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2" r:id="rId13"/>
    <p:sldMasterId id="2147483674" r:id="rId14"/>
    <p:sldMasterId id="2147483676" r:id="rId15"/>
    <p:sldMasterId id="2147483678" r:id="rId16"/>
    <p:sldMasterId id="2147483680" r:id="rId17"/>
  </p:sldMasterIdLst>
  <p:sldIdLst>
    <p:sldId id="256" r:id="rId18"/>
    <p:sldId id="257" r:id="rId19"/>
    <p:sldId id="258" r:id="rId20"/>
    <p:sldId id="259" r:id="rId21"/>
    <p:sldId id="260" r:id="rId22"/>
    <p:sldId id="262" r:id="rId23"/>
    <p:sldId id="263" r:id="rId24"/>
    <p:sldId id="264" r:id="rId25"/>
    <p:sldId id="265" r:id="rId26"/>
    <p:sldId id="266" r:id="rId27"/>
    <p:sldId id="267" r:id="rId28"/>
    <p:sldId id="268" r:id="rId29"/>
    <p:sldId id="269" r:id="rId30"/>
    <p:sldId id="270" r:id="rId31"/>
    <p:sldId id="261"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Lst>
  <p:sldSz cx="12192000" cy="6858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0" Type="http://schemas.openxmlformats.org/officeDocument/2006/relationships/slide" Target="slides/slide3.xml"/><Relationship Id="rId41"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Aptos"/>
            </a:endParaRPr>
          </a:p>
        </p:txBody>
      </p:sp>
      <p:sp>
        <p:nvSpPr>
          <p:cNvPr id="5" name="PlaceHolder 2"/>
          <p:cNvSpPr>
            <a:spLocks noGrp="1"/>
          </p:cNvSpPr>
          <p:nvPr>
            <p:ph type="subTitle"/>
          </p:nvPr>
        </p:nvSpPr>
        <p:spPr>
          <a:xfrm>
            <a:off x="700920" y="1287360"/>
            <a:ext cx="8529840" cy="535680"/>
          </a:xfrm>
          <a:prstGeom prst="rect">
            <a:avLst/>
          </a:prstGeom>
          <a:noFill/>
          <a:ln w="0">
            <a:noFill/>
          </a:ln>
        </p:spPr>
        <p:txBody>
          <a:bodyPr lIns="0" tIns="0" rIns="0" bIns="0" anchor="ctr">
            <a:noAutofit/>
          </a:bodyPr>
          <a:lstStyle/>
          <a:p>
            <a:pPr indent="0" algn="ctr">
              <a:buNone/>
            </a:pPr>
            <a:endParaRPr lang="en-GB" sz="3200" b="0" u="none" strike="noStrike">
              <a:solidFill>
                <a:srgbClr val="000000"/>
              </a:solidFill>
              <a:uFillTx/>
              <a:latin typeface="Arial"/>
            </a:endParaRPr>
          </a:p>
        </p:txBody>
      </p:sp>
      <p:sp>
        <p:nvSpPr>
          <p:cNvPr id="2" name="PlaceHolder 3"/>
          <p:cNvSpPr>
            <a:spLocks noGrp="1"/>
          </p:cNvSpPr>
          <p:nvPr>
            <p:ph type="ftr" idx="2"/>
          </p:nvPr>
        </p:nvSpPr>
        <p:spPr/>
        <p:txBody>
          <a:bodyPr/>
          <a:lstStyle/>
          <a:p>
            <a:r>
              <a:t>Footer</a:t>
            </a:r>
          </a:p>
        </p:txBody>
      </p:sp>
      <p:sp>
        <p:nvSpPr>
          <p:cNvPr id="3" name="PlaceHolder 4"/>
          <p:cNvSpPr>
            <a:spLocks noGrp="1"/>
          </p:cNvSpPr>
          <p:nvPr>
            <p:ph type="sldNum" idx="3"/>
          </p:nvPr>
        </p:nvSpPr>
        <p:spPr/>
        <p:txBody>
          <a:bodyPr/>
          <a:lstStyle/>
          <a:p>
            <a:fld id="{5CF2BAB4-68E4-44AF-AF58-A349A63679C5}"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Comparison">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lstStyle/>
          <a:p>
            <a:r>
              <a:t>Footer</a:t>
            </a:r>
          </a:p>
        </p:txBody>
      </p:sp>
      <p:sp>
        <p:nvSpPr>
          <p:cNvPr id="3" name="PlaceHolder 2"/>
          <p:cNvSpPr>
            <a:spLocks noGrp="1"/>
          </p:cNvSpPr>
          <p:nvPr>
            <p:ph type="sldNum" idx="21"/>
          </p:nvPr>
        </p:nvSpPr>
        <p:spPr/>
        <p:txBody>
          <a:bodyPr/>
          <a:lstStyle/>
          <a:p>
            <a:fld id="{E843C334-5EEE-4C48-93B5-87153BDC18F2}" type="slidenum">
              <a:t>‹#›</a:t>
            </a:fld>
            <a:endParaRPr/>
          </a:p>
        </p:txBody>
      </p:sp>
      <p:sp>
        <p:nvSpPr>
          <p:cNvPr id="4" name="PlaceHolder 3"/>
          <p:cNvSpPr>
            <a:spLocks noGrp="1"/>
          </p:cNvSpPr>
          <p:nvPr>
            <p:ph type="dt" idx="19"/>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Aptos"/>
            </a:endParaRPr>
          </a:p>
        </p:txBody>
      </p:sp>
      <p:sp>
        <p:nvSpPr>
          <p:cNvPr id="3" name="PlaceHolder 2"/>
          <p:cNvSpPr>
            <a:spLocks noGrp="1"/>
          </p:cNvSpPr>
          <p:nvPr>
            <p:ph type="ftr" idx="23"/>
          </p:nvPr>
        </p:nvSpPr>
        <p:spPr/>
        <p:txBody>
          <a:bodyPr/>
          <a:lstStyle/>
          <a:p>
            <a:r>
              <a:t>Footer</a:t>
            </a:r>
          </a:p>
        </p:txBody>
      </p:sp>
      <p:sp>
        <p:nvSpPr>
          <p:cNvPr id="4" name="PlaceHolder 3"/>
          <p:cNvSpPr>
            <a:spLocks noGrp="1"/>
          </p:cNvSpPr>
          <p:nvPr>
            <p:ph type="sldNum" idx="24"/>
          </p:nvPr>
        </p:nvSpPr>
        <p:spPr/>
        <p:txBody>
          <a:bodyPr/>
          <a:lstStyle/>
          <a:p>
            <a:fld id="{3488987C-3F9D-43E4-9005-014B8AC092EA}" type="slidenum">
              <a:t>‹#›</a:t>
            </a:fld>
            <a:endParaRPr/>
          </a:p>
        </p:txBody>
      </p:sp>
      <p:sp>
        <p:nvSpPr>
          <p:cNvPr id="5" name="PlaceHolder 4"/>
          <p:cNvSpPr>
            <a:spLocks noGrp="1"/>
          </p:cNvSpPr>
          <p:nvPr>
            <p:ph type="dt" idx="22"/>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lstStyle/>
          <a:p>
            <a:r>
              <a:t>Footer</a:t>
            </a:r>
          </a:p>
        </p:txBody>
      </p:sp>
      <p:sp>
        <p:nvSpPr>
          <p:cNvPr id="3" name="PlaceHolder 2"/>
          <p:cNvSpPr>
            <a:spLocks noGrp="1"/>
          </p:cNvSpPr>
          <p:nvPr>
            <p:ph type="sldNum" idx="27"/>
          </p:nvPr>
        </p:nvSpPr>
        <p:spPr/>
        <p:txBody>
          <a:bodyPr/>
          <a:lstStyle/>
          <a:p>
            <a:fld id="{A5BA1618-7090-4B1D-B2BA-3F5E7AD1F9D9}" type="slidenum">
              <a:t>‹#›</a:t>
            </a:fld>
            <a:endParaRPr/>
          </a:p>
        </p:txBody>
      </p:sp>
      <p:sp>
        <p:nvSpPr>
          <p:cNvPr id="4" name="PlaceHolder 3"/>
          <p:cNvSpPr>
            <a:spLocks noGrp="1"/>
          </p:cNvSpPr>
          <p:nvPr>
            <p:ph type="dt" idx="25"/>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ontent with Caption">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lstStyle/>
          <a:p>
            <a:r>
              <a:t>Footer</a:t>
            </a:r>
          </a:p>
        </p:txBody>
      </p:sp>
      <p:sp>
        <p:nvSpPr>
          <p:cNvPr id="3" name="PlaceHolder 2"/>
          <p:cNvSpPr>
            <a:spLocks noGrp="1"/>
          </p:cNvSpPr>
          <p:nvPr>
            <p:ph type="sldNum" idx="30"/>
          </p:nvPr>
        </p:nvSpPr>
        <p:spPr/>
        <p:txBody>
          <a:bodyPr/>
          <a:lstStyle/>
          <a:p>
            <a:fld id="{EDB21ED8-B351-4560-84D3-E484F77344D9}" type="slidenum">
              <a:t>‹#›</a:t>
            </a:fld>
            <a:endParaRPr/>
          </a:p>
        </p:txBody>
      </p:sp>
      <p:sp>
        <p:nvSpPr>
          <p:cNvPr id="4" name="PlaceHolder 3"/>
          <p:cNvSpPr>
            <a:spLocks noGrp="1"/>
          </p:cNvSpPr>
          <p:nvPr>
            <p:ph type="dt" idx="28"/>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Picture with Caption">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lstStyle/>
          <a:p>
            <a:r>
              <a:t>Footer</a:t>
            </a:r>
          </a:p>
        </p:txBody>
      </p:sp>
      <p:sp>
        <p:nvSpPr>
          <p:cNvPr id="3" name="PlaceHolder 2"/>
          <p:cNvSpPr>
            <a:spLocks noGrp="1"/>
          </p:cNvSpPr>
          <p:nvPr>
            <p:ph type="sldNum" idx="33"/>
          </p:nvPr>
        </p:nvSpPr>
        <p:spPr/>
        <p:txBody>
          <a:bodyPr/>
          <a:lstStyle/>
          <a:p>
            <a:fld id="{290A33C5-78A0-4E37-A43F-3090354F269D}" type="slidenum">
              <a:t>‹#›</a:t>
            </a:fld>
            <a:endParaRPr/>
          </a:p>
        </p:txBody>
      </p:sp>
      <p:sp>
        <p:nvSpPr>
          <p:cNvPr id="4" name="PlaceHolder 3"/>
          <p:cNvSpPr>
            <a:spLocks noGrp="1"/>
          </p:cNvSpPr>
          <p:nvPr>
            <p:ph type="dt" idx="31"/>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d Sheet_">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Image and Copy Blue_">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opy_">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Aptos"/>
            </a:endParaRPr>
          </a:p>
        </p:txBody>
      </p:sp>
      <p:sp>
        <p:nvSpPr>
          <p:cNvPr id="108" name="PlaceHolder 2"/>
          <p:cNvSpPr>
            <a:spLocks noGrp="1"/>
          </p:cNvSpPr>
          <p:nvPr>
            <p:ph type="subTitle"/>
          </p:nvPr>
        </p:nvSpPr>
        <p:spPr>
          <a:xfrm>
            <a:off x="700920" y="1287360"/>
            <a:ext cx="8529840" cy="535680"/>
          </a:xfrm>
          <a:prstGeom prst="rect">
            <a:avLst/>
          </a:prstGeom>
          <a:noFill/>
          <a:ln w="0">
            <a:noFill/>
          </a:ln>
        </p:spPr>
        <p:txBody>
          <a:bodyPr lIns="0" tIns="0" rIns="0" bIns="0" anchor="ctr">
            <a:noAutofit/>
          </a:bodyPr>
          <a:lstStyle/>
          <a:p>
            <a:pPr indent="0" algn="ctr">
              <a:buNone/>
            </a:pPr>
            <a:endParaRPr lang="en-GB" sz="3200" b="0" u="none" strike="noStrike">
              <a:solidFill>
                <a:srgbClr val="000000"/>
              </a:solidFill>
              <a:uFillTx/>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Copy_">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Copy_">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9A415F64-3C6A-452F-AFC3-9FC8DB925A3A}"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Copy_">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Apto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Copy_">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Aptos"/>
            </a:endParaRPr>
          </a:p>
        </p:txBody>
      </p:sp>
      <p:sp>
        <p:nvSpPr>
          <p:cNvPr id="111" name="PlaceHolder 2"/>
          <p:cNvSpPr>
            <a:spLocks noGrp="1"/>
          </p:cNvSpPr>
          <p:nvPr>
            <p:ph/>
          </p:nvPr>
        </p:nvSpPr>
        <p:spPr>
          <a:xfrm>
            <a:off x="700920" y="1287360"/>
            <a:ext cx="4162320" cy="5356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u="none" strike="noStrike">
              <a:solidFill>
                <a:schemeClr val="dk1"/>
              </a:solidFill>
              <a:uFillTx/>
              <a:latin typeface="Aptos"/>
            </a:endParaRPr>
          </a:p>
        </p:txBody>
      </p:sp>
      <p:sp>
        <p:nvSpPr>
          <p:cNvPr id="112" name="PlaceHolder 3"/>
          <p:cNvSpPr>
            <a:spLocks noGrp="1"/>
          </p:cNvSpPr>
          <p:nvPr>
            <p:ph/>
          </p:nvPr>
        </p:nvSpPr>
        <p:spPr>
          <a:xfrm>
            <a:off x="5071680" y="1287360"/>
            <a:ext cx="4162320" cy="5356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u="none" strike="noStrike">
              <a:solidFill>
                <a:schemeClr val="dk1"/>
              </a:solidFill>
              <a:uFillTx/>
              <a:latin typeface="Apto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reserve="1">
  <p:cSld name="Copy_">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Aptos"/>
            </a:endParaRPr>
          </a:p>
        </p:txBody>
      </p:sp>
      <p:sp>
        <p:nvSpPr>
          <p:cNvPr id="114" name="PlaceHolder 2"/>
          <p:cNvSpPr>
            <a:spLocks noGrp="1"/>
          </p:cNvSpPr>
          <p:nvPr>
            <p:ph/>
          </p:nvPr>
        </p:nvSpPr>
        <p:spPr>
          <a:xfrm>
            <a:off x="700920" y="1287360"/>
            <a:ext cx="8529840" cy="5356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u="none" strike="noStrike">
              <a:solidFill>
                <a:schemeClr val="dk1"/>
              </a:solidFill>
              <a:uFillTx/>
              <a:latin typeface="Apto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Copy_">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9208F393-A412-4646-BEB0-7E4501379FA0}" type="slidenum">
              <a:t>‹#›</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Copy">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nd Sheet">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Image and Copy Blue">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Aptos"/>
            </a:endParaRPr>
          </a:p>
        </p:txBody>
      </p:sp>
      <p:sp>
        <p:nvSpPr>
          <p:cNvPr id="43" name="PlaceHolder 2"/>
          <p:cNvSpPr>
            <a:spLocks noGrp="1"/>
          </p:cNvSpPr>
          <p:nvPr>
            <p:ph/>
          </p:nvPr>
        </p:nvSpPr>
        <p:spPr>
          <a:xfrm>
            <a:off x="700920" y="1287360"/>
            <a:ext cx="8529840" cy="5356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u="none" strike="noStrike">
              <a:solidFill>
                <a:schemeClr val="dk1"/>
              </a:solidFill>
              <a:uFillTx/>
              <a:latin typeface="Aptos"/>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D6B7B079-0FC4-4DA5-9C46-6056A2421D56}" type="slidenum">
              <a:t>‹#›</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Section Header">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lstStyle/>
          <a:p>
            <a:r>
              <a:t>Footer</a:t>
            </a:r>
          </a:p>
        </p:txBody>
      </p:sp>
      <p:sp>
        <p:nvSpPr>
          <p:cNvPr id="3" name="PlaceHolder 2"/>
          <p:cNvSpPr>
            <a:spLocks noGrp="1"/>
          </p:cNvSpPr>
          <p:nvPr>
            <p:ph type="sldNum" idx="15"/>
          </p:nvPr>
        </p:nvSpPr>
        <p:spPr/>
        <p:txBody>
          <a:bodyPr/>
          <a:lstStyle/>
          <a:p>
            <a:fld id="{CFDAF4E7-7626-4584-BFE8-E499BBB3E565}" type="slidenum">
              <a:t>‹#›</a:t>
            </a:fld>
            <a:endParaRPr/>
          </a:p>
        </p:txBody>
      </p:sp>
      <p:sp>
        <p:nvSpPr>
          <p:cNvPr id="4" name="PlaceHolder 3"/>
          <p:cNvSpPr>
            <a:spLocks noGrp="1"/>
          </p:cNvSpPr>
          <p:nvPr>
            <p:ph type="dt" idx="1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u="none" strike="noStrike">
              <a:solidFill>
                <a:schemeClr val="dk1"/>
              </a:solidFill>
              <a:uFillTx/>
              <a:latin typeface="Aptos"/>
            </a:endParaRPr>
          </a:p>
        </p:txBody>
      </p:sp>
      <p:sp>
        <p:nvSpPr>
          <p:cNvPr id="56" name="PlaceHolder 2"/>
          <p:cNvSpPr>
            <a:spLocks noGrp="1"/>
          </p:cNvSpPr>
          <p:nvPr>
            <p:ph/>
          </p:nvPr>
        </p:nvSpPr>
        <p:spPr>
          <a:xfrm>
            <a:off x="700920" y="1287360"/>
            <a:ext cx="4162320" cy="5356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u="none" strike="noStrike">
              <a:solidFill>
                <a:schemeClr val="dk1"/>
              </a:solidFill>
              <a:uFillTx/>
              <a:latin typeface="Aptos"/>
            </a:endParaRPr>
          </a:p>
        </p:txBody>
      </p:sp>
      <p:sp>
        <p:nvSpPr>
          <p:cNvPr id="57" name="PlaceHolder 3"/>
          <p:cNvSpPr>
            <a:spLocks noGrp="1"/>
          </p:cNvSpPr>
          <p:nvPr>
            <p:ph/>
          </p:nvPr>
        </p:nvSpPr>
        <p:spPr>
          <a:xfrm>
            <a:off x="5071680" y="1287360"/>
            <a:ext cx="4162320" cy="5356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u="none" strike="noStrike">
              <a:solidFill>
                <a:schemeClr val="dk1"/>
              </a:solidFill>
              <a:uFillTx/>
              <a:latin typeface="Aptos"/>
            </a:endParaRPr>
          </a:p>
        </p:txBody>
      </p:sp>
      <p:sp>
        <p:nvSpPr>
          <p:cNvPr id="5" name="PlaceHolder 4"/>
          <p:cNvSpPr>
            <a:spLocks noGrp="1"/>
          </p:cNvSpPr>
          <p:nvPr>
            <p:ph type="ftr" idx="17"/>
          </p:nvPr>
        </p:nvSpPr>
        <p:spPr/>
        <p:txBody>
          <a:bodyPr/>
          <a:lstStyle/>
          <a:p>
            <a:r>
              <a:t>Footer</a:t>
            </a:r>
          </a:p>
        </p:txBody>
      </p:sp>
      <p:sp>
        <p:nvSpPr>
          <p:cNvPr id="6" name="PlaceHolder 5"/>
          <p:cNvSpPr>
            <a:spLocks noGrp="1"/>
          </p:cNvSpPr>
          <p:nvPr>
            <p:ph type="sldNum" idx="18"/>
          </p:nvPr>
        </p:nvSpPr>
        <p:spPr/>
        <p:txBody>
          <a:bodyPr/>
          <a:lstStyle/>
          <a:p>
            <a:fld id="{FE32552A-1F41-40D1-B4B5-052E6929A3DB}" type="slidenum">
              <a:t>‹#›</a:t>
            </a:fld>
            <a:endParaRPr/>
          </a:p>
        </p:txBody>
      </p:sp>
      <p:sp>
        <p:nvSpPr>
          <p:cNvPr id="7" name="PlaceHolder 6"/>
          <p:cNvSpPr>
            <a:spLocks noGrp="1"/>
          </p:cNvSpPr>
          <p:nvPr>
            <p:ph type="dt" idx="16"/>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5.xml"/><Relationship Id="rId1" Type="http://schemas.openxmlformats.org/officeDocument/2006/relationships/slideLayout" Target="../slideLayouts/slideLayout15.xml"/><Relationship Id="rId4" Type="http://schemas.openxmlformats.org/officeDocument/2006/relationships/image" Target="../media/image4.wmf"/></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6.xml"/><Relationship Id="rId1" Type="http://schemas.openxmlformats.org/officeDocument/2006/relationships/slideLayout" Target="../slideLayouts/slideLayout16.xml"/><Relationship Id="rId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4.w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PlaceHolder 1"/>
          <p:cNvSpPr>
            <a:spLocks noGrp="1"/>
          </p:cNvSpPr>
          <p:nvPr>
            <p:ph type="title"/>
          </p:nvPr>
        </p:nvSpPr>
        <p:spPr>
          <a:xfrm>
            <a:off x="1523880" y="1122480"/>
            <a:ext cx="9143640" cy="2387160"/>
          </a:xfrm>
          <a:prstGeom prst="rect">
            <a:avLst/>
          </a:prstGeom>
          <a:noFill/>
          <a:ln w="0">
            <a:noFill/>
          </a:ln>
        </p:spPr>
        <p:txBody>
          <a:bodyPr lIns="91440" tIns="45720" rIns="91440" bIns="45720" anchor="b">
            <a:noAutofit/>
          </a:bodyPr>
          <a:lstStyle/>
          <a:p>
            <a:pPr indent="0" algn="ctr" defTabSz="914400">
              <a:lnSpc>
                <a:spcPct val="90000"/>
              </a:lnSpc>
              <a:buNone/>
            </a:pPr>
            <a:r>
              <a:rPr lang="en-US" sz="6000" b="0" u="none" strike="noStrike">
                <a:solidFill>
                  <a:schemeClr val="dk1"/>
                </a:solidFill>
                <a:uFillTx/>
                <a:latin typeface="Aptos Display"/>
              </a:rPr>
              <a:t>Click to edit Master title style</a:t>
            </a:r>
            <a:endParaRPr lang="en-US" sz="6000" b="0" u="none" strike="noStrike">
              <a:solidFill>
                <a:schemeClr val="dk1"/>
              </a:solidFill>
              <a:uFillTx/>
              <a:latin typeface="Aptos"/>
            </a:endParaRPr>
          </a:p>
        </p:txBody>
      </p:sp>
      <p:sp>
        <p:nvSpPr>
          <p:cNvPr id="5" name="PlaceHolder 2"/>
          <p:cNvSpPr>
            <a:spLocks noGrp="1"/>
          </p:cNvSpPr>
          <p:nvPr>
            <p:ph type="dt" idx="1"/>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u="none" strike="noStrike">
                <a:solidFill>
                  <a:schemeClr val="dk1">
                    <a:tint val="82000"/>
                  </a:schemeClr>
                </a:solidFill>
                <a:uFillTx/>
                <a:latin typeface="Aptos"/>
              </a:defRPr>
            </a:lvl1pPr>
          </a:lstStyle>
          <a:p>
            <a:pPr indent="0" defTabSz="914400">
              <a:lnSpc>
                <a:spcPct val="100000"/>
              </a:lnSpc>
              <a:buNone/>
            </a:pPr>
            <a:r>
              <a:rPr lang="en-GB" sz="1200" b="0" u="none" strike="noStrike">
                <a:solidFill>
                  <a:schemeClr val="dk1">
                    <a:tint val="82000"/>
                  </a:schemeClr>
                </a:solidFill>
                <a:uFillTx/>
                <a:latin typeface="Aptos"/>
              </a:rPr>
              <a:t>&lt;date/time&gt;</a:t>
            </a:r>
            <a:endParaRPr lang="en-GB" sz="1200" b="0" u="none" strike="noStrike">
              <a:solidFill>
                <a:srgbClr val="000000"/>
              </a:solidFill>
              <a:uFillTx/>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GB" sz="1400" b="0" u="none" strike="noStrike">
                <a:solidFill>
                  <a:srgbClr val="000000"/>
                </a:solidFill>
                <a:uFillTx/>
                <a:latin typeface="Times New Roman"/>
              </a:defRPr>
            </a:lvl1pPr>
          </a:lstStyle>
          <a:p>
            <a:pPr indent="0" algn="ctr">
              <a:buNone/>
            </a:pPr>
            <a:r>
              <a:rPr lang="en-GB" sz="1400" b="0" u="none" strike="noStrike">
                <a:solidFill>
                  <a:srgbClr val="000000"/>
                </a:solidFill>
                <a:uFillTx/>
                <a:latin typeface="Times New Roman"/>
              </a:rPr>
              <a:t>&lt;footer&gt;</a:t>
            </a: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u="none" strike="noStrike">
                <a:solidFill>
                  <a:schemeClr val="dk1">
                    <a:tint val="82000"/>
                  </a:schemeClr>
                </a:solidFill>
                <a:uFillTx/>
                <a:latin typeface="Aptos"/>
              </a:defRPr>
            </a:lvl1pPr>
          </a:lstStyle>
          <a:p>
            <a:pPr indent="0" algn="r" defTabSz="914400">
              <a:lnSpc>
                <a:spcPct val="100000"/>
              </a:lnSpc>
              <a:buNone/>
            </a:pPr>
            <a:fld id="{0BBBC604-849E-4371-AEBB-DF28ED143065}" type="slidenum">
              <a:rPr lang="en-GB" sz="1200" b="0" u="none" strike="noStrike">
                <a:solidFill>
                  <a:schemeClr val="dk1">
                    <a:tint val="82000"/>
                  </a:schemeClr>
                </a:solidFill>
                <a:uFillTx/>
                <a:latin typeface="Aptos"/>
              </a:rPr>
              <a:t>‹#›</a:t>
            </a:fld>
            <a:endParaRPr lang="en-GB"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 name="PlaceHolder 1"/>
          <p:cNvSpPr>
            <a:spLocks noGrp="1"/>
          </p:cNvSpPr>
          <p:nvPr>
            <p:ph type="title"/>
          </p:nvPr>
        </p:nvSpPr>
        <p:spPr>
          <a:xfrm>
            <a:off x="8398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n-US" sz="4400" b="0" u="none" strike="noStrike">
                <a:solidFill>
                  <a:schemeClr val="dk1"/>
                </a:solidFill>
                <a:uFillTx/>
                <a:latin typeface="Aptos Display"/>
              </a:rPr>
              <a:t>Click to edit Master title style</a:t>
            </a:r>
            <a:endParaRPr lang="en-US" sz="4400" b="0" u="none" strike="noStrike">
              <a:solidFill>
                <a:schemeClr val="dk1"/>
              </a:solidFill>
              <a:uFillTx/>
              <a:latin typeface="Aptos"/>
            </a:endParaRPr>
          </a:p>
        </p:txBody>
      </p:sp>
      <p:sp>
        <p:nvSpPr>
          <p:cNvPr id="59" name="PlaceHolder 2"/>
          <p:cNvSpPr>
            <a:spLocks noGrp="1"/>
          </p:cNvSpPr>
          <p:nvPr>
            <p:ph type="body"/>
          </p:nvPr>
        </p:nvSpPr>
        <p:spPr>
          <a:xfrm>
            <a:off x="839880" y="1681200"/>
            <a:ext cx="5157360" cy="82368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en-US" sz="2400" b="1" u="none" strike="noStrike">
                <a:solidFill>
                  <a:schemeClr val="dk1"/>
                </a:solidFill>
                <a:uFillTx/>
                <a:latin typeface="Aptos"/>
              </a:rPr>
              <a:t>Click to edit Master text styles</a:t>
            </a:r>
            <a:endParaRPr lang="en-US" sz="2400" b="0" u="none" strike="noStrike">
              <a:solidFill>
                <a:schemeClr val="dk1"/>
              </a:solidFill>
              <a:uFillTx/>
              <a:latin typeface="Aptos"/>
            </a:endParaRPr>
          </a:p>
        </p:txBody>
      </p:sp>
      <p:sp>
        <p:nvSpPr>
          <p:cNvPr id="60" name="PlaceHolder 3"/>
          <p:cNvSpPr>
            <a:spLocks noGrp="1"/>
          </p:cNvSpPr>
          <p:nvPr>
            <p:ph type="body"/>
          </p:nvPr>
        </p:nvSpPr>
        <p:spPr>
          <a:xfrm>
            <a:off x="839880" y="2505240"/>
            <a:ext cx="5157360" cy="368424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n-US" sz="2800" b="0" u="none" strike="noStrike">
                <a:solidFill>
                  <a:schemeClr val="dk1"/>
                </a:solidFill>
                <a:uFillTx/>
                <a:latin typeface="Aptos"/>
              </a:rPr>
              <a:t>Click to edit Master text styles</a:t>
            </a:r>
          </a:p>
          <a:p>
            <a:pPr marL="685800" lvl="1" indent="-228600" defTabSz="914400">
              <a:lnSpc>
                <a:spcPct val="90000"/>
              </a:lnSpc>
              <a:spcBef>
                <a:spcPts val="499"/>
              </a:spcBef>
              <a:buClr>
                <a:srgbClr val="000000"/>
              </a:buClr>
              <a:buFont typeface="Arial"/>
              <a:buChar char="•"/>
            </a:pPr>
            <a:r>
              <a:rPr lang="en-US" sz="2400" b="0" u="none" strike="noStrike">
                <a:solidFill>
                  <a:schemeClr val="dk1"/>
                </a:solidFill>
                <a:uFillTx/>
                <a:latin typeface="Aptos"/>
              </a:rPr>
              <a:t>Second level</a:t>
            </a:r>
          </a:p>
          <a:p>
            <a:pPr marL="1143000" lvl="2" indent="-228600" defTabSz="914400">
              <a:lnSpc>
                <a:spcPct val="90000"/>
              </a:lnSpc>
              <a:spcBef>
                <a:spcPts val="499"/>
              </a:spcBef>
              <a:buClr>
                <a:srgbClr val="000000"/>
              </a:buClr>
              <a:buFont typeface="Arial"/>
              <a:buChar char="•"/>
            </a:pPr>
            <a:r>
              <a:rPr lang="en-US" sz="2000" b="0" u="none" strike="noStrike">
                <a:solidFill>
                  <a:schemeClr val="dk1"/>
                </a:solidFill>
                <a:uFillTx/>
                <a:latin typeface="Aptos"/>
              </a:rPr>
              <a:t>Third level</a:t>
            </a:r>
          </a:p>
          <a:p>
            <a:pPr marL="1600200" lvl="3" indent="-228600" defTabSz="914400">
              <a:lnSpc>
                <a:spcPct val="90000"/>
              </a:lnSpc>
              <a:spcBef>
                <a:spcPts val="499"/>
              </a:spcBef>
              <a:buClr>
                <a:srgbClr val="000000"/>
              </a:buClr>
              <a:buFont typeface="Arial"/>
              <a:buChar char="•"/>
            </a:pPr>
            <a:r>
              <a:rPr lang="en-US" sz="1800" b="0" u="none" strike="noStrike">
                <a:solidFill>
                  <a:schemeClr val="dk1"/>
                </a:solidFill>
                <a:uFillTx/>
                <a:latin typeface="Aptos"/>
              </a:rPr>
              <a:t>Fourth level</a:t>
            </a:r>
          </a:p>
          <a:p>
            <a:pPr marL="2057400" lvl="4" indent="-228600" defTabSz="914400">
              <a:lnSpc>
                <a:spcPct val="90000"/>
              </a:lnSpc>
              <a:spcBef>
                <a:spcPts val="499"/>
              </a:spcBef>
              <a:buClr>
                <a:srgbClr val="000000"/>
              </a:buClr>
              <a:buFont typeface="Arial"/>
              <a:buChar char="•"/>
            </a:pPr>
            <a:r>
              <a:rPr lang="en-US" sz="1800" b="0" u="none" strike="noStrike">
                <a:solidFill>
                  <a:schemeClr val="dk1"/>
                </a:solidFill>
                <a:uFillTx/>
                <a:latin typeface="Aptos"/>
              </a:rPr>
              <a:t>Fifth level</a:t>
            </a:r>
          </a:p>
        </p:txBody>
      </p:sp>
      <p:sp>
        <p:nvSpPr>
          <p:cNvPr id="61" name="PlaceHolder 4"/>
          <p:cNvSpPr>
            <a:spLocks noGrp="1"/>
          </p:cNvSpPr>
          <p:nvPr>
            <p:ph type="body"/>
          </p:nvPr>
        </p:nvSpPr>
        <p:spPr>
          <a:xfrm>
            <a:off x="6172200" y="1681200"/>
            <a:ext cx="5182920" cy="82368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en-US" sz="2400" b="1" u="none" strike="noStrike">
                <a:solidFill>
                  <a:schemeClr val="dk1"/>
                </a:solidFill>
                <a:uFillTx/>
                <a:latin typeface="Aptos"/>
              </a:rPr>
              <a:t>Click to edit Master text styles</a:t>
            </a:r>
            <a:endParaRPr lang="en-US" sz="2400" b="0" u="none" strike="noStrike">
              <a:solidFill>
                <a:schemeClr val="dk1"/>
              </a:solidFill>
              <a:uFillTx/>
              <a:latin typeface="Aptos"/>
            </a:endParaRPr>
          </a:p>
        </p:txBody>
      </p:sp>
      <p:sp>
        <p:nvSpPr>
          <p:cNvPr id="62" name="PlaceHolder 5"/>
          <p:cNvSpPr>
            <a:spLocks noGrp="1"/>
          </p:cNvSpPr>
          <p:nvPr>
            <p:ph type="body"/>
          </p:nvPr>
        </p:nvSpPr>
        <p:spPr>
          <a:xfrm>
            <a:off x="6172200" y="2505240"/>
            <a:ext cx="5182920" cy="368424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n-US" sz="2800" b="0" u="none" strike="noStrike">
                <a:solidFill>
                  <a:schemeClr val="dk1"/>
                </a:solidFill>
                <a:uFillTx/>
                <a:latin typeface="Aptos"/>
              </a:rPr>
              <a:t>Click to edit Master text styles</a:t>
            </a:r>
          </a:p>
          <a:p>
            <a:pPr marL="685800" lvl="1" indent="-228600" defTabSz="914400">
              <a:lnSpc>
                <a:spcPct val="90000"/>
              </a:lnSpc>
              <a:spcBef>
                <a:spcPts val="499"/>
              </a:spcBef>
              <a:buClr>
                <a:srgbClr val="000000"/>
              </a:buClr>
              <a:buFont typeface="Arial"/>
              <a:buChar char="•"/>
            </a:pPr>
            <a:r>
              <a:rPr lang="en-US" sz="2400" b="0" u="none" strike="noStrike">
                <a:solidFill>
                  <a:schemeClr val="dk1"/>
                </a:solidFill>
                <a:uFillTx/>
                <a:latin typeface="Aptos"/>
              </a:rPr>
              <a:t>Second level</a:t>
            </a:r>
          </a:p>
          <a:p>
            <a:pPr marL="1143000" lvl="2" indent="-228600" defTabSz="914400">
              <a:lnSpc>
                <a:spcPct val="90000"/>
              </a:lnSpc>
              <a:spcBef>
                <a:spcPts val="499"/>
              </a:spcBef>
              <a:buClr>
                <a:srgbClr val="000000"/>
              </a:buClr>
              <a:buFont typeface="Arial"/>
              <a:buChar char="•"/>
            </a:pPr>
            <a:r>
              <a:rPr lang="en-US" sz="2000" b="0" u="none" strike="noStrike">
                <a:solidFill>
                  <a:schemeClr val="dk1"/>
                </a:solidFill>
                <a:uFillTx/>
                <a:latin typeface="Aptos"/>
              </a:rPr>
              <a:t>Third level</a:t>
            </a:r>
          </a:p>
          <a:p>
            <a:pPr marL="1600200" lvl="3" indent="-228600" defTabSz="914400">
              <a:lnSpc>
                <a:spcPct val="90000"/>
              </a:lnSpc>
              <a:spcBef>
                <a:spcPts val="499"/>
              </a:spcBef>
              <a:buClr>
                <a:srgbClr val="000000"/>
              </a:buClr>
              <a:buFont typeface="Arial"/>
              <a:buChar char="•"/>
            </a:pPr>
            <a:r>
              <a:rPr lang="en-US" sz="1800" b="0" u="none" strike="noStrike">
                <a:solidFill>
                  <a:schemeClr val="dk1"/>
                </a:solidFill>
                <a:uFillTx/>
                <a:latin typeface="Aptos"/>
              </a:rPr>
              <a:t>Fourth level</a:t>
            </a:r>
          </a:p>
          <a:p>
            <a:pPr marL="2057400" lvl="4" indent="-228600" defTabSz="914400">
              <a:lnSpc>
                <a:spcPct val="90000"/>
              </a:lnSpc>
              <a:spcBef>
                <a:spcPts val="499"/>
              </a:spcBef>
              <a:buClr>
                <a:srgbClr val="000000"/>
              </a:buClr>
              <a:buFont typeface="Arial"/>
              <a:buChar char="•"/>
            </a:pPr>
            <a:r>
              <a:rPr lang="en-US" sz="1800" b="0" u="none" strike="noStrike">
                <a:solidFill>
                  <a:schemeClr val="dk1"/>
                </a:solidFill>
                <a:uFillTx/>
                <a:latin typeface="Aptos"/>
              </a:rPr>
              <a:t>Fifth level</a:t>
            </a:r>
          </a:p>
        </p:txBody>
      </p:sp>
      <p:sp>
        <p:nvSpPr>
          <p:cNvPr id="63" name="PlaceHolder 6"/>
          <p:cNvSpPr>
            <a:spLocks noGrp="1"/>
          </p:cNvSpPr>
          <p:nvPr>
            <p:ph type="dt" idx="19"/>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u="none" strike="noStrike">
                <a:solidFill>
                  <a:schemeClr val="dk1">
                    <a:tint val="82000"/>
                  </a:schemeClr>
                </a:solidFill>
                <a:uFillTx/>
                <a:latin typeface="Aptos"/>
              </a:defRPr>
            </a:lvl1pPr>
          </a:lstStyle>
          <a:p>
            <a:pPr indent="0" defTabSz="914400">
              <a:lnSpc>
                <a:spcPct val="100000"/>
              </a:lnSpc>
              <a:buNone/>
            </a:pPr>
            <a:r>
              <a:rPr lang="en-GB" sz="1200" b="0" u="none" strike="noStrike">
                <a:solidFill>
                  <a:schemeClr val="dk1">
                    <a:tint val="82000"/>
                  </a:schemeClr>
                </a:solidFill>
                <a:uFillTx/>
                <a:latin typeface="Aptos"/>
              </a:rPr>
              <a:t> </a:t>
            </a:r>
            <a:endParaRPr lang="en-GB" sz="1200" b="0" u="none" strike="noStrike">
              <a:solidFill>
                <a:srgbClr val="000000"/>
              </a:solidFill>
              <a:uFillTx/>
              <a:latin typeface="Times New Roman"/>
            </a:endParaRPr>
          </a:p>
        </p:txBody>
      </p:sp>
      <p:sp>
        <p:nvSpPr>
          <p:cNvPr id="64" name="PlaceHolder 7"/>
          <p:cNvSpPr>
            <a:spLocks noGrp="1"/>
          </p:cNvSpPr>
          <p:nvPr>
            <p:ph type="ftr" idx="20"/>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GB" sz="1400" b="0" u="none" strike="noStrike">
                <a:solidFill>
                  <a:srgbClr val="000000"/>
                </a:solidFill>
                <a:uFillTx/>
                <a:latin typeface="Times New Roman"/>
              </a:defRPr>
            </a:lvl1pPr>
          </a:lstStyle>
          <a:p>
            <a:pPr indent="0" algn="ctr">
              <a:buNone/>
            </a:pPr>
            <a:r>
              <a:rPr lang="en-GB" sz="1400" b="0" u="none" strike="noStrike">
                <a:solidFill>
                  <a:srgbClr val="000000"/>
                </a:solidFill>
                <a:uFillTx/>
                <a:latin typeface="Times New Roman"/>
              </a:rPr>
              <a:t> </a:t>
            </a:r>
          </a:p>
        </p:txBody>
      </p:sp>
      <p:sp>
        <p:nvSpPr>
          <p:cNvPr id="65" name="PlaceHolder 8"/>
          <p:cNvSpPr>
            <a:spLocks noGrp="1"/>
          </p:cNvSpPr>
          <p:nvPr>
            <p:ph type="sldNum" idx="21"/>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u="none" strike="noStrike">
                <a:solidFill>
                  <a:schemeClr val="dk1">
                    <a:tint val="82000"/>
                  </a:schemeClr>
                </a:solidFill>
                <a:uFillTx/>
                <a:latin typeface="Aptos"/>
              </a:defRPr>
            </a:lvl1pPr>
          </a:lstStyle>
          <a:p>
            <a:pPr indent="0" algn="r" defTabSz="914400">
              <a:lnSpc>
                <a:spcPct val="100000"/>
              </a:lnSpc>
              <a:buNone/>
            </a:pPr>
            <a:fld id="{F003592E-8A00-462B-8A61-4C355458578A}" type="slidenum">
              <a:rPr lang="en-GB" sz="1200" b="0" u="none" strike="noStrike">
                <a:solidFill>
                  <a:schemeClr val="dk1">
                    <a:tint val="82000"/>
                  </a:schemeClr>
                </a:solidFill>
                <a:uFillTx/>
                <a:latin typeface="Aptos"/>
              </a:rPr>
              <a:t>‹#›</a:t>
            </a:fld>
            <a:endParaRPr lang="en-GB"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n-US" sz="4400" b="0" u="none" strike="noStrike">
                <a:solidFill>
                  <a:schemeClr val="dk1"/>
                </a:solidFill>
                <a:uFillTx/>
                <a:latin typeface="Aptos Display"/>
              </a:rPr>
              <a:t>Click to edit Master title style</a:t>
            </a:r>
            <a:endParaRPr lang="en-US" sz="4400" b="0" u="none" strike="noStrike">
              <a:solidFill>
                <a:schemeClr val="dk1"/>
              </a:solidFill>
              <a:uFillTx/>
              <a:latin typeface="Aptos"/>
            </a:endParaRPr>
          </a:p>
        </p:txBody>
      </p:sp>
      <p:sp>
        <p:nvSpPr>
          <p:cNvPr id="67" name="PlaceHolder 2"/>
          <p:cNvSpPr>
            <a:spLocks noGrp="1"/>
          </p:cNvSpPr>
          <p:nvPr>
            <p:ph type="dt" idx="22"/>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u="none" strike="noStrike">
                <a:solidFill>
                  <a:schemeClr val="dk1">
                    <a:tint val="82000"/>
                  </a:schemeClr>
                </a:solidFill>
                <a:uFillTx/>
                <a:latin typeface="Aptos"/>
              </a:defRPr>
            </a:lvl1pPr>
          </a:lstStyle>
          <a:p>
            <a:pPr indent="0" defTabSz="914400">
              <a:lnSpc>
                <a:spcPct val="100000"/>
              </a:lnSpc>
              <a:buNone/>
            </a:pPr>
            <a:r>
              <a:rPr lang="en-GB" sz="1200" b="0" u="none" strike="noStrike">
                <a:solidFill>
                  <a:schemeClr val="dk1">
                    <a:tint val="82000"/>
                  </a:schemeClr>
                </a:solidFill>
                <a:uFillTx/>
                <a:latin typeface="Aptos"/>
              </a:rPr>
              <a:t> </a:t>
            </a:r>
            <a:endParaRPr lang="en-GB" sz="1200" b="0" u="none" strike="noStrike">
              <a:solidFill>
                <a:srgbClr val="000000"/>
              </a:solidFill>
              <a:uFillTx/>
              <a:latin typeface="Times New Roman"/>
            </a:endParaRPr>
          </a:p>
        </p:txBody>
      </p:sp>
      <p:sp>
        <p:nvSpPr>
          <p:cNvPr id="68" name="PlaceHolder 3"/>
          <p:cNvSpPr>
            <a:spLocks noGrp="1"/>
          </p:cNvSpPr>
          <p:nvPr>
            <p:ph type="ftr" idx="23"/>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GB" sz="1400" b="0" u="none" strike="noStrike">
                <a:solidFill>
                  <a:srgbClr val="000000"/>
                </a:solidFill>
                <a:uFillTx/>
                <a:latin typeface="Times New Roman"/>
              </a:defRPr>
            </a:lvl1pPr>
          </a:lstStyle>
          <a:p>
            <a:pPr indent="0" algn="ctr">
              <a:buNone/>
            </a:pPr>
            <a:r>
              <a:rPr lang="en-GB" sz="1400" b="0" u="none" strike="noStrike">
                <a:solidFill>
                  <a:srgbClr val="000000"/>
                </a:solidFill>
                <a:uFillTx/>
                <a:latin typeface="Times New Roman"/>
              </a:rPr>
              <a:t> </a:t>
            </a:r>
          </a:p>
        </p:txBody>
      </p:sp>
      <p:sp>
        <p:nvSpPr>
          <p:cNvPr id="69" name="PlaceHolder 4"/>
          <p:cNvSpPr>
            <a:spLocks noGrp="1"/>
          </p:cNvSpPr>
          <p:nvPr>
            <p:ph type="sldNum" idx="24"/>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u="none" strike="noStrike">
                <a:solidFill>
                  <a:schemeClr val="dk1">
                    <a:tint val="82000"/>
                  </a:schemeClr>
                </a:solidFill>
                <a:uFillTx/>
                <a:latin typeface="Aptos"/>
              </a:defRPr>
            </a:lvl1pPr>
          </a:lstStyle>
          <a:p>
            <a:pPr indent="0" algn="r" defTabSz="914400">
              <a:lnSpc>
                <a:spcPct val="100000"/>
              </a:lnSpc>
              <a:buNone/>
            </a:pPr>
            <a:fld id="{F8CFDA7F-0BF7-4151-B67C-BC8ECA833EC5}" type="slidenum">
              <a:rPr lang="en-GB" sz="1200" b="0" u="none" strike="noStrike">
                <a:solidFill>
                  <a:schemeClr val="dk1">
                    <a:tint val="82000"/>
                  </a:schemeClr>
                </a:solidFill>
                <a:uFillTx/>
                <a:latin typeface="Aptos"/>
              </a:rPr>
              <a:t>‹#›</a:t>
            </a:fld>
            <a:endParaRPr lang="en-GB"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 name="PlaceHolder 1"/>
          <p:cNvSpPr>
            <a:spLocks noGrp="1"/>
          </p:cNvSpPr>
          <p:nvPr>
            <p:ph type="dt" idx="25"/>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u="none" strike="noStrike">
                <a:solidFill>
                  <a:schemeClr val="dk1">
                    <a:tint val="82000"/>
                  </a:schemeClr>
                </a:solidFill>
                <a:uFillTx/>
                <a:latin typeface="Aptos"/>
              </a:defRPr>
            </a:lvl1pPr>
          </a:lstStyle>
          <a:p>
            <a:pPr indent="0" defTabSz="914400">
              <a:lnSpc>
                <a:spcPct val="100000"/>
              </a:lnSpc>
              <a:buNone/>
            </a:pPr>
            <a:r>
              <a:rPr lang="en-GB" sz="1200" b="0" u="none" strike="noStrike">
                <a:solidFill>
                  <a:schemeClr val="dk1">
                    <a:tint val="82000"/>
                  </a:schemeClr>
                </a:solidFill>
                <a:uFillTx/>
                <a:latin typeface="Aptos"/>
              </a:rPr>
              <a:t> </a:t>
            </a:r>
            <a:endParaRPr lang="en-GB" sz="1200" b="0" u="none" strike="noStrike">
              <a:solidFill>
                <a:srgbClr val="000000"/>
              </a:solidFill>
              <a:uFillTx/>
              <a:latin typeface="Times New Roman"/>
            </a:endParaRPr>
          </a:p>
        </p:txBody>
      </p:sp>
      <p:sp>
        <p:nvSpPr>
          <p:cNvPr id="72" name="PlaceHolder 2"/>
          <p:cNvSpPr>
            <a:spLocks noGrp="1"/>
          </p:cNvSpPr>
          <p:nvPr>
            <p:ph type="ftr" idx="26"/>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GB" sz="1400" b="0" u="none" strike="noStrike">
                <a:solidFill>
                  <a:srgbClr val="000000"/>
                </a:solidFill>
                <a:uFillTx/>
                <a:latin typeface="Times New Roman"/>
              </a:defRPr>
            </a:lvl1pPr>
          </a:lstStyle>
          <a:p>
            <a:pPr indent="0" algn="ctr">
              <a:buNone/>
            </a:pPr>
            <a:r>
              <a:rPr lang="en-GB" sz="1400" b="0" u="none" strike="noStrike">
                <a:solidFill>
                  <a:srgbClr val="000000"/>
                </a:solidFill>
                <a:uFillTx/>
                <a:latin typeface="Times New Roman"/>
              </a:rPr>
              <a:t> </a:t>
            </a:r>
          </a:p>
        </p:txBody>
      </p:sp>
      <p:sp>
        <p:nvSpPr>
          <p:cNvPr id="73" name="PlaceHolder 3"/>
          <p:cNvSpPr>
            <a:spLocks noGrp="1"/>
          </p:cNvSpPr>
          <p:nvPr>
            <p:ph type="sldNum" idx="27"/>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u="none" strike="noStrike">
                <a:solidFill>
                  <a:schemeClr val="dk1">
                    <a:tint val="82000"/>
                  </a:schemeClr>
                </a:solidFill>
                <a:uFillTx/>
                <a:latin typeface="Aptos"/>
              </a:defRPr>
            </a:lvl1pPr>
          </a:lstStyle>
          <a:p>
            <a:pPr indent="0" algn="r" defTabSz="914400">
              <a:lnSpc>
                <a:spcPct val="100000"/>
              </a:lnSpc>
              <a:buNone/>
            </a:pPr>
            <a:fld id="{AD3CC507-D6D6-4CE9-AA3F-4C00950DB8EF}" type="slidenum">
              <a:rPr lang="en-GB" sz="1200" b="0" u="none" strike="noStrike">
                <a:solidFill>
                  <a:schemeClr val="dk1">
                    <a:tint val="82000"/>
                  </a:schemeClr>
                </a:solidFill>
                <a:uFillTx/>
                <a:latin typeface="Aptos"/>
              </a:rPr>
              <a:t>‹#›</a:t>
            </a:fld>
            <a:endParaRPr lang="en-GB"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p>
            <a:pPr indent="0" defTabSz="914400">
              <a:lnSpc>
                <a:spcPct val="90000"/>
              </a:lnSpc>
              <a:buNone/>
            </a:pPr>
            <a:r>
              <a:rPr lang="en-US" sz="3200" b="0" u="none" strike="noStrike">
                <a:solidFill>
                  <a:schemeClr val="dk1"/>
                </a:solidFill>
                <a:uFillTx/>
                <a:latin typeface="Aptos Display"/>
              </a:rPr>
              <a:t>Click to edit Master title style</a:t>
            </a:r>
            <a:endParaRPr lang="en-US" sz="3200" b="0" u="none" strike="noStrike">
              <a:solidFill>
                <a:schemeClr val="dk1"/>
              </a:solidFill>
              <a:uFillTx/>
              <a:latin typeface="Aptos"/>
            </a:endParaRPr>
          </a:p>
        </p:txBody>
      </p:sp>
      <p:sp>
        <p:nvSpPr>
          <p:cNvPr id="75" name="PlaceHolder 2"/>
          <p:cNvSpPr>
            <a:spLocks noGrp="1"/>
          </p:cNvSpPr>
          <p:nvPr>
            <p:ph type="body"/>
          </p:nvPr>
        </p:nvSpPr>
        <p:spPr>
          <a:xfrm>
            <a:off x="5183280" y="987480"/>
            <a:ext cx="6171840" cy="487332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n-US" sz="3200" b="0" u="none" strike="noStrike">
                <a:solidFill>
                  <a:schemeClr val="dk1"/>
                </a:solidFill>
                <a:uFillTx/>
                <a:latin typeface="Aptos"/>
              </a:rPr>
              <a:t>Click to edit Master text styles</a:t>
            </a:r>
          </a:p>
          <a:p>
            <a:pPr marL="685800" lvl="1" indent="-228600" defTabSz="914400">
              <a:lnSpc>
                <a:spcPct val="90000"/>
              </a:lnSpc>
              <a:spcBef>
                <a:spcPts val="499"/>
              </a:spcBef>
              <a:buClr>
                <a:srgbClr val="000000"/>
              </a:buClr>
              <a:buFont typeface="Arial"/>
              <a:buChar char="•"/>
            </a:pPr>
            <a:r>
              <a:rPr lang="en-US" sz="2800" b="0" u="none" strike="noStrike">
                <a:solidFill>
                  <a:schemeClr val="dk1"/>
                </a:solidFill>
                <a:uFillTx/>
                <a:latin typeface="Aptos"/>
              </a:rPr>
              <a:t>Second level</a:t>
            </a:r>
          </a:p>
          <a:p>
            <a:pPr marL="1143000" lvl="2" indent="-228600" defTabSz="914400">
              <a:lnSpc>
                <a:spcPct val="90000"/>
              </a:lnSpc>
              <a:spcBef>
                <a:spcPts val="499"/>
              </a:spcBef>
              <a:buClr>
                <a:srgbClr val="000000"/>
              </a:buClr>
              <a:buFont typeface="Arial"/>
              <a:buChar char="•"/>
            </a:pPr>
            <a:r>
              <a:rPr lang="en-US" sz="2400" b="0" u="none" strike="noStrike">
                <a:solidFill>
                  <a:schemeClr val="dk1"/>
                </a:solidFill>
                <a:uFillTx/>
                <a:latin typeface="Aptos"/>
              </a:rPr>
              <a:t>Third level</a:t>
            </a:r>
          </a:p>
          <a:p>
            <a:pPr marL="1600200" lvl="3" indent="-228600" defTabSz="914400">
              <a:lnSpc>
                <a:spcPct val="90000"/>
              </a:lnSpc>
              <a:spcBef>
                <a:spcPts val="499"/>
              </a:spcBef>
              <a:buClr>
                <a:srgbClr val="000000"/>
              </a:buClr>
              <a:buFont typeface="Arial"/>
              <a:buChar char="•"/>
            </a:pPr>
            <a:r>
              <a:rPr lang="en-US" sz="2000" b="0" u="none" strike="noStrike">
                <a:solidFill>
                  <a:schemeClr val="dk1"/>
                </a:solidFill>
                <a:uFillTx/>
                <a:latin typeface="Aptos"/>
              </a:rPr>
              <a:t>Fourth level</a:t>
            </a:r>
          </a:p>
          <a:p>
            <a:pPr marL="2057400" lvl="4" indent="-228600" defTabSz="914400">
              <a:lnSpc>
                <a:spcPct val="90000"/>
              </a:lnSpc>
              <a:spcBef>
                <a:spcPts val="499"/>
              </a:spcBef>
              <a:buClr>
                <a:srgbClr val="000000"/>
              </a:buClr>
              <a:buFont typeface="Arial"/>
              <a:buChar char="•"/>
            </a:pPr>
            <a:r>
              <a:rPr lang="en-US" sz="2000" b="0" u="none" strike="noStrike">
                <a:solidFill>
                  <a:schemeClr val="dk1"/>
                </a:solidFill>
                <a:uFillTx/>
                <a:latin typeface="Aptos"/>
              </a:rPr>
              <a:t>Fifth level</a:t>
            </a:r>
          </a:p>
        </p:txBody>
      </p:sp>
      <p:sp>
        <p:nvSpPr>
          <p:cNvPr id="76"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en-US" sz="1600" b="0" u="none" strike="noStrike">
                <a:solidFill>
                  <a:schemeClr val="dk1"/>
                </a:solidFill>
                <a:uFillTx/>
                <a:latin typeface="Aptos"/>
              </a:rPr>
              <a:t>Click to edit Master text styles</a:t>
            </a:r>
          </a:p>
        </p:txBody>
      </p:sp>
      <p:sp>
        <p:nvSpPr>
          <p:cNvPr id="77" name="PlaceHolder 4"/>
          <p:cNvSpPr>
            <a:spLocks noGrp="1"/>
          </p:cNvSpPr>
          <p:nvPr>
            <p:ph type="dt" idx="28"/>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u="none" strike="noStrike">
                <a:solidFill>
                  <a:schemeClr val="dk1">
                    <a:tint val="82000"/>
                  </a:schemeClr>
                </a:solidFill>
                <a:uFillTx/>
                <a:latin typeface="Aptos"/>
              </a:defRPr>
            </a:lvl1pPr>
          </a:lstStyle>
          <a:p>
            <a:pPr indent="0" defTabSz="914400">
              <a:lnSpc>
                <a:spcPct val="100000"/>
              </a:lnSpc>
              <a:buNone/>
            </a:pPr>
            <a:r>
              <a:rPr lang="en-GB" sz="1200" b="0" u="none" strike="noStrike">
                <a:solidFill>
                  <a:schemeClr val="dk1">
                    <a:tint val="82000"/>
                  </a:schemeClr>
                </a:solidFill>
                <a:uFillTx/>
                <a:latin typeface="Aptos"/>
              </a:rPr>
              <a:t> </a:t>
            </a:r>
            <a:endParaRPr lang="en-GB" sz="1200" b="0" u="none" strike="noStrike">
              <a:solidFill>
                <a:srgbClr val="000000"/>
              </a:solidFill>
              <a:uFillTx/>
              <a:latin typeface="Times New Roman"/>
            </a:endParaRPr>
          </a:p>
        </p:txBody>
      </p:sp>
      <p:sp>
        <p:nvSpPr>
          <p:cNvPr id="78" name="PlaceHolder 5"/>
          <p:cNvSpPr>
            <a:spLocks noGrp="1"/>
          </p:cNvSpPr>
          <p:nvPr>
            <p:ph type="ftr" idx="29"/>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GB" sz="1400" b="0" u="none" strike="noStrike">
                <a:solidFill>
                  <a:srgbClr val="000000"/>
                </a:solidFill>
                <a:uFillTx/>
                <a:latin typeface="Times New Roman"/>
              </a:defRPr>
            </a:lvl1pPr>
          </a:lstStyle>
          <a:p>
            <a:pPr indent="0" algn="ctr">
              <a:buNone/>
            </a:pPr>
            <a:r>
              <a:rPr lang="en-GB" sz="1400" b="0" u="none" strike="noStrike">
                <a:solidFill>
                  <a:srgbClr val="000000"/>
                </a:solidFill>
                <a:uFillTx/>
                <a:latin typeface="Times New Roman"/>
              </a:rPr>
              <a:t> </a:t>
            </a:r>
          </a:p>
        </p:txBody>
      </p:sp>
      <p:sp>
        <p:nvSpPr>
          <p:cNvPr id="79" name="PlaceHolder 6"/>
          <p:cNvSpPr>
            <a:spLocks noGrp="1"/>
          </p:cNvSpPr>
          <p:nvPr>
            <p:ph type="sldNum" idx="30"/>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u="none" strike="noStrike">
                <a:solidFill>
                  <a:schemeClr val="dk1">
                    <a:tint val="82000"/>
                  </a:schemeClr>
                </a:solidFill>
                <a:uFillTx/>
                <a:latin typeface="Aptos"/>
              </a:defRPr>
            </a:lvl1pPr>
          </a:lstStyle>
          <a:p>
            <a:pPr indent="0" algn="r" defTabSz="914400">
              <a:lnSpc>
                <a:spcPct val="100000"/>
              </a:lnSpc>
              <a:buNone/>
            </a:pPr>
            <a:fld id="{4658164B-FBEC-49ED-9AA7-5B5C92EF14B0}" type="slidenum">
              <a:rPr lang="en-GB" sz="1200" b="0" u="none" strike="noStrike">
                <a:solidFill>
                  <a:schemeClr val="dk1">
                    <a:tint val="82000"/>
                  </a:schemeClr>
                </a:solidFill>
                <a:uFillTx/>
                <a:latin typeface="Aptos"/>
              </a:rPr>
              <a:t>‹#›</a:t>
            </a:fld>
            <a:endParaRPr lang="en-GB"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p>
            <a:pPr indent="0" defTabSz="914400">
              <a:lnSpc>
                <a:spcPct val="90000"/>
              </a:lnSpc>
              <a:buNone/>
            </a:pPr>
            <a:r>
              <a:rPr lang="en-US" sz="3200" b="0" u="none" strike="noStrike">
                <a:solidFill>
                  <a:schemeClr val="dk1"/>
                </a:solidFill>
                <a:uFillTx/>
                <a:latin typeface="Aptos Display"/>
              </a:rPr>
              <a:t>Click to edit Master title style</a:t>
            </a:r>
            <a:endParaRPr lang="en-US" sz="3200" b="0" u="none" strike="noStrike">
              <a:solidFill>
                <a:schemeClr val="dk1"/>
              </a:solidFill>
              <a:uFillTx/>
              <a:latin typeface="Aptos"/>
            </a:endParaRPr>
          </a:p>
        </p:txBody>
      </p:sp>
      <p:sp>
        <p:nvSpPr>
          <p:cNvPr id="81" name="PlaceHolder 2"/>
          <p:cNvSpPr>
            <a:spLocks noGrp="1"/>
          </p:cNvSpPr>
          <p:nvPr>
            <p:ph type="body"/>
          </p:nvPr>
        </p:nvSpPr>
        <p:spPr>
          <a:xfrm>
            <a:off x="5183280" y="987480"/>
            <a:ext cx="6171840" cy="4873320"/>
          </a:xfrm>
          <a:prstGeom prst="rect">
            <a:avLst/>
          </a:prstGeom>
          <a:noFill/>
          <a:ln w="0">
            <a:noFill/>
          </a:ln>
        </p:spPr>
        <p:txBody>
          <a:bodyPr lIns="90000" tIns="45000" rIns="90000" bIns="45000" anchor="t">
            <a:noAutofit/>
          </a:bodyPr>
          <a:lstStyle/>
          <a:p>
            <a:pPr marL="432000" indent="-324000">
              <a:lnSpc>
                <a:spcPct val="90000"/>
              </a:lnSpc>
              <a:spcBef>
                <a:spcPts val="1417"/>
              </a:spcBef>
              <a:buClr>
                <a:srgbClr val="000000"/>
              </a:buClr>
              <a:buSzPct val="45000"/>
              <a:buFont typeface="Wingdings" charset="2"/>
              <a:buChar char=""/>
            </a:pPr>
            <a:r>
              <a:rPr lang="en-US" sz="3200" b="0" u="none" strike="noStrike">
                <a:solidFill>
                  <a:schemeClr val="dk1"/>
                </a:solidFill>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US" sz="3200" b="0" u="none" strike="noStrike">
                <a:solidFill>
                  <a:schemeClr val="dk1"/>
                </a:solidFill>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US" sz="3200" b="0" u="none" strike="noStrike">
                <a:solidFill>
                  <a:schemeClr val="dk1"/>
                </a:solidFill>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US" sz="3200" b="0" u="none" strike="noStrike">
                <a:solidFill>
                  <a:schemeClr val="dk1"/>
                </a:solidFill>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US" sz="3200" b="0" u="none" strike="noStrike">
                <a:solidFill>
                  <a:schemeClr val="dk1"/>
                </a:solidFill>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US" sz="3200" b="0" u="none" strike="noStrike">
                <a:solidFill>
                  <a:schemeClr val="dk1"/>
                </a:solidFill>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US" sz="3200" b="0" u="none" strike="noStrike">
                <a:solidFill>
                  <a:schemeClr val="dk1"/>
                </a:solidFill>
                <a:uFillTx/>
                <a:latin typeface="Aptos"/>
              </a:rPr>
              <a:t>Seventh Outline Level</a:t>
            </a:r>
          </a:p>
        </p:txBody>
      </p:sp>
      <p:sp>
        <p:nvSpPr>
          <p:cNvPr id="82"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en-US" sz="1600" b="0" u="none" strike="noStrike">
                <a:solidFill>
                  <a:schemeClr val="dk1"/>
                </a:solidFill>
                <a:uFillTx/>
                <a:latin typeface="Aptos"/>
              </a:rPr>
              <a:t>Click to edit Master text styles</a:t>
            </a:r>
          </a:p>
        </p:txBody>
      </p:sp>
      <p:sp>
        <p:nvSpPr>
          <p:cNvPr id="83" name="PlaceHolder 4"/>
          <p:cNvSpPr>
            <a:spLocks noGrp="1"/>
          </p:cNvSpPr>
          <p:nvPr>
            <p:ph type="dt" idx="31"/>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u="none" strike="noStrike">
                <a:solidFill>
                  <a:schemeClr val="dk1">
                    <a:tint val="82000"/>
                  </a:schemeClr>
                </a:solidFill>
                <a:uFillTx/>
                <a:latin typeface="Aptos"/>
              </a:defRPr>
            </a:lvl1pPr>
          </a:lstStyle>
          <a:p>
            <a:pPr indent="0" defTabSz="914400">
              <a:lnSpc>
                <a:spcPct val="100000"/>
              </a:lnSpc>
              <a:buNone/>
            </a:pPr>
            <a:r>
              <a:rPr lang="en-GB" sz="1200" b="0" u="none" strike="noStrike">
                <a:solidFill>
                  <a:schemeClr val="dk1">
                    <a:tint val="82000"/>
                  </a:schemeClr>
                </a:solidFill>
                <a:uFillTx/>
                <a:latin typeface="Aptos"/>
              </a:rPr>
              <a:t> </a:t>
            </a:r>
            <a:endParaRPr lang="en-GB" sz="1200" b="0" u="none" strike="noStrike">
              <a:solidFill>
                <a:srgbClr val="000000"/>
              </a:solidFill>
              <a:uFillTx/>
              <a:latin typeface="Times New Roman"/>
            </a:endParaRPr>
          </a:p>
        </p:txBody>
      </p:sp>
      <p:sp>
        <p:nvSpPr>
          <p:cNvPr id="84" name="PlaceHolder 5"/>
          <p:cNvSpPr>
            <a:spLocks noGrp="1"/>
          </p:cNvSpPr>
          <p:nvPr>
            <p:ph type="ftr" idx="3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GB" sz="1400" b="0" u="none" strike="noStrike">
                <a:solidFill>
                  <a:srgbClr val="000000"/>
                </a:solidFill>
                <a:uFillTx/>
                <a:latin typeface="Times New Roman"/>
              </a:defRPr>
            </a:lvl1pPr>
          </a:lstStyle>
          <a:p>
            <a:pPr indent="0" algn="ctr">
              <a:buNone/>
            </a:pPr>
            <a:r>
              <a:rPr lang="en-GB" sz="1400" b="0" u="none" strike="noStrike">
                <a:solidFill>
                  <a:srgbClr val="000000"/>
                </a:solidFill>
                <a:uFillTx/>
                <a:latin typeface="Times New Roman"/>
              </a:rPr>
              <a:t> </a:t>
            </a:r>
          </a:p>
        </p:txBody>
      </p:sp>
      <p:sp>
        <p:nvSpPr>
          <p:cNvPr id="85" name="PlaceHolder 6"/>
          <p:cNvSpPr>
            <a:spLocks noGrp="1"/>
          </p:cNvSpPr>
          <p:nvPr>
            <p:ph type="sldNum" idx="3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u="none" strike="noStrike">
                <a:solidFill>
                  <a:schemeClr val="dk1">
                    <a:tint val="82000"/>
                  </a:schemeClr>
                </a:solidFill>
                <a:uFillTx/>
                <a:latin typeface="Aptos"/>
              </a:defRPr>
            </a:lvl1pPr>
          </a:lstStyle>
          <a:p>
            <a:pPr indent="0" algn="r" defTabSz="914400">
              <a:lnSpc>
                <a:spcPct val="100000"/>
              </a:lnSpc>
              <a:buNone/>
            </a:pPr>
            <a:fld id="{D2F43896-73F5-4C74-82E8-53F91DC44BF8}" type="slidenum">
              <a:rPr lang="en-GB" sz="1200" b="0" u="none" strike="noStrike">
                <a:solidFill>
                  <a:schemeClr val="dk1">
                    <a:tint val="82000"/>
                  </a:schemeClr>
                </a:solidFill>
                <a:uFillTx/>
                <a:latin typeface="Aptos"/>
              </a:rPr>
              <a:t>‹#›</a:t>
            </a:fld>
            <a:endParaRPr lang="en-GB"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pic>
        <p:nvPicPr>
          <p:cNvPr id="86" name="Picture 6"/>
          <p:cNvPicPr/>
          <p:nvPr/>
        </p:nvPicPr>
        <p:blipFill>
          <a:blip r:embed="rId4"/>
          <a:stretch/>
        </p:blipFill>
        <p:spPr>
          <a:xfrm>
            <a:off x="700920" y="532440"/>
            <a:ext cx="3371760" cy="991080"/>
          </a:xfrm>
          <a:prstGeom prst="rect">
            <a:avLst/>
          </a:prstGeom>
          <a:noFill/>
          <a:ln w="0">
            <a:noFill/>
          </a:ln>
        </p:spPr>
      </p:pic>
      <p:sp>
        <p:nvSpPr>
          <p:cNvPr id="87" name="Rectangle 18"/>
          <p:cNvSpPr/>
          <p:nvPr/>
        </p:nvSpPr>
        <p:spPr>
          <a:xfrm>
            <a:off x="0" y="0"/>
            <a:ext cx="282960" cy="6857640"/>
          </a:xfrm>
          <a:prstGeom prst="rect">
            <a:avLst/>
          </a:prstGeom>
          <a:solidFill>
            <a:srgbClr val="00BED5"/>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1800" b="0" u="none" strike="noStrike">
              <a:solidFill>
                <a:schemeClr val="lt1"/>
              </a:solidFill>
              <a:uFillTx/>
              <a:latin typeface="Aptos"/>
            </a:endParaRPr>
          </a:p>
        </p:txBody>
      </p:sp>
      <p:sp>
        <p:nvSpPr>
          <p:cNvPr id="88" name="PlaceHolder 1"/>
          <p:cNvSpPr>
            <a:spLocks noGrp="1"/>
          </p:cNvSpPr>
          <p:nvPr>
            <p:ph type="body"/>
          </p:nvPr>
        </p:nvSpPr>
        <p:spPr>
          <a:xfrm>
            <a:off x="700920" y="2927520"/>
            <a:ext cx="4655880" cy="731880"/>
          </a:xfrm>
          <a:prstGeom prst="rect">
            <a:avLst/>
          </a:prstGeom>
          <a:noFill/>
          <a:ln w="0">
            <a:noFill/>
          </a:ln>
        </p:spPr>
        <p:txBody>
          <a:bodyPr lIns="0" tIns="0" rIns="0" bIns="0" anchor="t">
            <a:noAutofit/>
          </a:bodyPr>
          <a:lstStyle/>
          <a:p>
            <a:pPr indent="0" defTabSz="914400">
              <a:lnSpc>
                <a:spcPct val="100000"/>
              </a:lnSpc>
              <a:buNone/>
              <a:tabLst>
                <a:tab pos="0" algn="l"/>
              </a:tabLst>
            </a:pPr>
            <a:r>
              <a:rPr lang="en-GB" sz="4800" b="0" u="none" strike="noStrike">
                <a:solidFill>
                  <a:schemeClr val="lt1"/>
                </a:solidFill>
                <a:uFillTx/>
                <a:latin typeface="Roboto Medium"/>
                <a:ea typeface="Roboto Medium"/>
              </a:rPr>
              <a:t>Thank you</a:t>
            </a:r>
            <a:endParaRPr lang="en-US" sz="4800" b="0" u="none" strike="noStrike">
              <a:solidFill>
                <a:schemeClr val="dk1"/>
              </a:solidFill>
              <a:uFillTx/>
              <a:latin typeface="Aptos"/>
            </a:endParaRPr>
          </a:p>
        </p:txBody>
      </p:sp>
      <p:sp>
        <p:nvSpPr>
          <p:cNvPr id="89" name="PlaceHolder 2"/>
          <p:cNvSpPr>
            <a:spLocks noGrp="1"/>
          </p:cNvSpPr>
          <p:nvPr>
            <p:ph type="body"/>
          </p:nvPr>
        </p:nvSpPr>
        <p:spPr>
          <a:xfrm>
            <a:off x="700920" y="3735000"/>
            <a:ext cx="5276160" cy="247320"/>
          </a:xfrm>
          <a:prstGeom prst="rect">
            <a:avLst/>
          </a:prstGeom>
          <a:noFill/>
          <a:ln w="0">
            <a:noFill/>
          </a:ln>
        </p:spPr>
        <p:txBody>
          <a:bodyPr lIns="0" tIns="0" rIns="0" bIns="0" anchor="t">
            <a:noAutofit/>
          </a:bodyPr>
          <a:lstStyle/>
          <a:p>
            <a:pPr indent="0" defTabSz="914400">
              <a:lnSpc>
                <a:spcPct val="90000"/>
              </a:lnSpc>
              <a:spcBef>
                <a:spcPts val="1001"/>
              </a:spcBef>
              <a:buNone/>
              <a:tabLst>
                <a:tab pos="0" algn="l"/>
              </a:tabLst>
            </a:pPr>
            <a:r>
              <a:rPr lang="en-GB" sz="1800" b="0" u="none" strike="noStrike">
                <a:solidFill>
                  <a:schemeClr val="lt1"/>
                </a:solidFill>
                <a:uFillTx/>
                <a:latin typeface="Roboto Medium"/>
                <a:ea typeface="Roboto Medium"/>
              </a:rPr>
              <a:t>Find out more on The Source</a:t>
            </a:r>
            <a:endParaRPr lang="en-US" sz="1800" b="0" u="none" strike="noStrike">
              <a:solidFill>
                <a:schemeClr val="dk1"/>
              </a:solidFill>
              <a:uFillTx/>
              <a:latin typeface="Aptos"/>
            </a:endParaRPr>
          </a:p>
        </p:txBody>
      </p:sp>
      <p:sp>
        <p:nvSpPr>
          <p:cNvPr id="90"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US" sz="1800" b="0" u="none" strike="noStrike">
                <a:solidFill>
                  <a:schemeClr val="dk1"/>
                </a:solidFill>
                <a:uFillTx/>
                <a:latin typeface="Aptos"/>
              </a:rPr>
              <a:t>Click to edit the title text format</a:t>
            </a: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pic>
        <p:nvPicPr>
          <p:cNvPr id="91" name="Picture 5" descr="A blue and white background&#10;&#10;Description automatically generated"/>
          <p:cNvPicPr/>
          <p:nvPr/>
        </p:nvPicPr>
        <p:blipFill>
          <a:blip r:embed="rId3"/>
          <a:srcRect l="5555"/>
          <a:stretch/>
        </p:blipFill>
        <p:spPr>
          <a:xfrm>
            <a:off x="0" y="0"/>
            <a:ext cx="12191760" cy="6857640"/>
          </a:xfrm>
          <a:prstGeom prst="rect">
            <a:avLst/>
          </a:prstGeom>
          <a:noFill/>
          <a:ln w="0">
            <a:noFill/>
          </a:ln>
        </p:spPr>
      </p:pic>
      <p:sp>
        <p:nvSpPr>
          <p:cNvPr id="92" name="PlaceHolder 1"/>
          <p:cNvSpPr>
            <a:spLocks noGrp="1"/>
          </p:cNvSpPr>
          <p:nvPr>
            <p:ph type="body"/>
          </p:nvPr>
        </p:nvSpPr>
        <p:spPr>
          <a:xfrm>
            <a:off x="700920" y="2062080"/>
            <a:ext cx="5699520" cy="4261680"/>
          </a:xfrm>
          <a:prstGeom prst="rect">
            <a:avLst/>
          </a:prstGeom>
          <a:noFill/>
          <a:ln w="0">
            <a:noFill/>
          </a:ln>
        </p:spPr>
        <p:txBody>
          <a:bodyPr lIns="0" tIns="0" rIns="0" bIns="0" anchor="t">
            <a:noAutofit/>
          </a:bodyPr>
          <a:lstStyle/>
          <a:p>
            <a:pPr indent="0" defTabSz="914400">
              <a:lnSpc>
                <a:spcPct val="110000"/>
              </a:lnSpc>
              <a:spcBef>
                <a:spcPts val="1001"/>
              </a:spcBef>
              <a:buNone/>
              <a:tabLst>
                <a:tab pos="0" algn="l"/>
              </a:tabLst>
            </a:pPr>
            <a:r>
              <a:rPr lang="en-GB" sz="1800" b="0" u="none" strike="noStrike">
                <a:solidFill>
                  <a:schemeClr val="dk1"/>
                </a:solidFill>
                <a:uFillTx/>
                <a:latin typeface="Roboto Light"/>
                <a:ea typeface="Roboto Light"/>
              </a:rPr>
              <a:t>Quisque sagittis purus sit amet volutpat consequat mauris nunc congue nisi vitae suscipit tellus mauris a diam maecenas sed enim ut sem viverra aliquet eget sit amet tellus cras adipiscing enim eu turpis egestas pretium aenean pharetra magna ac placerat vestibulum lectus mauris ultrices eros in cursus turpis massa tincidunt dui ut ornare lectus sit amet est placerat in egestas erat imperdiet sed euismod nisi porta lorem mollis aliquam ut porttitor leo a diam sollicitudin tempor id eu nisl nunc mi ipsum faucibus vitae aliquet nec ullamcorper sit amet risus nullam.</a:t>
            </a:r>
            <a:endParaRPr lang="en-US" sz="1800" b="0" u="none" strike="noStrike">
              <a:solidFill>
                <a:schemeClr val="dk1"/>
              </a:solidFill>
              <a:uFillTx/>
              <a:latin typeface="Aptos"/>
            </a:endParaRPr>
          </a:p>
        </p:txBody>
      </p:sp>
      <p:sp>
        <p:nvSpPr>
          <p:cNvPr id="93" name="Rectangle 6"/>
          <p:cNvSpPr/>
          <p:nvPr/>
        </p:nvSpPr>
        <p:spPr>
          <a:xfrm>
            <a:off x="0" y="0"/>
            <a:ext cx="282960" cy="6857640"/>
          </a:xfrm>
          <a:prstGeom prst="rect">
            <a:avLst/>
          </a:prstGeom>
          <a:solidFill>
            <a:srgbClr val="00BED5"/>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1800" b="0" u="none" strike="noStrike">
              <a:solidFill>
                <a:schemeClr val="lt1"/>
              </a:solidFill>
              <a:uFillTx/>
              <a:latin typeface="Aptos"/>
            </a:endParaRPr>
          </a:p>
        </p:txBody>
      </p:sp>
      <p:pic>
        <p:nvPicPr>
          <p:cNvPr id="94" name="Picture 15" descr="A black background with blue text&#10;&#10;Description automatically generated"/>
          <p:cNvPicPr/>
          <p:nvPr/>
        </p:nvPicPr>
        <p:blipFill>
          <a:blip r:embed="rId4"/>
          <a:stretch/>
        </p:blipFill>
        <p:spPr>
          <a:xfrm>
            <a:off x="9538920" y="381240"/>
            <a:ext cx="1951560" cy="573480"/>
          </a:xfrm>
          <a:prstGeom prst="rect">
            <a:avLst/>
          </a:prstGeom>
          <a:noFill/>
          <a:ln w="0">
            <a:noFill/>
          </a:ln>
        </p:spPr>
      </p:pic>
      <p:sp>
        <p:nvSpPr>
          <p:cNvPr id="95" name="PlaceHolder 2"/>
          <p:cNvSpPr>
            <a:spLocks noGrp="1"/>
          </p:cNvSpPr>
          <p:nvPr>
            <p:ph type="body"/>
          </p:nvPr>
        </p:nvSpPr>
        <p:spPr>
          <a:xfrm>
            <a:off x="700920" y="1287360"/>
            <a:ext cx="8529840" cy="535680"/>
          </a:xfrm>
          <a:prstGeom prst="rect">
            <a:avLst/>
          </a:prstGeom>
          <a:noFill/>
          <a:ln w="0">
            <a:noFill/>
          </a:ln>
        </p:spPr>
        <p:txBody>
          <a:bodyPr lIns="0" tIns="0" rIns="0" bIns="0" anchor="t">
            <a:noAutofit/>
          </a:bodyPr>
          <a:lstStyle/>
          <a:p>
            <a:pPr indent="0" defTabSz="914400">
              <a:lnSpc>
                <a:spcPct val="90000"/>
              </a:lnSpc>
              <a:spcBef>
                <a:spcPts val="1001"/>
              </a:spcBef>
              <a:buNone/>
              <a:tabLst>
                <a:tab pos="0" algn="l"/>
              </a:tabLst>
            </a:pPr>
            <a:r>
              <a:rPr lang="en-GB" sz="3200" b="0" u="none" strike="noStrike">
                <a:solidFill>
                  <a:srgbClr val="2E2D62"/>
                </a:solidFill>
                <a:uFillTx/>
                <a:latin typeface="Roboto Medium"/>
                <a:ea typeface="Roboto Medium"/>
              </a:rPr>
              <a:t>Image and copy</a:t>
            </a:r>
            <a:endParaRPr lang="en-US" sz="3200" b="0" u="none" strike="noStrike">
              <a:solidFill>
                <a:schemeClr val="dk1"/>
              </a:solidFill>
              <a:uFillTx/>
              <a:latin typeface="Aptos"/>
            </a:endParaRPr>
          </a:p>
        </p:txBody>
      </p:sp>
      <p:sp>
        <p:nvSpPr>
          <p:cNvPr id="96" name="PlaceHolder 3"/>
          <p:cNvSpPr>
            <a:spLocks noGrp="1"/>
          </p:cNvSpPr>
          <p:nvPr>
            <p:ph type="body"/>
          </p:nvPr>
        </p:nvSpPr>
        <p:spPr>
          <a:xfrm>
            <a:off x="700920" y="381240"/>
            <a:ext cx="8529840" cy="553320"/>
          </a:xfrm>
          <a:prstGeom prst="rect">
            <a:avLst/>
          </a:prstGeom>
          <a:noFill/>
          <a:ln w="0">
            <a:noFill/>
          </a:ln>
        </p:spPr>
        <p:txBody>
          <a:bodyPr lIns="0" tIns="0" rIns="0" bIns="0" anchor="b">
            <a:normAutofit/>
          </a:bodyPr>
          <a:lstStyle/>
          <a:p>
            <a:pPr indent="0" defTabSz="914400">
              <a:lnSpc>
                <a:spcPct val="90000"/>
              </a:lnSpc>
              <a:spcBef>
                <a:spcPts val="1001"/>
              </a:spcBef>
              <a:buNone/>
              <a:tabLst>
                <a:tab pos="0" algn="l"/>
              </a:tabLst>
            </a:pPr>
            <a:r>
              <a:rPr lang="en-GB" sz="1400" b="0" u="none" strike="noStrike">
                <a:solidFill>
                  <a:srgbClr val="2E2D62"/>
                </a:solidFill>
                <a:uFillTx/>
                <a:latin typeface="Roboto Light"/>
                <a:ea typeface="Roboto Light"/>
              </a:rPr>
              <a:t>T H E  F O U R  P I L L A R S  O F  W E L L B E I N G </a:t>
            </a:r>
            <a:endParaRPr lang="en-US" sz="1400" b="0" u="none" strike="noStrike">
              <a:solidFill>
                <a:schemeClr val="dk1"/>
              </a:solidFill>
              <a:uFillTx/>
              <a:latin typeface="Aptos"/>
            </a:endParaRPr>
          </a:p>
        </p:txBody>
      </p:sp>
      <p:sp>
        <p:nvSpPr>
          <p:cNvPr id="97" name="Rectangle 18"/>
          <p:cNvSpPr/>
          <p:nvPr/>
        </p:nvSpPr>
        <p:spPr>
          <a:xfrm>
            <a:off x="0" y="1042920"/>
            <a:ext cx="4535640" cy="35640"/>
          </a:xfrm>
          <a:prstGeom prst="rect">
            <a:avLst/>
          </a:prstGeom>
          <a:solidFill>
            <a:srgbClr val="00BED5"/>
          </a:solidFill>
          <a:ln>
            <a:noFill/>
          </a:ln>
        </p:spPr>
        <p:style>
          <a:lnRef idx="2">
            <a:schemeClr val="accent1">
              <a:shade val="15000"/>
            </a:schemeClr>
          </a:lnRef>
          <a:fillRef idx="1">
            <a:schemeClr val="accent1"/>
          </a:fillRef>
          <a:effectRef idx="0">
            <a:schemeClr val="accent1"/>
          </a:effectRef>
          <a:fontRef idx="minor"/>
        </p:style>
        <p:txBody>
          <a:bodyPr lIns="90000" tIns="-9000" rIns="90000" bIns="-9000" anchor="ctr">
            <a:noAutofit/>
          </a:bodyPr>
          <a:lstStyle/>
          <a:p>
            <a:endParaRPr lang="en-US" sz="1800" b="0" u="none" strike="noStrike">
              <a:solidFill>
                <a:schemeClr val="dk1"/>
              </a:solidFill>
              <a:uFillTx/>
              <a:latin typeface="Aptos"/>
            </a:endParaRPr>
          </a:p>
        </p:txBody>
      </p:sp>
      <p:sp>
        <p:nvSpPr>
          <p:cNvPr id="98"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US" sz="1800" b="0" u="none" strike="noStrike">
                <a:solidFill>
                  <a:schemeClr val="dk1"/>
                </a:solidFill>
                <a:uFillTx/>
                <a:latin typeface="Aptos"/>
              </a:rPr>
              <a:t>Click to edit the title text format</a:t>
            </a: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pic>
        <p:nvPicPr>
          <p:cNvPr id="99" name="Picture 2" descr="A person standing in the dark&#10;&#10;Description automatically generated"/>
          <p:cNvPicPr/>
          <p:nvPr/>
        </p:nvPicPr>
        <p:blipFill>
          <a:blip r:embed="rId9"/>
          <a:stretch/>
        </p:blipFill>
        <p:spPr>
          <a:xfrm>
            <a:off x="0" y="0"/>
            <a:ext cx="12191760" cy="6857640"/>
          </a:xfrm>
          <a:prstGeom prst="rect">
            <a:avLst/>
          </a:prstGeom>
          <a:noFill/>
          <a:ln w="0">
            <a:noFill/>
          </a:ln>
        </p:spPr>
      </p:pic>
      <p:sp>
        <p:nvSpPr>
          <p:cNvPr id="100" name="Rectangle 6"/>
          <p:cNvSpPr/>
          <p:nvPr/>
        </p:nvSpPr>
        <p:spPr>
          <a:xfrm>
            <a:off x="0" y="0"/>
            <a:ext cx="282960" cy="6857640"/>
          </a:xfrm>
          <a:prstGeom prst="rect">
            <a:avLst/>
          </a:prstGeom>
          <a:solidFill>
            <a:srgbClr val="2E2D6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endParaRPr lang="en-US" sz="1800" b="0" u="none" strike="noStrike">
              <a:solidFill>
                <a:schemeClr val="lt1"/>
              </a:solidFill>
              <a:uFillTx/>
              <a:latin typeface="Aptos"/>
            </a:endParaRPr>
          </a:p>
        </p:txBody>
      </p:sp>
      <p:pic>
        <p:nvPicPr>
          <p:cNvPr id="101" name="Picture 15" descr="A black background with blue text&#10;&#10;Description automatically generated"/>
          <p:cNvPicPr/>
          <p:nvPr/>
        </p:nvPicPr>
        <p:blipFill>
          <a:blip r:embed="rId10"/>
          <a:stretch/>
        </p:blipFill>
        <p:spPr>
          <a:xfrm>
            <a:off x="9538920" y="381240"/>
            <a:ext cx="1951560" cy="573480"/>
          </a:xfrm>
          <a:prstGeom prst="rect">
            <a:avLst/>
          </a:prstGeom>
          <a:noFill/>
          <a:ln w="0">
            <a:noFill/>
          </a:ln>
        </p:spPr>
      </p:pic>
      <p:sp>
        <p:nvSpPr>
          <p:cNvPr id="102" name="PlaceHolder 1"/>
          <p:cNvSpPr>
            <a:spLocks noGrp="1"/>
          </p:cNvSpPr>
          <p:nvPr>
            <p:ph type="body"/>
          </p:nvPr>
        </p:nvSpPr>
        <p:spPr>
          <a:xfrm>
            <a:off x="700920" y="1287360"/>
            <a:ext cx="8529840" cy="535680"/>
          </a:xfrm>
          <a:prstGeom prst="rect">
            <a:avLst/>
          </a:prstGeom>
          <a:noFill/>
          <a:ln w="0">
            <a:noFill/>
          </a:ln>
        </p:spPr>
        <p:txBody>
          <a:bodyPr lIns="0" tIns="0" rIns="0" bIns="0" anchor="t">
            <a:noAutofit/>
          </a:bodyPr>
          <a:lstStyle/>
          <a:p>
            <a:pPr indent="0" defTabSz="914400">
              <a:lnSpc>
                <a:spcPct val="90000"/>
              </a:lnSpc>
              <a:spcBef>
                <a:spcPts val="1001"/>
              </a:spcBef>
              <a:buNone/>
              <a:tabLst>
                <a:tab pos="0" algn="l"/>
              </a:tabLst>
            </a:pPr>
            <a:r>
              <a:rPr lang="en-GB" sz="3200" b="0" u="none" strike="noStrike">
                <a:solidFill>
                  <a:srgbClr val="2E2D62"/>
                </a:solidFill>
                <a:uFillTx/>
                <a:latin typeface="Roboto Medium"/>
                <a:ea typeface="Roboto Medium"/>
              </a:rPr>
              <a:t>Heading</a:t>
            </a:r>
            <a:endParaRPr lang="en-US" sz="3200" b="0" u="none" strike="noStrike">
              <a:solidFill>
                <a:schemeClr val="dk1"/>
              </a:solidFill>
              <a:uFillTx/>
              <a:latin typeface="Aptos"/>
            </a:endParaRPr>
          </a:p>
        </p:txBody>
      </p:sp>
      <p:sp>
        <p:nvSpPr>
          <p:cNvPr id="103" name="PlaceHolder 2"/>
          <p:cNvSpPr>
            <a:spLocks noGrp="1"/>
          </p:cNvSpPr>
          <p:nvPr>
            <p:ph type="body"/>
          </p:nvPr>
        </p:nvSpPr>
        <p:spPr>
          <a:xfrm>
            <a:off x="700920" y="381240"/>
            <a:ext cx="8529840" cy="553320"/>
          </a:xfrm>
          <a:prstGeom prst="rect">
            <a:avLst/>
          </a:prstGeom>
          <a:noFill/>
          <a:ln w="0">
            <a:noFill/>
          </a:ln>
        </p:spPr>
        <p:txBody>
          <a:bodyPr lIns="0" tIns="0" rIns="0" bIns="0" anchor="b">
            <a:normAutofit/>
          </a:bodyPr>
          <a:lstStyle/>
          <a:p>
            <a:pPr indent="0" defTabSz="914400">
              <a:lnSpc>
                <a:spcPct val="90000"/>
              </a:lnSpc>
              <a:spcBef>
                <a:spcPts val="1001"/>
              </a:spcBef>
              <a:buNone/>
              <a:tabLst>
                <a:tab pos="0" algn="l"/>
              </a:tabLst>
            </a:pPr>
            <a:r>
              <a:rPr lang="en-GB" sz="1400" b="0" u="none" strike="noStrike">
                <a:solidFill>
                  <a:srgbClr val="2E2D62"/>
                </a:solidFill>
                <a:uFillTx/>
                <a:latin typeface="Roboto Light"/>
                <a:ea typeface="Roboto Light"/>
              </a:rPr>
              <a:t>T H E  F O U R  P I L L A R S  O F  W E L L B E I N G </a:t>
            </a:r>
            <a:endParaRPr lang="en-US" sz="1400" b="0" u="none" strike="noStrike">
              <a:solidFill>
                <a:schemeClr val="dk1"/>
              </a:solidFill>
              <a:uFillTx/>
              <a:latin typeface="Aptos"/>
            </a:endParaRPr>
          </a:p>
        </p:txBody>
      </p:sp>
      <p:sp>
        <p:nvSpPr>
          <p:cNvPr id="104" name="Rectangle 18"/>
          <p:cNvSpPr/>
          <p:nvPr/>
        </p:nvSpPr>
        <p:spPr>
          <a:xfrm>
            <a:off x="0" y="1042920"/>
            <a:ext cx="4535640" cy="35640"/>
          </a:xfrm>
          <a:prstGeom prst="rect">
            <a:avLst/>
          </a:prstGeom>
          <a:solidFill>
            <a:srgbClr val="2E2D62"/>
          </a:solidFill>
          <a:ln>
            <a:noFill/>
          </a:ln>
        </p:spPr>
        <p:style>
          <a:lnRef idx="2">
            <a:schemeClr val="accent1">
              <a:shade val="15000"/>
            </a:schemeClr>
          </a:lnRef>
          <a:fillRef idx="1">
            <a:schemeClr val="accent1"/>
          </a:fillRef>
          <a:effectRef idx="0">
            <a:schemeClr val="accent1"/>
          </a:effectRef>
          <a:fontRef idx="minor"/>
        </p:style>
        <p:txBody>
          <a:bodyPr lIns="90000" tIns="-9000" rIns="90000" bIns="-9000" anchor="ctr">
            <a:noAutofit/>
          </a:bodyPr>
          <a:lstStyle/>
          <a:p>
            <a:endParaRPr lang="en-US" sz="1800" b="0" u="none" strike="noStrike">
              <a:solidFill>
                <a:schemeClr val="dk1"/>
              </a:solidFill>
              <a:uFillTx/>
              <a:latin typeface="Aptos"/>
            </a:endParaRPr>
          </a:p>
        </p:txBody>
      </p:sp>
      <p:sp>
        <p:nvSpPr>
          <p:cNvPr id="105" name="PlaceHolder 3"/>
          <p:cNvSpPr>
            <a:spLocks noGrp="1"/>
          </p:cNvSpPr>
          <p:nvPr>
            <p:ph type="body"/>
          </p:nvPr>
        </p:nvSpPr>
        <p:spPr>
          <a:xfrm>
            <a:off x="700920" y="2062080"/>
            <a:ext cx="8529840" cy="3606840"/>
          </a:xfrm>
          <a:prstGeom prst="rect">
            <a:avLst/>
          </a:prstGeom>
          <a:noFill/>
          <a:ln w="0">
            <a:noFill/>
          </a:ln>
        </p:spPr>
        <p:txBody>
          <a:bodyPr lIns="91440" tIns="45720" rIns="91440" bIns="45720" anchor="t">
            <a:normAutofit lnSpcReduction="9999"/>
          </a:bodyPr>
          <a:lstStyle/>
          <a:p>
            <a:pPr indent="0" defTabSz="914400">
              <a:lnSpc>
                <a:spcPct val="110000"/>
              </a:lnSpc>
              <a:spcBef>
                <a:spcPts val="1001"/>
              </a:spcBef>
              <a:buNone/>
              <a:tabLst>
                <a:tab pos="0" algn="l"/>
              </a:tabLst>
            </a:pPr>
            <a:r>
              <a:rPr lang="en-GB" sz="2400" b="0" u="none" strike="noStrike">
                <a:solidFill>
                  <a:schemeClr val="dk1"/>
                </a:solidFill>
                <a:uFillTx/>
                <a:latin typeface="Roboto Light"/>
                <a:ea typeface="Roboto Light"/>
              </a:rPr>
              <a:t>Quisque sagittis purus sit amet volutpat consequat mauris nunc congue nisi vitae suscipit tellus mauris a diam maecenas sed enim ut sem viverra aliquet eget sit amet tellus cras adipiscing enim eu turpis egestas pretium aenean pharetra magna ac placerat vestibulum lectus mauris ultrices eros in cursus turpis massa tincidunt dui ut ornare lectus sit amet est placerat in egestas erat imperdiet sed euismod porta lorem mollis aliquam ut porttitor leo a diam sollicitudin tempor.</a:t>
            </a:r>
            <a:endParaRPr lang="en-US" sz="2400" b="0" u="none" strike="noStrike">
              <a:solidFill>
                <a:schemeClr val="dk1"/>
              </a:solidFill>
              <a:uFillTx/>
              <a:latin typeface="Aptos"/>
            </a:endParaRPr>
          </a:p>
        </p:txBody>
      </p:sp>
      <p:sp>
        <p:nvSpPr>
          <p:cNvPr id="106"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US" sz="1800" b="0" u="none" strike="noStrike">
                <a:solidFill>
                  <a:schemeClr val="dk1"/>
                </a:solidFill>
                <a:uFillTx/>
                <a:latin typeface="Aptos"/>
              </a:rPr>
              <a:t>Click to edit the title text format</a:t>
            </a: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n-US" sz="4400" b="0" u="none" strike="noStrike">
                <a:solidFill>
                  <a:schemeClr val="dk1"/>
                </a:solidFill>
                <a:uFillTx/>
                <a:latin typeface="Aptos Display"/>
              </a:rPr>
              <a:t>Click to edit Master title style</a:t>
            </a:r>
            <a:endParaRPr lang="en-US" sz="4400" b="0" u="none" strike="noStrike">
              <a:solidFill>
                <a:schemeClr val="dk1"/>
              </a:solidFill>
              <a:uFillTx/>
              <a:latin typeface="Aptos"/>
            </a:endParaRPr>
          </a:p>
        </p:txBody>
      </p:sp>
      <p:sp>
        <p:nvSpPr>
          <p:cNvPr id="7" name="PlaceHolder 2"/>
          <p:cNvSpPr>
            <a:spLocks noGrp="1"/>
          </p:cNvSpPr>
          <p:nvPr>
            <p:ph type="body"/>
          </p:nvPr>
        </p:nvSpPr>
        <p:spPr>
          <a:xfrm>
            <a:off x="838080" y="1825560"/>
            <a:ext cx="10515240" cy="4350960"/>
          </a:xfrm>
          <a:prstGeom prst="rect">
            <a:avLst/>
          </a:prstGeom>
          <a:noFill/>
          <a:ln w="0">
            <a:noFill/>
          </a:ln>
        </p:spPr>
        <p:txBody>
          <a:bodyPr vert="eaVert" lIns="91440" tIns="45720" rIns="91440" bIns="45720" anchor="t">
            <a:noAutofit/>
          </a:bodyPr>
          <a:lstStyle/>
          <a:p>
            <a:pPr marL="228600" indent="-228600" defTabSz="914400">
              <a:lnSpc>
                <a:spcPct val="90000"/>
              </a:lnSpc>
              <a:spcBef>
                <a:spcPts val="1001"/>
              </a:spcBef>
              <a:buClr>
                <a:srgbClr val="000000"/>
              </a:buClr>
              <a:buFont typeface="Arial"/>
              <a:buChar char="•"/>
            </a:pPr>
            <a:r>
              <a:rPr lang="en-US" sz="2800" b="0" u="none" strike="noStrike">
                <a:solidFill>
                  <a:schemeClr val="dk1"/>
                </a:solidFill>
                <a:uFillTx/>
                <a:latin typeface="Aptos"/>
              </a:rPr>
              <a:t>Click to edit Master text styles</a:t>
            </a:r>
          </a:p>
          <a:p>
            <a:pPr marL="685800" lvl="1" indent="-228600" defTabSz="914400">
              <a:lnSpc>
                <a:spcPct val="90000"/>
              </a:lnSpc>
              <a:spcBef>
                <a:spcPts val="499"/>
              </a:spcBef>
              <a:buClr>
                <a:srgbClr val="000000"/>
              </a:buClr>
              <a:buFont typeface="Arial"/>
              <a:buChar char="•"/>
            </a:pPr>
            <a:r>
              <a:rPr lang="en-US" sz="2400" b="0" u="none" strike="noStrike">
                <a:solidFill>
                  <a:schemeClr val="dk1"/>
                </a:solidFill>
                <a:uFillTx/>
                <a:latin typeface="Aptos"/>
              </a:rPr>
              <a:t>Second level</a:t>
            </a:r>
          </a:p>
          <a:p>
            <a:pPr marL="1143000" lvl="2" indent="-228600" defTabSz="914400">
              <a:lnSpc>
                <a:spcPct val="90000"/>
              </a:lnSpc>
              <a:spcBef>
                <a:spcPts val="499"/>
              </a:spcBef>
              <a:buClr>
                <a:srgbClr val="000000"/>
              </a:buClr>
              <a:buFont typeface="Arial"/>
              <a:buChar char="•"/>
            </a:pPr>
            <a:r>
              <a:rPr lang="en-US" sz="2000" b="0" u="none" strike="noStrike">
                <a:solidFill>
                  <a:schemeClr val="dk1"/>
                </a:solidFill>
                <a:uFillTx/>
                <a:latin typeface="Aptos"/>
              </a:rPr>
              <a:t>Third level</a:t>
            </a:r>
          </a:p>
          <a:p>
            <a:pPr marL="1600200" lvl="3" indent="-228600" defTabSz="914400">
              <a:lnSpc>
                <a:spcPct val="90000"/>
              </a:lnSpc>
              <a:spcBef>
                <a:spcPts val="499"/>
              </a:spcBef>
              <a:buClr>
                <a:srgbClr val="000000"/>
              </a:buClr>
              <a:buFont typeface="Arial"/>
              <a:buChar char="•"/>
            </a:pPr>
            <a:r>
              <a:rPr lang="en-US" sz="1800" b="0" u="none" strike="noStrike">
                <a:solidFill>
                  <a:schemeClr val="dk1"/>
                </a:solidFill>
                <a:uFillTx/>
                <a:latin typeface="Aptos"/>
              </a:rPr>
              <a:t>Fourth level</a:t>
            </a:r>
          </a:p>
          <a:p>
            <a:pPr marL="2057400" lvl="4" indent="-228600" defTabSz="914400">
              <a:lnSpc>
                <a:spcPct val="90000"/>
              </a:lnSpc>
              <a:spcBef>
                <a:spcPts val="499"/>
              </a:spcBef>
              <a:buClr>
                <a:srgbClr val="000000"/>
              </a:buClr>
              <a:buFont typeface="Arial"/>
              <a:buChar char="•"/>
            </a:pPr>
            <a:r>
              <a:rPr lang="en-US" sz="1800" b="0" u="none" strike="noStrike">
                <a:solidFill>
                  <a:schemeClr val="dk1"/>
                </a:solidFill>
                <a:uFillTx/>
                <a:latin typeface="Aptos"/>
              </a:rPr>
              <a:t>Fifth level</a:t>
            </a:r>
          </a:p>
        </p:txBody>
      </p:sp>
      <p:sp>
        <p:nvSpPr>
          <p:cNvPr id="8" name="PlaceHolder 3"/>
          <p:cNvSpPr>
            <a:spLocks noGrp="1"/>
          </p:cNvSpPr>
          <p:nvPr>
            <p:ph type="dt" idx="4"/>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u="none" strike="noStrike">
                <a:solidFill>
                  <a:schemeClr val="dk1">
                    <a:tint val="82000"/>
                  </a:schemeClr>
                </a:solidFill>
                <a:uFillTx/>
                <a:latin typeface="Aptos"/>
              </a:defRPr>
            </a:lvl1pPr>
          </a:lstStyle>
          <a:p>
            <a:pPr indent="0" defTabSz="914400">
              <a:lnSpc>
                <a:spcPct val="100000"/>
              </a:lnSpc>
              <a:buNone/>
            </a:pPr>
            <a:r>
              <a:rPr lang="en-GB" sz="1200" b="0" u="none" strike="noStrike">
                <a:solidFill>
                  <a:schemeClr val="dk1">
                    <a:tint val="82000"/>
                  </a:schemeClr>
                </a:solidFill>
                <a:uFillTx/>
                <a:latin typeface="Aptos"/>
              </a:rPr>
              <a:t> </a:t>
            </a:r>
            <a:endParaRPr lang="en-GB" sz="1200" b="0" u="none" strike="noStrike">
              <a:solidFill>
                <a:srgbClr val="000000"/>
              </a:solidFill>
              <a:uFillTx/>
              <a:latin typeface="Times New Roman"/>
            </a:endParaRPr>
          </a:p>
        </p:txBody>
      </p:sp>
      <p:sp>
        <p:nvSpPr>
          <p:cNvPr id="9" name="PlaceHolder 4"/>
          <p:cNvSpPr>
            <a:spLocks noGrp="1"/>
          </p:cNvSpPr>
          <p:nvPr>
            <p:ph type="ftr" idx="5"/>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GB" sz="1400" b="0" u="none" strike="noStrike">
                <a:solidFill>
                  <a:srgbClr val="000000"/>
                </a:solidFill>
                <a:uFillTx/>
                <a:latin typeface="Times New Roman"/>
              </a:defRPr>
            </a:lvl1pPr>
          </a:lstStyle>
          <a:p>
            <a:pPr indent="0" algn="ctr">
              <a:buNone/>
            </a:pPr>
            <a:r>
              <a:rPr lang="en-GB" sz="1400" b="0" u="none" strike="noStrike">
                <a:solidFill>
                  <a:srgbClr val="000000"/>
                </a:solidFill>
                <a:uFillTx/>
                <a:latin typeface="Times New Roman"/>
              </a:rPr>
              <a:t> </a:t>
            </a:r>
          </a:p>
        </p:txBody>
      </p:sp>
      <p:sp>
        <p:nvSpPr>
          <p:cNvPr id="10" name="PlaceHolder 5"/>
          <p:cNvSpPr>
            <a:spLocks noGrp="1"/>
          </p:cNvSpPr>
          <p:nvPr>
            <p:ph type="sldNum" idx="6"/>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u="none" strike="noStrike">
                <a:solidFill>
                  <a:schemeClr val="dk1">
                    <a:tint val="82000"/>
                  </a:schemeClr>
                </a:solidFill>
                <a:uFillTx/>
                <a:latin typeface="Aptos"/>
              </a:defRPr>
            </a:lvl1pPr>
          </a:lstStyle>
          <a:p>
            <a:pPr indent="0" algn="r" defTabSz="914400">
              <a:lnSpc>
                <a:spcPct val="100000"/>
              </a:lnSpc>
              <a:buNone/>
            </a:pPr>
            <a:fld id="{F02FF557-9348-4739-91B5-7E74A034D3E0}" type="slidenum">
              <a:rPr lang="en-GB" sz="1200" b="0" u="none" strike="noStrike">
                <a:solidFill>
                  <a:schemeClr val="dk1">
                    <a:tint val="82000"/>
                  </a:schemeClr>
                </a:solidFill>
                <a:uFillTx/>
                <a:latin typeface="Aptos"/>
              </a:rPr>
              <a:t>‹#›</a:t>
            </a:fld>
            <a:endParaRPr lang="en-GB"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PlaceHolder 1"/>
          <p:cNvSpPr>
            <a:spLocks noGrp="1"/>
          </p:cNvSpPr>
          <p:nvPr>
            <p:ph type="title"/>
          </p:nvPr>
        </p:nvSpPr>
        <p:spPr>
          <a:xfrm>
            <a:off x="8724960" y="365040"/>
            <a:ext cx="2628720" cy="5811480"/>
          </a:xfrm>
          <a:prstGeom prst="rect">
            <a:avLst/>
          </a:prstGeom>
          <a:noFill/>
          <a:ln w="0">
            <a:noFill/>
          </a:ln>
        </p:spPr>
        <p:txBody>
          <a:bodyPr vert="eaVert" lIns="91440" tIns="45720" rIns="91440" bIns="45720" anchor="ctr">
            <a:noAutofit/>
          </a:bodyPr>
          <a:lstStyle/>
          <a:p>
            <a:pPr indent="0" defTabSz="914400">
              <a:lnSpc>
                <a:spcPct val="90000"/>
              </a:lnSpc>
              <a:buNone/>
            </a:pPr>
            <a:r>
              <a:rPr lang="en-US" sz="4400" b="0" u="none" strike="noStrike">
                <a:solidFill>
                  <a:schemeClr val="dk1"/>
                </a:solidFill>
                <a:uFillTx/>
                <a:latin typeface="Aptos Display"/>
              </a:rPr>
              <a:t>Click to edit Master title style</a:t>
            </a:r>
            <a:endParaRPr lang="en-US" sz="4400" b="0" u="none" strike="noStrike">
              <a:solidFill>
                <a:schemeClr val="dk1"/>
              </a:solidFill>
              <a:uFillTx/>
              <a:latin typeface="Aptos"/>
            </a:endParaRPr>
          </a:p>
        </p:txBody>
      </p:sp>
      <p:sp>
        <p:nvSpPr>
          <p:cNvPr id="12" name="PlaceHolder 2"/>
          <p:cNvSpPr>
            <a:spLocks noGrp="1"/>
          </p:cNvSpPr>
          <p:nvPr>
            <p:ph type="body"/>
          </p:nvPr>
        </p:nvSpPr>
        <p:spPr>
          <a:xfrm>
            <a:off x="838080" y="365040"/>
            <a:ext cx="7733880" cy="5811480"/>
          </a:xfrm>
          <a:prstGeom prst="rect">
            <a:avLst/>
          </a:prstGeom>
          <a:noFill/>
          <a:ln w="0">
            <a:noFill/>
          </a:ln>
        </p:spPr>
        <p:txBody>
          <a:bodyPr vert="eaVert" lIns="91440" tIns="45720" rIns="91440" bIns="45720" anchor="t">
            <a:noAutofit/>
          </a:bodyPr>
          <a:lstStyle/>
          <a:p>
            <a:pPr marL="228600" indent="-228600" defTabSz="914400">
              <a:lnSpc>
                <a:spcPct val="90000"/>
              </a:lnSpc>
              <a:spcBef>
                <a:spcPts val="1001"/>
              </a:spcBef>
              <a:buClr>
                <a:srgbClr val="000000"/>
              </a:buClr>
              <a:buFont typeface="Arial"/>
              <a:buChar char="•"/>
            </a:pPr>
            <a:r>
              <a:rPr lang="en-US" sz="2800" b="0" u="none" strike="noStrike">
                <a:solidFill>
                  <a:schemeClr val="dk1"/>
                </a:solidFill>
                <a:uFillTx/>
                <a:latin typeface="Aptos"/>
              </a:rPr>
              <a:t>Click to edit Master text styles</a:t>
            </a:r>
          </a:p>
          <a:p>
            <a:pPr marL="685800" lvl="1" indent="-228600" defTabSz="914400">
              <a:lnSpc>
                <a:spcPct val="90000"/>
              </a:lnSpc>
              <a:spcBef>
                <a:spcPts val="499"/>
              </a:spcBef>
              <a:buClr>
                <a:srgbClr val="000000"/>
              </a:buClr>
              <a:buFont typeface="Arial"/>
              <a:buChar char="•"/>
            </a:pPr>
            <a:r>
              <a:rPr lang="en-US" sz="2400" b="0" u="none" strike="noStrike">
                <a:solidFill>
                  <a:schemeClr val="dk1"/>
                </a:solidFill>
                <a:uFillTx/>
                <a:latin typeface="Aptos"/>
              </a:rPr>
              <a:t>Second level</a:t>
            </a:r>
          </a:p>
          <a:p>
            <a:pPr marL="1143000" lvl="2" indent="-228600" defTabSz="914400">
              <a:lnSpc>
                <a:spcPct val="90000"/>
              </a:lnSpc>
              <a:spcBef>
                <a:spcPts val="499"/>
              </a:spcBef>
              <a:buClr>
                <a:srgbClr val="000000"/>
              </a:buClr>
              <a:buFont typeface="Arial"/>
              <a:buChar char="•"/>
            </a:pPr>
            <a:r>
              <a:rPr lang="en-US" sz="2000" b="0" u="none" strike="noStrike">
                <a:solidFill>
                  <a:schemeClr val="dk1"/>
                </a:solidFill>
                <a:uFillTx/>
                <a:latin typeface="Aptos"/>
              </a:rPr>
              <a:t>Third level</a:t>
            </a:r>
          </a:p>
          <a:p>
            <a:pPr marL="1600200" lvl="3" indent="-228600" defTabSz="914400">
              <a:lnSpc>
                <a:spcPct val="90000"/>
              </a:lnSpc>
              <a:spcBef>
                <a:spcPts val="499"/>
              </a:spcBef>
              <a:buClr>
                <a:srgbClr val="000000"/>
              </a:buClr>
              <a:buFont typeface="Arial"/>
              <a:buChar char="•"/>
            </a:pPr>
            <a:r>
              <a:rPr lang="en-US" sz="1800" b="0" u="none" strike="noStrike">
                <a:solidFill>
                  <a:schemeClr val="dk1"/>
                </a:solidFill>
                <a:uFillTx/>
                <a:latin typeface="Aptos"/>
              </a:rPr>
              <a:t>Fourth level</a:t>
            </a:r>
          </a:p>
          <a:p>
            <a:pPr marL="2057400" lvl="4" indent="-228600" defTabSz="914400">
              <a:lnSpc>
                <a:spcPct val="90000"/>
              </a:lnSpc>
              <a:spcBef>
                <a:spcPts val="499"/>
              </a:spcBef>
              <a:buClr>
                <a:srgbClr val="000000"/>
              </a:buClr>
              <a:buFont typeface="Arial"/>
              <a:buChar char="•"/>
            </a:pPr>
            <a:r>
              <a:rPr lang="en-US" sz="1800" b="0" u="none" strike="noStrike">
                <a:solidFill>
                  <a:schemeClr val="dk1"/>
                </a:solidFill>
                <a:uFillTx/>
                <a:latin typeface="Aptos"/>
              </a:rPr>
              <a:t>Fifth level</a:t>
            </a:r>
          </a:p>
        </p:txBody>
      </p:sp>
      <p:sp>
        <p:nvSpPr>
          <p:cNvPr id="13" name="PlaceHolder 3"/>
          <p:cNvSpPr>
            <a:spLocks noGrp="1"/>
          </p:cNvSpPr>
          <p:nvPr>
            <p:ph type="dt" idx="7"/>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u="none" strike="noStrike">
                <a:solidFill>
                  <a:schemeClr val="dk1">
                    <a:tint val="82000"/>
                  </a:schemeClr>
                </a:solidFill>
                <a:uFillTx/>
                <a:latin typeface="Aptos"/>
              </a:defRPr>
            </a:lvl1pPr>
          </a:lstStyle>
          <a:p>
            <a:pPr indent="0" defTabSz="914400">
              <a:lnSpc>
                <a:spcPct val="100000"/>
              </a:lnSpc>
              <a:buNone/>
            </a:pPr>
            <a:r>
              <a:rPr lang="en-GB" sz="1200" b="0" u="none" strike="noStrike">
                <a:solidFill>
                  <a:schemeClr val="dk1">
                    <a:tint val="82000"/>
                  </a:schemeClr>
                </a:solidFill>
                <a:uFillTx/>
                <a:latin typeface="Aptos"/>
              </a:rPr>
              <a:t> </a:t>
            </a:r>
            <a:endParaRPr lang="en-GB" sz="1200" b="0" u="none" strike="noStrike">
              <a:solidFill>
                <a:srgbClr val="000000"/>
              </a:solidFill>
              <a:uFillTx/>
              <a:latin typeface="Times New Roman"/>
            </a:endParaRPr>
          </a:p>
        </p:txBody>
      </p:sp>
      <p:sp>
        <p:nvSpPr>
          <p:cNvPr id="14" name="PlaceHolder 4"/>
          <p:cNvSpPr>
            <a:spLocks noGrp="1"/>
          </p:cNvSpPr>
          <p:nvPr>
            <p:ph type="ftr" idx="8"/>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GB" sz="1400" b="0" u="none" strike="noStrike">
                <a:solidFill>
                  <a:srgbClr val="000000"/>
                </a:solidFill>
                <a:uFillTx/>
                <a:latin typeface="Times New Roman"/>
              </a:defRPr>
            </a:lvl1pPr>
          </a:lstStyle>
          <a:p>
            <a:pPr indent="0" algn="ctr">
              <a:buNone/>
            </a:pPr>
            <a:r>
              <a:rPr lang="en-GB" sz="1400" b="0" u="none" strike="noStrike">
                <a:solidFill>
                  <a:srgbClr val="000000"/>
                </a:solidFill>
                <a:uFillTx/>
                <a:latin typeface="Times New Roman"/>
              </a:rPr>
              <a:t> </a:t>
            </a:r>
          </a:p>
        </p:txBody>
      </p:sp>
      <p:sp>
        <p:nvSpPr>
          <p:cNvPr id="15" name="PlaceHolder 5"/>
          <p:cNvSpPr>
            <a:spLocks noGrp="1"/>
          </p:cNvSpPr>
          <p:nvPr>
            <p:ph type="sldNum" idx="9"/>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u="none" strike="noStrike">
                <a:solidFill>
                  <a:schemeClr val="dk1">
                    <a:tint val="82000"/>
                  </a:schemeClr>
                </a:solidFill>
                <a:uFillTx/>
                <a:latin typeface="Aptos"/>
              </a:defRPr>
            </a:lvl1pPr>
          </a:lstStyle>
          <a:p>
            <a:pPr indent="0" algn="r" defTabSz="914400">
              <a:lnSpc>
                <a:spcPct val="100000"/>
              </a:lnSpc>
              <a:buNone/>
            </a:pPr>
            <a:fld id="{55B52903-B96F-40EA-B089-643A5FA1B689}" type="slidenum">
              <a:rPr lang="en-GB" sz="1200" b="0" u="none" strike="noStrike">
                <a:solidFill>
                  <a:schemeClr val="dk1">
                    <a:tint val="82000"/>
                  </a:schemeClr>
                </a:solidFill>
                <a:uFillTx/>
                <a:latin typeface="Aptos"/>
              </a:rPr>
              <a:t>‹#›</a:t>
            </a:fld>
            <a:endParaRPr lang="en-GB"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pic>
        <p:nvPicPr>
          <p:cNvPr id="16" name="Picture 2" descr="A person standing in the dark&#10;&#10;Description automatically generated"/>
          <p:cNvPicPr/>
          <p:nvPr/>
        </p:nvPicPr>
        <p:blipFill>
          <a:blip r:embed="rId3"/>
          <a:stretch/>
        </p:blipFill>
        <p:spPr>
          <a:xfrm>
            <a:off x="0" y="0"/>
            <a:ext cx="12191760" cy="6857640"/>
          </a:xfrm>
          <a:prstGeom prst="rect">
            <a:avLst/>
          </a:prstGeom>
          <a:noFill/>
          <a:ln w="0">
            <a:noFill/>
          </a:ln>
        </p:spPr>
      </p:pic>
      <p:sp>
        <p:nvSpPr>
          <p:cNvPr id="17" name="Rectangle 6"/>
          <p:cNvSpPr/>
          <p:nvPr/>
        </p:nvSpPr>
        <p:spPr>
          <a:xfrm>
            <a:off x="0" y="0"/>
            <a:ext cx="282960" cy="6857640"/>
          </a:xfrm>
          <a:prstGeom prst="rect">
            <a:avLst/>
          </a:prstGeom>
          <a:solidFill>
            <a:srgbClr val="2E2D62"/>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uFillTx/>
              <a:latin typeface="Aptos"/>
            </a:endParaRPr>
          </a:p>
        </p:txBody>
      </p:sp>
      <p:pic>
        <p:nvPicPr>
          <p:cNvPr id="18" name="Picture 15" descr="A black background with blue text&#10;&#10;Description automatically generated"/>
          <p:cNvPicPr/>
          <p:nvPr/>
        </p:nvPicPr>
        <p:blipFill>
          <a:blip r:embed="rId4"/>
          <a:stretch/>
        </p:blipFill>
        <p:spPr>
          <a:xfrm>
            <a:off x="9538920" y="381240"/>
            <a:ext cx="1951560" cy="573480"/>
          </a:xfrm>
          <a:prstGeom prst="rect">
            <a:avLst/>
          </a:prstGeom>
          <a:noFill/>
          <a:ln w="0">
            <a:noFill/>
          </a:ln>
        </p:spPr>
      </p:pic>
      <p:sp>
        <p:nvSpPr>
          <p:cNvPr id="19" name="PlaceHolder 1"/>
          <p:cNvSpPr>
            <a:spLocks noGrp="1"/>
          </p:cNvSpPr>
          <p:nvPr>
            <p:ph type="body"/>
          </p:nvPr>
        </p:nvSpPr>
        <p:spPr>
          <a:xfrm>
            <a:off x="700920" y="1287360"/>
            <a:ext cx="8529840" cy="535680"/>
          </a:xfrm>
          <a:prstGeom prst="rect">
            <a:avLst/>
          </a:prstGeom>
          <a:noFill/>
          <a:ln w="0">
            <a:noFill/>
          </a:ln>
        </p:spPr>
        <p:txBody>
          <a:bodyPr lIns="0" tIns="0" rIns="0" bIns="0" anchor="t">
            <a:noAutofit/>
          </a:bodyPr>
          <a:lstStyle/>
          <a:p>
            <a:pPr indent="0" defTabSz="914400">
              <a:lnSpc>
                <a:spcPct val="90000"/>
              </a:lnSpc>
              <a:spcBef>
                <a:spcPts val="1001"/>
              </a:spcBef>
              <a:buNone/>
              <a:tabLst>
                <a:tab pos="0" algn="l"/>
              </a:tabLst>
            </a:pPr>
            <a:r>
              <a:rPr lang="en-GB" sz="3200" b="0" u="none" strike="noStrike">
                <a:solidFill>
                  <a:srgbClr val="2E2D62"/>
                </a:solidFill>
                <a:uFillTx/>
                <a:latin typeface="Roboto Medium"/>
                <a:ea typeface="Roboto Medium"/>
              </a:rPr>
              <a:t>Heading</a:t>
            </a:r>
            <a:endParaRPr lang="en-US" sz="3200" b="0" u="none" strike="noStrike">
              <a:solidFill>
                <a:schemeClr val="dk1"/>
              </a:solidFill>
              <a:uFillTx/>
              <a:latin typeface="Aptos"/>
            </a:endParaRPr>
          </a:p>
        </p:txBody>
      </p:sp>
      <p:sp>
        <p:nvSpPr>
          <p:cNvPr id="20" name="PlaceHolder 2"/>
          <p:cNvSpPr>
            <a:spLocks noGrp="1"/>
          </p:cNvSpPr>
          <p:nvPr>
            <p:ph type="body"/>
          </p:nvPr>
        </p:nvSpPr>
        <p:spPr>
          <a:xfrm>
            <a:off x="700920" y="381240"/>
            <a:ext cx="8529840" cy="553320"/>
          </a:xfrm>
          <a:prstGeom prst="rect">
            <a:avLst/>
          </a:prstGeom>
          <a:noFill/>
          <a:ln w="0">
            <a:noFill/>
          </a:ln>
        </p:spPr>
        <p:txBody>
          <a:bodyPr lIns="0" tIns="0" rIns="0" bIns="0" anchor="b">
            <a:normAutofit/>
          </a:bodyPr>
          <a:lstStyle/>
          <a:p>
            <a:pPr indent="0" defTabSz="914400">
              <a:lnSpc>
                <a:spcPct val="90000"/>
              </a:lnSpc>
              <a:spcBef>
                <a:spcPts val="1001"/>
              </a:spcBef>
              <a:buNone/>
              <a:tabLst>
                <a:tab pos="0" algn="l"/>
              </a:tabLst>
            </a:pPr>
            <a:r>
              <a:rPr lang="en-GB" sz="1400" b="0" u="none" strike="noStrike">
                <a:solidFill>
                  <a:srgbClr val="2E2D62"/>
                </a:solidFill>
                <a:uFillTx/>
                <a:latin typeface="Roboto Light"/>
                <a:ea typeface="Roboto Light"/>
              </a:rPr>
              <a:t>T H E  F O U R  P I L L A R S  O F  W E L L B E I N G </a:t>
            </a:r>
            <a:endParaRPr lang="en-US" sz="1400" b="0" u="none" strike="noStrike">
              <a:solidFill>
                <a:schemeClr val="dk1"/>
              </a:solidFill>
              <a:uFillTx/>
              <a:latin typeface="Aptos"/>
            </a:endParaRPr>
          </a:p>
        </p:txBody>
      </p:sp>
      <p:sp>
        <p:nvSpPr>
          <p:cNvPr id="21" name="Rectangle 18"/>
          <p:cNvSpPr/>
          <p:nvPr/>
        </p:nvSpPr>
        <p:spPr>
          <a:xfrm>
            <a:off x="0" y="1042920"/>
            <a:ext cx="4535640" cy="35640"/>
          </a:xfrm>
          <a:prstGeom prst="rect">
            <a:avLst/>
          </a:prstGeom>
          <a:solidFill>
            <a:srgbClr val="2E2D62"/>
          </a:solidFill>
          <a:ln>
            <a:noFill/>
          </a:ln>
        </p:spPr>
        <p:style>
          <a:lnRef idx="2">
            <a:schemeClr val="accent1">
              <a:shade val="15000"/>
            </a:schemeClr>
          </a:lnRef>
          <a:fillRef idx="1">
            <a:schemeClr val="accent1"/>
          </a:fillRef>
          <a:effectRef idx="0">
            <a:schemeClr val="accent1"/>
          </a:effectRef>
          <a:fontRef idx="minor"/>
        </p:style>
        <p:txBody>
          <a:bodyPr lIns="90000" tIns="-9000" rIns="90000" bIns="-9000" anchor="ctr">
            <a:noAutofit/>
          </a:bodyPr>
          <a:lstStyle/>
          <a:p>
            <a:pPr algn="ctr" defTabSz="914400">
              <a:lnSpc>
                <a:spcPct val="100000"/>
              </a:lnSpc>
            </a:pPr>
            <a:endParaRPr lang="en-US" sz="1800" b="0" u="none" strike="noStrike">
              <a:solidFill>
                <a:schemeClr val="dk1"/>
              </a:solidFill>
              <a:uFillTx/>
              <a:latin typeface="Aptos"/>
            </a:endParaRPr>
          </a:p>
        </p:txBody>
      </p:sp>
      <p:sp>
        <p:nvSpPr>
          <p:cNvPr id="22" name="PlaceHolder 3"/>
          <p:cNvSpPr>
            <a:spLocks noGrp="1"/>
          </p:cNvSpPr>
          <p:nvPr>
            <p:ph type="body"/>
          </p:nvPr>
        </p:nvSpPr>
        <p:spPr>
          <a:xfrm>
            <a:off x="700920" y="2062080"/>
            <a:ext cx="8529840" cy="3606840"/>
          </a:xfrm>
          <a:prstGeom prst="rect">
            <a:avLst/>
          </a:prstGeom>
          <a:noFill/>
          <a:ln w="0">
            <a:noFill/>
          </a:ln>
        </p:spPr>
        <p:txBody>
          <a:bodyPr lIns="91440" tIns="45720" rIns="91440" bIns="45720" anchor="t">
            <a:normAutofit lnSpcReduction="9999"/>
          </a:bodyPr>
          <a:lstStyle/>
          <a:p>
            <a:pPr indent="0" defTabSz="914400">
              <a:lnSpc>
                <a:spcPct val="110000"/>
              </a:lnSpc>
              <a:spcBef>
                <a:spcPts val="1001"/>
              </a:spcBef>
              <a:buNone/>
              <a:tabLst>
                <a:tab pos="0" algn="l"/>
              </a:tabLst>
            </a:pPr>
            <a:r>
              <a:rPr lang="en-GB" sz="2400" b="0" u="none" strike="noStrike">
                <a:solidFill>
                  <a:schemeClr val="dk1"/>
                </a:solidFill>
                <a:uFillTx/>
                <a:latin typeface="Roboto Light"/>
                <a:ea typeface="Roboto Light"/>
              </a:rPr>
              <a:t>Quisque sagittis purus sit amet volutpat consequat mauris nunc congue nisi vitae suscipit tellus mauris a diam maecenas sed enim ut sem viverra aliquet eget sit amet tellus cras adipiscing enim eu turpis egestas pretium aenean pharetra magna ac placerat vestibulum lectus mauris ultrices eros in cursus turpis massa tincidunt dui ut ornare lectus sit amet est placerat in egestas erat imperdiet sed euismod porta lorem mollis aliquam ut porttitor leo a diam sollicitudin tempor.</a:t>
            </a:r>
            <a:endParaRPr lang="en-US" sz="2400" b="0" u="none" strike="noStrike">
              <a:solidFill>
                <a:schemeClr val="dk1"/>
              </a:solidFill>
              <a:uFillTx/>
              <a:latin typeface="Aptos"/>
            </a:endParaRPr>
          </a:p>
        </p:txBody>
      </p:sp>
      <p:sp>
        <p:nvSpPr>
          <p:cNvPr id="23"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US" sz="1800" b="0" u="none" strike="noStrike">
                <a:solidFill>
                  <a:schemeClr val="dk1"/>
                </a:solidFill>
                <a:uFillTx/>
                <a:latin typeface="Aptos"/>
              </a:rPr>
              <a:t>Click to edit the title text format</a:t>
            </a: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pic>
        <p:nvPicPr>
          <p:cNvPr id="24" name="Picture 6"/>
          <p:cNvPicPr/>
          <p:nvPr/>
        </p:nvPicPr>
        <p:blipFill>
          <a:blip r:embed="rId4"/>
          <a:stretch/>
        </p:blipFill>
        <p:spPr>
          <a:xfrm>
            <a:off x="700920" y="532440"/>
            <a:ext cx="3371760" cy="991080"/>
          </a:xfrm>
          <a:prstGeom prst="rect">
            <a:avLst/>
          </a:prstGeom>
          <a:noFill/>
          <a:ln w="0">
            <a:noFill/>
          </a:ln>
        </p:spPr>
      </p:pic>
      <p:sp>
        <p:nvSpPr>
          <p:cNvPr id="25" name="Rectangle 18"/>
          <p:cNvSpPr/>
          <p:nvPr/>
        </p:nvSpPr>
        <p:spPr>
          <a:xfrm>
            <a:off x="0" y="0"/>
            <a:ext cx="282960" cy="6857640"/>
          </a:xfrm>
          <a:prstGeom prst="rect">
            <a:avLst/>
          </a:prstGeom>
          <a:solidFill>
            <a:srgbClr val="00BED5"/>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uFillTx/>
              <a:latin typeface="Aptos"/>
            </a:endParaRPr>
          </a:p>
        </p:txBody>
      </p:sp>
      <p:sp>
        <p:nvSpPr>
          <p:cNvPr id="26" name="PlaceHolder 1"/>
          <p:cNvSpPr>
            <a:spLocks noGrp="1"/>
          </p:cNvSpPr>
          <p:nvPr>
            <p:ph type="body"/>
          </p:nvPr>
        </p:nvSpPr>
        <p:spPr>
          <a:xfrm>
            <a:off x="700920" y="2927520"/>
            <a:ext cx="4655880" cy="731880"/>
          </a:xfrm>
          <a:prstGeom prst="rect">
            <a:avLst/>
          </a:prstGeom>
          <a:noFill/>
          <a:ln w="0">
            <a:noFill/>
          </a:ln>
        </p:spPr>
        <p:txBody>
          <a:bodyPr lIns="0" tIns="0" rIns="0" bIns="0" anchor="t">
            <a:noAutofit/>
          </a:bodyPr>
          <a:lstStyle/>
          <a:p>
            <a:pPr indent="0" defTabSz="914400">
              <a:lnSpc>
                <a:spcPct val="100000"/>
              </a:lnSpc>
              <a:buNone/>
              <a:tabLst>
                <a:tab pos="0" algn="l"/>
              </a:tabLst>
            </a:pPr>
            <a:r>
              <a:rPr lang="en-GB" sz="4800" b="0" u="none" strike="noStrike">
                <a:solidFill>
                  <a:schemeClr val="lt1"/>
                </a:solidFill>
                <a:uFillTx/>
                <a:latin typeface="Roboto Medium"/>
                <a:ea typeface="Roboto Medium"/>
              </a:rPr>
              <a:t>Thank you</a:t>
            </a:r>
            <a:endParaRPr lang="en-US" sz="4800" b="0" u="none" strike="noStrike">
              <a:solidFill>
                <a:schemeClr val="dk1"/>
              </a:solidFill>
              <a:uFillTx/>
              <a:latin typeface="Aptos"/>
            </a:endParaRPr>
          </a:p>
        </p:txBody>
      </p:sp>
      <p:sp>
        <p:nvSpPr>
          <p:cNvPr id="27" name="PlaceHolder 2"/>
          <p:cNvSpPr>
            <a:spLocks noGrp="1"/>
          </p:cNvSpPr>
          <p:nvPr>
            <p:ph type="body"/>
          </p:nvPr>
        </p:nvSpPr>
        <p:spPr>
          <a:xfrm>
            <a:off x="700920" y="3735000"/>
            <a:ext cx="5276160" cy="247320"/>
          </a:xfrm>
          <a:prstGeom prst="rect">
            <a:avLst/>
          </a:prstGeom>
          <a:noFill/>
          <a:ln w="0">
            <a:noFill/>
          </a:ln>
        </p:spPr>
        <p:txBody>
          <a:bodyPr lIns="0" tIns="0" rIns="0" bIns="0" anchor="t">
            <a:noAutofit/>
          </a:bodyPr>
          <a:lstStyle/>
          <a:p>
            <a:pPr indent="0" defTabSz="914400">
              <a:lnSpc>
                <a:spcPct val="90000"/>
              </a:lnSpc>
              <a:spcBef>
                <a:spcPts val="1001"/>
              </a:spcBef>
              <a:buNone/>
              <a:tabLst>
                <a:tab pos="0" algn="l"/>
              </a:tabLst>
            </a:pPr>
            <a:r>
              <a:rPr lang="en-GB" sz="1800" b="0" u="none" strike="noStrike">
                <a:solidFill>
                  <a:schemeClr val="lt1"/>
                </a:solidFill>
                <a:uFillTx/>
                <a:latin typeface="Roboto Medium"/>
                <a:ea typeface="Roboto Medium"/>
              </a:rPr>
              <a:t>Find out more on The Source</a:t>
            </a:r>
            <a:endParaRPr lang="en-US" sz="1800" b="0" u="none" strike="noStrike">
              <a:solidFill>
                <a:schemeClr val="dk1"/>
              </a:solidFill>
              <a:uFillTx/>
              <a:latin typeface="Aptos"/>
            </a:endParaRPr>
          </a:p>
        </p:txBody>
      </p:sp>
      <p:sp>
        <p:nvSpPr>
          <p:cNvPr id="28"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US" sz="1800" b="0" u="none" strike="noStrike">
                <a:solidFill>
                  <a:schemeClr val="dk1"/>
                </a:solidFill>
                <a:uFillTx/>
                <a:latin typeface="Aptos"/>
              </a:rPr>
              <a:t>Click to edit the title text format</a:t>
            </a: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4F2F1"/>
        </a:solidFill>
        <a:effectLst/>
      </p:bgPr>
    </p:bg>
    <p:spTree>
      <p:nvGrpSpPr>
        <p:cNvPr id="1" name=""/>
        <p:cNvGrpSpPr/>
        <p:nvPr/>
      </p:nvGrpSpPr>
      <p:grpSpPr>
        <a:xfrm>
          <a:off x="0" y="0"/>
          <a:ext cx="0" cy="0"/>
          <a:chOff x="0" y="0"/>
          <a:chExt cx="0" cy="0"/>
        </a:xfrm>
      </p:grpSpPr>
      <p:pic>
        <p:nvPicPr>
          <p:cNvPr id="29" name="Picture 5" descr="A blue and white background&#10;&#10;Description automatically generated"/>
          <p:cNvPicPr/>
          <p:nvPr/>
        </p:nvPicPr>
        <p:blipFill>
          <a:blip r:embed="rId3"/>
          <a:srcRect l="5555"/>
          <a:stretch/>
        </p:blipFill>
        <p:spPr>
          <a:xfrm>
            <a:off x="0" y="0"/>
            <a:ext cx="12191760" cy="6857640"/>
          </a:xfrm>
          <a:prstGeom prst="rect">
            <a:avLst/>
          </a:prstGeom>
          <a:noFill/>
          <a:ln w="0">
            <a:noFill/>
          </a:ln>
        </p:spPr>
      </p:pic>
      <p:sp>
        <p:nvSpPr>
          <p:cNvPr id="30" name="PlaceHolder 1"/>
          <p:cNvSpPr>
            <a:spLocks noGrp="1"/>
          </p:cNvSpPr>
          <p:nvPr>
            <p:ph type="body"/>
          </p:nvPr>
        </p:nvSpPr>
        <p:spPr>
          <a:xfrm>
            <a:off x="700920" y="2062080"/>
            <a:ext cx="5699520" cy="4261680"/>
          </a:xfrm>
          <a:prstGeom prst="rect">
            <a:avLst/>
          </a:prstGeom>
          <a:noFill/>
          <a:ln w="0">
            <a:noFill/>
          </a:ln>
        </p:spPr>
        <p:txBody>
          <a:bodyPr lIns="0" tIns="0" rIns="0" bIns="0" anchor="t">
            <a:noAutofit/>
          </a:bodyPr>
          <a:lstStyle/>
          <a:p>
            <a:pPr indent="0" defTabSz="914400">
              <a:lnSpc>
                <a:spcPct val="110000"/>
              </a:lnSpc>
              <a:spcBef>
                <a:spcPts val="1001"/>
              </a:spcBef>
              <a:buNone/>
              <a:tabLst>
                <a:tab pos="0" algn="l"/>
              </a:tabLst>
            </a:pPr>
            <a:r>
              <a:rPr lang="en-GB" sz="1800" b="0" u="none" strike="noStrike">
                <a:solidFill>
                  <a:schemeClr val="dk1"/>
                </a:solidFill>
                <a:uFillTx/>
                <a:latin typeface="Roboto Light"/>
                <a:ea typeface="Roboto Light"/>
              </a:rPr>
              <a:t>Quisque sagittis purus sit amet volutpat consequat mauris nunc congue nisi vitae suscipit tellus mauris a diam maecenas sed enim ut sem viverra aliquet eget sit amet tellus cras adipiscing enim eu turpis egestas pretium aenean pharetra magna ac placerat vestibulum lectus mauris ultrices eros in cursus turpis massa tincidunt dui ut ornare lectus sit amet est placerat in egestas erat imperdiet sed euismod nisi porta lorem mollis aliquam ut porttitor leo a diam sollicitudin tempor id eu nisl nunc mi ipsum faucibus vitae aliquet nec ullamcorper sit amet risus nullam.</a:t>
            </a:r>
            <a:endParaRPr lang="en-US" sz="1800" b="0" u="none" strike="noStrike">
              <a:solidFill>
                <a:schemeClr val="dk1"/>
              </a:solidFill>
              <a:uFillTx/>
              <a:latin typeface="Aptos"/>
            </a:endParaRPr>
          </a:p>
        </p:txBody>
      </p:sp>
      <p:sp>
        <p:nvSpPr>
          <p:cNvPr id="31" name="Rectangle 6"/>
          <p:cNvSpPr/>
          <p:nvPr/>
        </p:nvSpPr>
        <p:spPr>
          <a:xfrm>
            <a:off x="0" y="0"/>
            <a:ext cx="282960" cy="6857640"/>
          </a:xfrm>
          <a:prstGeom prst="rect">
            <a:avLst/>
          </a:prstGeom>
          <a:solidFill>
            <a:srgbClr val="00BED5"/>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uFillTx/>
              <a:latin typeface="Aptos"/>
            </a:endParaRPr>
          </a:p>
        </p:txBody>
      </p:sp>
      <p:pic>
        <p:nvPicPr>
          <p:cNvPr id="32" name="Picture 15" descr="A black background with blue text&#10;&#10;Description automatically generated"/>
          <p:cNvPicPr/>
          <p:nvPr/>
        </p:nvPicPr>
        <p:blipFill>
          <a:blip r:embed="rId4"/>
          <a:stretch/>
        </p:blipFill>
        <p:spPr>
          <a:xfrm>
            <a:off x="9538920" y="381240"/>
            <a:ext cx="1951560" cy="573480"/>
          </a:xfrm>
          <a:prstGeom prst="rect">
            <a:avLst/>
          </a:prstGeom>
          <a:noFill/>
          <a:ln w="0">
            <a:noFill/>
          </a:ln>
        </p:spPr>
      </p:pic>
      <p:sp>
        <p:nvSpPr>
          <p:cNvPr id="33" name="PlaceHolder 2"/>
          <p:cNvSpPr>
            <a:spLocks noGrp="1"/>
          </p:cNvSpPr>
          <p:nvPr>
            <p:ph type="body"/>
          </p:nvPr>
        </p:nvSpPr>
        <p:spPr>
          <a:xfrm>
            <a:off x="700920" y="1287360"/>
            <a:ext cx="8529840" cy="535680"/>
          </a:xfrm>
          <a:prstGeom prst="rect">
            <a:avLst/>
          </a:prstGeom>
          <a:noFill/>
          <a:ln w="0">
            <a:noFill/>
          </a:ln>
        </p:spPr>
        <p:txBody>
          <a:bodyPr lIns="0" tIns="0" rIns="0" bIns="0" anchor="t">
            <a:noAutofit/>
          </a:bodyPr>
          <a:lstStyle/>
          <a:p>
            <a:pPr indent="0" defTabSz="914400">
              <a:lnSpc>
                <a:spcPct val="90000"/>
              </a:lnSpc>
              <a:spcBef>
                <a:spcPts val="1001"/>
              </a:spcBef>
              <a:buNone/>
              <a:tabLst>
                <a:tab pos="0" algn="l"/>
              </a:tabLst>
            </a:pPr>
            <a:r>
              <a:rPr lang="en-GB" sz="3200" b="0" u="none" strike="noStrike">
                <a:solidFill>
                  <a:srgbClr val="2E2D62"/>
                </a:solidFill>
                <a:uFillTx/>
                <a:latin typeface="Roboto Medium"/>
                <a:ea typeface="Roboto Medium"/>
              </a:rPr>
              <a:t>Image and copy</a:t>
            </a:r>
            <a:endParaRPr lang="en-US" sz="3200" b="0" u="none" strike="noStrike">
              <a:solidFill>
                <a:schemeClr val="dk1"/>
              </a:solidFill>
              <a:uFillTx/>
              <a:latin typeface="Aptos"/>
            </a:endParaRPr>
          </a:p>
        </p:txBody>
      </p:sp>
      <p:sp>
        <p:nvSpPr>
          <p:cNvPr id="34" name="PlaceHolder 3"/>
          <p:cNvSpPr>
            <a:spLocks noGrp="1"/>
          </p:cNvSpPr>
          <p:nvPr>
            <p:ph type="body"/>
          </p:nvPr>
        </p:nvSpPr>
        <p:spPr>
          <a:xfrm>
            <a:off x="700920" y="381240"/>
            <a:ext cx="8529840" cy="553320"/>
          </a:xfrm>
          <a:prstGeom prst="rect">
            <a:avLst/>
          </a:prstGeom>
          <a:noFill/>
          <a:ln w="0">
            <a:noFill/>
          </a:ln>
        </p:spPr>
        <p:txBody>
          <a:bodyPr lIns="0" tIns="0" rIns="0" bIns="0" anchor="b">
            <a:normAutofit/>
          </a:bodyPr>
          <a:lstStyle/>
          <a:p>
            <a:pPr indent="0" defTabSz="914400">
              <a:lnSpc>
                <a:spcPct val="90000"/>
              </a:lnSpc>
              <a:spcBef>
                <a:spcPts val="1001"/>
              </a:spcBef>
              <a:buNone/>
              <a:tabLst>
                <a:tab pos="0" algn="l"/>
              </a:tabLst>
            </a:pPr>
            <a:r>
              <a:rPr lang="en-GB" sz="1400" b="0" u="none" strike="noStrike">
                <a:solidFill>
                  <a:srgbClr val="2E2D62"/>
                </a:solidFill>
                <a:uFillTx/>
                <a:latin typeface="Roboto Light"/>
                <a:ea typeface="Roboto Light"/>
              </a:rPr>
              <a:t>T H E  F O U R  P I L L A R S  O F  W E L L B E I N G </a:t>
            </a:r>
            <a:endParaRPr lang="en-US" sz="1400" b="0" u="none" strike="noStrike">
              <a:solidFill>
                <a:schemeClr val="dk1"/>
              </a:solidFill>
              <a:uFillTx/>
              <a:latin typeface="Aptos"/>
            </a:endParaRPr>
          </a:p>
        </p:txBody>
      </p:sp>
      <p:sp>
        <p:nvSpPr>
          <p:cNvPr id="35" name="Rectangle 18"/>
          <p:cNvSpPr/>
          <p:nvPr/>
        </p:nvSpPr>
        <p:spPr>
          <a:xfrm>
            <a:off x="0" y="1042920"/>
            <a:ext cx="4535640" cy="35640"/>
          </a:xfrm>
          <a:prstGeom prst="rect">
            <a:avLst/>
          </a:prstGeom>
          <a:solidFill>
            <a:srgbClr val="00BED5"/>
          </a:solidFill>
          <a:ln>
            <a:noFill/>
          </a:ln>
        </p:spPr>
        <p:style>
          <a:lnRef idx="2">
            <a:schemeClr val="accent1">
              <a:shade val="15000"/>
            </a:schemeClr>
          </a:lnRef>
          <a:fillRef idx="1">
            <a:schemeClr val="accent1"/>
          </a:fillRef>
          <a:effectRef idx="0">
            <a:schemeClr val="accent1"/>
          </a:effectRef>
          <a:fontRef idx="minor"/>
        </p:style>
        <p:txBody>
          <a:bodyPr lIns="90000" tIns="-9000" rIns="90000" bIns="-9000" anchor="ctr">
            <a:noAutofit/>
          </a:bodyPr>
          <a:lstStyle/>
          <a:p>
            <a:pPr algn="ctr" defTabSz="914400">
              <a:lnSpc>
                <a:spcPct val="100000"/>
              </a:lnSpc>
            </a:pPr>
            <a:endParaRPr lang="en-US" sz="1800" b="0" u="none" strike="noStrike">
              <a:solidFill>
                <a:schemeClr val="dk1"/>
              </a:solidFill>
              <a:uFillTx/>
              <a:latin typeface="Aptos"/>
            </a:endParaRPr>
          </a:p>
        </p:txBody>
      </p:sp>
      <p:sp>
        <p:nvSpPr>
          <p:cNvPr id="36"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US" sz="1800" b="0" u="none" strike="noStrike">
                <a:solidFill>
                  <a:schemeClr val="dk1"/>
                </a:solidFill>
                <a:uFillTx/>
                <a:latin typeface="Aptos"/>
              </a:rPr>
              <a:t>Click to edit the title text format</a:t>
            </a: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n-US" sz="4400" b="0" u="none" strike="noStrike">
                <a:solidFill>
                  <a:schemeClr val="dk1"/>
                </a:solidFill>
                <a:uFillTx/>
                <a:latin typeface="Aptos Display"/>
              </a:rPr>
              <a:t>Click to edit Master title style</a:t>
            </a:r>
            <a:endParaRPr lang="en-US" sz="4400" b="0" u="none" strike="noStrike">
              <a:solidFill>
                <a:schemeClr val="dk1"/>
              </a:solidFill>
              <a:uFillTx/>
              <a:latin typeface="Aptos"/>
            </a:endParaRPr>
          </a:p>
        </p:txBody>
      </p:sp>
      <p:sp>
        <p:nvSpPr>
          <p:cNvPr id="38" name="PlaceHolder 2"/>
          <p:cNvSpPr>
            <a:spLocks noGrp="1"/>
          </p:cNvSpPr>
          <p:nvPr>
            <p:ph type="body"/>
          </p:nvPr>
        </p:nvSpPr>
        <p:spPr>
          <a:xfrm>
            <a:off x="838080" y="1825560"/>
            <a:ext cx="1051524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n-US" sz="2800" b="0" u="none" strike="noStrike">
                <a:solidFill>
                  <a:schemeClr val="dk1"/>
                </a:solidFill>
                <a:uFillTx/>
                <a:latin typeface="Aptos"/>
              </a:rPr>
              <a:t>Click to edit Master text styles</a:t>
            </a:r>
          </a:p>
          <a:p>
            <a:pPr marL="685800" lvl="1" indent="-228600" defTabSz="914400">
              <a:lnSpc>
                <a:spcPct val="90000"/>
              </a:lnSpc>
              <a:spcBef>
                <a:spcPts val="499"/>
              </a:spcBef>
              <a:buClr>
                <a:srgbClr val="000000"/>
              </a:buClr>
              <a:buFont typeface="Arial"/>
              <a:buChar char="•"/>
            </a:pPr>
            <a:r>
              <a:rPr lang="en-US" sz="2400" b="0" u="none" strike="noStrike">
                <a:solidFill>
                  <a:schemeClr val="dk1"/>
                </a:solidFill>
                <a:uFillTx/>
                <a:latin typeface="Aptos"/>
              </a:rPr>
              <a:t>Second level</a:t>
            </a:r>
          </a:p>
          <a:p>
            <a:pPr marL="1143000" lvl="2" indent="-228600" defTabSz="914400">
              <a:lnSpc>
                <a:spcPct val="90000"/>
              </a:lnSpc>
              <a:spcBef>
                <a:spcPts val="499"/>
              </a:spcBef>
              <a:buClr>
                <a:srgbClr val="000000"/>
              </a:buClr>
              <a:buFont typeface="Arial"/>
              <a:buChar char="•"/>
            </a:pPr>
            <a:r>
              <a:rPr lang="en-US" sz="2000" b="0" u="none" strike="noStrike">
                <a:solidFill>
                  <a:schemeClr val="dk1"/>
                </a:solidFill>
                <a:uFillTx/>
                <a:latin typeface="Aptos"/>
              </a:rPr>
              <a:t>Third level</a:t>
            </a:r>
          </a:p>
          <a:p>
            <a:pPr marL="1600200" lvl="3" indent="-228600" defTabSz="914400">
              <a:lnSpc>
                <a:spcPct val="90000"/>
              </a:lnSpc>
              <a:spcBef>
                <a:spcPts val="499"/>
              </a:spcBef>
              <a:buClr>
                <a:srgbClr val="000000"/>
              </a:buClr>
              <a:buFont typeface="Arial"/>
              <a:buChar char="•"/>
            </a:pPr>
            <a:r>
              <a:rPr lang="en-US" sz="1800" b="0" u="none" strike="noStrike">
                <a:solidFill>
                  <a:schemeClr val="dk1"/>
                </a:solidFill>
                <a:uFillTx/>
                <a:latin typeface="Aptos"/>
              </a:rPr>
              <a:t>Fourth level</a:t>
            </a:r>
          </a:p>
          <a:p>
            <a:pPr marL="2057400" lvl="4" indent="-228600" defTabSz="914400">
              <a:lnSpc>
                <a:spcPct val="90000"/>
              </a:lnSpc>
              <a:spcBef>
                <a:spcPts val="499"/>
              </a:spcBef>
              <a:buClr>
                <a:srgbClr val="000000"/>
              </a:buClr>
              <a:buFont typeface="Arial"/>
              <a:buChar char="•"/>
            </a:pPr>
            <a:r>
              <a:rPr lang="en-US" sz="1800" b="0" u="none" strike="noStrike">
                <a:solidFill>
                  <a:schemeClr val="dk1"/>
                </a:solidFill>
                <a:uFillTx/>
                <a:latin typeface="Aptos"/>
              </a:rPr>
              <a:t>Fifth level</a:t>
            </a:r>
          </a:p>
        </p:txBody>
      </p:sp>
      <p:sp>
        <p:nvSpPr>
          <p:cNvPr id="39" name="PlaceHolder 3"/>
          <p:cNvSpPr>
            <a:spLocks noGrp="1"/>
          </p:cNvSpPr>
          <p:nvPr>
            <p:ph type="dt" idx="10"/>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u="none" strike="noStrike">
                <a:solidFill>
                  <a:schemeClr val="dk1">
                    <a:tint val="82000"/>
                  </a:schemeClr>
                </a:solidFill>
                <a:uFillTx/>
                <a:latin typeface="Aptos"/>
              </a:defRPr>
            </a:lvl1pPr>
          </a:lstStyle>
          <a:p>
            <a:pPr indent="0" defTabSz="914400">
              <a:lnSpc>
                <a:spcPct val="100000"/>
              </a:lnSpc>
              <a:buNone/>
            </a:pPr>
            <a:r>
              <a:rPr lang="en-GB" sz="1200" b="0" u="none" strike="noStrike">
                <a:solidFill>
                  <a:schemeClr val="dk1">
                    <a:tint val="82000"/>
                  </a:schemeClr>
                </a:solidFill>
                <a:uFillTx/>
                <a:latin typeface="Aptos"/>
              </a:rPr>
              <a:t> </a:t>
            </a:r>
            <a:endParaRPr lang="en-GB" sz="1200" b="0" u="none" strike="noStrike">
              <a:solidFill>
                <a:srgbClr val="000000"/>
              </a:solidFill>
              <a:uFillTx/>
              <a:latin typeface="Times New Roman"/>
            </a:endParaRPr>
          </a:p>
        </p:txBody>
      </p:sp>
      <p:sp>
        <p:nvSpPr>
          <p:cNvPr id="40" name="PlaceHolder 4"/>
          <p:cNvSpPr>
            <a:spLocks noGrp="1"/>
          </p:cNvSpPr>
          <p:nvPr>
            <p:ph type="ftr" idx="11"/>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GB" sz="1400" b="0" u="none" strike="noStrike">
                <a:solidFill>
                  <a:srgbClr val="000000"/>
                </a:solidFill>
                <a:uFillTx/>
                <a:latin typeface="Times New Roman"/>
              </a:defRPr>
            </a:lvl1pPr>
          </a:lstStyle>
          <a:p>
            <a:pPr indent="0" algn="ctr">
              <a:buNone/>
            </a:pPr>
            <a:r>
              <a:rPr lang="en-GB" sz="1400" b="0" u="none" strike="noStrike">
                <a:solidFill>
                  <a:srgbClr val="000000"/>
                </a:solidFill>
                <a:uFillTx/>
                <a:latin typeface="Times New Roman"/>
              </a:rPr>
              <a:t> </a:t>
            </a:r>
          </a:p>
        </p:txBody>
      </p:sp>
      <p:sp>
        <p:nvSpPr>
          <p:cNvPr id="41" name="PlaceHolder 5"/>
          <p:cNvSpPr>
            <a:spLocks noGrp="1"/>
          </p:cNvSpPr>
          <p:nvPr>
            <p:ph type="sldNum" idx="12"/>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u="none" strike="noStrike">
                <a:solidFill>
                  <a:schemeClr val="dk1">
                    <a:tint val="82000"/>
                  </a:schemeClr>
                </a:solidFill>
                <a:uFillTx/>
                <a:latin typeface="Aptos"/>
              </a:defRPr>
            </a:lvl1pPr>
          </a:lstStyle>
          <a:p>
            <a:pPr indent="0" algn="r" defTabSz="914400">
              <a:lnSpc>
                <a:spcPct val="100000"/>
              </a:lnSpc>
              <a:buNone/>
            </a:pPr>
            <a:fld id="{D4CB959F-481F-4BCB-B2DA-018FAA2BC683}" type="slidenum">
              <a:rPr lang="en-GB" sz="1200" b="0" u="none" strike="noStrike">
                <a:solidFill>
                  <a:schemeClr val="dk1">
                    <a:tint val="82000"/>
                  </a:schemeClr>
                </a:solidFill>
                <a:uFillTx/>
                <a:latin typeface="Aptos"/>
              </a:rPr>
              <a:t>‹#›</a:t>
            </a:fld>
            <a:endParaRPr lang="en-GB"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 name="PlaceHolder 1"/>
          <p:cNvSpPr>
            <a:spLocks noGrp="1"/>
          </p:cNvSpPr>
          <p:nvPr>
            <p:ph type="title"/>
          </p:nvPr>
        </p:nvSpPr>
        <p:spPr>
          <a:xfrm>
            <a:off x="831960" y="1709640"/>
            <a:ext cx="10515240" cy="2852280"/>
          </a:xfrm>
          <a:prstGeom prst="rect">
            <a:avLst/>
          </a:prstGeom>
          <a:noFill/>
          <a:ln w="0">
            <a:noFill/>
          </a:ln>
        </p:spPr>
        <p:txBody>
          <a:bodyPr lIns="91440" tIns="45720" rIns="91440" bIns="45720" anchor="b">
            <a:noAutofit/>
          </a:bodyPr>
          <a:lstStyle/>
          <a:p>
            <a:pPr indent="0" defTabSz="914400">
              <a:lnSpc>
                <a:spcPct val="90000"/>
              </a:lnSpc>
              <a:buNone/>
            </a:pPr>
            <a:r>
              <a:rPr lang="en-US" sz="6000" b="0" u="none" strike="noStrike">
                <a:solidFill>
                  <a:schemeClr val="dk1"/>
                </a:solidFill>
                <a:uFillTx/>
                <a:latin typeface="Aptos Display"/>
              </a:rPr>
              <a:t>Click to edit Master title style</a:t>
            </a:r>
            <a:endParaRPr lang="en-US" sz="6000" b="0" u="none" strike="noStrike">
              <a:solidFill>
                <a:schemeClr val="dk1"/>
              </a:solidFill>
              <a:uFillTx/>
              <a:latin typeface="Aptos"/>
            </a:endParaRPr>
          </a:p>
        </p:txBody>
      </p:sp>
      <p:sp>
        <p:nvSpPr>
          <p:cNvPr id="45" name="PlaceHolder 2"/>
          <p:cNvSpPr>
            <a:spLocks noGrp="1"/>
          </p:cNvSpPr>
          <p:nvPr>
            <p:ph type="body"/>
          </p:nvPr>
        </p:nvSpPr>
        <p:spPr>
          <a:xfrm>
            <a:off x="831960" y="4589640"/>
            <a:ext cx="10515240" cy="149976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en-US" sz="2400" b="0" u="none" strike="noStrike">
                <a:solidFill>
                  <a:schemeClr val="dk1">
                    <a:tint val="82000"/>
                  </a:schemeClr>
                </a:solidFill>
                <a:uFillTx/>
                <a:latin typeface="Aptos"/>
              </a:rPr>
              <a:t>Click to edit Master text styles</a:t>
            </a:r>
            <a:endParaRPr lang="en-US" sz="2400" b="0" u="none" strike="noStrike">
              <a:solidFill>
                <a:schemeClr val="dk1"/>
              </a:solidFill>
              <a:uFillTx/>
              <a:latin typeface="Aptos"/>
            </a:endParaRPr>
          </a:p>
        </p:txBody>
      </p:sp>
      <p:sp>
        <p:nvSpPr>
          <p:cNvPr id="46" name="PlaceHolder 3"/>
          <p:cNvSpPr>
            <a:spLocks noGrp="1"/>
          </p:cNvSpPr>
          <p:nvPr>
            <p:ph type="dt" idx="13"/>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u="none" strike="noStrike">
                <a:solidFill>
                  <a:schemeClr val="dk1">
                    <a:tint val="82000"/>
                  </a:schemeClr>
                </a:solidFill>
                <a:uFillTx/>
                <a:latin typeface="Aptos"/>
              </a:defRPr>
            </a:lvl1pPr>
          </a:lstStyle>
          <a:p>
            <a:pPr indent="0" defTabSz="914400">
              <a:lnSpc>
                <a:spcPct val="100000"/>
              </a:lnSpc>
              <a:buNone/>
            </a:pPr>
            <a:r>
              <a:rPr lang="en-GB" sz="1200" b="0" u="none" strike="noStrike">
                <a:solidFill>
                  <a:schemeClr val="dk1">
                    <a:tint val="82000"/>
                  </a:schemeClr>
                </a:solidFill>
                <a:uFillTx/>
                <a:latin typeface="Aptos"/>
              </a:rPr>
              <a:t> </a:t>
            </a:r>
            <a:endParaRPr lang="en-GB" sz="1200" b="0" u="none" strike="noStrike">
              <a:solidFill>
                <a:srgbClr val="000000"/>
              </a:solidFill>
              <a:uFillTx/>
              <a:latin typeface="Times New Roman"/>
            </a:endParaRPr>
          </a:p>
        </p:txBody>
      </p:sp>
      <p:sp>
        <p:nvSpPr>
          <p:cNvPr id="47" name="PlaceHolder 4"/>
          <p:cNvSpPr>
            <a:spLocks noGrp="1"/>
          </p:cNvSpPr>
          <p:nvPr>
            <p:ph type="ftr" idx="14"/>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GB" sz="1400" b="0" u="none" strike="noStrike">
                <a:solidFill>
                  <a:srgbClr val="000000"/>
                </a:solidFill>
                <a:uFillTx/>
                <a:latin typeface="Times New Roman"/>
              </a:defRPr>
            </a:lvl1pPr>
          </a:lstStyle>
          <a:p>
            <a:pPr indent="0" algn="ctr">
              <a:buNone/>
            </a:pPr>
            <a:r>
              <a:rPr lang="en-GB" sz="1400" b="0" u="none" strike="noStrike">
                <a:solidFill>
                  <a:srgbClr val="000000"/>
                </a:solidFill>
                <a:uFillTx/>
                <a:latin typeface="Times New Roman"/>
              </a:rPr>
              <a:t> </a:t>
            </a:r>
          </a:p>
        </p:txBody>
      </p:sp>
      <p:sp>
        <p:nvSpPr>
          <p:cNvPr id="48" name="PlaceHolder 5"/>
          <p:cNvSpPr>
            <a:spLocks noGrp="1"/>
          </p:cNvSpPr>
          <p:nvPr>
            <p:ph type="sldNum" idx="15"/>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u="none" strike="noStrike">
                <a:solidFill>
                  <a:schemeClr val="dk1">
                    <a:tint val="82000"/>
                  </a:schemeClr>
                </a:solidFill>
                <a:uFillTx/>
                <a:latin typeface="Aptos"/>
              </a:defRPr>
            </a:lvl1pPr>
          </a:lstStyle>
          <a:p>
            <a:pPr indent="0" algn="r" defTabSz="914400">
              <a:lnSpc>
                <a:spcPct val="100000"/>
              </a:lnSpc>
              <a:buNone/>
            </a:pPr>
            <a:fld id="{DB51B84C-A40D-4B74-BA8C-068A621CA103}" type="slidenum">
              <a:rPr lang="en-GB" sz="1200" b="0" u="none" strike="noStrike">
                <a:solidFill>
                  <a:schemeClr val="dk1">
                    <a:tint val="82000"/>
                  </a:schemeClr>
                </a:solidFill>
                <a:uFillTx/>
                <a:latin typeface="Aptos"/>
              </a:rPr>
              <a:t>‹#›</a:t>
            </a:fld>
            <a:endParaRPr lang="en-GB"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en-US" sz="4400" b="0" u="none" strike="noStrike">
                <a:solidFill>
                  <a:schemeClr val="dk1"/>
                </a:solidFill>
                <a:uFillTx/>
                <a:latin typeface="Aptos Display"/>
              </a:rPr>
              <a:t>Click to edit Master title style</a:t>
            </a:r>
            <a:endParaRPr lang="en-US" sz="4400" b="0" u="none" strike="noStrike">
              <a:solidFill>
                <a:schemeClr val="dk1"/>
              </a:solidFill>
              <a:uFillTx/>
              <a:latin typeface="Aptos"/>
            </a:endParaRPr>
          </a:p>
        </p:txBody>
      </p:sp>
      <p:sp>
        <p:nvSpPr>
          <p:cNvPr id="50" name="PlaceHolder 2"/>
          <p:cNvSpPr>
            <a:spLocks noGrp="1"/>
          </p:cNvSpPr>
          <p:nvPr>
            <p:ph type="body"/>
          </p:nvPr>
        </p:nvSpPr>
        <p:spPr>
          <a:xfrm>
            <a:off x="838080" y="1825560"/>
            <a:ext cx="518112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n-US" sz="2800" b="0" u="none" strike="noStrike">
                <a:solidFill>
                  <a:schemeClr val="dk1"/>
                </a:solidFill>
                <a:uFillTx/>
                <a:latin typeface="Aptos"/>
              </a:rPr>
              <a:t>Click to edit Master text styles</a:t>
            </a:r>
          </a:p>
          <a:p>
            <a:pPr marL="685800" lvl="1" indent="-228600" defTabSz="914400">
              <a:lnSpc>
                <a:spcPct val="90000"/>
              </a:lnSpc>
              <a:spcBef>
                <a:spcPts val="499"/>
              </a:spcBef>
              <a:buClr>
                <a:srgbClr val="000000"/>
              </a:buClr>
              <a:buFont typeface="Arial"/>
              <a:buChar char="•"/>
            </a:pPr>
            <a:r>
              <a:rPr lang="en-US" sz="2400" b="0" u="none" strike="noStrike">
                <a:solidFill>
                  <a:schemeClr val="dk1"/>
                </a:solidFill>
                <a:uFillTx/>
                <a:latin typeface="Aptos"/>
              </a:rPr>
              <a:t>Second level</a:t>
            </a:r>
          </a:p>
          <a:p>
            <a:pPr marL="1143000" lvl="2" indent="-228600" defTabSz="914400">
              <a:lnSpc>
                <a:spcPct val="90000"/>
              </a:lnSpc>
              <a:spcBef>
                <a:spcPts val="499"/>
              </a:spcBef>
              <a:buClr>
                <a:srgbClr val="000000"/>
              </a:buClr>
              <a:buFont typeface="Arial"/>
              <a:buChar char="•"/>
            </a:pPr>
            <a:r>
              <a:rPr lang="en-US" sz="2000" b="0" u="none" strike="noStrike">
                <a:solidFill>
                  <a:schemeClr val="dk1"/>
                </a:solidFill>
                <a:uFillTx/>
                <a:latin typeface="Aptos"/>
              </a:rPr>
              <a:t>Third level</a:t>
            </a:r>
          </a:p>
          <a:p>
            <a:pPr marL="1600200" lvl="3" indent="-228600" defTabSz="914400">
              <a:lnSpc>
                <a:spcPct val="90000"/>
              </a:lnSpc>
              <a:spcBef>
                <a:spcPts val="499"/>
              </a:spcBef>
              <a:buClr>
                <a:srgbClr val="000000"/>
              </a:buClr>
              <a:buFont typeface="Arial"/>
              <a:buChar char="•"/>
            </a:pPr>
            <a:r>
              <a:rPr lang="en-US" sz="1800" b="0" u="none" strike="noStrike">
                <a:solidFill>
                  <a:schemeClr val="dk1"/>
                </a:solidFill>
                <a:uFillTx/>
                <a:latin typeface="Aptos"/>
              </a:rPr>
              <a:t>Fourth level</a:t>
            </a:r>
          </a:p>
          <a:p>
            <a:pPr marL="2057400" lvl="4" indent="-228600" defTabSz="914400">
              <a:lnSpc>
                <a:spcPct val="90000"/>
              </a:lnSpc>
              <a:spcBef>
                <a:spcPts val="499"/>
              </a:spcBef>
              <a:buClr>
                <a:srgbClr val="000000"/>
              </a:buClr>
              <a:buFont typeface="Arial"/>
              <a:buChar char="•"/>
            </a:pPr>
            <a:r>
              <a:rPr lang="en-US" sz="1800" b="0" u="none" strike="noStrike">
                <a:solidFill>
                  <a:schemeClr val="dk1"/>
                </a:solidFill>
                <a:uFillTx/>
                <a:latin typeface="Aptos"/>
              </a:rPr>
              <a:t>Fifth level</a:t>
            </a:r>
          </a:p>
        </p:txBody>
      </p:sp>
      <p:sp>
        <p:nvSpPr>
          <p:cNvPr id="51" name="PlaceHolder 3"/>
          <p:cNvSpPr>
            <a:spLocks noGrp="1"/>
          </p:cNvSpPr>
          <p:nvPr>
            <p:ph type="body"/>
          </p:nvPr>
        </p:nvSpPr>
        <p:spPr>
          <a:xfrm>
            <a:off x="6172200" y="1825560"/>
            <a:ext cx="518112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en-US" sz="2800" b="0" u="none" strike="noStrike">
                <a:solidFill>
                  <a:schemeClr val="dk1"/>
                </a:solidFill>
                <a:uFillTx/>
                <a:latin typeface="Aptos"/>
              </a:rPr>
              <a:t>Click to edit Master text styles</a:t>
            </a:r>
          </a:p>
          <a:p>
            <a:pPr marL="685800" lvl="1" indent="-228600" defTabSz="914400">
              <a:lnSpc>
                <a:spcPct val="90000"/>
              </a:lnSpc>
              <a:spcBef>
                <a:spcPts val="499"/>
              </a:spcBef>
              <a:buClr>
                <a:srgbClr val="000000"/>
              </a:buClr>
              <a:buFont typeface="Arial"/>
              <a:buChar char="•"/>
            </a:pPr>
            <a:r>
              <a:rPr lang="en-US" sz="2400" b="0" u="none" strike="noStrike">
                <a:solidFill>
                  <a:schemeClr val="dk1"/>
                </a:solidFill>
                <a:uFillTx/>
                <a:latin typeface="Aptos"/>
              </a:rPr>
              <a:t>Second level</a:t>
            </a:r>
          </a:p>
          <a:p>
            <a:pPr marL="1143000" lvl="2" indent="-228600" defTabSz="914400">
              <a:lnSpc>
                <a:spcPct val="90000"/>
              </a:lnSpc>
              <a:spcBef>
                <a:spcPts val="499"/>
              </a:spcBef>
              <a:buClr>
                <a:srgbClr val="000000"/>
              </a:buClr>
              <a:buFont typeface="Arial"/>
              <a:buChar char="•"/>
            </a:pPr>
            <a:r>
              <a:rPr lang="en-US" sz="2000" b="0" u="none" strike="noStrike">
                <a:solidFill>
                  <a:schemeClr val="dk1"/>
                </a:solidFill>
                <a:uFillTx/>
                <a:latin typeface="Aptos"/>
              </a:rPr>
              <a:t>Third level</a:t>
            </a:r>
          </a:p>
          <a:p>
            <a:pPr marL="1600200" lvl="3" indent="-228600" defTabSz="914400">
              <a:lnSpc>
                <a:spcPct val="90000"/>
              </a:lnSpc>
              <a:spcBef>
                <a:spcPts val="499"/>
              </a:spcBef>
              <a:buClr>
                <a:srgbClr val="000000"/>
              </a:buClr>
              <a:buFont typeface="Arial"/>
              <a:buChar char="•"/>
            </a:pPr>
            <a:r>
              <a:rPr lang="en-US" sz="1800" b="0" u="none" strike="noStrike">
                <a:solidFill>
                  <a:schemeClr val="dk1"/>
                </a:solidFill>
                <a:uFillTx/>
                <a:latin typeface="Aptos"/>
              </a:rPr>
              <a:t>Fourth level</a:t>
            </a:r>
          </a:p>
          <a:p>
            <a:pPr marL="2057400" lvl="4" indent="-228600" defTabSz="914400">
              <a:lnSpc>
                <a:spcPct val="90000"/>
              </a:lnSpc>
              <a:spcBef>
                <a:spcPts val="499"/>
              </a:spcBef>
              <a:buClr>
                <a:srgbClr val="000000"/>
              </a:buClr>
              <a:buFont typeface="Arial"/>
              <a:buChar char="•"/>
            </a:pPr>
            <a:r>
              <a:rPr lang="en-US" sz="1800" b="0" u="none" strike="noStrike">
                <a:solidFill>
                  <a:schemeClr val="dk1"/>
                </a:solidFill>
                <a:uFillTx/>
                <a:latin typeface="Aptos"/>
              </a:rPr>
              <a:t>Fifth level</a:t>
            </a:r>
          </a:p>
        </p:txBody>
      </p:sp>
      <p:sp>
        <p:nvSpPr>
          <p:cNvPr id="52" name="PlaceHolder 4"/>
          <p:cNvSpPr>
            <a:spLocks noGrp="1"/>
          </p:cNvSpPr>
          <p:nvPr>
            <p:ph type="dt" idx="16"/>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en-GB" sz="1200" b="0" u="none" strike="noStrike">
                <a:solidFill>
                  <a:schemeClr val="dk1">
                    <a:tint val="82000"/>
                  </a:schemeClr>
                </a:solidFill>
                <a:uFillTx/>
                <a:latin typeface="Aptos"/>
              </a:defRPr>
            </a:lvl1pPr>
          </a:lstStyle>
          <a:p>
            <a:pPr indent="0" defTabSz="914400">
              <a:lnSpc>
                <a:spcPct val="100000"/>
              </a:lnSpc>
              <a:buNone/>
            </a:pPr>
            <a:r>
              <a:rPr lang="en-GB" sz="1200" b="0" u="none" strike="noStrike">
                <a:solidFill>
                  <a:schemeClr val="dk1">
                    <a:tint val="82000"/>
                  </a:schemeClr>
                </a:solidFill>
                <a:uFillTx/>
                <a:latin typeface="Aptos"/>
              </a:rPr>
              <a:t> </a:t>
            </a:r>
            <a:endParaRPr lang="en-GB" sz="1200" b="0" u="none" strike="noStrike">
              <a:solidFill>
                <a:srgbClr val="000000"/>
              </a:solidFill>
              <a:uFillTx/>
              <a:latin typeface="Times New Roman"/>
            </a:endParaRPr>
          </a:p>
        </p:txBody>
      </p:sp>
      <p:sp>
        <p:nvSpPr>
          <p:cNvPr id="53" name="PlaceHolder 5"/>
          <p:cNvSpPr>
            <a:spLocks noGrp="1"/>
          </p:cNvSpPr>
          <p:nvPr>
            <p:ph type="ftr" idx="17"/>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GB" sz="1400" b="0" u="none" strike="noStrike">
                <a:solidFill>
                  <a:srgbClr val="000000"/>
                </a:solidFill>
                <a:uFillTx/>
                <a:latin typeface="Times New Roman"/>
              </a:defRPr>
            </a:lvl1pPr>
          </a:lstStyle>
          <a:p>
            <a:pPr indent="0" algn="ctr">
              <a:buNone/>
            </a:pPr>
            <a:r>
              <a:rPr lang="en-GB" sz="1400" b="0" u="none" strike="noStrike">
                <a:solidFill>
                  <a:srgbClr val="000000"/>
                </a:solidFill>
                <a:uFillTx/>
                <a:latin typeface="Times New Roman"/>
              </a:rPr>
              <a:t> </a:t>
            </a:r>
          </a:p>
        </p:txBody>
      </p:sp>
      <p:sp>
        <p:nvSpPr>
          <p:cNvPr id="54" name="PlaceHolder 6"/>
          <p:cNvSpPr>
            <a:spLocks noGrp="1"/>
          </p:cNvSpPr>
          <p:nvPr>
            <p:ph type="sldNum" idx="18"/>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GB" sz="1200" b="0" u="none" strike="noStrike">
                <a:solidFill>
                  <a:schemeClr val="dk1">
                    <a:tint val="82000"/>
                  </a:schemeClr>
                </a:solidFill>
                <a:uFillTx/>
                <a:latin typeface="Aptos"/>
              </a:defRPr>
            </a:lvl1pPr>
          </a:lstStyle>
          <a:p>
            <a:pPr indent="0" algn="r" defTabSz="914400">
              <a:lnSpc>
                <a:spcPct val="100000"/>
              </a:lnSpc>
              <a:buNone/>
            </a:pPr>
            <a:fld id="{6E0754C7-5413-41FA-8E64-A9860CE8192A}" type="slidenum">
              <a:rPr lang="en-GB" sz="1200" b="0" u="none" strike="noStrike">
                <a:solidFill>
                  <a:schemeClr val="dk1">
                    <a:tint val="82000"/>
                  </a:schemeClr>
                </a:solidFill>
                <a:uFillTx/>
                <a:latin typeface="Aptos"/>
              </a:rPr>
              <a:t>‹#›</a:t>
            </a:fld>
            <a:endParaRPr lang="en-GB"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hyperlink" Target="https://www.mhm.org.uk/" TargetMode="External"/><Relationship Id="rId3" Type="http://schemas.openxmlformats.org/officeDocument/2006/relationships/hyperlink" Target="https://ukri.sharepoint.com/sites/thesource/SitePages/Employee-Assistance-Programme.aspx?web=1" TargetMode="External"/><Relationship Id="rId7" Type="http://schemas.openxmlformats.org/officeDocument/2006/relationships/hyperlink" Target="https://ukri.sharepoint.com/sites/thesource/SitePages/Civil-Service-Sports-Council-(CSSC).aspx?web=1" TargetMode="External"/><Relationship Id="rId2" Type="http://schemas.openxmlformats.org/officeDocument/2006/relationships/hyperlink" Target="https://ukri.sharepoint.com/sites/thesource/SitePages/Our-wellbeing.aspx" TargetMode="External"/><Relationship Id="rId1" Type="http://schemas.openxmlformats.org/officeDocument/2006/relationships/slideLayout" Target="../slideLayouts/slideLayout4.xml"/><Relationship Id="rId6" Type="http://schemas.openxmlformats.org/officeDocument/2006/relationships/hyperlink" Target="https://pam-assist.co.uk/" TargetMode="External"/><Relationship Id="rId5" Type="http://schemas.openxmlformats.org/officeDocument/2006/relationships/hyperlink" Target="https://ukri.sharepoint.com/sites/thesource/SitePages/Health-%26-wellbeing-event-recordings.aspx" TargetMode="External"/><Relationship Id="rId10" Type="http://schemas.openxmlformats.org/officeDocument/2006/relationships/image" Target="../media/image20.png"/><Relationship Id="rId4" Type="http://schemas.openxmlformats.org/officeDocument/2006/relationships/hyperlink" Target="https://ukri.sharepoint.com/sites/thesource/SitePages/Health-Promotion-Calendars.aspx" TargetMode="External"/><Relationship Id="rId9" Type="http://schemas.openxmlformats.org/officeDocument/2006/relationships/hyperlink" Target="https://www.hse.gov.uk/pubns/wbk01.htm"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6.tif"/><Relationship Id="rId13" Type="http://schemas.openxmlformats.org/officeDocument/2006/relationships/image" Target="../media/image31.tif"/><Relationship Id="rId3" Type="http://schemas.openxmlformats.org/officeDocument/2006/relationships/image" Target="../media/image22.tif"/><Relationship Id="rId7" Type="http://schemas.openxmlformats.org/officeDocument/2006/relationships/image" Target="../media/image25.tif"/><Relationship Id="rId12" Type="http://schemas.openxmlformats.org/officeDocument/2006/relationships/image" Target="../media/image30.tif"/><Relationship Id="rId2" Type="http://schemas.openxmlformats.org/officeDocument/2006/relationships/image" Target="../media/image21.tif"/><Relationship Id="rId1" Type="http://schemas.openxmlformats.org/officeDocument/2006/relationships/slideLayout" Target="../slideLayouts/slideLayout4.xml"/><Relationship Id="rId6" Type="http://schemas.openxmlformats.org/officeDocument/2006/relationships/image" Target="../media/image24.tif"/><Relationship Id="rId11" Type="http://schemas.openxmlformats.org/officeDocument/2006/relationships/image" Target="../media/image29.tif"/><Relationship Id="rId5" Type="http://schemas.openxmlformats.org/officeDocument/2006/relationships/image" Target="../media/image23.tif"/><Relationship Id="rId10" Type="http://schemas.openxmlformats.org/officeDocument/2006/relationships/image" Target="../media/image28.tif"/><Relationship Id="rId4" Type="http://schemas.openxmlformats.org/officeDocument/2006/relationships/hyperlink" Target="https://everymindatwork.com/wp-content/uploads/2023/09/Everymind-at-Work-Mental-Health-Support-Directory.pdf?utm_campaign=2023" TargetMode="External"/><Relationship Id="rId9" Type="http://schemas.openxmlformats.org/officeDocument/2006/relationships/image" Target="../media/image27.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hyperlink" Target="https://ukri.sharepoint.com/sites/thesource/_layouts/15/Event.aspx?ListGuid=275f4316-c444-4738-a473-523e6c602498&amp;ItemId=1073" TargetMode="External"/><Relationship Id="rId3" Type="http://schemas.openxmlformats.org/officeDocument/2006/relationships/hyperlink" Target="https://ukri.sharepoint.com/sites/thesource/_layouts/15/Event.aspx?ListGuid=275f4316-c444-4738-a473-523e6c602498&amp;ItemId=1130" TargetMode="External"/><Relationship Id="rId7" Type="http://schemas.openxmlformats.org/officeDocument/2006/relationships/hyperlink" Target="https://ukri.sharepoint.com/sites/thesource/_layouts/15/Event.aspx?ListGuid=275f4316-c444-4738-a473-523e6c602498&amp;ItemId=1131" TargetMode="External"/><Relationship Id="rId2" Type="http://schemas.openxmlformats.org/officeDocument/2006/relationships/hyperlink" Target="https://ukri.sharepoint.com/sites/thesource/SitePages/Wellbeing--Meaningful-May.aspx" TargetMode="External"/><Relationship Id="rId1" Type="http://schemas.openxmlformats.org/officeDocument/2006/relationships/slideLayout" Target="../slideLayouts/slideLayout4.xml"/><Relationship Id="rId6" Type="http://schemas.openxmlformats.org/officeDocument/2006/relationships/hyperlink" Target="https://ukri.sharepoint.com/sites/thesource/_layouts/15/Event.aspx?ListGuid=275f4316-c444-4738-a473-523e6c602498&amp;ItemId=1149" TargetMode="External"/><Relationship Id="rId5" Type="http://schemas.openxmlformats.org/officeDocument/2006/relationships/hyperlink" Target="https://ukri.sharepoint.com/sites/thesource/_layouts/15/Event.aspx?ListGuid=275f4316-c444-4738-a473-523e6c602498&amp;ItemId=1022" TargetMode="External"/><Relationship Id="rId4" Type="http://schemas.openxmlformats.org/officeDocument/2006/relationships/hyperlink" Target="https://ukri.sharepoint.com/sites/thesource/_layouts/15/Event.aspx?ListGuid=275f4316-c444-4738-a473-523e6c602498&amp;ItemId=1113" TargetMode="External"/><Relationship Id="rId9" Type="http://schemas.openxmlformats.org/officeDocument/2006/relationships/hyperlink" Target="https://ukri.sharepoint.com/sites/thesource/_layouts/15/Event.aspx?ListGuid=275f4316-c444-4738-a473-523e6c602498&amp;ItemId=1097"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PlaceHolder 1"/>
          <p:cNvSpPr>
            <a:spLocks noGrp="1"/>
          </p:cNvSpPr>
          <p:nvPr>
            <p:ph/>
          </p:nvPr>
        </p:nvSpPr>
        <p:spPr>
          <a:xfrm>
            <a:off x="700920" y="2927520"/>
            <a:ext cx="4655880" cy="738360"/>
          </a:xfrm>
          <a:prstGeom prst="rect">
            <a:avLst/>
          </a:prstGeom>
          <a:noFill/>
          <a:ln w="0">
            <a:noFill/>
          </a:ln>
        </p:spPr>
        <p:txBody>
          <a:bodyPr lIns="0" tIns="0" rIns="0" bIns="0" anchor="t">
            <a:noAutofit/>
          </a:bodyPr>
          <a:lstStyle/>
          <a:p>
            <a:pPr indent="0" defTabSz="914400">
              <a:lnSpc>
                <a:spcPct val="100000"/>
              </a:lnSpc>
              <a:buNone/>
              <a:tabLst>
                <a:tab pos="0" algn="l"/>
              </a:tabLst>
            </a:pPr>
            <a:r>
              <a:rPr lang="en-US" sz="4800" b="0" u="none" strike="noStrike">
                <a:solidFill>
                  <a:schemeClr val="lt1"/>
                </a:solidFill>
                <a:uFillTx/>
                <a:latin typeface="Roboto Medium"/>
                <a:ea typeface="Roboto Medium"/>
              </a:rPr>
              <a:t>Mental Health and Wellbeing in PPD</a:t>
            </a:r>
            <a:br>
              <a:rPr sz="4800"/>
            </a:br>
            <a:r>
              <a:rPr lang="en-US" sz="2000" b="0" u="none" strike="noStrike">
                <a:solidFill>
                  <a:schemeClr val="lt1"/>
                </a:solidFill>
                <a:uFillTx/>
                <a:latin typeface="Roboto Medium"/>
                <a:ea typeface="Roboto Medium"/>
              </a:rPr>
              <a:t> </a:t>
            </a:r>
            <a:br>
              <a:rPr sz="2000"/>
            </a:br>
            <a:r>
              <a:rPr lang="en-US" sz="2000" b="0" u="none" strike="noStrike">
                <a:solidFill>
                  <a:schemeClr val="lt1"/>
                </a:solidFill>
                <a:uFillTx/>
                <a:latin typeface="Roboto Medium"/>
                <a:ea typeface="Roboto Medium"/>
              </a:rPr>
              <a:t>Marta Sabate-Gilarte and Ben Smart</a:t>
            </a:r>
            <a:endParaRPr lang="en-US" sz="2000" b="0" u="none" strike="noStrike">
              <a:solidFill>
                <a:schemeClr val="dk1"/>
              </a:solidFill>
              <a:uFillTx/>
              <a:latin typeface="Apto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PlaceHolder 1"/>
          <p:cNvSpPr>
            <a:spLocks noGrp="1"/>
          </p:cNvSpPr>
          <p:nvPr>
            <p:ph/>
          </p:nvPr>
        </p:nvSpPr>
        <p:spPr>
          <a:xfrm>
            <a:off x="700920" y="381240"/>
            <a:ext cx="8529840" cy="553320"/>
          </a:xfrm>
          <a:prstGeom prst="rect">
            <a:avLst/>
          </a:prstGeom>
          <a:noFill/>
          <a:ln w="0">
            <a:noFill/>
          </a:ln>
        </p:spPr>
        <p:txBody>
          <a:bodyPr lIns="0" tIns="0" rIns="0" bIns="0" anchor="b">
            <a:normAutofit fontScale="92500" lnSpcReduction="19999"/>
          </a:bodyPr>
          <a:lstStyle/>
          <a:p>
            <a:pPr indent="0" defTabSz="914400">
              <a:lnSpc>
                <a:spcPct val="90000"/>
              </a:lnSpc>
              <a:spcBef>
                <a:spcPts val="1001"/>
              </a:spcBef>
              <a:buNone/>
              <a:tabLst>
                <a:tab pos="0" algn="l"/>
              </a:tabLst>
            </a:pPr>
            <a:r>
              <a:rPr lang="en-US" sz="4800" b="1" u="none" strike="noStrike">
                <a:solidFill>
                  <a:srgbClr val="2E2D62"/>
                </a:solidFill>
                <a:uFillTx/>
                <a:latin typeface="Roboto Light"/>
                <a:ea typeface="Roboto Light"/>
              </a:rPr>
              <a:t>The Four Pillars of Wellbeing</a:t>
            </a:r>
            <a:endParaRPr lang="en-US" sz="4800" b="0" u="none" strike="noStrike">
              <a:solidFill>
                <a:schemeClr val="dk1"/>
              </a:solidFill>
              <a:uFillTx/>
              <a:latin typeface="Aptos"/>
            </a:endParaRPr>
          </a:p>
        </p:txBody>
      </p:sp>
      <p:grpSp>
        <p:nvGrpSpPr>
          <p:cNvPr id="155" name="Group 32"/>
          <p:cNvGrpSpPr/>
          <p:nvPr/>
        </p:nvGrpSpPr>
        <p:grpSpPr>
          <a:xfrm>
            <a:off x="7387560" y="4259880"/>
            <a:ext cx="4010760" cy="1839600"/>
            <a:chOff x="7387560" y="4259880"/>
            <a:chExt cx="4010760" cy="1839600"/>
          </a:xfrm>
        </p:grpSpPr>
        <p:sp>
          <p:nvSpPr>
            <p:cNvPr id="156" name="Cloud 16"/>
            <p:cNvSpPr/>
            <p:nvPr/>
          </p:nvSpPr>
          <p:spPr>
            <a:xfrm>
              <a:off x="7387560" y="4259880"/>
              <a:ext cx="4010760" cy="1707840"/>
            </a:xfrm>
            <a:prstGeom prst="cloud">
              <a:avLst/>
            </a:prstGeom>
            <a:solidFill>
              <a:schemeClr val="bg1"/>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GB" sz="2400" b="0" u="none" strike="noStrike">
                <a:solidFill>
                  <a:schemeClr val="lt1"/>
                </a:solidFill>
                <a:uFillTx/>
                <a:latin typeface="Aptos"/>
              </a:endParaRPr>
            </a:p>
          </p:txBody>
        </p:sp>
        <p:sp>
          <p:nvSpPr>
            <p:cNvPr id="157" name="TextBox 18"/>
            <p:cNvSpPr/>
            <p:nvPr/>
          </p:nvSpPr>
          <p:spPr>
            <a:xfrm>
              <a:off x="7810200" y="4546440"/>
              <a:ext cx="2154960" cy="155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3200" b="1" u="none" strike="noStrike">
                  <a:solidFill>
                    <a:schemeClr val="dk1"/>
                  </a:solidFill>
                  <a:uFillTx/>
                  <a:latin typeface="Aptos"/>
                </a:rPr>
                <a:t>Social</a:t>
              </a:r>
              <a:endParaRPr lang="en-GB" sz="3200" b="0" u="none" strike="noStrike">
                <a:solidFill>
                  <a:srgbClr val="000000"/>
                </a:solidFill>
                <a:uFillTx/>
                <a:latin typeface="Arial"/>
              </a:endParaRPr>
            </a:p>
            <a:p>
              <a:pPr algn="ctr" defTabSz="914400">
                <a:lnSpc>
                  <a:spcPct val="100000"/>
                </a:lnSpc>
              </a:pPr>
              <a:r>
                <a:rPr lang="en-GB" sz="3200" b="1" u="none" strike="noStrike">
                  <a:solidFill>
                    <a:schemeClr val="dk1"/>
                  </a:solidFill>
                  <a:uFillTx/>
                  <a:latin typeface="Aptos"/>
                </a:rPr>
                <a:t>Wellbeing</a:t>
              </a:r>
              <a:endParaRPr lang="en-GB" sz="3200" b="0" u="none" strike="noStrike">
                <a:solidFill>
                  <a:srgbClr val="000000"/>
                </a:solidFill>
                <a:uFillTx/>
                <a:latin typeface="Arial"/>
              </a:endParaRPr>
            </a:p>
          </p:txBody>
        </p:sp>
        <p:pic>
          <p:nvPicPr>
            <p:cNvPr id="158" name="Graphic 20" descr="Connections with solid fill"/>
            <p:cNvPicPr/>
            <p:nvPr/>
          </p:nvPicPr>
          <p:blipFill>
            <a:blip r:embed="rId2">
              <a:extLst>
                <a:ext uri="{96DAC541-7B7A-43D3-8B79-37D633B846F1}">
                  <asvg:svgBlip xmlns:asvg="http://schemas.microsoft.com/office/drawing/2016/SVG/main" r:embed="rId3"/>
                </a:ext>
              </a:extLst>
            </a:blip>
            <a:stretch/>
          </p:blipFill>
          <p:spPr>
            <a:xfrm>
              <a:off x="9831240" y="4406400"/>
              <a:ext cx="1163880" cy="1163880"/>
            </a:xfrm>
            <a:prstGeom prst="rect">
              <a:avLst/>
            </a:prstGeom>
            <a:noFill/>
            <a:ln w="0">
              <a:noFill/>
            </a:ln>
          </p:spPr>
        </p:pic>
      </p:grpSp>
      <p:grpSp>
        <p:nvGrpSpPr>
          <p:cNvPr id="159" name="Group 35"/>
          <p:cNvGrpSpPr/>
          <p:nvPr/>
        </p:nvGrpSpPr>
        <p:grpSpPr>
          <a:xfrm>
            <a:off x="743760" y="1500120"/>
            <a:ext cx="4232160" cy="1824480"/>
            <a:chOff x="743760" y="1500120"/>
            <a:chExt cx="4232160" cy="1824480"/>
          </a:xfrm>
        </p:grpSpPr>
        <p:sp>
          <p:nvSpPr>
            <p:cNvPr id="160" name="Cloud 21"/>
            <p:cNvSpPr/>
            <p:nvPr/>
          </p:nvSpPr>
          <p:spPr>
            <a:xfrm>
              <a:off x="743760" y="1500120"/>
              <a:ext cx="4232160" cy="1707840"/>
            </a:xfrm>
            <a:prstGeom prst="cloud">
              <a:avLst/>
            </a:prstGeom>
            <a:solidFill>
              <a:schemeClr val="bg1"/>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GB" sz="2400" b="0" u="none" strike="noStrike">
                <a:solidFill>
                  <a:schemeClr val="lt1"/>
                </a:solidFill>
                <a:uFillTx/>
                <a:latin typeface="Aptos"/>
              </a:endParaRPr>
            </a:p>
          </p:txBody>
        </p:sp>
        <p:sp>
          <p:nvSpPr>
            <p:cNvPr id="161" name="TextBox 22"/>
            <p:cNvSpPr/>
            <p:nvPr/>
          </p:nvSpPr>
          <p:spPr>
            <a:xfrm>
              <a:off x="2292480" y="1771560"/>
              <a:ext cx="2154960" cy="155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3200" b="1" u="none" strike="noStrike">
                  <a:solidFill>
                    <a:schemeClr val="dk1"/>
                  </a:solidFill>
                  <a:uFillTx/>
                  <a:latin typeface="Aptos"/>
                </a:rPr>
                <a:t>Financial</a:t>
              </a:r>
              <a:endParaRPr lang="en-GB" sz="3200" b="0" u="none" strike="noStrike">
                <a:solidFill>
                  <a:srgbClr val="000000"/>
                </a:solidFill>
                <a:uFillTx/>
                <a:latin typeface="Arial"/>
              </a:endParaRPr>
            </a:p>
            <a:p>
              <a:pPr algn="ctr" defTabSz="914400">
                <a:lnSpc>
                  <a:spcPct val="100000"/>
                </a:lnSpc>
              </a:pPr>
              <a:r>
                <a:rPr lang="en-GB" sz="3200" b="1" u="none" strike="noStrike">
                  <a:solidFill>
                    <a:schemeClr val="dk1"/>
                  </a:solidFill>
                  <a:uFillTx/>
                  <a:latin typeface="Aptos"/>
                </a:rPr>
                <a:t>Wellbeing</a:t>
              </a:r>
              <a:endParaRPr lang="en-GB" sz="3200" b="0" u="none" strike="noStrike">
                <a:solidFill>
                  <a:srgbClr val="000000"/>
                </a:solidFill>
                <a:uFillTx/>
                <a:latin typeface="Arial"/>
              </a:endParaRPr>
            </a:p>
          </p:txBody>
        </p:sp>
        <p:pic>
          <p:nvPicPr>
            <p:cNvPr id="162" name="Graphic 23" descr="Money outline"/>
            <p:cNvPicPr/>
            <p:nvPr/>
          </p:nvPicPr>
          <p:blipFill>
            <a:blip r:embed="rId4">
              <a:extLst>
                <a:ext uri="{96DAC541-7B7A-43D3-8B79-37D633B846F1}">
                  <asvg:svgBlip xmlns:asvg="http://schemas.microsoft.com/office/drawing/2016/SVG/main" r:embed="rId5"/>
                </a:ext>
              </a:extLst>
            </a:blip>
            <a:stretch/>
          </p:blipFill>
          <p:spPr>
            <a:xfrm rot="18536400">
              <a:off x="1190880" y="1732680"/>
              <a:ext cx="1145160" cy="1145160"/>
            </a:xfrm>
            <a:prstGeom prst="rect">
              <a:avLst/>
            </a:prstGeom>
            <a:noFill/>
            <a:ln w="0">
              <a:noFill/>
            </a:ln>
          </p:spPr>
        </p:pic>
      </p:grpSp>
      <p:sp>
        <p:nvSpPr>
          <p:cNvPr id="163" name="TextBox 1"/>
          <p:cNvSpPr/>
          <p:nvPr/>
        </p:nvSpPr>
        <p:spPr>
          <a:xfrm>
            <a:off x="5378400" y="1500120"/>
            <a:ext cx="6464160" cy="1735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914400">
              <a:lnSpc>
                <a:spcPct val="150000"/>
              </a:lnSpc>
              <a:buClr>
                <a:srgbClr val="000000"/>
              </a:buClr>
              <a:buFont typeface="OpenSymbol"/>
              <a:buChar char="-"/>
            </a:pPr>
            <a:r>
              <a:rPr lang="en-GB" sz="1800" b="0" u="none" strike="noStrike">
                <a:solidFill>
                  <a:schemeClr val="dk1"/>
                </a:solidFill>
                <a:uFillTx/>
                <a:latin typeface="Aptos"/>
              </a:rPr>
              <a:t>Reduce stigma around money pressures.</a:t>
            </a:r>
            <a:endParaRPr lang="en-GB" sz="1800" b="0" u="none" strike="noStrike">
              <a:solidFill>
                <a:srgbClr val="000000"/>
              </a:solidFill>
              <a:uFillTx/>
              <a:latin typeface="Arial"/>
            </a:endParaRPr>
          </a:p>
          <a:p>
            <a:pPr marL="285840" indent="-285840" defTabSz="914400">
              <a:lnSpc>
                <a:spcPct val="150000"/>
              </a:lnSpc>
              <a:buClr>
                <a:srgbClr val="000000"/>
              </a:buClr>
              <a:buFont typeface="OpenSymbol"/>
              <a:buChar char="-"/>
            </a:pPr>
            <a:r>
              <a:rPr lang="en-GB" sz="1800" b="0" u="none" strike="noStrike">
                <a:solidFill>
                  <a:schemeClr val="dk1"/>
                </a:solidFill>
                <a:uFillTx/>
                <a:latin typeface="Aptos"/>
              </a:rPr>
              <a:t>Provide education, support and tools for financial management to help reducing financial stress.</a:t>
            </a:r>
            <a:endParaRPr lang="en-GB" sz="1800" b="0" u="none" strike="noStrike">
              <a:solidFill>
                <a:srgbClr val="000000"/>
              </a:solidFill>
              <a:uFillTx/>
              <a:latin typeface="Arial"/>
            </a:endParaRPr>
          </a:p>
          <a:p>
            <a:pPr marL="285840" indent="-285840" defTabSz="914400">
              <a:lnSpc>
                <a:spcPct val="150000"/>
              </a:lnSpc>
              <a:buClr>
                <a:srgbClr val="000000"/>
              </a:buClr>
              <a:buFont typeface="OpenSymbol"/>
              <a:buChar char="-"/>
            </a:pPr>
            <a:r>
              <a:rPr lang="en-GB" sz="1800" b="0" u="none" strike="noStrike">
                <a:solidFill>
                  <a:schemeClr val="dk1"/>
                </a:solidFill>
                <a:uFillTx/>
                <a:latin typeface="Aptos"/>
              </a:rPr>
              <a:t>Raise awareness of available rewards and benefits.</a:t>
            </a:r>
            <a:endParaRPr lang="en-GB" sz="1800" b="0" u="none" strike="noStrike">
              <a:solidFill>
                <a:srgbClr val="000000"/>
              </a:solidFill>
              <a:uFillTx/>
              <a:latin typeface="Arial"/>
            </a:endParaRPr>
          </a:p>
        </p:txBody>
      </p:sp>
      <p:sp>
        <p:nvSpPr>
          <p:cNvPr id="164" name="TextBox 2"/>
          <p:cNvSpPr/>
          <p:nvPr/>
        </p:nvSpPr>
        <p:spPr>
          <a:xfrm>
            <a:off x="623520" y="4006080"/>
            <a:ext cx="6813000" cy="2147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914400">
              <a:lnSpc>
                <a:spcPct val="150000"/>
              </a:lnSpc>
              <a:buClr>
                <a:srgbClr val="000000"/>
              </a:buClr>
              <a:buFont typeface="OpenSymbol"/>
              <a:buChar char="-"/>
            </a:pPr>
            <a:r>
              <a:rPr lang="en-GB" sz="1800" b="0" u="none" strike="noStrike">
                <a:solidFill>
                  <a:srgbClr val="000000"/>
                </a:solidFill>
                <a:uFillTx/>
                <a:latin typeface="Aptos"/>
              </a:rPr>
              <a:t>Promote collaboration and create opportunities for connection.</a:t>
            </a:r>
            <a:endParaRPr lang="en-GB" sz="1800" b="0" u="none" strike="noStrike">
              <a:solidFill>
                <a:srgbClr val="000000"/>
              </a:solidFill>
              <a:uFillTx/>
              <a:latin typeface="Arial"/>
            </a:endParaRPr>
          </a:p>
          <a:p>
            <a:pPr marL="285840" indent="-285840" defTabSz="914400">
              <a:lnSpc>
                <a:spcPct val="150000"/>
              </a:lnSpc>
              <a:buClr>
                <a:srgbClr val="000000"/>
              </a:buClr>
              <a:buFont typeface="OpenSymbol"/>
              <a:buChar char="-"/>
            </a:pPr>
            <a:r>
              <a:rPr lang="en-GB" sz="1800" b="0" u="none" strike="noStrike">
                <a:solidFill>
                  <a:srgbClr val="000000"/>
                </a:solidFill>
                <a:uFillTx/>
                <a:latin typeface="Aptos"/>
              </a:rPr>
              <a:t>Improve sense of belonging.</a:t>
            </a:r>
            <a:endParaRPr lang="en-GB" sz="1800" b="0" u="none" strike="noStrike">
              <a:solidFill>
                <a:srgbClr val="000000"/>
              </a:solidFill>
              <a:uFillTx/>
              <a:latin typeface="Arial"/>
            </a:endParaRPr>
          </a:p>
          <a:p>
            <a:pPr marL="285840" indent="-285840" defTabSz="914400">
              <a:lnSpc>
                <a:spcPct val="150000"/>
              </a:lnSpc>
              <a:buClr>
                <a:srgbClr val="000000"/>
              </a:buClr>
              <a:buFont typeface="OpenSymbol"/>
              <a:buChar char="-"/>
            </a:pPr>
            <a:r>
              <a:rPr lang="en-GB" sz="1800" b="0" u="none" strike="noStrike">
                <a:solidFill>
                  <a:schemeClr val="dk1"/>
                </a:solidFill>
                <a:uFillTx/>
                <a:latin typeface="Aptos"/>
              </a:rPr>
              <a:t>Provide inclusive and participative wellbeing events and promotions. </a:t>
            </a:r>
            <a:endParaRPr lang="en-GB" sz="1800" b="0" u="none" strike="noStrike">
              <a:solidFill>
                <a:srgbClr val="000000"/>
              </a:solidFill>
              <a:uFillTx/>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PlaceHolder 1"/>
          <p:cNvSpPr>
            <a:spLocks noGrp="1"/>
          </p:cNvSpPr>
          <p:nvPr>
            <p:ph/>
          </p:nvPr>
        </p:nvSpPr>
        <p:spPr>
          <a:xfrm>
            <a:off x="700920" y="381240"/>
            <a:ext cx="8529840" cy="553320"/>
          </a:xfrm>
          <a:prstGeom prst="rect">
            <a:avLst/>
          </a:prstGeom>
          <a:noFill/>
          <a:ln w="0">
            <a:noFill/>
          </a:ln>
        </p:spPr>
        <p:txBody>
          <a:bodyPr lIns="0" tIns="0" rIns="0" bIns="0" anchor="b">
            <a:normAutofit fontScale="92500" lnSpcReduction="19999"/>
          </a:bodyPr>
          <a:lstStyle/>
          <a:p>
            <a:pPr indent="0" defTabSz="914400">
              <a:lnSpc>
                <a:spcPct val="90000"/>
              </a:lnSpc>
              <a:spcBef>
                <a:spcPts val="1001"/>
              </a:spcBef>
              <a:buNone/>
              <a:tabLst>
                <a:tab pos="0" algn="l"/>
              </a:tabLst>
            </a:pPr>
            <a:r>
              <a:rPr lang="en-US" sz="4800" b="1" u="none" strike="noStrike">
                <a:solidFill>
                  <a:srgbClr val="2E2D62"/>
                </a:solidFill>
                <a:uFillTx/>
                <a:latin typeface="Roboto Light"/>
                <a:ea typeface="Roboto Light"/>
              </a:rPr>
              <a:t>The Four Pillars of Wellbeing</a:t>
            </a:r>
            <a:endParaRPr lang="en-US" sz="4800" b="0" u="none" strike="noStrike">
              <a:solidFill>
                <a:schemeClr val="dk1"/>
              </a:solidFill>
              <a:uFillTx/>
              <a:latin typeface="Aptos"/>
            </a:endParaRPr>
          </a:p>
        </p:txBody>
      </p:sp>
      <p:sp>
        <p:nvSpPr>
          <p:cNvPr id="166" name="TextBox 1"/>
          <p:cNvSpPr/>
          <p:nvPr/>
        </p:nvSpPr>
        <p:spPr>
          <a:xfrm>
            <a:off x="623520" y="1613520"/>
            <a:ext cx="6464160" cy="1735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914400">
              <a:lnSpc>
                <a:spcPct val="150000"/>
              </a:lnSpc>
              <a:buClr>
                <a:srgbClr val="000000"/>
              </a:buClr>
              <a:buFont typeface="OpenSymbol"/>
              <a:buChar char="-"/>
            </a:pPr>
            <a:r>
              <a:rPr lang="en-GB" sz="1800" b="0" u="none" strike="noStrike">
                <a:solidFill>
                  <a:schemeClr val="dk1"/>
                </a:solidFill>
                <a:uFillTx/>
                <a:latin typeface="Aptos"/>
              </a:rPr>
              <a:t>Support in making positive health choices: sleep, nutrition, physical activities, etc</a:t>
            </a:r>
            <a:endParaRPr lang="en-GB" sz="1800" b="0" u="none" strike="noStrike">
              <a:solidFill>
                <a:srgbClr val="000000"/>
              </a:solidFill>
              <a:uFillTx/>
              <a:latin typeface="Arial"/>
            </a:endParaRPr>
          </a:p>
          <a:p>
            <a:pPr marL="285840" indent="-285840" defTabSz="914400">
              <a:lnSpc>
                <a:spcPct val="150000"/>
              </a:lnSpc>
              <a:buClr>
                <a:srgbClr val="000000"/>
              </a:buClr>
              <a:buFont typeface="OpenSymbol"/>
              <a:buChar char="-"/>
            </a:pPr>
            <a:r>
              <a:rPr lang="en-GB" sz="1800" b="0" u="none" strike="noStrike">
                <a:solidFill>
                  <a:schemeClr val="dk1"/>
                </a:solidFill>
                <a:uFillTx/>
                <a:latin typeface="Aptos"/>
              </a:rPr>
              <a:t>Establish programs for specific areas of needs.</a:t>
            </a:r>
            <a:endParaRPr lang="en-GB" sz="1800" b="0" u="none" strike="noStrike">
              <a:solidFill>
                <a:srgbClr val="000000"/>
              </a:solidFill>
              <a:uFillTx/>
              <a:latin typeface="Arial"/>
            </a:endParaRPr>
          </a:p>
          <a:p>
            <a:pPr marL="285840" indent="-285840" defTabSz="914400">
              <a:lnSpc>
                <a:spcPct val="150000"/>
              </a:lnSpc>
              <a:buClr>
                <a:srgbClr val="000000"/>
              </a:buClr>
              <a:buFont typeface="OpenSymbol"/>
              <a:buChar char="-"/>
            </a:pPr>
            <a:r>
              <a:rPr lang="en-GB" sz="1800" b="0" u="none" strike="noStrike">
                <a:solidFill>
                  <a:schemeClr val="dk1"/>
                </a:solidFill>
                <a:uFillTx/>
                <a:latin typeface="Aptos"/>
              </a:rPr>
              <a:t>Improve ways of working.</a:t>
            </a:r>
            <a:endParaRPr lang="en-GB" sz="1800" b="0" u="none" strike="noStrike">
              <a:solidFill>
                <a:srgbClr val="000000"/>
              </a:solidFill>
              <a:uFillTx/>
              <a:latin typeface="Arial"/>
            </a:endParaRPr>
          </a:p>
        </p:txBody>
      </p:sp>
      <p:sp>
        <p:nvSpPr>
          <p:cNvPr id="167" name="TextBox 2"/>
          <p:cNvSpPr/>
          <p:nvPr/>
        </p:nvSpPr>
        <p:spPr>
          <a:xfrm>
            <a:off x="5988789" y="3988030"/>
            <a:ext cx="6087600" cy="21259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914400">
              <a:lnSpc>
                <a:spcPct val="150000"/>
              </a:lnSpc>
              <a:buClr>
                <a:srgbClr val="000000"/>
              </a:buClr>
              <a:buFont typeface="OpenSymbol"/>
              <a:buChar char="-"/>
            </a:pPr>
            <a:r>
              <a:rPr lang="en-GB" sz="1800" b="0" u="none" strike="noStrike" dirty="0">
                <a:solidFill>
                  <a:srgbClr val="000000"/>
                </a:solidFill>
                <a:uFillTx/>
                <a:latin typeface="Aptos"/>
              </a:rPr>
              <a:t>Create an environment where you can feel supported and be yourself.</a:t>
            </a:r>
            <a:endParaRPr lang="en-GB" sz="1800" b="0" u="none" strike="noStrike" dirty="0">
              <a:solidFill>
                <a:srgbClr val="000000"/>
              </a:solidFill>
              <a:uFillTx/>
              <a:latin typeface="Arial"/>
            </a:endParaRPr>
          </a:p>
          <a:p>
            <a:pPr marL="285840" indent="-285840" defTabSz="914400">
              <a:lnSpc>
                <a:spcPct val="150000"/>
              </a:lnSpc>
              <a:buClr>
                <a:srgbClr val="000000"/>
              </a:buClr>
              <a:buFont typeface="OpenSymbol"/>
              <a:buChar char="-"/>
            </a:pPr>
            <a:r>
              <a:rPr lang="en-GB" sz="1800" b="0" u="none" strike="noStrike" dirty="0">
                <a:solidFill>
                  <a:srgbClr val="000000"/>
                </a:solidFill>
                <a:uFillTx/>
                <a:latin typeface="Aptos"/>
              </a:rPr>
              <a:t>Culture of open discussion about stress, mental health, confidence in supporting, personal resilience, etc</a:t>
            </a:r>
            <a:endParaRPr lang="en-GB" sz="1800" b="0" u="none" strike="noStrike" dirty="0">
              <a:solidFill>
                <a:srgbClr val="000000"/>
              </a:solidFill>
              <a:uFillTx/>
              <a:latin typeface="Arial"/>
            </a:endParaRPr>
          </a:p>
          <a:p>
            <a:pPr marL="285840" indent="-285840" defTabSz="914400">
              <a:lnSpc>
                <a:spcPct val="150000"/>
              </a:lnSpc>
              <a:buClr>
                <a:srgbClr val="000000"/>
              </a:buClr>
              <a:buFont typeface="OpenSymbol"/>
              <a:buChar char="-"/>
            </a:pPr>
            <a:r>
              <a:rPr lang="en-GB" sz="1800" b="0" u="none" strike="noStrike" dirty="0">
                <a:solidFill>
                  <a:srgbClr val="000000"/>
                </a:solidFill>
                <a:uFillTx/>
                <a:latin typeface="Aptos"/>
              </a:rPr>
              <a:t>Better access to support, advice and signposting.</a:t>
            </a:r>
            <a:endParaRPr lang="en-GB" sz="1800" b="0" u="none" strike="noStrike" dirty="0">
              <a:solidFill>
                <a:srgbClr val="000000"/>
              </a:solidFill>
              <a:uFillTx/>
              <a:latin typeface="Arial"/>
            </a:endParaRPr>
          </a:p>
        </p:txBody>
      </p:sp>
      <p:grpSp>
        <p:nvGrpSpPr>
          <p:cNvPr id="168" name="Group 4"/>
          <p:cNvGrpSpPr/>
          <p:nvPr/>
        </p:nvGrpSpPr>
        <p:grpSpPr>
          <a:xfrm>
            <a:off x="7241400" y="1720800"/>
            <a:ext cx="4320360" cy="1839240"/>
            <a:chOff x="7241400" y="1720800"/>
            <a:chExt cx="4320360" cy="1839240"/>
          </a:xfrm>
        </p:grpSpPr>
        <p:sp>
          <p:nvSpPr>
            <p:cNvPr id="169" name="Cloud 5"/>
            <p:cNvSpPr/>
            <p:nvPr/>
          </p:nvSpPr>
          <p:spPr>
            <a:xfrm>
              <a:off x="7241400" y="1720800"/>
              <a:ext cx="4320360" cy="1707840"/>
            </a:xfrm>
            <a:prstGeom prst="cloud">
              <a:avLst/>
            </a:prstGeom>
            <a:solidFill>
              <a:schemeClr val="bg1"/>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GB" sz="2400" b="0" u="none" strike="noStrike">
                <a:solidFill>
                  <a:schemeClr val="lt1"/>
                </a:solidFill>
                <a:uFillTx/>
                <a:latin typeface="Aptos"/>
              </a:endParaRPr>
            </a:p>
          </p:txBody>
        </p:sp>
        <p:sp>
          <p:nvSpPr>
            <p:cNvPr id="170" name="TextBox 6"/>
            <p:cNvSpPr/>
            <p:nvPr/>
          </p:nvSpPr>
          <p:spPr>
            <a:xfrm>
              <a:off x="7767360" y="2007000"/>
              <a:ext cx="2154960" cy="155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3200" b="1" u="none" strike="noStrike">
                  <a:solidFill>
                    <a:schemeClr val="dk1"/>
                  </a:solidFill>
                  <a:uFillTx/>
                  <a:latin typeface="Aptos"/>
                </a:rPr>
                <a:t>Physical</a:t>
              </a:r>
              <a:endParaRPr lang="en-GB" sz="3200" b="0" u="none" strike="noStrike">
                <a:solidFill>
                  <a:srgbClr val="000000"/>
                </a:solidFill>
                <a:uFillTx/>
                <a:latin typeface="Arial"/>
              </a:endParaRPr>
            </a:p>
            <a:p>
              <a:pPr algn="ctr" defTabSz="914400">
                <a:lnSpc>
                  <a:spcPct val="100000"/>
                </a:lnSpc>
              </a:pPr>
              <a:r>
                <a:rPr lang="en-GB" sz="3200" b="1" u="none" strike="noStrike">
                  <a:solidFill>
                    <a:schemeClr val="dk1"/>
                  </a:solidFill>
                  <a:uFillTx/>
                  <a:latin typeface="Aptos"/>
                </a:rPr>
                <a:t>Wellbeing</a:t>
              </a:r>
              <a:endParaRPr lang="en-GB" sz="3200" b="0" u="none" strike="noStrike">
                <a:solidFill>
                  <a:srgbClr val="000000"/>
                </a:solidFill>
                <a:uFillTx/>
                <a:latin typeface="Arial"/>
              </a:endParaRPr>
            </a:p>
          </p:txBody>
        </p:sp>
        <p:pic>
          <p:nvPicPr>
            <p:cNvPr id="171" name="Graphic 7" descr="Body builder with solid fill"/>
            <p:cNvPicPr/>
            <p:nvPr/>
          </p:nvPicPr>
          <p:blipFill>
            <a:blip r:embed="rId2">
              <a:extLst>
                <a:ext uri="{96DAC541-7B7A-43D3-8B79-37D633B846F1}">
                  <asvg:svgBlip xmlns:asvg="http://schemas.microsoft.com/office/drawing/2016/SVG/main" r:embed="rId3"/>
                </a:ext>
              </a:extLst>
            </a:blip>
            <a:stretch/>
          </p:blipFill>
          <p:spPr>
            <a:xfrm>
              <a:off x="9994320" y="2102400"/>
              <a:ext cx="908280" cy="908280"/>
            </a:xfrm>
            <a:prstGeom prst="rect">
              <a:avLst/>
            </a:prstGeom>
            <a:noFill/>
            <a:ln w="0">
              <a:noFill/>
            </a:ln>
          </p:spPr>
        </p:pic>
      </p:grpSp>
      <p:grpSp>
        <p:nvGrpSpPr>
          <p:cNvPr id="172" name="Group 8"/>
          <p:cNvGrpSpPr/>
          <p:nvPr/>
        </p:nvGrpSpPr>
        <p:grpSpPr>
          <a:xfrm>
            <a:off x="166320" y="4387320"/>
            <a:ext cx="5653440" cy="1957320"/>
            <a:chOff x="166320" y="4387320"/>
            <a:chExt cx="5653440" cy="1957320"/>
          </a:xfrm>
        </p:grpSpPr>
        <p:sp>
          <p:nvSpPr>
            <p:cNvPr id="173" name="Cloud 9"/>
            <p:cNvSpPr/>
            <p:nvPr/>
          </p:nvSpPr>
          <p:spPr>
            <a:xfrm>
              <a:off x="166320" y="4387320"/>
              <a:ext cx="5653440" cy="1957320"/>
            </a:xfrm>
            <a:prstGeom prst="cloud">
              <a:avLst/>
            </a:prstGeom>
            <a:solidFill>
              <a:schemeClr val="bg1"/>
            </a:solidFill>
            <a:ln>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GB" sz="2400" b="0" u="none" strike="noStrike">
                <a:solidFill>
                  <a:schemeClr val="lt1"/>
                </a:solidFill>
                <a:uFillTx/>
                <a:latin typeface="Aptos"/>
              </a:endParaRPr>
            </a:p>
          </p:txBody>
        </p:sp>
        <p:sp>
          <p:nvSpPr>
            <p:cNvPr id="174" name="TextBox 10"/>
            <p:cNvSpPr/>
            <p:nvPr/>
          </p:nvSpPr>
          <p:spPr>
            <a:xfrm>
              <a:off x="692280" y="4702320"/>
              <a:ext cx="4719240" cy="106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3200" b="1" u="none" strike="noStrike">
                  <a:solidFill>
                    <a:schemeClr val="dk1"/>
                  </a:solidFill>
                  <a:uFillTx/>
                  <a:latin typeface="Aptos"/>
                </a:rPr>
                <a:t>Mental and Emotional</a:t>
              </a:r>
              <a:endParaRPr lang="en-GB" sz="3200" b="0" u="none" strike="noStrike">
                <a:solidFill>
                  <a:srgbClr val="000000"/>
                </a:solidFill>
                <a:uFillTx/>
                <a:latin typeface="Arial"/>
              </a:endParaRPr>
            </a:p>
            <a:p>
              <a:pPr algn="ctr" defTabSz="914400">
                <a:lnSpc>
                  <a:spcPct val="100000"/>
                </a:lnSpc>
              </a:pPr>
              <a:r>
                <a:rPr lang="en-GB" sz="3200" b="1" u="none" strike="noStrike">
                  <a:solidFill>
                    <a:schemeClr val="dk1"/>
                  </a:solidFill>
                  <a:uFillTx/>
                  <a:latin typeface="Aptos"/>
                </a:rPr>
                <a:t>Wellbeing</a:t>
              </a:r>
              <a:endParaRPr lang="en-GB" sz="3200" b="0" u="none" strike="noStrike">
                <a:solidFill>
                  <a:srgbClr val="000000"/>
                </a:solidFill>
                <a:uFillTx/>
                <a:latin typeface="Arial"/>
              </a:endParaRPr>
            </a:p>
          </p:txBody>
        </p:sp>
        <p:pic>
          <p:nvPicPr>
            <p:cNvPr id="175" name="Graphic 11" descr="Brain in head with solid fill"/>
            <p:cNvPicPr/>
            <p:nvPr/>
          </p:nvPicPr>
          <p:blipFill>
            <a:blip r:embed="rId4">
              <a:extLst>
                <a:ext uri="{96DAC541-7B7A-43D3-8B79-37D633B846F1}">
                  <asvg:svgBlip xmlns:asvg="http://schemas.microsoft.com/office/drawing/2016/SVG/main" r:embed="rId5"/>
                </a:ext>
              </a:extLst>
            </a:blip>
            <a:stretch/>
          </p:blipFill>
          <p:spPr>
            <a:xfrm>
              <a:off x="4209840" y="5203440"/>
              <a:ext cx="756720" cy="756720"/>
            </a:xfrm>
            <a:prstGeom prst="rect">
              <a:avLst/>
            </a:prstGeom>
            <a:noFill/>
            <a:ln w="0">
              <a:noFill/>
            </a:ln>
          </p:spPr>
        </p:pic>
        <p:pic>
          <p:nvPicPr>
            <p:cNvPr id="176" name="Graphic 12" descr="Left Brain with solid fill"/>
            <p:cNvPicPr/>
            <p:nvPr/>
          </p:nvPicPr>
          <p:blipFill>
            <a:blip r:embed="rId6">
              <a:extLst>
                <a:ext uri="{96DAC541-7B7A-43D3-8B79-37D633B846F1}">
                  <asvg:svgBlip xmlns:asvg="http://schemas.microsoft.com/office/drawing/2016/SVG/main" r:embed="rId7"/>
                </a:ext>
              </a:extLst>
            </a:blip>
            <a:stretch/>
          </p:blipFill>
          <p:spPr>
            <a:xfrm>
              <a:off x="1140120" y="5129280"/>
              <a:ext cx="924840" cy="924840"/>
            </a:xfrm>
            <a:prstGeom prst="rect">
              <a:avLst/>
            </a:prstGeom>
            <a:noFill/>
            <a:ln w="0">
              <a:noFill/>
            </a:ln>
          </p:spPr>
        </p:pic>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PlaceHolder 1"/>
          <p:cNvSpPr>
            <a:spLocks noGrp="1"/>
          </p:cNvSpPr>
          <p:nvPr>
            <p:ph/>
          </p:nvPr>
        </p:nvSpPr>
        <p:spPr>
          <a:xfrm>
            <a:off x="700920" y="2927520"/>
            <a:ext cx="4655880" cy="738360"/>
          </a:xfrm>
          <a:prstGeom prst="rect">
            <a:avLst/>
          </a:prstGeom>
          <a:noFill/>
          <a:ln w="0">
            <a:noFill/>
          </a:ln>
        </p:spPr>
        <p:txBody>
          <a:bodyPr lIns="0" tIns="0" rIns="0" bIns="0" anchor="t">
            <a:noAutofit/>
          </a:bodyPr>
          <a:lstStyle/>
          <a:p>
            <a:pPr indent="0" defTabSz="914400">
              <a:lnSpc>
                <a:spcPct val="100000"/>
              </a:lnSpc>
              <a:buNone/>
              <a:tabLst>
                <a:tab pos="0" algn="l"/>
              </a:tabLst>
            </a:pPr>
            <a:r>
              <a:rPr lang="en-US" sz="4800" b="0" u="none" strike="noStrike">
                <a:solidFill>
                  <a:schemeClr val="lt1"/>
                </a:solidFill>
                <a:uFillTx/>
                <a:latin typeface="Roboto Medium"/>
                <a:ea typeface="Roboto Medium"/>
              </a:rPr>
              <a:t>Mental Health First Aider</a:t>
            </a:r>
            <a:endParaRPr lang="en-US" sz="4800" b="0" u="none" strike="noStrike">
              <a:solidFill>
                <a:schemeClr val="dk1"/>
              </a:solidFill>
              <a:uFillTx/>
              <a:latin typeface="Apto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PlaceHolder 1"/>
          <p:cNvSpPr>
            <a:spLocks noGrp="1"/>
          </p:cNvSpPr>
          <p:nvPr>
            <p:ph/>
          </p:nvPr>
        </p:nvSpPr>
        <p:spPr>
          <a:xfrm>
            <a:off x="700920" y="1549440"/>
            <a:ext cx="10373040" cy="4927320"/>
          </a:xfrm>
          <a:prstGeom prst="rect">
            <a:avLst/>
          </a:prstGeom>
          <a:noFill/>
          <a:ln w="0">
            <a:noFill/>
          </a:ln>
        </p:spPr>
        <p:txBody>
          <a:bodyPr lIns="0" tIns="0" rIns="0" bIns="0" anchor="t">
            <a:noAutofit/>
          </a:bodyPr>
          <a:lstStyle/>
          <a:p>
            <a:pPr marL="176040" lvl="1" indent="-176040" defTabSz="914400">
              <a:lnSpc>
                <a:spcPct val="150000"/>
              </a:lnSpc>
              <a:spcBef>
                <a:spcPts val="499"/>
              </a:spcBef>
              <a:buClr>
                <a:srgbClr val="000000"/>
              </a:buClr>
              <a:buFont typeface="Arial"/>
              <a:buChar char="•"/>
            </a:pPr>
            <a:r>
              <a:rPr lang="en-GB" sz="1800" b="1" i="1" u="none" strike="noStrike" dirty="0">
                <a:solidFill>
                  <a:srgbClr val="7030A0"/>
                </a:solidFill>
                <a:uFillTx/>
                <a:latin typeface="Roboto"/>
                <a:ea typeface="Roboto"/>
              </a:rPr>
              <a:t>Mental Health Contact Person</a:t>
            </a:r>
            <a:r>
              <a:rPr lang="en-GB" sz="1800" b="0" u="none" strike="noStrike" dirty="0">
                <a:solidFill>
                  <a:schemeClr val="dk1"/>
                </a:solidFill>
                <a:uFillTx/>
                <a:latin typeface="Roboto"/>
                <a:ea typeface="Roboto"/>
              </a:rPr>
              <a:t> might be a better name for the role</a:t>
            </a:r>
            <a:br>
              <a:rPr sz="1800" dirty="0"/>
            </a:br>
            <a:r>
              <a:rPr lang="en-GB" sz="1800" b="0" u="none" strike="noStrike" dirty="0">
                <a:solidFill>
                  <a:schemeClr val="dk1"/>
                </a:solidFill>
                <a:uFillTx/>
                <a:latin typeface="Roboto"/>
              </a:rPr>
              <a:t> </a:t>
            </a:r>
            <a:endParaRPr lang="en-US" sz="1800" b="0" u="none" strike="noStrike" dirty="0">
              <a:solidFill>
                <a:schemeClr val="dk1"/>
              </a:solidFill>
              <a:uFillTx/>
              <a:latin typeface="Aptos"/>
            </a:endParaRPr>
          </a:p>
          <a:p>
            <a:pPr marL="176040" lvl="1" indent="-176040" defTabSz="914400">
              <a:lnSpc>
                <a:spcPct val="150000"/>
              </a:lnSpc>
              <a:spcBef>
                <a:spcPts val="499"/>
              </a:spcBef>
              <a:buClr>
                <a:srgbClr val="000000"/>
              </a:buClr>
              <a:buFont typeface="Arial"/>
              <a:buChar char="•"/>
            </a:pPr>
            <a:r>
              <a:rPr lang="en-GB" sz="1800" b="0" u="none" strike="noStrike" dirty="0">
                <a:solidFill>
                  <a:schemeClr val="dk1"/>
                </a:solidFill>
                <a:uFillTx/>
                <a:latin typeface="Roboto"/>
                <a:ea typeface="Roboto"/>
              </a:rPr>
              <a:t>I see the role as having two distinct parts:</a:t>
            </a:r>
            <a:br>
              <a:rPr sz="1800" dirty="0"/>
            </a:br>
            <a:endParaRPr lang="en-US" sz="800" b="0" u="none" strike="noStrike" dirty="0">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1800" b="1" u="none" strike="noStrike" dirty="0">
                <a:solidFill>
                  <a:schemeClr val="dk1"/>
                </a:solidFill>
                <a:uFillTx/>
                <a:latin typeface="Roboto"/>
                <a:ea typeface="Roboto"/>
              </a:rPr>
              <a:t>General mental health support, discussions, and signposting</a:t>
            </a:r>
            <a:endParaRPr lang="en-US" sz="1800" b="0" u="none" strike="noStrike" dirty="0">
              <a:solidFill>
                <a:schemeClr val="dk1"/>
              </a:solidFill>
              <a:uFillTx/>
              <a:latin typeface="Aptos"/>
            </a:endParaRPr>
          </a:p>
          <a:p>
            <a:pPr marL="1728000" lvl="3" indent="-216000" defTabSz="914400">
              <a:lnSpc>
                <a:spcPct val="90000"/>
              </a:lnSpc>
              <a:spcBef>
                <a:spcPts val="567"/>
              </a:spcBef>
              <a:buClr>
                <a:srgbClr val="000000"/>
              </a:buClr>
              <a:buSzPct val="75000"/>
              <a:buFont typeface="Symbol" charset="2"/>
              <a:buChar char=""/>
            </a:pPr>
            <a:r>
              <a:rPr lang="en-GB" sz="1800" b="0" u="none" strike="noStrike" dirty="0">
                <a:solidFill>
                  <a:schemeClr val="dk1"/>
                </a:solidFill>
                <a:uFillTx/>
                <a:latin typeface="Roboto"/>
                <a:ea typeface="Roboto"/>
              </a:rPr>
              <a:t>Talking with people who might be experiencing low mental health,</a:t>
            </a:r>
            <a:br>
              <a:rPr sz="1800" dirty="0"/>
            </a:br>
            <a:r>
              <a:rPr lang="en-GB" sz="1800" b="0" u="none" strike="noStrike" dirty="0">
                <a:solidFill>
                  <a:schemeClr val="dk1"/>
                </a:solidFill>
                <a:uFillTx/>
                <a:latin typeface="Roboto"/>
                <a:ea typeface="Roboto"/>
              </a:rPr>
              <a:t>or are worried about others, and helping them find help, or self-help.</a:t>
            </a:r>
            <a:endParaRPr lang="en-US" sz="1800" b="0" u="none" strike="noStrike" dirty="0">
              <a:solidFill>
                <a:schemeClr val="dk1"/>
              </a:solidFill>
              <a:uFillTx/>
              <a:latin typeface="Aptos"/>
            </a:endParaRPr>
          </a:p>
          <a:p>
            <a:pPr marL="1728000" lvl="3" indent="-216000" defTabSz="914400">
              <a:lnSpc>
                <a:spcPct val="90000"/>
              </a:lnSpc>
              <a:spcBef>
                <a:spcPts val="567"/>
              </a:spcBef>
              <a:buClr>
                <a:srgbClr val="000000"/>
              </a:buClr>
              <a:buSzPct val="75000"/>
              <a:buFont typeface="Symbol" charset="2"/>
              <a:buChar char=""/>
            </a:pPr>
            <a:r>
              <a:rPr lang="en-GB" sz="1800" b="0" u="none" strike="noStrike" dirty="0">
                <a:solidFill>
                  <a:schemeClr val="dk1"/>
                </a:solidFill>
                <a:uFillTx/>
                <a:latin typeface="Roboto"/>
                <a:ea typeface="Roboto"/>
              </a:rPr>
              <a:t>This is just the same as the Wellbeing Ally, but focused on mental health</a:t>
            </a:r>
            <a:br>
              <a:rPr sz="1800" dirty="0"/>
            </a:br>
            <a:r>
              <a:rPr lang="en-GB" sz="1800" b="0" u="none" strike="noStrike" dirty="0">
                <a:solidFill>
                  <a:schemeClr val="dk1"/>
                </a:solidFill>
                <a:uFillTx/>
                <a:latin typeface="Roboto"/>
              </a:rPr>
              <a:t> </a:t>
            </a:r>
            <a:endParaRPr lang="en-US" sz="1800" b="0" u="none" strike="noStrike" dirty="0">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1800" b="1" u="none" strike="noStrike" dirty="0">
                <a:solidFill>
                  <a:schemeClr val="dk1"/>
                </a:solidFill>
                <a:uFillTx/>
                <a:latin typeface="Roboto"/>
                <a:ea typeface="Roboto"/>
              </a:rPr>
              <a:t>First aid related to mental health</a:t>
            </a:r>
            <a:endParaRPr lang="en-US" sz="1800" b="0" u="none" strike="noStrike" dirty="0">
              <a:solidFill>
                <a:schemeClr val="dk1"/>
              </a:solidFill>
              <a:uFillTx/>
              <a:latin typeface="Aptos"/>
            </a:endParaRPr>
          </a:p>
          <a:p>
            <a:pPr marL="1728000" lvl="3" indent="-216000" defTabSz="914400">
              <a:lnSpc>
                <a:spcPct val="90000"/>
              </a:lnSpc>
              <a:spcBef>
                <a:spcPts val="567"/>
              </a:spcBef>
              <a:buClr>
                <a:srgbClr val="000000"/>
              </a:buClr>
              <a:buSzPct val="75000"/>
              <a:buFont typeface="Symbol" charset="2"/>
              <a:buChar char=""/>
            </a:pPr>
            <a:r>
              <a:rPr lang="en-GB" sz="1800" b="0" u="none" strike="noStrike" dirty="0">
                <a:solidFill>
                  <a:schemeClr val="dk1"/>
                </a:solidFill>
                <a:uFillTx/>
                <a:latin typeface="Roboto"/>
                <a:ea typeface="Roboto"/>
              </a:rPr>
              <a:t>Anything with a risk of harm</a:t>
            </a:r>
            <a:endParaRPr lang="en-US" sz="1800" b="0" u="none" strike="noStrike" dirty="0">
              <a:solidFill>
                <a:schemeClr val="dk1"/>
              </a:solidFill>
              <a:uFillTx/>
              <a:latin typeface="Aptos"/>
            </a:endParaRPr>
          </a:p>
          <a:p>
            <a:pPr marL="2160000" lvl="4" indent="-216000" defTabSz="914400">
              <a:lnSpc>
                <a:spcPct val="90000"/>
              </a:lnSpc>
              <a:spcBef>
                <a:spcPts val="283"/>
              </a:spcBef>
              <a:buClr>
                <a:srgbClr val="000000"/>
              </a:buClr>
              <a:buSzPct val="45000"/>
              <a:buFont typeface="Wingdings" charset="2"/>
              <a:buChar char=""/>
            </a:pPr>
            <a:r>
              <a:rPr lang="en-GB" sz="1800" b="0" u="none" strike="noStrike" dirty="0">
                <a:solidFill>
                  <a:schemeClr val="dk1"/>
                </a:solidFill>
                <a:uFillTx/>
                <a:latin typeface="Roboto"/>
                <a:ea typeface="Roboto"/>
              </a:rPr>
              <a:t>Suicidal thoughts</a:t>
            </a:r>
            <a:endParaRPr lang="en-US" sz="1800" b="0" u="none" strike="noStrike" dirty="0">
              <a:solidFill>
                <a:schemeClr val="dk1"/>
              </a:solidFill>
              <a:uFillTx/>
              <a:latin typeface="Aptos"/>
            </a:endParaRPr>
          </a:p>
          <a:p>
            <a:pPr marL="2160000" lvl="4" indent="-216000" defTabSz="914400">
              <a:lnSpc>
                <a:spcPct val="90000"/>
              </a:lnSpc>
              <a:spcBef>
                <a:spcPts val="283"/>
              </a:spcBef>
              <a:buClr>
                <a:srgbClr val="000000"/>
              </a:buClr>
              <a:buSzPct val="45000"/>
              <a:buFont typeface="Wingdings" charset="2"/>
              <a:buChar char=""/>
            </a:pPr>
            <a:r>
              <a:rPr lang="en-GB" sz="1800" b="0" u="none" strike="noStrike" dirty="0">
                <a:solidFill>
                  <a:schemeClr val="dk1"/>
                </a:solidFill>
                <a:uFillTx/>
                <a:latin typeface="Roboto"/>
                <a:ea typeface="Roboto"/>
              </a:rPr>
              <a:t>Psychosis (seeing or hearing things that aren’t real)</a:t>
            </a:r>
            <a:endParaRPr lang="en-US" sz="1800" b="0" u="none" strike="noStrike" dirty="0">
              <a:solidFill>
                <a:schemeClr val="dk1"/>
              </a:solidFill>
              <a:uFillTx/>
              <a:latin typeface="Aptos"/>
            </a:endParaRPr>
          </a:p>
          <a:p>
            <a:pPr marL="2160000" lvl="4" indent="-216000" defTabSz="914400">
              <a:lnSpc>
                <a:spcPct val="90000"/>
              </a:lnSpc>
              <a:spcBef>
                <a:spcPts val="283"/>
              </a:spcBef>
              <a:buClr>
                <a:srgbClr val="000000"/>
              </a:buClr>
              <a:buSzPct val="45000"/>
              <a:buFont typeface="Wingdings" charset="2"/>
              <a:buChar char=""/>
            </a:pPr>
            <a:r>
              <a:rPr lang="en-GB" sz="1800" b="0" u="none" strike="noStrike" dirty="0">
                <a:solidFill>
                  <a:schemeClr val="dk1"/>
                </a:solidFill>
                <a:uFillTx/>
                <a:latin typeface="Roboto"/>
                <a:ea typeface="Roboto"/>
              </a:rPr>
              <a:t>Panic attacks</a:t>
            </a:r>
            <a:endParaRPr lang="en-US" sz="1800" b="0" u="none" strike="noStrike" dirty="0">
              <a:solidFill>
                <a:schemeClr val="dk1"/>
              </a:solidFill>
              <a:uFillTx/>
              <a:latin typeface="Aptos"/>
            </a:endParaRPr>
          </a:p>
          <a:p>
            <a:pPr indent="0" defTabSz="914400">
              <a:lnSpc>
                <a:spcPct val="150000"/>
              </a:lnSpc>
              <a:spcBef>
                <a:spcPts val="499"/>
              </a:spcBef>
              <a:buNone/>
            </a:pPr>
            <a:endParaRPr lang="en-US" sz="1400" b="0" u="none" strike="noStrike" dirty="0">
              <a:solidFill>
                <a:schemeClr val="dk1"/>
              </a:solidFill>
              <a:uFillTx/>
              <a:latin typeface="Aptos"/>
            </a:endParaRPr>
          </a:p>
        </p:txBody>
      </p:sp>
      <p:sp>
        <p:nvSpPr>
          <p:cNvPr id="179" name="PlaceHolder 2"/>
          <p:cNvSpPr>
            <a:spLocks noGrp="1"/>
          </p:cNvSpPr>
          <p:nvPr>
            <p:ph/>
          </p:nvPr>
        </p:nvSpPr>
        <p:spPr>
          <a:xfrm>
            <a:off x="700920" y="381240"/>
            <a:ext cx="8529840" cy="553320"/>
          </a:xfrm>
          <a:prstGeom prst="rect">
            <a:avLst/>
          </a:prstGeom>
          <a:noFill/>
          <a:ln w="0">
            <a:noFill/>
          </a:ln>
        </p:spPr>
        <p:txBody>
          <a:bodyPr lIns="0" tIns="0" rIns="0" bIns="0" anchor="b">
            <a:normAutofit fontScale="92500" lnSpcReduction="19999"/>
          </a:bodyPr>
          <a:lstStyle/>
          <a:p>
            <a:pPr indent="0" defTabSz="914400">
              <a:lnSpc>
                <a:spcPct val="90000"/>
              </a:lnSpc>
              <a:spcBef>
                <a:spcPts val="1001"/>
              </a:spcBef>
              <a:buNone/>
              <a:tabLst>
                <a:tab pos="0" algn="l"/>
              </a:tabLst>
            </a:pPr>
            <a:r>
              <a:rPr lang="en-US" sz="4800" b="1" u="none" strike="noStrike">
                <a:solidFill>
                  <a:srgbClr val="2E2D62"/>
                </a:solidFill>
                <a:uFillTx/>
                <a:latin typeface="Roboto Light"/>
                <a:ea typeface="Roboto Light"/>
              </a:rPr>
              <a:t>Mental Health First Aider Role</a:t>
            </a:r>
            <a:endParaRPr lang="en-US" sz="4800" b="0" u="none" strike="noStrike">
              <a:solidFill>
                <a:schemeClr val="dk1"/>
              </a:solidFill>
              <a:uFillTx/>
              <a:latin typeface="Apto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p:nvPr>
        </p:nvSpPr>
        <p:spPr>
          <a:xfrm>
            <a:off x="700920" y="1549440"/>
            <a:ext cx="10373040" cy="3438000"/>
          </a:xfrm>
          <a:prstGeom prst="rect">
            <a:avLst/>
          </a:prstGeom>
          <a:noFill/>
          <a:ln w="0">
            <a:noFill/>
          </a:ln>
        </p:spPr>
        <p:txBody>
          <a:bodyPr lIns="0" tIns="0" rIns="0" bIns="0" anchor="t">
            <a:noAutofit/>
          </a:bodyPr>
          <a:lstStyle/>
          <a:p>
            <a:pPr marL="176040" lvl="1" indent="-176040" defTabSz="914400">
              <a:lnSpc>
                <a:spcPct val="150000"/>
              </a:lnSpc>
              <a:spcBef>
                <a:spcPts val="499"/>
              </a:spcBef>
              <a:buClr>
                <a:srgbClr val="000000"/>
              </a:buClr>
              <a:buFont typeface="Arial"/>
              <a:buChar char="•"/>
            </a:pPr>
            <a:r>
              <a:rPr lang="en-GB" sz="1800" b="0" u="none" strike="noStrike">
                <a:solidFill>
                  <a:schemeClr val="dk1"/>
                </a:solidFill>
                <a:uFillTx/>
                <a:latin typeface="Roboto"/>
                <a:ea typeface="Roboto"/>
              </a:rPr>
              <a:t>A mental health first aider is trained to </a:t>
            </a:r>
            <a:r>
              <a:rPr lang="en-GB" sz="1800" b="1" u="none" strike="noStrike">
                <a:solidFill>
                  <a:schemeClr val="dk1"/>
                </a:solidFill>
                <a:uFillTx/>
                <a:latin typeface="Roboto"/>
                <a:ea typeface="Roboto"/>
              </a:rPr>
              <a:t>listen without judgement</a:t>
            </a:r>
            <a:r>
              <a:rPr lang="en-GB" sz="1800" b="0" u="none" strike="noStrike">
                <a:solidFill>
                  <a:schemeClr val="dk1"/>
                </a:solidFill>
                <a:uFillTx/>
                <a:latin typeface="Roboto"/>
                <a:ea typeface="Roboto"/>
              </a:rPr>
              <a:t>, and </a:t>
            </a:r>
            <a:r>
              <a:rPr lang="en-GB" sz="1800" b="1" u="none" strike="noStrike">
                <a:solidFill>
                  <a:schemeClr val="dk1"/>
                </a:solidFill>
                <a:uFillTx/>
                <a:latin typeface="Roboto"/>
                <a:ea typeface="Roboto"/>
              </a:rPr>
              <a:t>provide support</a:t>
            </a:r>
            <a:endParaRPr lang="en-US" sz="1800" b="0" u="none" strike="noStrike">
              <a:solidFill>
                <a:schemeClr val="dk1"/>
              </a:solidFill>
              <a:uFillTx/>
              <a:latin typeface="Aptos"/>
            </a:endParaRPr>
          </a:p>
          <a:p>
            <a:pPr marL="176040" lvl="1" indent="-176040" defTabSz="914400">
              <a:lnSpc>
                <a:spcPct val="150000"/>
              </a:lnSpc>
              <a:spcBef>
                <a:spcPts val="499"/>
              </a:spcBef>
              <a:buClr>
                <a:srgbClr val="000000"/>
              </a:buClr>
              <a:buFont typeface="Arial"/>
              <a:buChar char="•"/>
            </a:pPr>
            <a:r>
              <a:rPr lang="en-GB" sz="1800" b="0" u="none" strike="noStrike">
                <a:solidFill>
                  <a:schemeClr val="dk1"/>
                </a:solidFill>
                <a:uFillTx/>
                <a:latin typeface="Roboto"/>
                <a:ea typeface="Roboto"/>
              </a:rPr>
              <a:t>We are trained in recognising and understanding a range of things that affect mental health</a:t>
            </a:r>
            <a:endParaRPr lang="en-US" sz="1800" b="0" u="none" strike="noStrike">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1800" b="0" u="none" strike="noStrike">
                <a:solidFill>
                  <a:schemeClr val="dk1"/>
                </a:solidFill>
                <a:uFillTx/>
                <a:latin typeface="Roboto"/>
                <a:ea typeface="Roboto"/>
              </a:rPr>
              <a:t>While it’s not possible to understand everything someone is going through,</a:t>
            </a:r>
            <a:br>
              <a:rPr sz="1800"/>
            </a:br>
            <a:r>
              <a:rPr lang="en-GB" sz="1800" b="0" u="none" strike="noStrike">
                <a:solidFill>
                  <a:schemeClr val="dk1"/>
                </a:solidFill>
                <a:uFillTx/>
                <a:latin typeface="Roboto"/>
                <a:ea typeface="Roboto"/>
              </a:rPr>
              <a:t>we are trained to </a:t>
            </a:r>
            <a:r>
              <a:rPr lang="en-GB" sz="1800" b="1" u="none" strike="noStrike">
                <a:solidFill>
                  <a:schemeClr val="dk1"/>
                </a:solidFill>
                <a:uFillTx/>
                <a:latin typeface="Roboto"/>
                <a:ea typeface="Roboto"/>
              </a:rPr>
              <a:t>empathetically listen</a:t>
            </a:r>
            <a:r>
              <a:rPr lang="en-GB" sz="1800" b="0" u="none" strike="noStrike">
                <a:solidFill>
                  <a:schemeClr val="dk1"/>
                </a:solidFill>
                <a:uFillTx/>
                <a:latin typeface="Roboto"/>
                <a:ea typeface="Roboto"/>
              </a:rPr>
              <a:t>, </a:t>
            </a:r>
            <a:r>
              <a:rPr lang="en-GB" sz="1800" b="1" u="none" strike="noStrike">
                <a:solidFill>
                  <a:schemeClr val="dk1"/>
                </a:solidFill>
                <a:uFillTx/>
                <a:latin typeface="Roboto"/>
                <a:ea typeface="Roboto"/>
              </a:rPr>
              <a:t>discuss</a:t>
            </a:r>
            <a:r>
              <a:rPr lang="en-GB" sz="1800" b="0" u="none" strike="noStrike">
                <a:solidFill>
                  <a:schemeClr val="dk1"/>
                </a:solidFill>
                <a:uFillTx/>
                <a:latin typeface="Roboto"/>
                <a:ea typeface="Roboto"/>
              </a:rPr>
              <a:t>, </a:t>
            </a:r>
            <a:r>
              <a:rPr lang="en-GB" sz="1800" b="1" u="none" strike="noStrike">
                <a:solidFill>
                  <a:schemeClr val="dk1"/>
                </a:solidFill>
                <a:uFillTx/>
                <a:latin typeface="Roboto"/>
                <a:ea typeface="Roboto"/>
              </a:rPr>
              <a:t>support</a:t>
            </a:r>
            <a:r>
              <a:rPr lang="en-GB" sz="1800" b="0" u="none" strike="noStrike">
                <a:solidFill>
                  <a:schemeClr val="dk1"/>
                </a:solidFill>
                <a:uFillTx/>
                <a:latin typeface="Roboto"/>
                <a:ea typeface="Roboto"/>
              </a:rPr>
              <a:t>, and </a:t>
            </a:r>
            <a:r>
              <a:rPr lang="en-GB" sz="1800" b="1" u="none" strike="noStrike">
                <a:solidFill>
                  <a:schemeClr val="dk1"/>
                </a:solidFill>
                <a:uFillTx/>
                <a:latin typeface="Roboto"/>
                <a:ea typeface="Roboto"/>
              </a:rPr>
              <a:t>signpost</a:t>
            </a:r>
            <a:br>
              <a:rPr sz="1800"/>
            </a:br>
            <a:r>
              <a:rPr lang="en-GB" sz="1800" b="0" u="none" strike="noStrike">
                <a:solidFill>
                  <a:schemeClr val="dk1"/>
                </a:solidFill>
                <a:uFillTx/>
                <a:latin typeface="Roboto"/>
              </a:rPr>
              <a:t> </a:t>
            </a:r>
            <a:endParaRPr lang="en-US" sz="1800" b="0" u="none" strike="noStrike">
              <a:solidFill>
                <a:schemeClr val="dk1"/>
              </a:solidFill>
              <a:uFillTx/>
              <a:latin typeface="Aptos"/>
            </a:endParaRPr>
          </a:p>
          <a:p>
            <a:pPr marL="176040" lvl="1" indent="-176040" defTabSz="914400">
              <a:lnSpc>
                <a:spcPct val="150000"/>
              </a:lnSpc>
              <a:spcBef>
                <a:spcPts val="499"/>
              </a:spcBef>
              <a:buClr>
                <a:srgbClr val="000000"/>
              </a:buClr>
              <a:buFont typeface="Arial"/>
              <a:buChar char="•"/>
            </a:pPr>
            <a:r>
              <a:rPr lang="en-GB" sz="1800" b="0" u="none" strike="noStrike">
                <a:solidFill>
                  <a:schemeClr val="dk1"/>
                </a:solidFill>
                <a:uFillTx/>
                <a:latin typeface="Roboto"/>
                <a:ea typeface="Roboto"/>
              </a:rPr>
              <a:t>As with the Wellbeing Ally, </a:t>
            </a:r>
            <a:r>
              <a:rPr lang="en-GB" sz="1800" b="1" u="none" strike="noStrike">
                <a:solidFill>
                  <a:schemeClr val="dk1"/>
                </a:solidFill>
                <a:uFillTx/>
                <a:latin typeface="Roboto"/>
                <a:ea typeface="Roboto"/>
              </a:rPr>
              <a:t>all conversations are confidential, unless there is a risk of harm</a:t>
            </a:r>
            <a:endParaRPr lang="en-US" sz="1800" b="0" u="none" strike="noStrike">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1800" b="0" u="none" strike="noStrike">
                <a:solidFill>
                  <a:schemeClr val="dk1"/>
                </a:solidFill>
                <a:uFillTx/>
                <a:latin typeface="Roboto"/>
                <a:ea typeface="Roboto"/>
              </a:rPr>
              <a:t>For example, if someone even jokes about suicide, I’m obligated to take it seriously and not as a joke, (better that than missing a genuine statement)</a:t>
            </a:r>
            <a:br>
              <a:rPr sz="1800"/>
            </a:br>
            <a:r>
              <a:rPr lang="en-GB" sz="1800" b="0" u="none" strike="noStrike">
                <a:solidFill>
                  <a:schemeClr val="dk1"/>
                </a:solidFill>
                <a:uFillTx/>
                <a:latin typeface="Roboto"/>
              </a:rPr>
              <a:t> </a:t>
            </a:r>
            <a:endParaRPr lang="en-US" sz="1800" b="0" u="none" strike="noStrike">
              <a:solidFill>
                <a:schemeClr val="dk1"/>
              </a:solidFill>
              <a:uFillTx/>
              <a:latin typeface="Aptos"/>
            </a:endParaRPr>
          </a:p>
          <a:p>
            <a:pPr marL="176040" lvl="1" indent="-176040" defTabSz="914400">
              <a:lnSpc>
                <a:spcPct val="90000"/>
              </a:lnSpc>
              <a:spcBef>
                <a:spcPts val="1134"/>
              </a:spcBef>
              <a:buClr>
                <a:srgbClr val="000000"/>
              </a:buClr>
              <a:buFont typeface="Arial"/>
              <a:buChar char="•"/>
            </a:pPr>
            <a:r>
              <a:rPr lang="en-GB" sz="1800" b="0" u="none" strike="noStrike">
                <a:solidFill>
                  <a:schemeClr val="dk1"/>
                </a:solidFill>
                <a:uFillTx/>
                <a:latin typeface="Roboto"/>
                <a:ea typeface="Roboto"/>
              </a:rPr>
              <a:t>A mental health first aider is not:</a:t>
            </a:r>
            <a:endParaRPr lang="en-US" sz="1800" b="0" u="none" strike="noStrike">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1800" b="0" u="none" strike="noStrike">
                <a:solidFill>
                  <a:schemeClr val="dk1"/>
                </a:solidFill>
                <a:uFillTx/>
                <a:latin typeface="Roboto"/>
                <a:ea typeface="Roboto"/>
              </a:rPr>
              <a:t>A clinician</a:t>
            </a:r>
            <a:endParaRPr lang="en-US" sz="1800" b="0" u="none" strike="noStrike">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1800" b="0" u="none" strike="noStrike">
                <a:solidFill>
                  <a:schemeClr val="dk1"/>
                </a:solidFill>
                <a:uFillTx/>
                <a:latin typeface="Roboto"/>
                <a:ea typeface="Roboto"/>
              </a:rPr>
              <a:t>A therapist</a:t>
            </a:r>
            <a:endParaRPr lang="en-US" sz="1800" b="0" u="none" strike="noStrike">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1800" b="0" u="none" strike="noStrike">
                <a:solidFill>
                  <a:schemeClr val="dk1"/>
                </a:solidFill>
                <a:uFillTx/>
                <a:latin typeface="Roboto"/>
                <a:ea typeface="Roboto"/>
              </a:rPr>
              <a:t>Someone who can make diagnoses</a:t>
            </a:r>
            <a:br>
              <a:rPr sz="1800"/>
            </a:br>
            <a:r>
              <a:rPr lang="en-GB" sz="1800" b="0" u="none" strike="noStrike">
                <a:solidFill>
                  <a:schemeClr val="dk1"/>
                </a:solidFill>
                <a:uFillTx/>
                <a:latin typeface="Roboto"/>
              </a:rPr>
              <a:t> </a:t>
            </a:r>
            <a:endParaRPr lang="en-US" sz="1800" b="0" u="none" strike="noStrike">
              <a:solidFill>
                <a:schemeClr val="dk1"/>
              </a:solidFill>
              <a:uFillTx/>
              <a:latin typeface="Aptos"/>
            </a:endParaRPr>
          </a:p>
          <a:p>
            <a:pPr indent="0" defTabSz="914400">
              <a:lnSpc>
                <a:spcPct val="150000"/>
              </a:lnSpc>
              <a:spcBef>
                <a:spcPts val="499"/>
              </a:spcBef>
              <a:buNone/>
            </a:pPr>
            <a:endParaRPr lang="en-US" sz="1400" b="0" u="none" strike="noStrike">
              <a:solidFill>
                <a:schemeClr val="dk1"/>
              </a:solidFill>
              <a:uFillTx/>
              <a:latin typeface="Aptos"/>
            </a:endParaRPr>
          </a:p>
        </p:txBody>
      </p:sp>
      <p:sp>
        <p:nvSpPr>
          <p:cNvPr id="181" name="PlaceHolder 2"/>
          <p:cNvSpPr>
            <a:spLocks noGrp="1"/>
          </p:cNvSpPr>
          <p:nvPr>
            <p:ph/>
          </p:nvPr>
        </p:nvSpPr>
        <p:spPr>
          <a:xfrm>
            <a:off x="700920" y="381240"/>
            <a:ext cx="8529840" cy="553320"/>
          </a:xfrm>
          <a:prstGeom prst="rect">
            <a:avLst/>
          </a:prstGeom>
          <a:noFill/>
          <a:ln w="0">
            <a:noFill/>
          </a:ln>
        </p:spPr>
        <p:txBody>
          <a:bodyPr lIns="0" tIns="0" rIns="0" bIns="0" anchor="b">
            <a:normAutofit fontScale="92500" lnSpcReduction="19999"/>
          </a:bodyPr>
          <a:lstStyle/>
          <a:p>
            <a:pPr indent="0" defTabSz="914400">
              <a:lnSpc>
                <a:spcPct val="90000"/>
              </a:lnSpc>
              <a:spcBef>
                <a:spcPts val="1001"/>
              </a:spcBef>
              <a:buNone/>
              <a:tabLst>
                <a:tab pos="0" algn="l"/>
              </a:tabLst>
            </a:pPr>
            <a:r>
              <a:rPr lang="en-US" sz="4800" b="1" u="none" strike="noStrike">
                <a:solidFill>
                  <a:srgbClr val="2E2D62"/>
                </a:solidFill>
                <a:uFillTx/>
                <a:latin typeface="Roboto Light"/>
                <a:ea typeface="Roboto Light"/>
              </a:rPr>
              <a:t>Mental Health First Aider Role</a:t>
            </a:r>
            <a:endParaRPr lang="en-US" sz="4800" b="0" u="none" strike="noStrike">
              <a:solidFill>
                <a:schemeClr val="dk1"/>
              </a:solidFill>
              <a:uFillTx/>
              <a:latin typeface="Apto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PlaceHolder 1"/>
          <p:cNvSpPr>
            <a:spLocks noGrp="1"/>
          </p:cNvSpPr>
          <p:nvPr>
            <p:ph/>
          </p:nvPr>
        </p:nvSpPr>
        <p:spPr>
          <a:xfrm>
            <a:off x="700920" y="1549440"/>
            <a:ext cx="10684630" cy="4774320"/>
          </a:xfrm>
          <a:prstGeom prst="rect">
            <a:avLst/>
          </a:prstGeom>
          <a:noFill/>
          <a:ln w="0">
            <a:noFill/>
          </a:ln>
        </p:spPr>
        <p:txBody>
          <a:bodyPr lIns="0" tIns="0" rIns="0" bIns="0" anchor="t">
            <a:noAutofit/>
          </a:bodyPr>
          <a:lstStyle/>
          <a:p>
            <a:pPr marL="176040" lvl="1" indent="-176040" defTabSz="914400">
              <a:lnSpc>
                <a:spcPct val="150000"/>
              </a:lnSpc>
              <a:spcBef>
                <a:spcPts val="499"/>
              </a:spcBef>
              <a:buClr>
                <a:srgbClr val="000000"/>
              </a:buClr>
              <a:buFont typeface="Arial"/>
              <a:buChar char="•"/>
            </a:pPr>
            <a:r>
              <a:rPr lang="en-GB" sz="1800" b="0" u="none" strike="noStrike" dirty="0">
                <a:solidFill>
                  <a:schemeClr val="dk1"/>
                </a:solidFill>
                <a:uFillTx/>
                <a:latin typeface="Roboto"/>
                <a:ea typeface="Roboto"/>
              </a:rPr>
              <a:t>This is a concept I’ve come up with, but it can help understand the effects of low mental health</a:t>
            </a:r>
            <a:br>
              <a:rPr sz="1800" dirty="0"/>
            </a:br>
            <a:r>
              <a:rPr lang="en-GB" sz="1800" b="0" u="none" strike="noStrike" dirty="0">
                <a:solidFill>
                  <a:schemeClr val="dk1"/>
                </a:solidFill>
                <a:uFillTx/>
                <a:latin typeface="Roboto"/>
              </a:rPr>
              <a:t> </a:t>
            </a:r>
            <a:endParaRPr lang="en-US" sz="1800" b="0" u="none" strike="noStrike" dirty="0">
              <a:solidFill>
                <a:schemeClr val="dk1"/>
              </a:solidFill>
              <a:uFillTx/>
              <a:latin typeface="Aptos"/>
            </a:endParaRPr>
          </a:p>
          <a:p>
            <a:pPr marL="176040" lvl="1" indent="-176040" defTabSz="914400">
              <a:lnSpc>
                <a:spcPct val="150000"/>
              </a:lnSpc>
              <a:spcBef>
                <a:spcPts val="499"/>
              </a:spcBef>
              <a:buClr>
                <a:srgbClr val="000000"/>
              </a:buClr>
              <a:buFont typeface="Arial"/>
              <a:buChar char="•"/>
            </a:pPr>
            <a:r>
              <a:rPr lang="en-GB" sz="1800" b="0" u="none" strike="noStrike" dirty="0">
                <a:solidFill>
                  <a:schemeClr val="dk1"/>
                </a:solidFill>
                <a:uFillTx/>
                <a:latin typeface="Roboto"/>
                <a:ea typeface="Roboto"/>
              </a:rPr>
              <a:t>We all have a certain amount of ‘mental bandwidth’:</a:t>
            </a:r>
            <a:endParaRPr lang="en-US" sz="1400" b="0" u="none" strike="noStrike" dirty="0">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1600" b="0" u="none" strike="noStrike" dirty="0">
                <a:solidFill>
                  <a:schemeClr val="dk1"/>
                </a:solidFill>
                <a:uFillTx/>
                <a:latin typeface="Roboto"/>
                <a:ea typeface="Roboto"/>
              </a:rPr>
              <a:t>It allows us to process information, think, and deal with things</a:t>
            </a:r>
            <a:endParaRPr lang="en-US" sz="1600" b="0" u="none" strike="noStrike" dirty="0">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1600" b="0" u="none" strike="noStrike" dirty="0">
                <a:solidFill>
                  <a:schemeClr val="dk1"/>
                </a:solidFill>
                <a:uFillTx/>
                <a:latin typeface="Roboto"/>
                <a:ea typeface="Roboto"/>
              </a:rPr>
              <a:t>When all your mental bandwidth is being used, you can’t process extra stuff at the same time, (in aviation this is called being task saturated)</a:t>
            </a:r>
            <a:br>
              <a:rPr sz="1600" dirty="0"/>
            </a:br>
            <a:r>
              <a:rPr lang="en-GB" sz="1600" b="0" u="none" strike="noStrike" dirty="0">
                <a:solidFill>
                  <a:schemeClr val="dk1"/>
                </a:solidFill>
                <a:uFillTx/>
                <a:latin typeface="Roboto"/>
              </a:rPr>
              <a:t> </a:t>
            </a:r>
            <a:endParaRPr lang="en-US" sz="1600" b="0" u="none" strike="noStrike" dirty="0">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1600" b="0" u="none" strike="noStrike" dirty="0">
                <a:solidFill>
                  <a:schemeClr val="dk1"/>
                </a:solidFill>
                <a:uFillTx/>
                <a:latin typeface="Roboto"/>
                <a:ea typeface="Roboto"/>
              </a:rPr>
              <a:t>How much mental bandwidth we have changes day by day</a:t>
            </a:r>
            <a:endParaRPr lang="en-US" sz="1600" b="0" u="none" strike="noStrike" dirty="0">
              <a:solidFill>
                <a:schemeClr val="dk1"/>
              </a:solidFill>
              <a:uFillTx/>
              <a:latin typeface="Aptos"/>
            </a:endParaRPr>
          </a:p>
          <a:p>
            <a:pPr marL="1728000" lvl="3" indent="-216000" defTabSz="914400">
              <a:lnSpc>
                <a:spcPct val="90000"/>
              </a:lnSpc>
              <a:spcBef>
                <a:spcPts val="567"/>
              </a:spcBef>
              <a:buClr>
                <a:srgbClr val="000000"/>
              </a:buClr>
              <a:buSzPct val="75000"/>
              <a:buFont typeface="Symbol" charset="2"/>
              <a:buChar char=""/>
            </a:pPr>
            <a:r>
              <a:rPr lang="en-GB" sz="1600" b="0" u="none" strike="noStrike" dirty="0">
                <a:solidFill>
                  <a:schemeClr val="dk1"/>
                </a:solidFill>
                <a:uFillTx/>
                <a:latin typeface="Roboto"/>
                <a:ea typeface="Roboto"/>
              </a:rPr>
              <a:t>One day you might have less bandwidth due to illness or not sleeping well</a:t>
            </a:r>
            <a:br>
              <a:rPr sz="1600" dirty="0"/>
            </a:br>
            <a:r>
              <a:rPr lang="en-GB" sz="1600" b="0" u="none" strike="noStrike" dirty="0">
                <a:solidFill>
                  <a:schemeClr val="dk1"/>
                </a:solidFill>
                <a:uFillTx/>
                <a:latin typeface="Roboto"/>
              </a:rPr>
              <a:t> </a:t>
            </a:r>
            <a:endParaRPr lang="en-US" sz="1600" b="0" u="none" strike="noStrike" dirty="0">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1600" b="0" u="none" strike="noStrike" dirty="0">
                <a:solidFill>
                  <a:schemeClr val="dk1"/>
                </a:solidFill>
                <a:uFillTx/>
                <a:latin typeface="Roboto"/>
                <a:ea typeface="Roboto"/>
              </a:rPr>
              <a:t>If you are stressed, or have things on your mind, those will take up some of your mental bandwidth, leaving less for other tasks</a:t>
            </a:r>
            <a:endParaRPr lang="en-US" sz="1600" b="0" u="none" strike="noStrike" dirty="0">
              <a:solidFill>
                <a:schemeClr val="dk1"/>
              </a:solidFill>
              <a:uFillTx/>
              <a:latin typeface="Aptos"/>
            </a:endParaRPr>
          </a:p>
          <a:p>
            <a:pPr marL="1728000" lvl="3" indent="-216000" defTabSz="914400">
              <a:lnSpc>
                <a:spcPct val="90000"/>
              </a:lnSpc>
              <a:spcBef>
                <a:spcPts val="567"/>
              </a:spcBef>
              <a:buClr>
                <a:srgbClr val="000000"/>
              </a:buClr>
              <a:buSzPct val="75000"/>
              <a:buFont typeface="Symbol" charset="2"/>
              <a:buChar char=""/>
            </a:pPr>
            <a:r>
              <a:rPr lang="en-GB" sz="1600" b="0" u="none" strike="noStrike" dirty="0">
                <a:solidFill>
                  <a:schemeClr val="dk1"/>
                </a:solidFill>
                <a:uFillTx/>
                <a:latin typeface="Roboto"/>
                <a:ea typeface="Roboto"/>
              </a:rPr>
              <a:t>Low mental health will eat up bandwidth, and may cause us to struggle with tasks we would normally find easy</a:t>
            </a:r>
            <a:endParaRPr lang="en-US" sz="1600" b="0" u="none" strike="noStrike" dirty="0">
              <a:solidFill>
                <a:schemeClr val="dk1"/>
              </a:solidFill>
              <a:uFillTx/>
              <a:latin typeface="Aptos"/>
            </a:endParaRPr>
          </a:p>
        </p:txBody>
      </p:sp>
      <p:sp>
        <p:nvSpPr>
          <p:cNvPr id="125" name="PlaceHolder 2"/>
          <p:cNvSpPr>
            <a:spLocks noGrp="1"/>
          </p:cNvSpPr>
          <p:nvPr>
            <p:ph/>
          </p:nvPr>
        </p:nvSpPr>
        <p:spPr>
          <a:xfrm>
            <a:off x="700920" y="381240"/>
            <a:ext cx="8529840" cy="553320"/>
          </a:xfrm>
          <a:prstGeom prst="rect">
            <a:avLst/>
          </a:prstGeom>
          <a:noFill/>
          <a:ln w="0">
            <a:noFill/>
          </a:ln>
        </p:spPr>
        <p:txBody>
          <a:bodyPr lIns="0" tIns="0" rIns="0" bIns="0" anchor="b">
            <a:normAutofit fontScale="92500" lnSpcReduction="19999"/>
          </a:bodyPr>
          <a:lstStyle/>
          <a:p>
            <a:pPr indent="0" defTabSz="914400">
              <a:lnSpc>
                <a:spcPct val="90000"/>
              </a:lnSpc>
              <a:spcBef>
                <a:spcPts val="1001"/>
              </a:spcBef>
              <a:buNone/>
              <a:tabLst>
                <a:tab pos="0" algn="l"/>
              </a:tabLst>
            </a:pPr>
            <a:r>
              <a:rPr lang="en-US" sz="4800" b="1" u="none" strike="noStrike">
                <a:solidFill>
                  <a:schemeClr val="dk1"/>
                </a:solidFill>
                <a:uFillTx/>
                <a:latin typeface="Roboto Light"/>
                <a:ea typeface="Roboto Light"/>
              </a:rPr>
              <a:t>‘Mental Bandwidth’</a:t>
            </a:r>
            <a:endParaRPr lang="en-US" sz="4800" b="0" u="none" strike="noStrike">
              <a:solidFill>
                <a:schemeClr val="dk1"/>
              </a:solidFill>
              <a:uFillTx/>
              <a:latin typeface="Aptos"/>
            </a:endParaRPr>
          </a:p>
        </p:txBody>
      </p:sp>
    </p:spTree>
    <p:extLst>
      <p:ext uri="{BB962C8B-B14F-4D97-AF65-F5344CB8AC3E}">
        <p14:creationId xmlns:p14="http://schemas.microsoft.com/office/powerpoint/2010/main" val="2567808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PlaceHolder 1"/>
          <p:cNvSpPr>
            <a:spLocks noGrp="1"/>
          </p:cNvSpPr>
          <p:nvPr>
            <p:ph/>
          </p:nvPr>
        </p:nvSpPr>
        <p:spPr>
          <a:xfrm>
            <a:off x="700920" y="2927520"/>
            <a:ext cx="4655880" cy="738360"/>
          </a:xfrm>
          <a:prstGeom prst="rect">
            <a:avLst/>
          </a:prstGeom>
          <a:noFill/>
          <a:ln w="0">
            <a:noFill/>
          </a:ln>
        </p:spPr>
        <p:txBody>
          <a:bodyPr lIns="0" tIns="0" rIns="0" bIns="0" anchor="t">
            <a:noAutofit/>
          </a:bodyPr>
          <a:lstStyle/>
          <a:p>
            <a:pPr indent="0" defTabSz="914400">
              <a:lnSpc>
                <a:spcPct val="100000"/>
              </a:lnSpc>
              <a:buNone/>
              <a:tabLst>
                <a:tab pos="0" algn="l"/>
              </a:tabLst>
            </a:pPr>
            <a:r>
              <a:rPr lang="en-US" sz="4800" b="0" u="none" strike="noStrike">
                <a:solidFill>
                  <a:schemeClr val="lt1"/>
                </a:solidFill>
                <a:uFillTx/>
                <a:latin typeface="Roboto Medium"/>
                <a:ea typeface="Roboto Medium"/>
              </a:rPr>
              <a:t>Signposting</a:t>
            </a:r>
            <a:endParaRPr lang="en-US" sz="4800" b="0" u="none" strike="noStrike">
              <a:solidFill>
                <a:schemeClr val="dk1"/>
              </a:solidFill>
              <a:uFillTx/>
              <a:latin typeface="Apto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PlaceHolder 2"/>
          <p:cNvSpPr>
            <a:spLocks noGrp="1"/>
          </p:cNvSpPr>
          <p:nvPr>
            <p:ph/>
          </p:nvPr>
        </p:nvSpPr>
        <p:spPr>
          <a:xfrm>
            <a:off x="700920" y="180000"/>
            <a:ext cx="8529840" cy="754560"/>
          </a:xfrm>
          <a:prstGeom prst="rect">
            <a:avLst/>
          </a:prstGeom>
          <a:noFill/>
          <a:ln w="0">
            <a:noFill/>
          </a:ln>
        </p:spPr>
        <p:txBody>
          <a:bodyPr lIns="0" tIns="0" rIns="0" bIns="0" anchor="b">
            <a:normAutofit/>
          </a:bodyPr>
          <a:lstStyle/>
          <a:p>
            <a:pPr indent="0" defTabSz="914400">
              <a:lnSpc>
                <a:spcPct val="90000"/>
              </a:lnSpc>
              <a:spcBef>
                <a:spcPts val="1001"/>
              </a:spcBef>
              <a:buNone/>
              <a:tabLst>
                <a:tab pos="0" algn="l"/>
              </a:tabLst>
            </a:pPr>
            <a:r>
              <a:rPr lang="en-US" sz="4800" b="1" u="none" strike="noStrike">
                <a:solidFill>
                  <a:srgbClr val="2E2D62"/>
                </a:solidFill>
                <a:uFillTx/>
                <a:latin typeface="Roboto Light"/>
                <a:ea typeface="Roboto Light"/>
              </a:rPr>
              <a:t>Signposting</a:t>
            </a:r>
            <a:endParaRPr lang="en-US" sz="4800" b="0" u="none" strike="noStrike">
              <a:solidFill>
                <a:schemeClr val="dk1"/>
              </a:solidFill>
              <a:uFillTx/>
              <a:latin typeface="Aptos"/>
            </a:endParaRPr>
          </a:p>
        </p:txBody>
      </p:sp>
      <p:sp>
        <p:nvSpPr>
          <p:cNvPr id="185" name="PlaceHolder 3"/>
          <p:cNvSpPr>
            <a:spLocks noGrp="1"/>
          </p:cNvSpPr>
          <p:nvPr>
            <p:ph/>
          </p:nvPr>
        </p:nvSpPr>
        <p:spPr>
          <a:xfrm>
            <a:off x="2440500" y="1549800"/>
            <a:ext cx="8303400" cy="1797840"/>
          </a:xfrm>
          <a:prstGeom prst="rect">
            <a:avLst/>
          </a:prstGeom>
          <a:noFill/>
          <a:ln w="0">
            <a:noFill/>
          </a:ln>
        </p:spPr>
        <p:txBody>
          <a:bodyPr lIns="91440" tIns="45720" rIns="91440" bIns="45720" anchor="t">
            <a:normAutofit/>
          </a:bodyPr>
          <a:lstStyle/>
          <a:p>
            <a:pPr marL="685800" lvl="1" indent="-228600" defTabSz="914400">
              <a:lnSpc>
                <a:spcPct val="90000"/>
              </a:lnSpc>
              <a:spcBef>
                <a:spcPts val="499"/>
              </a:spcBef>
              <a:buClr>
                <a:srgbClr val="000000"/>
              </a:buClr>
              <a:buFont typeface="Arial"/>
              <a:buChar char="•"/>
            </a:pPr>
            <a:r>
              <a:rPr lang="en-GB" sz="2000" b="0" u="sng" strike="noStrike" dirty="0">
                <a:solidFill>
                  <a:schemeClr val="dk1"/>
                </a:solidFill>
                <a:uFillTx/>
                <a:latin typeface="Roboto Light"/>
                <a:ea typeface="Roboto Light"/>
                <a:hlinkClick r:id="rId2"/>
              </a:rPr>
              <a:t>The Source: Our Wellbeing</a:t>
            </a:r>
            <a:endParaRPr lang="en-US" sz="2000" b="0" u="none" strike="noStrike" dirty="0">
              <a:solidFill>
                <a:schemeClr val="dk1"/>
              </a:solidFill>
              <a:uFillTx/>
              <a:latin typeface="Aptos"/>
            </a:endParaRPr>
          </a:p>
          <a:p>
            <a:pPr marL="685800" lvl="1" indent="-228600" defTabSz="914400">
              <a:lnSpc>
                <a:spcPct val="90000"/>
              </a:lnSpc>
              <a:spcBef>
                <a:spcPts val="499"/>
              </a:spcBef>
              <a:buClr>
                <a:srgbClr val="000000"/>
              </a:buClr>
              <a:buFont typeface="Arial"/>
              <a:buChar char="•"/>
            </a:pPr>
            <a:r>
              <a:rPr lang="en-GB" sz="2000" b="0" u="sng" strike="noStrike" dirty="0">
                <a:solidFill>
                  <a:schemeClr val="dk1"/>
                </a:solidFill>
                <a:uFillTx/>
                <a:latin typeface="Roboto Light"/>
                <a:ea typeface="Roboto Light"/>
                <a:hlinkClick r:id="rId3"/>
              </a:rPr>
              <a:t>The Source: Employee Assistance Programme</a:t>
            </a:r>
            <a:endParaRPr lang="en-US" sz="2000" b="0" u="none" strike="noStrike" dirty="0">
              <a:solidFill>
                <a:schemeClr val="dk1"/>
              </a:solidFill>
              <a:uFillTx/>
              <a:latin typeface="Aptos"/>
            </a:endParaRPr>
          </a:p>
          <a:p>
            <a:pPr marL="685800" lvl="1" indent="-228600" defTabSz="914400">
              <a:lnSpc>
                <a:spcPct val="90000"/>
              </a:lnSpc>
              <a:spcBef>
                <a:spcPts val="499"/>
              </a:spcBef>
              <a:buClr>
                <a:srgbClr val="000000"/>
              </a:buClr>
              <a:buFont typeface="Arial"/>
              <a:buChar char="•"/>
            </a:pPr>
            <a:r>
              <a:rPr lang="en-GB" sz="2000" b="0" u="sng" strike="noStrike" dirty="0">
                <a:solidFill>
                  <a:schemeClr val="dk1"/>
                </a:solidFill>
                <a:uFillTx/>
                <a:latin typeface="Roboto Light"/>
                <a:ea typeface="Roboto Light"/>
                <a:hlinkClick r:id="rId4"/>
              </a:rPr>
              <a:t>The Source: Wellbeing Calendar</a:t>
            </a:r>
            <a:endParaRPr lang="en-US" sz="2000" b="0" u="none" strike="noStrike" dirty="0">
              <a:solidFill>
                <a:schemeClr val="dk1"/>
              </a:solidFill>
              <a:uFillTx/>
              <a:latin typeface="Aptos"/>
            </a:endParaRPr>
          </a:p>
          <a:p>
            <a:pPr marL="685800" lvl="1" indent="-228600" defTabSz="914400">
              <a:lnSpc>
                <a:spcPct val="90000"/>
              </a:lnSpc>
              <a:spcBef>
                <a:spcPts val="499"/>
              </a:spcBef>
              <a:buClr>
                <a:srgbClr val="000000"/>
              </a:buClr>
              <a:buFont typeface="Arial"/>
              <a:buChar char="•"/>
            </a:pPr>
            <a:r>
              <a:rPr lang="en-GB" sz="2000" b="0" u="sng" strike="noStrike" dirty="0">
                <a:solidFill>
                  <a:schemeClr val="dk1"/>
                </a:solidFill>
                <a:uFillTx/>
                <a:latin typeface="Roboto Light"/>
                <a:ea typeface="Roboto Light"/>
                <a:hlinkClick r:id="rId5"/>
              </a:rPr>
              <a:t>The Source: Wellbeing event recordings</a:t>
            </a:r>
            <a:endParaRPr lang="en-US" sz="2000" b="0" u="none" strike="noStrike" dirty="0">
              <a:solidFill>
                <a:schemeClr val="dk1"/>
              </a:solidFill>
              <a:uFillTx/>
              <a:latin typeface="Aptos"/>
            </a:endParaRPr>
          </a:p>
        </p:txBody>
      </p:sp>
      <p:sp>
        <p:nvSpPr>
          <p:cNvPr id="186" name="Text Placeholder 13"/>
          <p:cNvSpPr/>
          <p:nvPr/>
        </p:nvSpPr>
        <p:spPr>
          <a:xfrm>
            <a:off x="453270" y="3505320"/>
            <a:ext cx="8529840" cy="535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90000"/>
              </a:lnSpc>
              <a:spcBef>
                <a:spcPts val="1001"/>
              </a:spcBef>
              <a:tabLst>
                <a:tab pos="0" algn="l"/>
              </a:tabLst>
            </a:pPr>
            <a:r>
              <a:rPr lang="en-GB" sz="3200" b="0" u="none" strike="noStrike" dirty="0">
                <a:solidFill>
                  <a:srgbClr val="2E2D62"/>
                </a:solidFill>
                <a:uFillTx/>
                <a:latin typeface="Roboto Medium"/>
                <a:ea typeface="Roboto Medium"/>
              </a:rPr>
              <a:t>The Wellbeing App:   </a:t>
            </a:r>
            <a:r>
              <a:rPr lang="en-GB" sz="3200" b="0" u="sng" strike="noStrike" dirty="0">
                <a:solidFill>
                  <a:srgbClr val="467886"/>
                </a:solidFill>
                <a:uFillTx/>
                <a:latin typeface="Roboto Medium"/>
                <a:ea typeface="Roboto Medium"/>
                <a:hlinkClick r:id="rId6"/>
              </a:rPr>
              <a:t>PAM-ASSIST</a:t>
            </a:r>
            <a:endParaRPr lang="en-GB" sz="3200" b="0" u="none" strike="noStrike" dirty="0">
              <a:solidFill>
                <a:srgbClr val="000000"/>
              </a:solidFill>
              <a:uFillTx/>
              <a:latin typeface="Arial"/>
            </a:endParaRPr>
          </a:p>
        </p:txBody>
      </p:sp>
      <p:sp>
        <p:nvSpPr>
          <p:cNvPr id="187" name="Text Placeholder 15"/>
          <p:cNvSpPr/>
          <p:nvPr/>
        </p:nvSpPr>
        <p:spPr>
          <a:xfrm>
            <a:off x="1494600" y="4719780"/>
            <a:ext cx="10195200" cy="159516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marL="685800" lvl="1" indent="-228600" defTabSz="914400">
              <a:lnSpc>
                <a:spcPct val="90000"/>
              </a:lnSpc>
              <a:spcBef>
                <a:spcPts val="499"/>
              </a:spcBef>
              <a:buClr>
                <a:srgbClr val="000000"/>
              </a:buClr>
              <a:buFont typeface="Arial"/>
              <a:buChar char="•"/>
            </a:pPr>
            <a:r>
              <a:rPr lang="en-GB" sz="2000" b="0" u="sng" strike="noStrike" dirty="0">
                <a:solidFill>
                  <a:schemeClr val="dk1"/>
                </a:solidFill>
                <a:uFillTx/>
                <a:latin typeface="Roboto Light"/>
                <a:ea typeface="Roboto Light"/>
                <a:hlinkClick r:id="rId7"/>
              </a:rPr>
              <a:t>Civil Service Sports Council (CSSC)</a:t>
            </a:r>
            <a:endParaRPr lang="en-GB" sz="2000" b="0" u="none" strike="noStrike" dirty="0">
              <a:solidFill>
                <a:srgbClr val="000000"/>
              </a:solidFill>
              <a:uFillTx/>
              <a:latin typeface="Arial"/>
            </a:endParaRPr>
          </a:p>
          <a:p>
            <a:pPr marL="685800" lvl="1" indent="-228600" defTabSz="914400">
              <a:lnSpc>
                <a:spcPct val="90000"/>
              </a:lnSpc>
              <a:spcBef>
                <a:spcPts val="499"/>
              </a:spcBef>
              <a:buClr>
                <a:srgbClr val="000000"/>
              </a:buClr>
              <a:buFont typeface="Arial"/>
              <a:buChar char="•"/>
            </a:pPr>
            <a:r>
              <a:rPr lang="en-GB" sz="2000" b="0" u="sng" strike="noStrike" dirty="0">
                <a:solidFill>
                  <a:schemeClr val="dk1"/>
                </a:solidFill>
                <a:uFillTx/>
                <a:latin typeface="Roboto Light"/>
                <a:ea typeface="Roboto Light"/>
                <a:hlinkClick r:id="rId8"/>
              </a:rPr>
              <a:t>Mental Health Matters</a:t>
            </a:r>
            <a:endParaRPr lang="en-GB" sz="2000" b="0" u="none" strike="noStrike" dirty="0">
              <a:solidFill>
                <a:srgbClr val="000000"/>
              </a:solidFill>
              <a:uFillTx/>
              <a:latin typeface="Arial"/>
            </a:endParaRPr>
          </a:p>
          <a:p>
            <a:pPr marL="685800" lvl="1" indent="-228600" defTabSz="914400">
              <a:lnSpc>
                <a:spcPct val="90000"/>
              </a:lnSpc>
              <a:spcBef>
                <a:spcPts val="499"/>
              </a:spcBef>
              <a:buClr>
                <a:srgbClr val="000000"/>
              </a:buClr>
              <a:buFont typeface="Arial"/>
              <a:buChar char="•"/>
            </a:pPr>
            <a:r>
              <a:rPr lang="en-GB" sz="2000" b="0" u="sng" strike="noStrike" dirty="0">
                <a:solidFill>
                  <a:schemeClr val="dk1"/>
                </a:solidFill>
                <a:uFillTx/>
                <a:latin typeface="Roboto Light"/>
                <a:ea typeface="Roboto Light"/>
                <a:hlinkClick r:id="rId9"/>
              </a:rPr>
              <a:t>Health and Safety Executive: Tackling work-related stress using the Management Standards approach</a:t>
            </a:r>
            <a:endParaRPr lang="en-GB" sz="2000" b="0" u="none" strike="noStrike" dirty="0">
              <a:solidFill>
                <a:srgbClr val="000000"/>
              </a:solidFill>
              <a:uFillTx/>
              <a:latin typeface="Arial"/>
            </a:endParaRPr>
          </a:p>
        </p:txBody>
      </p:sp>
      <p:sp>
        <p:nvSpPr>
          <p:cNvPr id="188" name="Text Placeholder 13"/>
          <p:cNvSpPr/>
          <p:nvPr/>
        </p:nvSpPr>
        <p:spPr>
          <a:xfrm>
            <a:off x="453270" y="4981680"/>
            <a:ext cx="1201680" cy="535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90000"/>
              </a:lnSpc>
              <a:spcBef>
                <a:spcPts val="1001"/>
              </a:spcBef>
              <a:tabLst>
                <a:tab pos="0" algn="l"/>
              </a:tabLst>
            </a:pPr>
            <a:r>
              <a:rPr lang="en-GB" sz="3200" b="0" u="none" strike="noStrike">
                <a:solidFill>
                  <a:srgbClr val="2E2D62"/>
                </a:solidFill>
                <a:uFillTx/>
                <a:latin typeface="Roboto Medium"/>
                <a:ea typeface="Roboto Medium"/>
              </a:rPr>
              <a:t>More</a:t>
            </a:r>
            <a:endParaRPr lang="en-GB" sz="3200" b="0" u="none" strike="noStrike">
              <a:solidFill>
                <a:srgbClr val="000000"/>
              </a:solidFill>
              <a:uFillTx/>
              <a:latin typeface="Arial"/>
            </a:endParaRPr>
          </a:p>
        </p:txBody>
      </p:sp>
      <p:pic>
        <p:nvPicPr>
          <p:cNvPr id="3" name="Picture 2">
            <a:extLst>
              <a:ext uri="{FF2B5EF4-FFF2-40B4-BE49-F238E27FC236}">
                <a16:creationId xmlns:a16="http://schemas.microsoft.com/office/drawing/2014/main" id="{1AD4089E-590F-A4F8-5531-CC1CB92F0D59}"/>
              </a:ext>
            </a:extLst>
          </p:cNvPr>
          <p:cNvPicPr>
            <a:picLocks noChangeAspect="1"/>
          </p:cNvPicPr>
          <p:nvPr/>
        </p:nvPicPr>
        <p:blipFill>
          <a:blip r:embed="rId10"/>
          <a:stretch>
            <a:fillRect/>
          </a:stretch>
        </p:blipFill>
        <p:spPr>
          <a:xfrm>
            <a:off x="8591550" y="1549800"/>
            <a:ext cx="3448715" cy="1323543"/>
          </a:xfrm>
          <a:prstGeom prst="rect">
            <a:avLst/>
          </a:prstGeom>
        </p:spPr>
      </p:pic>
      <p:sp>
        <p:nvSpPr>
          <p:cNvPr id="4" name="Text Placeholder 13">
            <a:extLst>
              <a:ext uri="{FF2B5EF4-FFF2-40B4-BE49-F238E27FC236}">
                <a16:creationId xmlns:a16="http://schemas.microsoft.com/office/drawing/2014/main" id="{2A20F660-2978-F0D3-0C86-7C781389BAC5}"/>
              </a:ext>
            </a:extLst>
          </p:cNvPr>
          <p:cNvSpPr/>
          <p:nvPr/>
        </p:nvSpPr>
        <p:spPr>
          <a:xfrm>
            <a:off x="453270" y="1913040"/>
            <a:ext cx="2112130" cy="535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90000"/>
              </a:lnSpc>
              <a:spcBef>
                <a:spcPts val="1001"/>
              </a:spcBef>
              <a:tabLst>
                <a:tab pos="0" algn="l"/>
              </a:tabLst>
            </a:pPr>
            <a:r>
              <a:rPr lang="en-GB" sz="3200" b="0" u="none" strike="noStrike" dirty="0">
                <a:solidFill>
                  <a:srgbClr val="2E2D62"/>
                </a:solidFill>
                <a:uFillTx/>
                <a:latin typeface="Roboto Medium"/>
                <a:ea typeface="Roboto Medium"/>
              </a:rPr>
              <a:t>The Source</a:t>
            </a:r>
            <a:endParaRPr lang="en-GB" sz="3200" b="0" u="none" strike="noStrike" dirty="0">
              <a:solidFill>
                <a:srgbClr val="000000"/>
              </a:solidFill>
              <a:uFillTx/>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Picture 27" descr="A close-up of a website&#10;&#10;AI-generated content may be incorrect."/>
          <p:cNvPicPr/>
          <p:nvPr/>
        </p:nvPicPr>
        <p:blipFill>
          <a:blip r:embed="rId2"/>
          <a:stretch/>
        </p:blipFill>
        <p:spPr>
          <a:xfrm>
            <a:off x="6399720" y="1976040"/>
            <a:ext cx="1889280" cy="2672640"/>
          </a:xfrm>
          <a:prstGeom prst="rect">
            <a:avLst/>
          </a:prstGeom>
          <a:noFill/>
          <a:ln w="0">
            <a:noFill/>
          </a:ln>
        </p:spPr>
      </p:pic>
      <p:pic>
        <p:nvPicPr>
          <p:cNvPr id="190" name="Picture 21" descr="A poster with text on it&#10;&#10;AI-generated content may be incorrect."/>
          <p:cNvPicPr/>
          <p:nvPr/>
        </p:nvPicPr>
        <p:blipFill>
          <a:blip r:embed="rId3"/>
          <a:stretch/>
        </p:blipFill>
        <p:spPr>
          <a:xfrm>
            <a:off x="3367080" y="1976040"/>
            <a:ext cx="1889280" cy="2672640"/>
          </a:xfrm>
          <a:prstGeom prst="rect">
            <a:avLst/>
          </a:prstGeom>
          <a:noFill/>
          <a:ln w="0">
            <a:noFill/>
          </a:ln>
        </p:spPr>
      </p:pic>
      <p:sp>
        <p:nvSpPr>
          <p:cNvPr id="191" name="PlaceHolder 1"/>
          <p:cNvSpPr>
            <a:spLocks noGrp="1"/>
          </p:cNvSpPr>
          <p:nvPr>
            <p:ph/>
          </p:nvPr>
        </p:nvSpPr>
        <p:spPr>
          <a:xfrm>
            <a:off x="700920" y="1287360"/>
            <a:ext cx="8529840" cy="535680"/>
          </a:xfrm>
          <a:prstGeom prst="rect">
            <a:avLst/>
          </a:prstGeom>
          <a:noFill/>
          <a:ln w="0">
            <a:noFill/>
          </a:ln>
        </p:spPr>
        <p:txBody>
          <a:bodyPr lIns="0" tIns="0" rIns="0" bIns="0" anchor="t">
            <a:noAutofit/>
          </a:bodyPr>
          <a:lstStyle/>
          <a:p>
            <a:pPr indent="0" defTabSz="914400">
              <a:lnSpc>
                <a:spcPct val="90000"/>
              </a:lnSpc>
              <a:spcBef>
                <a:spcPts val="1001"/>
              </a:spcBef>
              <a:buNone/>
              <a:tabLst>
                <a:tab pos="0" algn="l"/>
              </a:tabLst>
            </a:pPr>
            <a:r>
              <a:rPr lang="en-GB" sz="3200" b="0" u="sng" strike="noStrike">
                <a:solidFill>
                  <a:srgbClr val="467886"/>
                </a:solidFill>
                <a:uFillTx/>
                <a:latin typeface="Roboto Medium"/>
                <a:ea typeface="Roboto Medium"/>
                <a:hlinkClick r:id="rId4"/>
              </a:rPr>
              <a:t>Mental Health Support directory</a:t>
            </a:r>
            <a:endParaRPr lang="en-US" sz="3200" b="0" u="none" strike="noStrike">
              <a:solidFill>
                <a:schemeClr val="dk1"/>
              </a:solidFill>
              <a:uFillTx/>
              <a:latin typeface="Aptos"/>
            </a:endParaRPr>
          </a:p>
        </p:txBody>
      </p:sp>
      <p:pic>
        <p:nvPicPr>
          <p:cNvPr id="192" name="Picture 12" descr="A close-up of a signpost&#10;&#10;AI-generated content may be incorrect."/>
          <p:cNvPicPr/>
          <p:nvPr/>
        </p:nvPicPr>
        <p:blipFill>
          <a:blip r:embed="rId5"/>
          <a:stretch/>
        </p:blipFill>
        <p:spPr>
          <a:xfrm>
            <a:off x="441360" y="1976040"/>
            <a:ext cx="1889280" cy="2672640"/>
          </a:xfrm>
          <a:prstGeom prst="rect">
            <a:avLst/>
          </a:prstGeom>
          <a:noFill/>
          <a:ln w="0">
            <a:noFill/>
          </a:ln>
        </p:spPr>
      </p:pic>
      <p:pic>
        <p:nvPicPr>
          <p:cNvPr id="193" name="Picture 17" descr="A close-up of a signpost&#10;&#10;AI-generated content may be incorrect."/>
          <p:cNvPicPr/>
          <p:nvPr/>
        </p:nvPicPr>
        <p:blipFill>
          <a:blip r:embed="rId6"/>
          <a:stretch/>
        </p:blipFill>
        <p:spPr>
          <a:xfrm>
            <a:off x="1316160" y="2864520"/>
            <a:ext cx="1889280" cy="2672640"/>
          </a:xfrm>
          <a:prstGeom prst="rect">
            <a:avLst/>
          </a:prstGeom>
          <a:noFill/>
          <a:ln w="0">
            <a:noFill/>
          </a:ln>
        </p:spPr>
      </p:pic>
      <p:pic>
        <p:nvPicPr>
          <p:cNvPr id="194" name="Picture 19" descr="A close-up of a document&#10;&#10;AI-generated content may be incorrect."/>
          <p:cNvPicPr/>
          <p:nvPr/>
        </p:nvPicPr>
        <p:blipFill>
          <a:blip r:embed="rId7"/>
          <a:stretch/>
        </p:blipFill>
        <p:spPr>
          <a:xfrm>
            <a:off x="2225160" y="3848040"/>
            <a:ext cx="1889280" cy="2672640"/>
          </a:xfrm>
          <a:prstGeom prst="rect">
            <a:avLst/>
          </a:prstGeom>
          <a:noFill/>
          <a:ln w="0">
            <a:noFill/>
          </a:ln>
        </p:spPr>
      </p:pic>
      <p:pic>
        <p:nvPicPr>
          <p:cNvPr id="195" name="Picture 23" descr="A poster with text on it&#10;&#10;AI-generated content may be incorrect."/>
          <p:cNvPicPr/>
          <p:nvPr/>
        </p:nvPicPr>
        <p:blipFill>
          <a:blip r:embed="rId8"/>
          <a:stretch/>
        </p:blipFill>
        <p:spPr>
          <a:xfrm>
            <a:off x="4352040" y="2864520"/>
            <a:ext cx="1889280" cy="2672640"/>
          </a:xfrm>
          <a:prstGeom prst="rect">
            <a:avLst/>
          </a:prstGeom>
          <a:noFill/>
          <a:ln w="0">
            <a:noFill/>
          </a:ln>
        </p:spPr>
      </p:pic>
      <p:pic>
        <p:nvPicPr>
          <p:cNvPr id="196" name="Picture 25" descr="A poster of housing support&#10;&#10;AI-generated content may be incorrect."/>
          <p:cNvPicPr/>
          <p:nvPr/>
        </p:nvPicPr>
        <p:blipFill>
          <a:blip r:embed="rId9"/>
          <a:stretch/>
        </p:blipFill>
        <p:spPr>
          <a:xfrm>
            <a:off x="5297040" y="3848040"/>
            <a:ext cx="1889280" cy="2672640"/>
          </a:xfrm>
          <a:prstGeom prst="rect">
            <a:avLst/>
          </a:prstGeom>
          <a:noFill/>
          <a:ln w="0">
            <a:noFill/>
          </a:ln>
        </p:spPr>
      </p:pic>
      <p:pic>
        <p:nvPicPr>
          <p:cNvPr id="197" name="Picture 29" descr="A page of a carers support&#10;&#10;AI-generated content may be incorrect."/>
          <p:cNvPicPr/>
          <p:nvPr/>
        </p:nvPicPr>
        <p:blipFill>
          <a:blip r:embed="rId10"/>
          <a:stretch/>
        </p:blipFill>
        <p:spPr>
          <a:xfrm>
            <a:off x="7320240" y="2864520"/>
            <a:ext cx="1889280" cy="2672640"/>
          </a:xfrm>
          <a:prstGeom prst="rect">
            <a:avLst/>
          </a:prstGeom>
          <a:noFill/>
          <a:ln w="0">
            <a:noFill/>
          </a:ln>
        </p:spPr>
      </p:pic>
      <p:pic>
        <p:nvPicPr>
          <p:cNvPr id="198" name="Picture 31" descr="A close-up of a document&#10;&#10;AI-generated content may be incorrect."/>
          <p:cNvPicPr/>
          <p:nvPr/>
        </p:nvPicPr>
        <p:blipFill>
          <a:blip r:embed="rId11"/>
          <a:stretch/>
        </p:blipFill>
        <p:spPr>
          <a:xfrm>
            <a:off x="9359280" y="1976040"/>
            <a:ext cx="1889280" cy="2672640"/>
          </a:xfrm>
          <a:prstGeom prst="rect">
            <a:avLst/>
          </a:prstGeom>
          <a:noFill/>
          <a:ln w="0">
            <a:noFill/>
          </a:ln>
        </p:spPr>
      </p:pic>
      <p:pic>
        <p:nvPicPr>
          <p:cNvPr id="199" name="Picture 33" descr="A close-up of a poster&#10;&#10;AI-generated content may be incorrect."/>
          <p:cNvPicPr/>
          <p:nvPr/>
        </p:nvPicPr>
        <p:blipFill>
          <a:blip r:embed="rId12"/>
          <a:stretch/>
        </p:blipFill>
        <p:spPr>
          <a:xfrm>
            <a:off x="10189440" y="2864520"/>
            <a:ext cx="1889280" cy="2672640"/>
          </a:xfrm>
          <a:prstGeom prst="rect">
            <a:avLst/>
          </a:prstGeom>
          <a:noFill/>
          <a:ln w="0">
            <a:noFill/>
          </a:ln>
        </p:spPr>
      </p:pic>
      <p:pic>
        <p:nvPicPr>
          <p:cNvPr id="200" name="Picture 35" descr="A screenshot of a phone&#10;&#10;AI-generated content may be incorrect."/>
          <p:cNvPicPr/>
          <p:nvPr/>
        </p:nvPicPr>
        <p:blipFill>
          <a:blip r:embed="rId13"/>
          <a:stretch/>
        </p:blipFill>
        <p:spPr>
          <a:xfrm>
            <a:off x="8177400" y="3848040"/>
            <a:ext cx="1889280" cy="2672640"/>
          </a:xfrm>
          <a:prstGeom prst="rect">
            <a:avLst/>
          </a:prstGeom>
          <a:noFill/>
          <a:ln w="0">
            <a:noFill/>
          </a:ln>
        </p:spPr>
      </p:pic>
      <p:sp>
        <p:nvSpPr>
          <p:cNvPr id="201" name="PlaceHolder 2"/>
          <p:cNvSpPr>
            <a:spLocks noGrp="1"/>
          </p:cNvSpPr>
          <p:nvPr>
            <p:ph/>
          </p:nvPr>
        </p:nvSpPr>
        <p:spPr>
          <a:xfrm>
            <a:off x="700920" y="180000"/>
            <a:ext cx="8529840" cy="754560"/>
          </a:xfrm>
          <a:prstGeom prst="rect">
            <a:avLst/>
          </a:prstGeom>
          <a:noFill/>
          <a:ln w="0">
            <a:noFill/>
          </a:ln>
        </p:spPr>
        <p:txBody>
          <a:bodyPr lIns="0" tIns="0" rIns="0" bIns="0" anchor="b">
            <a:normAutofit/>
          </a:bodyPr>
          <a:lstStyle/>
          <a:p>
            <a:pPr indent="0" defTabSz="914400">
              <a:lnSpc>
                <a:spcPct val="90000"/>
              </a:lnSpc>
              <a:spcBef>
                <a:spcPts val="1001"/>
              </a:spcBef>
              <a:buNone/>
              <a:tabLst>
                <a:tab pos="0" algn="l"/>
              </a:tabLst>
            </a:pPr>
            <a:r>
              <a:rPr lang="en-US" sz="4800" b="1" u="none" strike="noStrike">
                <a:solidFill>
                  <a:srgbClr val="2E2D62"/>
                </a:solidFill>
                <a:uFillTx/>
                <a:latin typeface="Roboto Light"/>
                <a:ea typeface="Roboto Light"/>
              </a:rPr>
              <a:t>Signposting</a:t>
            </a:r>
            <a:endParaRPr lang="en-US" sz="4800" b="0" u="none" strike="noStrike">
              <a:solidFill>
                <a:schemeClr val="dk1"/>
              </a:solidFill>
              <a:uFillTx/>
              <a:latin typeface="Apto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PlaceHolder 1"/>
          <p:cNvSpPr>
            <a:spLocks noGrp="1"/>
          </p:cNvSpPr>
          <p:nvPr>
            <p:ph/>
          </p:nvPr>
        </p:nvSpPr>
        <p:spPr>
          <a:xfrm>
            <a:off x="700920" y="180000"/>
            <a:ext cx="8529840" cy="754560"/>
          </a:xfrm>
          <a:prstGeom prst="rect">
            <a:avLst/>
          </a:prstGeom>
          <a:noFill/>
          <a:ln w="0">
            <a:noFill/>
          </a:ln>
        </p:spPr>
        <p:txBody>
          <a:bodyPr lIns="0" tIns="0" rIns="0" bIns="0" anchor="b">
            <a:normAutofit/>
          </a:bodyPr>
          <a:lstStyle/>
          <a:p>
            <a:pPr indent="0" defTabSz="914400">
              <a:lnSpc>
                <a:spcPct val="90000"/>
              </a:lnSpc>
              <a:spcBef>
                <a:spcPts val="1001"/>
              </a:spcBef>
              <a:buNone/>
              <a:tabLst>
                <a:tab pos="0" algn="l"/>
              </a:tabLst>
            </a:pPr>
            <a:r>
              <a:rPr lang="en-US" sz="4800" b="1" u="none" strike="noStrike">
                <a:solidFill>
                  <a:srgbClr val="2E2D62"/>
                </a:solidFill>
                <a:uFillTx/>
                <a:latin typeface="Roboto Light"/>
                <a:ea typeface="Roboto Light"/>
              </a:rPr>
              <a:t>Courses in Oracle</a:t>
            </a:r>
            <a:endParaRPr lang="en-US" sz="4800" b="0" u="none" strike="noStrike">
              <a:solidFill>
                <a:schemeClr val="dk1"/>
              </a:solidFill>
              <a:uFillTx/>
              <a:latin typeface="Aptos"/>
            </a:endParaRPr>
          </a:p>
        </p:txBody>
      </p:sp>
      <p:sp>
        <p:nvSpPr>
          <p:cNvPr id="203" name="PlaceHolder 2"/>
          <p:cNvSpPr>
            <a:spLocks noGrp="1"/>
          </p:cNvSpPr>
          <p:nvPr>
            <p:ph/>
          </p:nvPr>
        </p:nvSpPr>
        <p:spPr>
          <a:xfrm>
            <a:off x="700920" y="1390680"/>
            <a:ext cx="10347840" cy="4876560"/>
          </a:xfrm>
          <a:prstGeom prst="rect">
            <a:avLst/>
          </a:prstGeom>
          <a:noFill/>
          <a:ln w="0">
            <a:noFill/>
          </a:ln>
        </p:spPr>
        <p:txBody>
          <a:bodyPr lIns="91440" tIns="45720" rIns="91440" bIns="45720" anchor="t">
            <a:normAutofit/>
          </a:bodyPr>
          <a:lstStyle/>
          <a:p>
            <a:pPr indent="0" defTabSz="914400">
              <a:lnSpc>
                <a:spcPct val="90000"/>
              </a:lnSpc>
              <a:spcBef>
                <a:spcPts val="499"/>
              </a:spcBef>
              <a:buNone/>
            </a:pPr>
            <a:endParaRPr lang="en-US" sz="3200" b="0" u="none" strike="noStrike">
              <a:solidFill>
                <a:schemeClr val="dk1"/>
              </a:solidFill>
              <a:uFillTx/>
              <a:latin typeface="Aptos"/>
            </a:endParaRPr>
          </a:p>
          <a:p>
            <a:pPr marL="685800" lvl="1" indent="-228600" defTabSz="914400">
              <a:lnSpc>
                <a:spcPct val="90000"/>
              </a:lnSpc>
              <a:spcBef>
                <a:spcPts val="499"/>
              </a:spcBef>
              <a:buClr>
                <a:srgbClr val="000000"/>
              </a:buClr>
              <a:buFont typeface="Arial"/>
              <a:buChar char="•"/>
            </a:pPr>
            <a:r>
              <a:rPr lang="en-GB" sz="3200" b="1" u="none" strike="noStrike">
                <a:solidFill>
                  <a:schemeClr val="dk1"/>
                </a:solidFill>
                <a:uFillTx/>
                <a:latin typeface="Roboto Light"/>
                <a:ea typeface="Roboto Light"/>
              </a:rPr>
              <a:t>Wellbeing Ally Training</a:t>
            </a:r>
            <a:endParaRPr lang="en-US" sz="3200" b="0" u="none" strike="noStrike">
              <a:solidFill>
                <a:schemeClr val="dk1"/>
              </a:solidFill>
              <a:uFillTx/>
              <a:latin typeface="Aptos"/>
            </a:endParaRPr>
          </a:p>
          <a:p>
            <a:pPr indent="0" defTabSz="914400">
              <a:lnSpc>
                <a:spcPct val="90000"/>
              </a:lnSpc>
              <a:spcBef>
                <a:spcPts val="499"/>
              </a:spcBef>
              <a:buNone/>
            </a:pPr>
            <a:endParaRPr lang="en-US" sz="2800" b="0" u="none" strike="noStrike">
              <a:solidFill>
                <a:schemeClr val="dk1"/>
              </a:solidFill>
              <a:uFillTx/>
              <a:latin typeface="Aptos"/>
            </a:endParaRPr>
          </a:p>
          <a:p>
            <a:pPr marL="685800" lvl="1" indent="-228600" defTabSz="914400">
              <a:lnSpc>
                <a:spcPct val="90000"/>
              </a:lnSpc>
              <a:spcBef>
                <a:spcPts val="499"/>
              </a:spcBef>
              <a:buClr>
                <a:srgbClr val="000000"/>
              </a:buClr>
              <a:buFont typeface="Arial"/>
              <a:buChar char="•"/>
            </a:pPr>
            <a:r>
              <a:rPr lang="en-GB" sz="2800" b="0" u="none" strike="noStrike">
                <a:solidFill>
                  <a:schemeClr val="dk1"/>
                </a:solidFill>
                <a:uFillTx/>
                <a:latin typeface="Roboto Light"/>
                <a:ea typeface="Roboto Light"/>
              </a:rPr>
              <a:t>Stress Awareness</a:t>
            </a:r>
            <a:endParaRPr lang="en-US" sz="2800" b="0" u="none" strike="noStrike">
              <a:solidFill>
                <a:schemeClr val="dk1"/>
              </a:solidFill>
              <a:uFillTx/>
              <a:latin typeface="Aptos"/>
            </a:endParaRPr>
          </a:p>
          <a:p>
            <a:pPr marL="685800" lvl="1" indent="-228600" defTabSz="914400">
              <a:lnSpc>
                <a:spcPct val="90000"/>
              </a:lnSpc>
              <a:spcBef>
                <a:spcPts val="499"/>
              </a:spcBef>
              <a:buClr>
                <a:srgbClr val="000000"/>
              </a:buClr>
              <a:buFont typeface="Arial"/>
              <a:buChar char="•"/>
            </a:pPr>
            <a:r>
              <a:rPr lang="en-GB" sz="2800" b="0" u="none" strike="noStrike">
                <a:solidFill>
                  <a:schemeClr val="dk1"/>
                </a:solidFill>
                <a:uFillTx/>
                <a:latin typeface="Roboto Light"/>
                <a:ea typeface="Roboto Light"/>
              </a:rPr>
              <a:t>Understanding Emotional Intelligence</a:t>
            </a:r>
            <a:endParaRPr lang="en-US" sz="2800" b="0" u="none" strike="noStrike">
              <a:solidFill>
                <a:schemeClr val="dk1"/>
              </a:solidFill>
              <a:uFillTx/>
              <a:latin typeface="Aptos"/>
            </a:endParaRPr>
          </a:p>
          <a:p>
            <a:pPr marL="685800" lvl="1" indent="-228600" defTabSz="914400">
              <a:lnSpc>
                <a:spcPct val="90000"/>
              </a:lnSpc>
              <a:spcBef>
                <a:spcPts val="499"/>
              </a:spcBef>
              <a:buClr>
                <a:srgbClr val="000000"/>
              </a:buClr>
              <a:buFont typeface="Arial"/>
              <a:buChar char="•"/>
            </a:pPr>
            <a:r>
              <a:rPr lang="en-GB" sz="2800" b="0" u="none" strike="noStrike">
                <a:solidFill>
                  <a:schemeClr val="dk1"/>
                </a:solidFill>
                <a:uFillTx/>
                <a:latin typeface="Roboto Light"/>
                <a:ea typeface="Roboto Light"/>
              </a:rPr>
              <a:t>Building Resilience</a:t>
            </a:r>
            <a:endParaRPr lang="en-US" sz="2800" b="0" u="none" strike="noStrike">
              <a:solidFill>
                <a:schemeClr val="dk1"/>
              </a:solidFill>
              <a:uFillTx/>
              <a:latin typeface="Aptos"/>
            </a:endParaRPr>
          </a:p>
          <a:p>
            <a:pPr marL="685800" lvl="1" indent="-228600" defTabSz="914400">
              <a:lnSpc>
                <a:spcPct val="90000"/>
              </a:lnSpc>
              <a:spcBef>
                <a:spcPts val="499"/>
              </a:spcBef>
              <a:buClr>
                <a:srgbClr val="000000"/>
              </a:buClr>
              <a:buFont typeface="Arial"/>
              <a:buChar char="•"/>
            </a:pPr>
            <a:r>
              <a:rPr lang="en-GB" sz="2800" b="0" u="none" strike="noStrike">
                <a:solidFill>
                  <a:schemeClr val="dk1"/>
                </a:solidFill>
                <a:uFillTx/>
                <a:latin typeface="Roboto Light"/>
                <a:ea typeface="Roboto Light"/>
              </a:rPr>
              <a:t>Assertiveness </a:t>
            </a:r>
            <a:endParaRPr lang="en-US" sz="2800" b="0" u="none" strike="noStrike">
              <a:solidFill>
                <a:schemeClr val="dk1"/>
              </a:solidFill>
              <a:uFillTx/>
              <a:latin typeface="Aptos"/>
            </a:endParaRPr>
          </a:p>
          <a:p>
            <a:pPr marL="685800" lvl="1" indent="-228600" defTabSz="914400">
              <a:lnSpc>
                <a:spcPct val="90000"/>
              </a:lnSpc>
              <a:spcBef>
                <a:spcPts val="499"/>
              </a:spcBef>
              <a:buClr>
                <a:srgbClr val="000000"/>
              </a:buClr>
              <a:buFont typeface="Arial"/>
              <a:buChar char="•"/>
            </a:pPr>
            <a:r>
              <a:rPr lang="en-GB" sz="2800" b="0" u="none" strike="noStrike">
                <a:solidFill>
                  <a:schemeClr val="dk1"/>
                </a:solidFill>
                <a:uFillTx/>
                <a:latin typeface="Roboto Light"/>
                <a:ea typeface="Roboto Light"/>
              </a:rPr>
              <a:t>Mindfulness</a:t>
            </a:r>
            <a:endParaRPr lang="en-US" sz="2800" b="0" u="none" strike="noStrike">
              <a:solidFill>
                <a:schemeClr val="dk1"/>
              </a:solidFill>
              <a:uFillTx/>
              <a:latin typeface="Aptos"/>
            </a:endParaRPr>
          </a:p>
          <a:p>
            <a:pPr indent="0" defTabSz="914400">
              <a:lnSpc>
                <a:spcPct val="90000"/>
              </a:lnSpc>
              <a:spcBef>
                <a:spcPts val="499"/>
              </a:spcBef>
              <a:buNone/>
            </a:pPr>
            <a:endParaRPr lang="en-US" sz="2800" b="0" u="none" strike="noStrike">
              <a:solidFill>
                <a:schemeClr val="dk1"/>
              </a:solidFill>
              <a:uFillTx/>
              <a:latin typeface="Apto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PlaceHolder 1"/>
          <p:cNvSpPr>
            <a:spLocks noGrp="1"/>
          </p:cNvSpPr>
          <p:nvPr>
            <p:ph/>
          </p:nvPr>
        </p:nvSpPr>
        <p:spPr>
          <a:xfrm>
            <a:off x="700920" y="1549440"/>
            <a:ext cx="10373040" cy="4774320"/>
          </a:xfrm>
          <a:prstGeom prst="rect">
            <a:avLst/>
          </a:prstGeom>
          <a:noFill/>
          <a:ln w="0">
            <a:noFill/>
          </a:ln>
        </p:spPr>
        <p:txBody>
          <a:bodyPr lIns="0" tIns="0" rIns="0" bIns="0" anchor="t">
            <a:noAutofit/>
          </a:bodyPr>
          <a:lstStyle/>
          <a:p>
            <a:pPr marL="176040" lvl="1" indent="-176040" defTabSz="914400">
              <a:lnSpc>
                <a:spcPct val="150000"/>
              </a:lnSpc>
              <a:spcBef>
                <a:spcPts val="499"/>
              </a:spcBef>
              <a:buClr>
                <a:srgbClr val="000000"/>
              </a:buClr>
              <a:buFont typeface="Arial"/>
              <a:buChar char="•"/>
            </a:pPr>
            <a:r>
              <a:rPr lang="en-GB" sz="1800" b="0" u="none" strike="noStrike">
                <a:solidFill>
                  <a:schemeClr val="dk1"/>
                </a:solidFill>
                <a:uFillTx/>
                <a:latin typeface="Roboto"/>
                <a:ea typeface="Roboto"/>
              </a:rPr>
              <a:t>Who are we?</a:t>
            </a:r>
            <a:br>
              <a:rPr sz="1800"/>
            </a:br>
            <a:r>
              <a:rPr lang="en-GB" sz="1800" b="0" u="none" strike="noStrike">
                <a:solidFill>
                  <a:schemeClr val="dk1"/>
                </a:solidFill>
                <a:uFillTx/>
                <a:latin typeface="Roboto"/>
              </a:rPr>
              <a:t> </a:t>
            </a:r>
            <a:endParaRPr lang="en-US" sz="1800" b="0" u="none" strike="noStrike">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1800" b="1" u="none" strike="noStrike">
                <a:solidFill>
                  <a:schemeClr val="dk1"/>
                </a:solidFill>
                <a:uFillTx/>
                <a:latin typeface="Roboto"/>
                <a:ea typeface="Roboto"/>
              </a:rPr>
              <a:t>Marta Sabate-Gilarte</a:t>
            </a:r>
            <a:r>
              <a:rPr lang="en-GB" sz="1800" b="0" u="none" strike="noStrike">
                <a:solidFill>
                  <a:schemeClr val="dk1"/>
                </a:solidFill>
                <a:uFillTx/>
                <a:latin typeface="Roboto"/>
                <a:ea typeface="Roboto"/>
              </a:rPr>
              <a:t> – PPD Wellbeing Ally</a:t>
            </a:r>
            <a:br>
              <a:rPr sz="1800"/>
            </a:br>
            <a:r>
              <a:rPr lang="en-GB" sz="1800" b="0" u="none" strike="noStrike">
                <a:solidFill>
                  <a:schemeClr val="dk1"/>
                </a:solidFill>
                <a:uFillTx/>
                <a:latin typeface="Roboto"/>
              </a:rPr>
              <a:t> </a:t>
            </a:r>
            <a:endParaRPr lang="en-US" sz="1800" b="0" u="none" strike="noStrike">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1800" b="1" u="none" strike="noStrike">
                <a:solidFill>
                  <a:schemeClr val="dk1"/>
                </a:solidFill>
                <a:uFillTx/>
                <a:latin typeface="Roboto"/>
                <a:ea typeface="Roboto"/>
              </a:rPr>
              <a:t>Ben Smart</a:t>
            </a:r>
            <a:r>
              <a:rPr lang="en-GB" sz="1800" b="0" u="none" strike="noStrike">
                <a:solidFill>
                  <a:schemeClr val="dk1"/>
                </a:solidFill>
                <a:uFillTx/>
                <a:latin typeface="Roboto"/>
                <a:ea typeface="Roboto"/>
              </a:rPr>
              <a:t> – PPD Mental Health First Aider</a:t>
            </a:r>
            <a:br>
              <a:rPr sz="1800"/>
            </a:br>
            <a:br>
              <a:rPr sz="1800"/>
            </a:br>
            <a:br>
              <a:rPr sz="1800"/>
            </a:br>
            <a:br>
              <a:rPr sz="1800"/>
            </a:br>
            <a:r>
              <a:rPr lang="en-GB" sz="1800" b="0" u="none" strike="noStrike">
                <a:solidFill>
                  <a:schemeClr val="dk1"/>
                </a:solidFill>
                <a:uFillTx/>
                <a:latin typeface="Roboto"/>
              </a:rPr>
              <a:t> </a:t>
            </a:r>
            <a:endParaRPr lang="en-US" sz="1800" b="0" u="none" strike="noStrike">
              <a:solidFill>
                <a:schemeClr val="dk1"/>
              </a:solidFill>
              <a:uFillTx/>
              <a:latin typeface="Aptos"/>
            </a:endParaRPr>
          </a:p>
          <a:p>
            <a:pPr marL="176040" lvl="1" indent="0" defTabSz="914400">
              <a:lnSpc>
                <a:spcPct val="90000"/>
              </a:lnSpc>
              <a:spcBef>
                <a:spcPts val="1134"/>
              </a:spcBef>
              <a:buNone/>
            </a:pPr>
            <a:r>
              <a:rPr lang="en-GB" sz="1800" b="0" u="none" strike="noStrike">
                <a:solidFill>
                  <a:schemeClr val="dk1"/>
                </a:solidFill>
                <a:uFillTx/>
                <a:latin typeface="Roboto"/>
                <a:ea typeface="Roboto"/>
              </a:rPr>
              <a:t>But what do ‘Wellbeing’ and ‘Mental Health’ even mean?</a:t>
            </a:r>
            <a:br>
              <a:rPr sz="1800"/>
            </a:br>
            <a:endParaRPr lang="en-US" sz="1800" b="0" u="none" strike="noStrike">
              <a:solidFill>
                <a:schemeClr val="dk1"/>
              </a:solidFill>
              <a:uFillTx/>
              <a:latin typeface="Aptos"/>
            </a:endParaRPr>
          </a:p>
          <a:p>
            <a:pPr marL="176040" lvl="1" indent="0" defTabSz="914400">
              <a:lnSpc>
                <a:spcPct val="90000"/>
              </a:lnSpc>
              <a:spcBef>
                <a:spcPts val="1134"/>
              </a:spcBef>
              <a:buNone/>
            </a:pPr>
            <a:endParaRPr lang="en-US" sz="1800" b="0" u="none" strike="noStrike">
              <a:solidFill>
                <a:schemeClr val="dk1"/>
              </a:solidFill>
              <a:uFillTx/>
              <a:latin typeface="Aptos"/>
            </a:endParaRPr>
          </a:p>
        </p:txBody>
      </p:sp>
      <p:sp>
        <p:nvSpPr>
          <p:cNvPr id="117" name="PlaceHolder 2"/>
          <p:cNvSpPr>
            <a:spLocks noGrp="1"/>
          </p:cNvSpPr>
          <p:nvPr>
            <p:ph/>
          </p:nvPr>
        </p:nvSpPr>
        <p:spPr>
          <a:xfrm>
            <a:off x="700920" y="381240"/>
            <a:ext cx="8529840" cy="553320"/>
          </a:xfrm>
          <a:prstGeom prst="rect">
            <a:avLst/>
          </a:prstGeom>
          <a:noFill/>
          <a:ln w="0">
            <a:noFill/>
          </a:ln>
        </p:spPr>
        <p:txBody>
          <a:bodyPr lIns="0" tIns="0" rIns="0" bIns="0" anchor="b">
            <a:normAutofit fontScale="92500" lnSpcReduction="19999"/>
          </a:bodyPr>
          <a:lstStyle/>
          <a:p>
            <a:pPr indent="0" defTabSz="914400">
              <a:lnSpc>
                <a:spcPct val="90000"/>
              </a:lnSpc>
              <a:spcBef>
                <a:spcPts val="1001"/>
              </a:spcBef>
              <a:buNone/>
              <a:tabLst>
                <a:tab pos="0" algn="l"/>
              </a:tabLst>
            </a:pPr>
            <a:r>
              <a:rPr lang="en-US" sz="4800" b="1" u="none" strike="noStrike">
                <a:solidFill>
                  <a:srgbClr val="2E2D62"/>
                </a:solidFill>
                <a:uFillTx/>
                <a:latin typeface="Roboto Light"/>
                <a:ea typeface="Roboto Light"/>
              </a:rPr>
              <a:t>Introductions</a:t>
            </a:r>
            <a:endParaRPr lang="en-US" sz="4800" b="0" u="none" strike="noStrike">
              <a:solidFill>
                <a:schemeClr val="dk1"/>
              </a:solidFill>
              <a:uFillTx/>
              <a:latin typeface="Apto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laceHolder 1"/>
          <p:cNvSpPr>
            <a:spLocks noGrp="1"/>
          </p:cNvSpPr>
          <p:nvPr>
            <p:ph/>
          </p:nvPr>
        </p:nvSpPr>
        <p:spPr>
          <a:xfrm>
            <a:off x="700920" y="180000"/>
            <a:ext cx="8529840" cy="754560"/>
          </a:xfrm>
          <a:prstGeom prst="rect">
            <a:avLst/>
          </a:prstGeom>
          <a:noFill/>
          <a:ln w="0">
            <a:noFill/>
          </a:ln>
        </p:spPr>
        <p:txBody>
          <a:bodyPr lIns="0" tIns="0" rIns="0" bIns="0" anchor="b">
            <a:noAutofit/>
          </a:bodyPr>
          <a:lstStyle/>
          <a:p>
            <a:pPr indent="0" defTabSz="914400">
              <a:lnSpc>
                <a:spcPct val="90000"/>
              </a:lnSpc>
              <a:spcBef>
                <a:spcPts val="1001"/>
              </a:spcBef>
              <a:buNone/>
              <a:tabLst>
                <a:tab pos="0" algn="l"/>
              </a:tabLst>
            </a:pPr>
            <a:r>
              <a:rPr lang="en-GB" sz="4400" b="0" u="sng" strike="noStrike" dirty="0">
                <a:solidFill>
                  <a:srgbClr val="467886"/>
                </a:solidFill>
                <a:uFillTx/>
                <a:latin typeface="Roboto Light"/>
                <a:ea typeface="Roboto Light"/>
                <a:hlinkClick r:id="rId2"/>
              </a:rPr>
              <a:t>Wellbeing: Meaningful May</a:t>
            </a:r>
            <a:endParaRPr lang="en-US" sz="4400" b="0" u="none" strike="noStrike" dirty="0">
              <a:solidFill>
                <a:schemeClr val="dk1"/>
              </a:solidFill>
              <a:uFillTx/>
              <a:latin typeface="Aptos"/>
            </a:endParaRPr>
          </a:p>
        </p:txBody>
      </p:sp>
      <p:sp>
        <p:nvSpPr>
          <p:cNvPr id="205" name="PlaceHolder 2"/>
          <p:cNvSpPr>
            <a:spLocks noGrp="1"/>
          </p:cNvSpPr>
          <p:nvPr>
            <p:ph/>
          </p:nvPr>
        </p:nvSpPr>
        <p:spPr>
          <a:xfrm>
            <a:off x="700920" y="1390680"/>
            <a:ext cx="10347840" cy="4876560"/>
          </a:xfrm>
          <a:prstGeom prst="rect">
            <a:avLst/>
          </a:prstGeom>
          <a:noFill/>
          <a:ln w="0">
            <a:noFill/>
          </a:ln>
        </p:spPr>
        <p:txBody>
          <a:bodyPr lIns="91440" tIns="45720" rIns="91440" bIns="45720" anchor="t">
            <a:normAutofit/>
          </a:bodyPr>
          <a:lstStyle/>
          <a:p>
            <a:pPr defTabSz="914400">
              <a:lnSpc>
                <a:spcPct val="110000"/>
              </a:lnSpc>
              <a:spcBef>
                <a:spcPts val="1001"/>
              </a:spcBef>
              <a:buClr>
                <a:srgbClr val="000000"/>
              </a:buClr>
              <a:buFont typeface="Arial"/>
              <a:buChar char="•"/>
            </a:pPr>
            <a:r>
              <a:rPr lang="en-GB" sz="2000" b="0" u="sng" strike="noStrike">
                <a:solidFill>
                  <a:schemeClr val="dk1"/>
                </a:solidFill>
                <a:uFillTx/>
                <a:latin typeface="Roboto Light"/>
                <a:ea typeface="Roboto Light"/>
                <a:hlinkClick r:id="rId3"/>
              </a:rPr>
              <a:t>World Environment Day: your own superhero</a:t>
            </a:r>
            <a:r>
              <a:rPr lang="en-GB" sz="2000" b="0" u="none" strike="noStrike">
                <a:solidFill>
                  <a:schemeClr val="dk1"/>
                </a:solidFill>
                <a:uFillTx/>
                <a:latin typeface="Roboto Light"/>
                <a:ea typeface="Roboto Light"/>
              </a:rPr>
              <a:t> – 4 June, 12pm to 1pm</a:t>
            </a:r>
            <a:endParaRPr lang="en-US" sz="2000" b="0" u="none" strike="noStrike">
              <a:solidFill>
                <a:schemeClr val="dk1"/>
              </a:solidFill>
              <a:uFillTx/>
              <a:latin typeface="Aptos"/>
            </a:endParaRPr>
          </a:p>
          <a:p>
            <a:pPr defTabSz="914400">
              <a:lnSpc>
                <a:spcPct val="110000"/>
              </a:lnSpc>
              <a:spcBef>
                <a:spcPts val="1001"/>
              </a:spcBef>
              <a:buClr>
                <a:srgbClr val="000000"/>
              </a:buClr>
              <a:buFont typeface="Arial"/>
              <a:buChar char="•"/>
            </a:pPr>
            <a:r>
              <a:rPr lang="en-GB" sz="2000" b="0" u="sng" strike="noStrike">
                <a:solidFill>
                  <a:schemeClr val="dk1"/>
                </a:solidFill>
                <a:uFillTx/>
                <a:latin typeface="Roboto Light"/>
                <a:ea typeface="Roboto Light"/>
                <a:hlinkClick r:id="rId4"/>
              </a:rPr>
              <a:t>Autism and ADHD: grandparents and extended family</a:t>
            </a:r>
            <a:r>
              <a:rPr lang="en-GB" sz="2000" b="0" u="none" strike="noStrike">
                <a:solidFill>
                  <a:schemeClr val="dk1"/>
                </a:solidFill>
                <a:uFillTx/>
                <a:latin typeface="Roboto Light"/>
                <a:ea typeface="Roboto Light"/>
              </a:rPr>
              <a:t> – 11 June, 10am to 11am</a:t>
            </a:r>
            <a:endParaRPr lang="en-US" sz="2000" b="0" u="none" strike="noStrike">
              <a:solidFill>
                <a:schemeClr val="dk1"/>
              </a:solidFill>
              <a:uFillTx/>
              <a:latin typeface="Aptos"/>
            </a:endParaRPr>
          </a:p>
          <a:p>
            <a:pPr defTabSz="914400">
              <a:lnSpc>
                <a:spcPct val="110000"/>
              </a:lnSpc>
              <a:spcBef>
                <a:spcPts val="1001"/>
              </a:spcBef>
              <a:buClr>
                <a:srgbClr val="000000"/>
              </a:buClr>
              <a:buFont typeface="Arial"/>
              <a:buChar char="•"/>
            </a:pPr>
            <a:r>
              <a:rPr lang="en-GB" sz="2000" b="0" u="sng" strike="noStrike">
                <a:solidFill>
                  <a:schemeClr val="dk1"/>
                </a:solidFill>
                <a:uFillTx/>
                <a:latin typeface="Roboto Light"/>
                <a:ea typeface="Roboto Light"/>
                <a:hlinkClick r:id="rId5"/>
              </a:rPr>
              <a:t>What about you? Wellbeing for carers</a:t>
            </a:r>
            <a:r>
              <a:rPr lang="en-GB" sz="2000" b="0" u="none" strike="noStrike">
                <a:solidFill>
                  <a:schemeClr val="dk1"/>
                </a:solidFill>
                <a:uFillTx/>
                <a:latin typeface="Roboto Light"/>
                <a:ea typeface="Roboto Light"/>
              </a:rPr>
              <a:t> – 11 June, 12:30pm to 1:30pm</a:t>
            </a:r>
            <a:endParaRPr lang="en-US" sz="2000" b="0" u="none" strike="noStrike">
              <a:solidFill>
                <a:schemeClr val="dk1"/>
              </a:solidFill>
              <a:uFillTx/>
              <a:latin typeface="Aptos"/>
            </a:endParaRPr>
          </a:p>
          <a:p>
            <a:pPr defTabSz="914400">
              <a:lnSpc>
                <a:spcPct val="110000"/>
              </a:lnSpc>
              <a:spcBef>
                <a:spcPts val="1001"/>
              </a:spcBef>
              <a:buClr>
                <a:srgbClr val="000000"/>
              </a:buClr>
              <a:buFont typeface="Arial"/>
              <a:buChar char="•"/>
            </a:pPr>
            <a:r>
              <a:rPr lang="en-GB" sz="2000" b="0" u="sng" strike="noStrike">
                <a:solidFill>
                  <a:schemeClr val="dk1"/>
                </a:solidFill>
                <a:uFillTx/>
                <a:latin typeface="Roboto Light"/>
                <a:ea typeface="Roboto Light"/>
                <a:hlinkClick r:id="rId6"/>
              </a:rPr>
              <a:t>Deputyship: how to apply and what the role involves</a:t>
            </a:r>
            <a:r>
              <a:rPr lang="en-GB" sz="2000" b="0" u="none" strike="noStrike">
                <a:solidFill>
                  <a:schemeClr val="dk1"/>
                </a:solidFill>
                <a:uFillTx/>
                <a:latin typeface="Roboto Light"/>
                <a:ea typeface="Roboto Light"/>
              </a:rPr>
              <a:t> – 12 June, 11:30am to 12:30pm</a:t>
            </a:r>
            <a:endParaRPr lang="en-US" sz="2000" b="0" u="none" strike="noStrike">
              <a:solidFill>
                <a:schemeClr val="dk1"/>
              </a:solidFill>
              <a:uFillTx/>
              <a:latin typeface="Aptos"/>
            </a:endParaRPr>
          </a:p>
          <a:p>
            <a:pPr defTabSz="914400">
              <a:lnSpc>
                <a:spcPct val="110000"/>
              </a:lnSpc>
              <a:spcBef>
                <a:spcPts val="1001"/>
              </a:spcBef>
              <a:buClr>
                <a:srgbClr val="000000"/>
              </a:buClr>
              <a:buFont typeface="Arial"/>
              <a:buChar char="•"/>
            </a:pPr>
            <a:r>
              <a:rPr lang="en-GB" sz="2000" b="0" u="sng" strike="noStrike">
                <a:solidFill>
                  <a:schemeClr val="dk1"/>
                </a:solidFill>
                <a:uFillTx/>
                <a:latin typeface="Roboto Light"/>
                <a:ea typeface="Roboto Light"/>
                <a:hlinkClick r:id="rId7"/>
              </a:rPr>
              <a:t>Pride: past, present and future</a:t>
            </a:r>
            <a:r>
              <a:rPr lang="en-GB" sz="2000" b="0" u="none" strike="noStrike">
                <a:solidFill>
                  <a:schemeClr val="dk1"/>
                </a:solidFill>
                <a:uFillTx/>
                <a:latin typeface="Roboto Light"/>
                <a:ea typeface="Roboto Light"/>
              </a:rPr>
              <a:t> – 18 June, 12pm to 1pm</a:t>
            </a:r>
            <a:endParaRPr lang="en-US" sz="2000" b="0" u="none" strike="noStrike">
              <a:solidFill>
                <a:schemeClr val="dk1"/>
              </a:solidFill>
              <a:uFillTx/>
              <a:latin typeface="Aptos"/>
            </a:endParaRPr>
          </a:p>
          <a:p>
            <a:pPr defTabSz="914400">
              <a:lnSpc>
                <a:spcPct val="110000"/>
              </a:lnSpc>
              <a:spcBef>
                <a:spcPts val="1001"/>
              </a:spcBef>
              <a:buClr>
                <a:srgbClr val="000000"/>
              </a:buClr>
              <a:buFont typeface="Arial"/>
              <a:buChar char="•"/>
            </a:pPr>
            <a:r>
              <a:rPr lang="en-GB" sz="2000" b="0" u="sng" strike="noStrike">
                <a:solidFill>
                  <a:schemeClr val="dk1"/>
                </a:solidFill>
                <a:uFillTx/>
                <a:latin typeface="Roboto Light"/>
                <a:ea typeface="Roboto Light"/>
                <a:hlinkClick r:id="rId8"/>
              </a:rPr>
              <a:t>What makes men healthy, physically and mentally</a:t>
            </a:r>
            <a:r>
              <a:rPr lang="en-GB" sz="2000" b="0" u="none" strike="noStrike">
                <a:solidFill>
                  <a:schemeClr val="dk1"/>
                </a:solidFill>
                <a:uFillTx/>
                <a:latin typeface="Roboto Light"/>
                <a:ea typeface="Roboto Light"/>
              </a:rPr>
              <a:t>? – 19 June, 10am to 11am</a:t>
            </a:r>
            <a:endParaRPr lang="en-US" sz="2000" b="0" u="none" strike="noStrike">
              <a:solidFill>
                <a:schemeClr val="dk1"/>
              </a:solidFill>
              <a:uFillTx/>
              <a:latin typeface="Aptos"/>
            </a:endParaRPr>
          </a:p>
          <a:p>
            <a:pPr defTabSz="914400">
              <a:lnSpc>
                <a:spcPct val="110000"/>
              </a:lnSpc>
              <a:spcBef>
                <a:spcPts val="1001"/>
              </a:spcBef>
              <a:buClr>
                <a:srgbClr val="000000"/>
              </a:buClr>
              <a:buFont typeface="Arial"/>
              <a:buChar char="•"/>
            </a:pPr>
            <a:r>
              <a:rPr lang="en-GB" sz="2000" b="0" u="sng" strike="noStrike">
                <a:solidFill>
                  <a:schemeClr val="dk1"/>
                </a:solidFill>
                <a:uFillTx/>
                <a:latin typeface="Roboto Light"/>
                <a:ea typeface="Roboto Light"/>
                <a:hlinkClick r:id="rId9"/>
              </a:rPr>
              <a:t>Menopause drop-in</a:t>
            </a:r>
            <a:r>
              <a:rPr lang="en-GB" sz="2000" b="0" u="none" strike="noStrike">
                <a:solidFill>
                  <a:schemeClr val="dk1"/>
                </a:solidFill>
                <a:uFillTx/>
                <a:latin typeface="Roboto Light"/>
                <a:ea typeface="Roboto Light"/>
              </a:rPr>
              <a:t> – 23 June, 12pm to 12:40pm</a:t>
            </a:r>
            <a:endParaRPr lang="en-US" sz="2000" b="0" u="none" strike="noStrike">
              <a:solidFill>
                <a:schemeClr val="dk1"/>
              </a:solidFill>
              <a:uFillTx/>
              <a:latin typeface="Aptos"/>
            </a:endParaRPr>
          </a:p>
          <a:p>
            <a:pPr indent="0" defTabSz="914400">
              <a:lnSpc>
                <a:spcPct val="90000"/>
              </a:lnSpc>
              <a:spcBef>
                <a:spcPts val="499"/>
              </a:spcBef>
              <a:buNone/>
            </a:pPr>
            <a:endParaRPr lang="en-US" sz="1800" b="0" u="none" strike="noStrike">
              <a:solidFill>
                <a:schemeClr val="dk1"/>
              </a:solidFill>
              <a:uFillTx/>
              <a:latin typeface="Apto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PlaceHolder 1"/>
          <p:cNvSpPr>
            <a:spLocks noGrp="1"/>
          </p:cNvSpPr>
          <p:nvPr>
            <p:ph/>
          </p:nvPr>
        </p:nvSpPr>
        <p:spPr>
          <a:xfrm>
            <a:off x="700920" y="2927520"/>
            <a:ext cx="4655880" cy="738360"/>
          </a:xfrm>
          <a:prstGeom prst="rect">
            <a:avLst/>
          </a:prstGeom>
          <a:noFill/>
          <a:ln w="0">
            <a:noFill/>
          </a:ln>
        </p:spPr>
        <p:txBody>
          <a:bodyPr lIns="0" tIns="0" rIns="0" bIns="0" anchor="t">
            <a:noAutofit/>
          </a:bodyPr>
          <a:lstStyle/>
          <a:p>
            <a:pPr indent="0" defTabSz="914400">
              <a:lnSpc>
                <a:spcPct val="100000"/>
              </a:lnSpc>
              <a:buNone/>
              <a:tabLst>
                <a:tab pos="0" algn="l"/>
              </a:tabLst>
            </a:pPr>
            <a:r>
              <a:rPr lang="en-US" sz="4800" b="0" u="none" strike="noStrike">
                <a:solidFill>
                  <a:schemeClr val="lt1"/>
                </a:solidFill>
                <a:uFillTx/>
                <a:latin typeface="Roboto Medium"/>
                <a:ea typeface="Roboto Medium"/>
              </a:rPr>
              <a:t>Self Care</a:t>
            </a:r>
            <a:endParaRPr lang="en-US" sz="4800" b="0" u="none" strike="noStrike">
              <a:solidFill>
                <a:schemeClr val="dk1"/>
              </a:solidFill>
              <a:uFillTx/>
              <a:latin typeface="Apto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PlaceHolder 1"/>
          <p:cNvSpPr>
            <a:spLocks noGrp="1"/>
          </p:cNvSpPr>
          <p:nvPr>
            <p:ph/>
          </p:nvPr>
        </p:nvSpPr>
        <p:spPr>
          <a:xfrm>
            <a:off x="700920" y="180000"/>
            <a:ext cx="8529840" cy="754560"/>
          </a:xfrm>
          <a:prstGeom prst="rect">
            <a:avLst/>
          </a:prstGeom>
          <a:noFill/>
          <a:ln w="0">
            <a:noFill/>
          </a:ln>
        </p:spPr>
        <p:txBody>
          <a:bodyPr lIns="0" tIns="0" rIns="0" bIns="0" anchor="b">
            <a:normAutofit/>
          </a:bodyPr>
          <a:lstStyle/>
          <a:p>
            <a:pPr indent="0" defTabSz="914400">
              <a:lnSpc>
                <a:spcPct val="90000"/>
              </a:lnSpc>
              <a:spcBef>
                <a:spcPts val="1001"/>
              </a:spcBef>
              <a:buNone/>
              <a:tabLst>
                <a:tab pos="0" algn="l"/>
              </a:tabLst>
            </a:pPr>
            <a:r>
              <a:rPr lang="en-US" sz="4800" b="1" u="none" strike="noStrike">
                <a:solidFill>
                  <a:srgbClr val="2E2D62"/>
                </a:solidFill>
                <a:uFillTx/>
                <a:latin typeface="Roboto Light"/>
                <a:ea typeface="Roboto Light"/>
              </a:rPr>
              <a:t>Self Care</a:t>
            </a:r>
            <a:endParaRPr lang="en-US" sz="4800" b="0" u="none" strike="noStrike">
              <a:solidFill>
                <a:schemeClr val="dk1"/>
              </a:solidFill>
              <a:uFillTx/>
              <a:latin typeface="Aptos"/>
            </a:endParaRPr>
          </a:p>
        </p:txBody>
      </p:sp>
      <p:sp>
        <p:nvSpPr>
          <p:cNvPr id="208" name="PlaceHolder 2"/>
          <p:cNvSpPr>
            <a:spLocks noGrp="1"/>
          </p:cNvSpPr>
          <p:nvPr>
            <p:ph/>
          </p:nvPr>
        </p:nvSpPr>
        <p:spPr>
          <a:xfrm>
            <a:off x="700920" y="1390680"/>
            <a:ext cx="10347840" cy="4876560"/>
          </a:xfrm>
          <a:prstGeom prst="rect">
            <a:avLst/>
          </a:prstGeom>
          <a:noFill/>
          <a:ln w="0">
            <a:noFill/>
          </a:ln>
        </p:spPr>
        <p:txBody>
          <a:bodyPr lIns="91440" tIns="45720" rIns="91440" bIns="45720" anchor="t">
            <a:normAutofit/>
          </a:bodyPr>
          <a:lstStyle/>
          <a:p>
            <a:pPr marL="432000" indent="-324000" defTabSz="914400">
              <a:lnSpc>
                <a:spcPct val="90000"/>
              </a:lnSpc>
              <a:spcBef>
                <a:spcPts val="499"/>
              </a:spcBef>
              <a:buClr>
                <a:srgbClr val="000000"/>
              </a:buClr>
              <a:buSzPct val="45000"/>
              <a:buFont typeface="Wingdings" charset="2"/>
              <a:buChar char=""/>
            </a:pPr>
            <a:r>
              <a:rPr lang="en-GB" sz="2200" b="0" u="none" strike="noStrike">
                <a:solidFill>
                  <a:schemeClr val="dk1"/>
                </a:solidFill>
                <a:uFillTx/>
                <a:latin typeface="Roboto Light"/>
                <a:ea typeface="Roboto Light"/>
              </a:rPr>
              <a:t>Self care is doing things to take care of our health, </a:t>
            </a:r>
            <a:br>
              <a:rPr sz="2200"/>
            </a:br>
            <a:r>
              <a:rPr lang="en-GB" sz="2200" b="0" u="none" strike="noStrike">
                <a:solidFill>
                  <a:schemeClr val="dk1"/>
                </a:solidFill>
                <a:uFillTx/>
                <a:latin typeface="Roboto Light"/>
                <a:ea typeface="Roboto Light"/>
              </a:rPr>
              <a:t>and actively managing illness when it occurs</a:t>
            </a:r>
            <a:endParaRPr lang="en-US" sz="2200" b="0" u="none" strike="noStrike">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2200" b="0" u="none" strike="noStrike">
                <a:solidFill>
                  <a:schemeClr val="dk1"/>
                </a:solidFill>
                <a:uFillTx/>
                <a:latin typeface="Roboto Light"/>
                <a:ea typeface="Roboto Light"/>
              </a:rPr>
              <a:t>This is just as applicable to mental health as it is to physical health</a:t>
            </a:r>
            <a:br>
              <a:rPr sz="2200"/>
            </a:br>
            <a:r>
              <a:rPr lang="en-GB" sz="2200" b="0" u="none" strike="noStrike">
                <a:solidFill>
                  <a:schemeClr val="dk1"/>
                </a:solidFill>
                <a:uFillTx/>
                <a:latin typeface="Roboto Light"/>
              </a:rPr>
              <a:t> </a:t>
            </a:r>
            <a:endParaRPr lang="en-US" sz="2200" b="0" u="none" strike="noStrike">
              <a:solidFill>
                <a:schemeClr val="dk1"/>
              </a:solidFill>
              <a:uFillTx/>
              <a:latin typeface="Aptos"/>
            </a:endParaRPr>
          </a:p>
          <a:p>
            <a:pPr marL="432000" indent="-324000" defTabSz="914400">
              <a:lnSpc>
                <a:spcPct val="90000"/>
              </a:lnSpc>
              <a:spcBef>
                <a:spcPts val="1417"/>
              </a:spcBef>
              <a:buClr>
                <a:srgbClr val="000000"/>
              </a:buClr>
              <a:buSzPct val="45000"/>
              <a:buFont typeface="Wingdings" charset="2"/>
              <a:buChar char=""/>
            </a:pPr>
            <a:r>
              <a:rPr lang="en-GB" sz="2200" b="0" u="none" strike="noStrike">
                <a:solidFill>
                  <a:schemeClr val="dk1"/>
                </a:solidFill>
                <a:uFillTx/>
                <a:latin typeface="Roboto Light"/>
                <a:ea typeface="Roboto Light"/>
              </a:rPr>
              <a:t>Some self care might be small things we do each day, or it could be bigger less-frequent things</a:t>
            </a:r>
            <a:br>
              <a:rPr sz="2200"/>
            </a:br>
            <a:r>
              <a:rPr lang="en-GB" sz="2200" b="0" u="none" strike="noStrike">
                <a:solidFill>
                  <a:schemeClr val="dk1"/>
                </a:solidFill>
                <a:uFillTx/>
                <a:latin typeface="Roboto Light"/>
              </a:rPr>
              <a:t> </a:t>
            </a:r>
            <a:endParaRPr lang="en-US" sz="2200" b="0" u="none" strike="noStrike">
              <a:solidFill>
                <a:schemeClr val="dk1"/>
              </a:solidFill>
              <a:uFillTx/>
              <a:latin typeface="Aptos"/>
            </a:endParaRPr>
          </a:p>
          <a:p>
            <a:pPr marL="432000" indent="-324000" defTabSz="914400">
              <a:lnSpc>
                <a:spcPct val="90000"/>
              </a:lnSpc>
              <a:spcBef>
                <a:spcPts val="1417"/>
              </a:spcBef>
              <a:buClr>
                <a:srgbClr val="000000"/>
              </a:buClr>
              <a:buSzPct val="45000"/>
              <a:buFont typeface="Wingdings" charset="2"/>
              <a:buChar char=""/>
            </a:pPr>
            <a:r>
              <a:rPr lang="en-GB" sz="2200" b="0" u="none" strike="noStrike">
                <a:solidFill>
                  <a:schemeClr val="dk1"/>
                </a:solidFill>
                <a:uFillTx/>
                <a:latin typeface="Roboto Light"/>
                <a:ea typeface="Roboto Light"/>
              </a:rPr>
              <a:t>Different self-care will work for different people</a:t>
            </a:r>
            <a:endParaRPr lang="en-US" sz="2200" b="0" u="none" strike="noStrike">
              <a:solidFill>
                <a:schemeClr val="dk1"/>
              </a:solidFill>
              <a:uFillTx/>
              <a:latin typeface="Aptos"/>
            </a:endParaRPr>
          </a:p>
          <a:p>
            <a:pPr indent="0" defTabSz="914400">
              <a:lnSpc>
                <a:spcPct val="90000"/>
              </a:lnSpc>
              <a:spcBef>
                <a:spcPts val="499"/>
              </a:spcBef>
              <a:buNone/>
            </a:pPr>
            <a:endParaRPr lang="en-US" sz="2200" b="0" u="none" strike="noStrike">
              <a:solidFill>
                <a:schemeClr val="dk1"/>
              </a:solidFill>
              <a:uFillTx/>
              <a:latin typeface="Apto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p:cNvSpPr>
          <p:nvPr>
            <p:ph/>
          </p:nvPr>
        </p:nvSpPr>
        <p:spPr>
          <a:xfrm>
            <a:off x="700920" y="180000"/>
            <a:ext cx="8529840" cy="754560"/>
          </a:xfrm>
          <a:prstGeom prst="rect">
            <a:avLst/>
          </a:prstGeom>
          <a:noFill/>
          <a:ln w="0">
            <a:noFill/>
          </a:ln>
        </p:spPr>
        <p:txBody>
          <a:bodyPr lIns="0" tIns="0" rIns="0" bIns="0" anchor="b">
            <a:normAutofit/>
          </a:bodyPr>
          <a:lstStyle/>
          <a:p>
            <a:pPr indent="0" defTabSz="914400">
              <a:lnSpc>
                <a:spcPct val="90000"/>
              </a:lnSpc>
              <a:spcBef>
                <a:spcPts val="1001"/>
              </a:spcBef>
              <a:buNone/>
              <a:tabLst>
                <a:tab pos="0" algn="l"/>
              </a:tabLst>
            </a:pPr>
            <a:r>
              <a:rPr lang="en-US" sz="4800" b="1" u="none" strike="noStrike">
                <a:solidFill>
                  <a:srgbClr val="2E2D62"/>
                </a:solidFill>
                <a:uFillTx/>
                <a:latin typeface="Roboto Light"/>
                <a:ea typeface="Roboto Light"/>
              </a:rPr>
              <a:t>Self Care Examples</a:t>
            </a:r>
            <a:endParaRPr lang="en-US" sz="4800" b="0" u="none" strike="noStrike">
              <a:solidFill>
                <a:schemeClr val="dk1"/>
              </a:solidFill>
              <a:uFillTx/>
              <a:latin typeface="Aptos"/>
            </a:endParaRPr>
          </a:p>
        </p:txBody>
      </p:sp>
      <p:sp>
        <p:nvSpPr>
          <p:cNvPr id="210" name="PlaceHolder 2"/>
          <p:cNvSpPr>
            <a:spLocks noGrp="1"/>
          </p:cNvSpPr>
          <p:nvPr>
            <p:ph/>
          </p:nvPr>
        </p:nvSpPr>
        <p:spPr>
          <a:xfrm>
            <a:off x="700920" y="1390680"/>
            <a:ext cx="10347840" cy="4876560"/>
          </a:xfrm>
          <a:prstGeom prst="rect">
            <a:avLst/>
          </a:prstGeom>
          <a:noFill/>
          <a:ln w="0">
            <a:noFill/>
          </a:ln>
        </p:spPr>
        <p:txBody>
          <a:bodyPr lIns="91440" tIns="45720" rIns="91440" bIns="45720" anchor="t">
            <a:normAutofit fontScale="92500" lnSpcReduction="19999"/>
          </a:bodyPr>
          <a:lstStyle/>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Drawing</a:t>
            </a:r>
            <a:endParaRPr lang="en-US" sz="1800" b="0" u="none" strike="noStrike">
              <a:solidFill>
                <a:schemeClr val="dk1"/>
              </a:solidFill>
              <a:uFillTx/>
              <a:latin typeface="Aptos"/>
            </a:endParaRPr>
          </a:p>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DIY</a:t>
            </a:r>
            <a:endParaRPr lang="en-US" sz="1800" b="0" u="none" strike="noStrike">
              <a:solidFill>
                <a:schemeClr val="dk1"/>
              </a:solidFill>
              <a:uFillTx/>
              <a:latin typeface="Aptos"/>
            </a:endParaRPr>
          </a:p>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Walking in nature</a:t>
            </a:r>
            <a:endParaRPr lang="en-US" sz="1800" b="0" u="none" strike="noStrike">
              <a:solidFill>
                <a:schemeClr val="dk1"/>
              </a:solidFill>
              <a:uFillTx/>
              <a:latin typeface="Aptos"/>
            </a:endParaRPr>
          </a:p>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Unplugging from technology</a:t>
            </a:r>
            <a:endParaRPr lang="en-US" sz="1800" b="0" u="none" strike="noStrike">
              <a:solidFill>
                <a:schemeClr val="dk1"/>
              </a:solidFill>
              <a:uFillTx/>
              <a:latin typeface="Aptos"/>
            </a:endParaRPr>
          </a:p>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Doing kind acts</a:t>
            </a:r>
            <a:endParaRPr lang="en-US" sz="1800" b="0" u="none" strike="noStrike">
              <a:solidFill>
                <a:schemeClr val="dk1"/>
              </a:solidFill>
              <a:uFillTx/>
              <a:latin typeface="Aptos"/>
            </a:endParaRPr>
          </a:p>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Taking a break</a:t>
            </a:r>
            <a:endParaRPr lang="en-US" sz="1800" b="0" u="none" strike="noStrike">
              <a:solidFill>
                <a:schemeClr val="dk1"/>
              </a:solidFill>
              <a:uFillTx/>
              <a:latin typeface="Aptos"/>
            </a:endParaRPr>
          </a:p>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Dancing</a:t>
            </a:r>
            <a:endParaRPr lang="en-US" sz="1800" b="0" u="none" strike="noStrike">
              <a:solidFill>
                <a:schemeClr val="dk1"/>
              </a:solidFill>
              <a:uFillTx/>
              <a:latin typeface="Aptos"/>
            </a:endParaRPr>
          </a:p>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Learning</a:t>
            </a:r>
            <a:endParaRPr lang="en-US" sz="1800" b="0" u="none" strike="noStrike">
              <a:solidFill>
                <a:schemeClr val="dk1"/>
              </a:solidFill>
              <a:uFillTx/>
              <a:latin typeface="Aptos"/>
            </a:endParaRPr>
          </a:p>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Cooking</a:t>
            </a:r>
            <a:endParaRPr lang="en-US" sz="1800" b="0" u="none" strike="noStrike">
              <a:solidFill>
                <a:schemeClr val="dk1"/>
              </a:solidFill>
              <a:uFillTx/>
              <a:latin typeface="Aptos"/>
            </a:endParaRPr>
          </a:p>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Meditating</a:t>
            </a:r>
            <a:endParaRPr lang="en-US" sz="1800" b="0" u="none" strike="noStrike">
              <a:solidFill>
                <a:schemeClr val="dk1"/>
              </a:solidFill>
              <a:uFillTx/>
              <a:latin typeface="Aptos"/>
            </a:endParaRPr>
          </a:p>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Watching a film</a:t>
            </a:r>
            <a:endParaRPr lang="en-US" sz="1800" b="0" u="none" strike="noStrike">
              <a:solidFill>
                <a:schemeClr val="dk1"/>
              </a:solidFill>
              <a:uFillTx/>
              <a:latin typeface="Aptos"/>
            </a:endParaRPr>
          </a:p>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Going on holiday</a:t>
            </a:r>
            <a:endParaRPr lang="en-US" sz="1800" b="0" u="none" strike="noStrike">
              <a:solidFill>
                <a:schemeClr val="dk1"/>
              </a:solidFill>
              <a:uFillTx/>
              <a:latin typeface="Aptos"/>
            </a:endParaRPr>
          </a:p>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Alone time</a:t>
            </a:r>
            <a:endParaRPr lang="en-US" sz="1800" b="0" u="none" strike="noStrike">
              <a:solidFill>
                <a:schemeClr val="dk1"/>
              </a:solidFill>
              <a:uFillTx/>
              <a:latin typeface="Aptos"/>
            </a:endParaRPr>
          </a:p>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Having a bath</a:t>
            </a:r>
            <a:endParaRPr lang="en-US" sz="1800" b="0" u="none" strike="noStrike">
              <a:solidFill>
                <a:schemeClr val="dk1"/>
              </a:solidFill>
              <a:uFillTx/>
              <a:latin typeface="Aptos"/>
            </a:endParaRPr>
          </a:p>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Laughing</a:t>
            </a:r>
            <a:endParaRPr lang="en-US" sz="1800" b="0" u="none" strike="noStrike">
              <a:solidFill>
                <a:schemeClr val="dk1"/>
              </a:solidFill>
              <a:uFillTx/>
              <a:latin typeface="Aptos"/>
            </a:endParaRPr>
          </a:p>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Connecting with others</a:t>
            </a:r>
            <a:endParaRPr lang="en-US" sz="1800" b="0" u="none" strike="noStrike">
              <a:solidFill>
                <a:schemeClr val="dk1"/>
              </a:solidFill>
              <a:uFillTx/>
              <a:latin typeface="Aptos"/>
            </a:endParaRPr>
          </a:p>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Making things</a:t>
            </a:r>
            <a:endParaRPr lang="en-US" sz="1800" b="0" u="none" strike="noStrike">
              <a:solidFill>
                <a:schemeClr val="dk1"/>
              </a:solidFill>
              <a:uFillTx/>
              <a:latin typeface="Aptos"/>
            </a:endParaRPr>
          </a:p>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Spending time with animals</a:t>
            </a:r>
            <a:endParaRPr lang="en-US" sz="1800" b="0" u="none" strike="noStrike">
              <a:solidFill>
                <a:schemeClr val="dk1"/>
              </a:solidFill>
              <a:uFillTx/>
              <a:latin typeface="Apto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laceHolder 1"/>
          <p:cNvSpPr>
            <a:spLocks noGrp="1"/>
          </p:cNvSpPr>
          <p:nvPr>
            <p:ph/>
          </p:nvPr>
        </p:nvSpPr>
        <p:spPr>
          <a:xfrm>
            <a:off x="700920" y="180000"/>
            <a:ext cx="8529840" cy="754560"/>
          </a:xfrm>
          <a:prstGeom prst="rect">
            <a:avLst/>
          </a:prstGeom>
          <a:noFill/>
          <a:ln w="0">
            <a:noFill/>
          </a:ln>
        </p:spPr>
        <p:txBody>
          <a:bodyPr lIns="0" tIns="0" rIns="0" bIns="0" anchor="b">
            <a:normAutofit/>
          </a:bodyPr>
          <a:lstStyle/>
          <a:p>
            <a:pPr indent="0" defTabSz="914400">
              <a:lnSpc>
                <a:spcPct val="90000"/>
              </a:lnSpc>
              <a:spcBef>
                <a:spcPts val="1001"/>
              </a:spcBef>
              <a:buNone/>
              <a:tabLst>
                <a:tab pos="0" algn="l"/>
              </a:tabLst>
            </a:pPr>
            <a:r>
              <a:rPr lang="en-US" sz="4800" b="1" u="none" strike="noStrike">
                <a:solidFill>
                  <a:srgbClr val="2E2D62"/>
                </a:solidFill>
                <a:uFillTx/>
                <a:latin typeface="Roboto Light"/>
                <a:ea typeface="Roboto Light"/>
              </a:rPr>
              <a:t>Self Care in our Brains</a:t>
            </a:r>
            <a:endParaRPr lang="en-US" sz="4800" b="0" u="none" strike="noStrike">
              <a:solidFill>
                <a:schemeClr val="dk1"/>
              </a:solidFill>
              <a:uFillTx/>
              <a:latin typeface="Aptos"/>
            </a:endParaRPr>
          </a:p>
        </p:txBody>
      </p:sp>
      <p:sp>
        <p:nvSpPr>
          <p:cNvPr id="212" name="PlaceHolder 2"/>
          <p:cNvSpPr>
            <a:spLocks noGrp="1"/>
          </p:cNvSpPr>
          <p:nvPr>
            <p:ph/>
          </p:nvPr>
        </p:nvSpPr>
        <p:spPr>
          <a:xfrm>
            <a:off x="700920" y="1390680"/>
            <a:ext cx="10347840" cy="4876560"/>
          </a:xfrm>
          <a:prstGeom prst="rect">
            <a:avLst/>
          </a:prstGeom>
          <a:noFill/>
          <a:ln w="0">
            <a:noFill/>
          </a:ln>
        </p:spPr>
        <p:txBody>
          <a:bodyPr lIns="91440" tIns="45720" rIns="91440" bIns="45720" anchor="t">
            <a:normAutofit/>
          </a:bodyPr>
          <a:lstStyle/>
          <a:p>
            <a:pPr marL="432000" indent="-324000" defTabSz="914400">
              <a:lnSpc>
                <a:spcPct val="90000"/>
              </a:lnSpc>
              <a:spcBef>
                <a:spcPts val="499"/>
              </a:spcBef>
              <a:buClr>
                <a:srgbClr val="000000"/>
              </a:buClr>
              <a:buSzPct val="45000"/>
              <a:buFont typeface="Wingdings" charset="2"/>
              <a:buChar char=""/>
            </a:pPr>
            <a:r>
              <a:rPr lang="en-GB" sz="1800" b="0" u="none" strike="noStrike">
                <a:solidFill>
                  <a:schemeClr val="dk1"/>
                </a:solidFill>
                <a:uFillTx/>
                <a:latin typeface="Roboto Light"/>
                <a:ea typeface="Roboto Light"/>
              </a:rPr>
              <a:t>Sometimes it can be useful </a:t>
            </a:r>
            <a:br>
              <a:rPr sz="1800"/>
            </a:br>
            <a:r>
              <a:rPr lang="en-GB" sz="1800" b="0" u="none" strike="noStrike">
                <a:solidFill>
                  <a:schemeClr val="dk1"/>
                </a:solidFill>
                <a:uFillTx/>
                <a:latin typeface="Roboto Light"/>
                <a:ea typeface="Roboto Light"/>
              </a:rPr>
              <a:t>to think about what brain </a:t>
            </a:r>
            <a:br>
              <a:rPr sz="1800"/>
            </a:br>
            <a:r>
              <a:rPr lang="en-GB" sz="1800" b="0" u="none" strike="noStrike">
                <a:solidFill>
                  <a:schemeClr val="dk1"/>
                </a:solidFill>
                <a:uFillTx/>
                <a:latin typeface="Roboto Light"/>
                <a:ea typeface="Roboto Light"/>
              </a:rPr>
              <a:t>chemistry is going on </a:t>
            </a:r>
            <a:br>
              <a:rPr sz="1800"/>
            </a:br>
            <a:r>
              <a:rPr lang="en-GB" sz="1800" b="0" u="none" strike="noStrike">
                <a:solidFill>
                  <a:schemeClr val="dk1"/>
                </a:solidFill>
                <a:uFillTx/>
                <a:latin typeface="Roboto Light"/>
                <a:ea typeface="Roboto Light"/>
              </a:rPr>
              <a:t>during self-care that </a:t>
            </a:r>
            <a:br>
              <a:rPr sz="1800"/>
            </a:br>
            <a:r>
              <a:rPr lang="en-GB" sz="1800" b="0" u="none" strike="noStrike">
                <a:solidFill>
                  <a:schemeClr val="dk1"/>
                </a:solidFill>
                <a:uFillTx/>
                <a:latin typeface="Roboto Light"/>
                <a:ea typeface="Roboto Light"/>
              </a:rPr>
              <a:t>makes us feel good</a:t>
            </a:r>
            <a:endParaRPr lang="en-US" sz="1800" b="0" u="none" strike="noStrike">
              <a:solidFill>
                <a:schemeClr val="dk1"/>
              </a:solidFill>
              <a:uFillTx/>
              <a:latin typeface="Aptos"/>
            </a:endParaRPr>
          </a:p>
        </p:txBody>
      </p:sp>
      <p:pic>
        <p:nvPicPr>
          <p:cNvPr id="213" name="Picture 212"/>
          <p:cNvPicPr/>
          <p:nvPr/>
        </p:nvPicPr>
        <p:blipFill>
          <a:blip r:embed="rId2"/>
          <a:stretch/>
        </p:blipFill>
        <p:spPr>
          <a:xfrm>
            <a:off x="4283280" y="1152000"/>
            <a:ext cx="5580720" cy="5580720"/>
          </a:xfrm>
          <a:prstGeom prst="rect">
            <a:avLst/>
          </a:prstGeom>
          <a:noFill/>
          <a:ln w="0">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PlaceHolder 1"/>
          <p:cNvSpPr>
            <a:spLocks noGrp="1"/>
          </p:cNvSpPr>
          <p:nvPr>
            <p:ph/>
          </p:nvPr>
        </p:nvSpPr>
        <p:spPr>
          <a:xfrm>
            <a:off x="700920" y="2927520"/>
            <a:ext cx="4879080" cy="738360"/>
          </a:xfrm>
          <a:prstGeom prst="rect">
            <a:avLst/>
          </a:prstGeom>
          <a:noFill/>
          <a:ln w="0">
            <a:noFill/>
          </a:ln>
        </p:spPr>
        <p:txBody>
          <a:bodyPr lIns="0" tIns="0" rIns="0" bIns="0" anchor="t">
            <a:noAutofit/>
          </a:bodyPr>
          <a:lstStyle/>
          <a:p>
            <a:pPr indent="0" defTabSz="914400">
              <a:lnSpc>
                <a:spcPct val="100000"/>
              </a:lnSpc>
              <a:buNone/>
              <a:tabLst>
                <a:tab pos="0" algn="l"/>
              </a:tabLst>
            </a:pPr>
            <a:r>
              <a:rPr lang="en-US" sz="4800" b="0" u="none" strike="noStrike">
                <a:solidFill>
                  <a:schemeClr val="lt1"/>
                </a:solidFill>
                <a:uFillTx/>
                <a:latin typeface="Roboto Medium"/>
                <a:ea typeface="Roboto Medium"/>
              </a:rPr>
              <a:t>Becoming a Wellbeing Ally or</a:t>
            </a:r>
            <a:br>
              <a:rPr sz="4800"/>
            </a:br>
            <a:r>
              <a:rPr lang="en-US" sz="4800" b="0" u="none" strike="noStrike">
                <a:solidFill>
                  <a:schemeClr val="lt1"/>
                </a:solidFill>
                <a:uFillTx/>
                <a:latin typeface="Roboto Medium"/>
                <a:ea typeface="Roboto Medium"/>
              </a:rPr>
              <a:t>Mental Health First Aider</a:t>
            </a:r>
            <a:endParaRPr lang="en-US" sz="4800" b="0" u="none" strike="noStrike">
              <a:solidFill>
                <a:schemeClr val="dk1"/>
              </a:solidFill>
              <a:uFillTx/>
              <a:latin typeface="Apto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PlaceHolder 1"/>
          <p:cNvSpPr>
            <a:spLocks noGrp="1"/>
          </p:cNvSpPr>
          <p:nvPr>
            <p:ph/>
          </p:nvPr>
        </p:nvSpPr>
        <p:spPr>
          <a:xfrm>
            <a:off x="700920" y="180000"/>
            <a:ext cx="8529840" cy="754560"/>
          </a:xfrm>
          <a:prstGeom prst="rect">
            <a:avLst/>
          </a:prstGeom>
          <a:noFill/>
          <a:ln w="0">
            <a:noFill/>
          </a:ln>
        </p:spPr>
        <p:txBody>
          <a:bodyPr lIns="0" tIns="0" rIns="0" bIns="0" anchor="b">
            <a:normAutofit/>
          </a:bodyPr>
          <a:lstStyle/>
          <a:p>
            <a:pPr indent="0" defTabSz="914400">
              <a:lnSpc>
                <a:spcPct val="90000"/>
              </a:lnSpc>
              <a:spcBef>
                <a:spcPts val="1001"/>
              </a:spcBef>
              <a:buNone/>
              <a:tabLst>
                <a:tab pos="0" algn="l"/>
              </a:tabLst>
            </a:pPr>
            <a:r>
              <a:rPr lang="en-US" sz="4800" b="1" u="none" strike="noStrike">
                <a:solidFill>
                  <a:srgbClr val="2E2D62"/>
                </a:solidFill>
                <a:uFillTx/>
                <a:latin typeface="Roboto Light"/>
                <a:ea typeface="Roboto Light"/>
              </a:rPr>
              <a:t>Becoming a WA or MHFA</a:t>
            </a:r>
            <a:endParaRPr lang="en-US" sz="4800" b="0" u="none" strike="noStrike">
              <a:solidFill>
                <a:schemeClr val="dk1"/>
              </a:solidFill>
              <a:uFillTx/>
              <a:latin typeface="Aptos"/>
            </a:endParaRPr>
          </a:p>
        </p:txBody>
      </p:sp>
      <p:sp>
        <p:nvSpPr>
          <p:cNvPr id="216" name="PlaceHolder 2"/>
          <p:cNvSpPr>
            <a:spLocks noGrp="1"/>
          </p:cNvSpPr>
          <p:nvPr>
            <p:ph/>
          </p:nvPr>
        </p:nvSpPr>
        <p:spPr>
          <a:xfrm>
            <a:off x="700920" y="1390680"/>
            <a:ext cx="10999080" cy="4876560"/>
          </a:xfrm>
          <a:prstGeom prst="rect">
            <a:avLst/>
          </a:prstGeom>
          <a:noFill/>
          <a:ln w="0">
            <a:noFill/>
          </a:ln>
        </p:spPr>
        <p:txBody>
          <a:bodyPr lIns="91440" tIns="45720" rIns="91440" bIns="45720" anchor="t">
            <a:normAutofit/>
          </a:bodyPr>
          <a:lstStyle/>
          <a:p>
            <a:pPr marL="432000" indent="-324000" defTabSz="914400">
              <a:lnSpc>
                <a:spcPct val="90000"/>
              </a:lnSpc>
              <a:spcBef>
                <a:spcPts val="499"/>
              </a:spcBef>
              <a:buClr>
                <a:srgbClr val="000000"/>
              </a:buClr>
              <a:buSzPct val="45000"/>
              <a:buFont typeface="Wingdings" charset="2"/>
              <a:buChar char=""/>
            </a:pPr>
            <a:r>
              <a:rPr lang="en-GB" sz="2200" b="0" u="none" strike="noStrike" dirty="0">
                <a:solidFill>
                  <a:schemeClr val="dk1"/>
                </a:solidFill>
                <a:uFillTx/>
                <a:latin typeface="Roboto Light"/>
                <a:ea typeface="Roboto Light"/>
              </a:rPr>
              <a:t>We need more Wellbeing Allies and Mental Health First Aiders in PPD!</a:t>
            </a:r>
            <a:br>
              <a:rPr sz="2200" dirty="0"/>
            </a:br>
            <a:r>
              <a:rPr lang="en-GB" sz="2200" b="0" u="none" strike="noStrike" dirty="0">
                <a:solidFill>
                  <a:schemeClr val="dk1"/>
                </a:solidFill>
                <a:uFillTx/>
                <a:latin typeface="Roboto Light"/>
              </a:rPr>
              <a:t> </a:t>
            </a:r>
            <a:endParaRPr lang="en-US" sz="2200" b="0" u="none" strike="noStrike" dirty="0">
              <a:solidFill>
                <a:schemeClr val="dk1"/>
              </a:solidFill>
              <a:uFillTx/>
              <a:latin typeface="Aptos"/>
            </a:endParaRPr>
          </a:p>
          <a:p>
            <a:pPr marL="432000" indent="-324000" defTabSz="914400">
              <a:lnSpc>
                <a:spcPct val="90000"/>
              </a:lnSpc>
              <a:spcBef>
                <a:spcPts val="499"/>
              </a:spcBef>
              <a:buClr>
                <a:srgbClr val="000000"/>
              </a:buClr>
              <a:buSzPct val="45000"/>
              <a:buFont typeface="Wingdings" charset="2"/>
              <a:buChar char=""/>
            </a:pPr>
            <a:r>
              <a:rPr lang="en-GB" sz="2200" b="0" u="none" strike="noStrike" dirty="0">
                <a:solidFill>
                  <a:schemeClr val="dk1"/>
                </a:solidFill>
                <a:uFillTx/>
                <a:latin typeface="Roboto Light"/>
                <a:ea typeface="Roboto Light"/>
              </a:rPr>
              <a:t>Speak to Marta about Wellbeing Ally training</a:t>
            </a:r>
            <a:endParaRPr lang="en-US" sz="2200" b="0" u="none" strike="noStrike" dirty="0">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2200" b="0" u="none" strike="noStrike" dirty="0">
                <a:solidFill>
                  <a:schemeClr val="dk1"/>
                </a:solidFill>
                <a:uFillTx/>
                <a:latin typeface="Roboto Light"/>
                <a:ea typeface="Roboto Light"/>
              </a:rPr>
              <a:t>Training is done in-house by UKRI</a:t>
            </a:r>
            <a:endParaRPr lang="en-US" sz="2200" b="0" u="none" strike="noStrike" dirty="0">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2200" dirty="0">
                <a:solidFill>
                  <a:schemeClr val="dk1"/>
                </a:solidFill>
                <a:latin typeface="Roboto Light"/>
                <a:ea typeface="Roboto Light"/>
              </a:rPr>
              <a:t>Half a day</a:t>
            </a:r>
            <a:r>
              <a:rPr lang="en-GB" sz="2200" b="0" u="none" strike="noStrike" dirty="0">
                <a:solidFill>
                  <a:schemeClr val="dk1"/>
                </a:solidFill>
                <a:uFillTx/>
                <a:latin typeface="Roboto Light"/>
                <a:ea typeface="Roboto Light"/>
              </a:rPr>
              <a:t> training</a:t>
            </a:r>
            <a:endParaRPr lang="en-US" sz="2200" b="0" u="none" strike="noStrike" dirty="0">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2200" b="0" u="none" strike="noStrike" dirty="0">
                <a:solidFill>
                  <a:schemeClr val="dk1"/>
                </a:solidFill>
                <a:uFillTx/>
                <a:latin typeface="Roboto Light"/>
                <a:ea typeface="Roboto Light"/>
              </a:rPr>
              <a:t>Useful for everyone, even if you don’t want to become an ally</a:t>
            </a:r>
            <a:br>
              <a:rPr sz="2200" dirty="0"/>
            </a:br>
            <a:r>
              <a:rPr lang="en-GB" sz="2200" b="0" u="none" strike="noStrike" dirty="0">
                <a:solidFill>
                  <a:schemeClr val="dk1"/>
                </a:solidFill>
                <a:uFillTx/>
                <a:latin typeface="Roboto Light"/>
              </a:rPr>
              <a:t> </a:t>
            </a:r>
            <a:endParaRPr lang="en-US" sz="2200" b="0" u="none" strike="noStrike" dirty="0">
              <a:solidFill>
                <a:schemeClr val="dk1"/>
              </a:solidFill>
              <a:uFillTx/>
              <a:latin typeface="Aptos"/>
            </a:endParaRPr>
          </a:p>
          <a:p>
            <a:pPr marL="432000" indent="-324000" defTabSz="914400">
              <a:lnSpc>
                <a:spcPct val="90000"/>
              </a:lnSpc>
              <a:spcBef>
                <a:spcPts val="1417"/>
              </a:spcBef>
              <a:buClr>
                <a:srgbClr val="000000"/>
              </a:buClr>
              <a:buSzPct val="45000"/>
              <a:buFont typeface="Wingdings" charset="2"/>
              <a:buChar char=""/>
            </a:pPr>
            <a:r>
              <a:rPr lang="en-GB" sz="2200" b="0" u="none" strike="noStrike" dirty="0">
                <a:solidFill>
                  <a:schemeClr val="dk1"/>
                </a:solidFill>
                <a:uFillTx/>
                <a:latin typeface="Roboto Light"/>
                <a:ea typeface="Roboto Light"/>
              </a:rPr>
              <a:t>Speak to Ben about Mental Health First Aider training</a:t>
            </a:r>
            <a:endParaRPr lang="en-US" sz="2200" b="0" u="none" strike="noStrike" dirty="0">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2200" b="0" u="none" strike="noStrike" dirty="0">
                <a:solidFill>
                  <a:schemeClr val="dk1"/>
                </a:solidFill>
                <a:uFillTx/>
                <a:latin typeface="Roboto Light"/>
                <a:ea typeface="Roboto Light"/>
              </a:rPr>
              <a:t>Training is done externally by MHFA England</a:t>
            </a:r>
            <a:endParaRPr lang="en-US" sz="2200" b="0" u="none" strike="noStrike" dirty="0">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2200" b="0" u="none" strike="noStrike" dirty="0">
                <a:solidFill>
                  <a:schemeClr val="dk1"/>
                </a:solidFill>
                <a:uFillTx/>
                <a:latin typeface="Roboto Light"/>
                <a:ea typeface="Roboto Light"/>
              </a:rPr>
              <a:t>4 day course</a:t>
            </a:r>
            <a:endParaRPr lang="en-US" sz="2200" b="0" u="none" strike="noStrike" dirty="0">
              <a:solidFill>
                <a:schemeClr val="dk1"/>
              </a:solidFill>
              <a:uFillTx/>
              <a:latin typeface="Aptos"/>
            </a:endParaRPr>
          </a:p>
          <a:p>
            <a:pPr marL="1296000" lvl="2" indent="-288000" defTabSz="914400">
              <a:lnSpc>
                <a:spcPct val="90000"/>
              </a:lnSpc>
              <a:spcBef>
                <a:spcPts val="850"/>
              </a:spcBef>
              <a:buClr>
                <a:srgbClr val="000000"/>
              </a:buClr>
              <a:buSzPct val="45000"/>
              <a:buFont typeface="Wingdings" charset="2"/>
              <a:buChar char=""/>
            </a:pPr>
            <a:r>
              <a:rPr lang="en-GB" sz="2200" b="0" u="none" strike="noStrike" dirty="0">
                <a:solidFill>
                  <a:schemeClr val="dk1"/>
                </a:solidFill>
                <a:uFillTx/>
                <a:latin typeface="Roboto Light"/>
                <a:ea typeface="Roboto Light"/>
              </a:rPr>
              <a:t>Expectation is that you become a MHFA afterwards</a:t>
            </a:r>
            <a:endParaRPr lang="en-US" sz="2200" b="0" u="none" strike="noStrike" dirty="0">
              <a:solidFill>
                <a:schemeClr val="dk1"/>
              </a:solidFill>
              <a:uFillTx/>
              <a:latin typeface="Aptos"/>
            </a:endParaRPr>
          </a:p>
          <a:p>
            <a:pPr indent="0" defTabSz="914400">
              <a:lnSpc>
                <a:spcPct val="90000"/>
              </a:lnSpc>
              <a:spcBef>
                <a:spcPts val="499"/>
              </a:spcBef>
              <a:buNone/>
            </a:pPr>
            <a:endParaRPr lang="en-US" sz="2200" b="0" u="none" strike="noStrike" dirty="0">
              <a:solidFill>
                <a:schemeClr val="dk1"/>
              </a:solidFill>
              <a:uFillTx/>
              <a:latin typeface="Apto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laceHolder 1"/>
          <p:cNvSpPr>
            <a:spLocks noGrp="1"/>
          </p:cNvSpPr>
          <p:nvPr>
            <p:ph/>
          </p:nvPr>
        </p:nvSpPr>
        <p:spPr>
          <a:xfrm>
            <a:off x="700920" y="2927520"/>
            <a:ext cx="4655880" cy="738360"/>
          </a:xfrm>
          <a:prstGeom prst="rect">
            <a:avLst/>
          </a:prstGeom>
          <a:noFill/>
          <a:ln w="0">
            <a:noFill/>
          </a:ln>
        </p:spPr>
        <p:txBody>
          <a:bodyPr lIns="0" tIns="0" rIns="0" bIns="0" anchor="t">
            <a:noAutofit/>
          </a:bodyPr>
          <a:lstStyle/>
          <a:p>
            <a:pPr indent="0" defTabSz="914400">
              <a:lnSpc>
                <a:spcPct val="100000"/>
              </a:lnSpc>
              <a:buNone/>
              <a:tabLst>
                <a:tab pos="0" algn="l"/>
              </a:tabLst>
            </a:pPr>
            <a:r>
              <a:rPr lang="en-US" sz="4800" b="0" u="none" strike="noStrike">
                <a:solidFill>
                  <a:schemeClr val="lt1"/>
                </a:solidFill>
                <a:uFillTx/>
                <a:latin typeface="Roboto Medium"/>
                <a:ea typeface="Roboto Medium"/>
              </a:rPr>
              <a:t>Conclusions</a:t>
            </a:r>
            <a:endParaRPr lang="en-US" sz="4800" b="0" u="none" strike="noStrike">
              <a:solidFill>
                <a:schemeClr val="dk1"/>
              </a:solidFill>
              <a:uFillTx/>
              <a:latin typeface="Apto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PlaceHolder 1"/>
          <p:cNvSpPr>
            <a:spLocks noGrp="1"/>
          </p:cNvSpPr>
          <p:nvPr>
            <p:ph/>
          </p:nvPr>
        </p:nvSpPr>
        <p:spPr>
          <a:xfrm>
            <a:off x="700920" y="180000"/>
            <a:ext cx="8529840" cy="754560"/>
          </a:xfrm>
          <a:prstGeom prst="rect">
            <a:avLst/>
          </a:prstGeom>
          <a:noFill/>
          <a:ln w="0">
            <a:noFill/>
          </a:ln>
        </p:spPr>
        <p:txBody>
          <a:bodyPr lIns="0" tIns="0" rIns="0" bIns="0" anchor="b">
            <a:normAutofit/>
          </a:bodyPr>
          <a:lstStyle/>
          <a:p>
            <a:pPr indent="0" defTabSz="914400">
              <a:lnSpc>
                <a:spcPct val="90000"/>
              </a:lnSpc>
              <a:spcBef>
                <a:spcPts val="1001"/>
              </a:spcBef>
              <a:buNone/>
              <a:tabLst>
                <a:tab pos="0" algn="l"/>
              </a:tabLst>
            </a:pPr>
            <a:r>
              <a:rPr lang="en-US" sz="4800" b="1" u="none" strike="noStrike">
                <a:solidFill>
                  <a:srgbClr val="2E2D62"/>
                </a:solidFill>
                <a:uFillTx/>
                <a:latin typeface="Roboto Light"/>
                <a:ea typeface="Roboto Light"/>
              </a:rPr>
              <a:t>Conclusions</a:t>
            </a:r>
            <a:endParaRPr lang="en-US" sz="4800" b="0" u="none" strike="noStrike">
              <a:solidFill>
                <a:schemeClr val="dk1"/>
              </a:solidFill>
              <a:uFillTx/>
              <a:latin typeface="Aptos"/>
            </a:endParaRPr>
          </a:p>
        </p:txBody>
      </p:sp>
      <p:sp>
        <p:nvSpPr>
          <p:cNvPr id="219" name="PlaceHolder 2"/>
          <p:cNvSpPr>
            <a:spLocks noGrp="1"/>
          </p:cNvSpPr>
          <p:nvPr>
            <p:ph/>
          </p:nvPr>
        </p:nvSpPr>
        <p:spPr>
          <a:xfrm>
            <a:off x="700920" y="1390680"/>
            <a:ext cx="10347840" cy="4876560"/>
          </a:xfrm>
          <a:prstGeom prst="rect">
            <a:avLst/>
          </a:prstGeom>
          <a:noFill/>
          <a:ln w="0">
            <a:noFill/>
          </a:ln>
        </p:spPr>
        <p:txBody>
          <a:bodyPr lIns="91440" tIns="45720" rIns="91440" bIns="45720" anchor="t">
            <a:normAutofit/>
          </a:bodyPr>
          <a:lstStyle/>
          <a:p>
            <a:pPr marL="432000" indent="-324000" defTabSz="914400">
              <a:lnSpc>
                <a:spcPct val="90000"/>
              </a:lnSpc>
              <a:spcBef>
                <a:spcPts val="499"/>
              </a:spcBef>
              <a:buClr>
                <a:srgbClr val="000000"/>
              </a:buClr>
              <a:buSzPct val="45000"/>
              <a:buFont typeface="Wingdings" charset="2"/>
              <a:buChar char=""/>
            </a:pPr>
            <a:r>
              <a:rPr lang="en-GB" sz="2800" b="0" u="none" strike="noStrike" dirty="0">
                <a:solidFill>
                  <a:schemeClr val="dk1"/>
                </a:solidFill>
                <a:uFillTx/>
                <a:latin typeface="Roboto Light"/>
                <a:ea typeface="Roboto Light"/>
              </a:rPr>
              <a:t>Wellbeing and mental health are important,</a:t>
            </a:r>
            <a:br>
              <a:rPr sz="2800" dirty="0"/>
            </a:br>
            <a:r>
              <a:rPr lang="en-GB" sz="2800" b="0" u="none" strike="noStrike" dirty="0">
                <a:solidFill>
                  <a:schemeClr val="dk1"/>
                </a:solidFill>
                <a:uFillTx/>
                <a:latin typeface="Roboto Light"/>
                <a:ea typeface="Roboto Light"/>
              </a:rPr>
              <a:t>both in work and outside of it</a:t>
            </a:r>
            <a:endParaRPr lang="en-US" sz="2800" b="0" u="none" strike="noStrike" dirty="0">
              <a:solidFill>
                <a:schemeClr val="dk1"/>
              </a:solidFill>
              <a:uFillTx/>
              <a:latin typeface="Aptos"/>
            </a:endParaRPr>
          </a:p>
          <a:p>
            <a:pPr marL="432000" indent="-324000" defTabSz="914400">
              <a:lnSpc>
                <a:spcPct val="90000"/>
              </a:lnSpc>
              <a:spcBef>
                <a:spcPts val="1417"/>
              </a:spcBef>
              <a:buClr>
                <a:srgbClr val="000000"/>
              </a:buClr>
              <a:buSzPct val="45000"/>
              <a:buFont typeface="Wingdings" charset="2"/>
              <a:buChar char=""/>
            </a:pPr>
            <a:r>
              <a:rPr lang="en-GB" sz="2800" b="0" u="none" strike="noStrike" dirty="0">
                <a:solidFill>
                  <a:schemeClr val="dk1"/>
                </a:solidFill>
                <a:uFillTx/>
                <a:latin typeface="Roboto Light"/>
                <a:ea typeface="Roboto Light"/>
              </a:rPr>
              <a:t>PPD has a Wellbeing Ally and a Mental Health First Aider</a:t>
            </a:r>
            <a:endParaRPr lang="en-US" sz="2800" b="0" u="none" strike="noStrike" dirty="0">
              <a:solidFill>
                <a:schemeClr val="dk1"/>
              </a:solidFill>
              <a:uFillTx/>
              <a:latin typeface="Aptos"/>
            </a:endParaRPr>
          </a:p>
          <a:p>
            <a:pPr marL="432000" indent="-324000" defTabSz="914400">
              <a:lnSpc>
                <a:spcPct val="90000"/>
              </a:lnSpc>
              <a:spcBef>
                <a:spcPts val="1417"/>
              </a:spcBef>
              <a:buClr>
                <a:srgbClr val="000000"/>
              </a:buClr>
              <a:buSzPct val="45000"/>
              <a:buFont typeface="Wingdings" charset="2"/>
              <a:buChar char=""/>
            </a:pPr>
            <a:r>
              <a:rPr lang="en-GB" sz="2800" b="0" u="none" strike="noStrike" dirty="0">
                <a:solidFill>
                  <a:schemeClr val="dk1"/>
                </a:solidFill>
                <a:uFillTx/>
                <a:latin typeface="Roboto Light"/>
                <a:ea typeface="Roboto Light"/>
              </a:rPr>
              <a:t>Speak to these people, or with a colleague or a friend or a relative, if you want to talk, have concerns, or are looking for help, we are here for you</a:t>
            </a:r>
            <a:endParaRPr lang="en-US" sz="2800" b="0" u="none" strike="noStrike" dirty="0">
              <a:solidFill>
                <a:schemeClr val="dk1"/>
              </a:solidFill>
              <a:uFillTx/>
              <a:latin typeface="Aptos"/>
            </a:endParaRPr>
          </a:p>
          <a:p>
            <a:pPr marL="432000" indent="-324000" defTabSz="914400">
              <a:lnSpc>
                <a:spcPct val="90000"/>
              </a:lnSpc>
              <a:spcBef>
                <a:spcPts val="1417"/>
              </a:spcBef>
              <a:buClr>
                <a:srgbClr val="000000"/>
              </a:buClr>
              <a:buSzPct val="45000"/>
              <a:buFont typeface="Wingdings" charset="2"/>
              <a:buChar char=""/>
            </a:pPr>
            <a:r>
              <a:rPr lang="en-GB" sz="2800" b="0" u="none" strike="noStrike" dirty="0">
                <a:solidFill>
                  <a:schemeClr val="dk1"/>
                </a:solidFill>
                <a:uFillTx/>
                <a:latin typeface="Roboto Light"/>
                <a:ea typeface="Roboto Light"/>
              </a:rPr>
              <a:t>External help is available</a:t>
            </a:r>
            <a:endParaRPr lang="en-US" sz="2800" b="0" u="none" strike="noStrike" dirty="0">
              <a:solidFill>
                <a:schemeClr val="dk1"/>
              </a:solidFill>
              <a:uFillTx/>
              <a:latin typeface="Aptos"/>
            </a:endParaRPr>
          </a:p>
          <a:p>
            <a:pPr marL="432000" indent="-324000" defTabSz="914400">
              <a:lnSpc>
                <a:spcPct val="90000"/>
              </a:lnSpc>
              <a:spcBef>
                <a:spcPts val="1417"/>
              </a:spcBef>
              <a:buClr>
                <a:srgbClr val="000000"/>
              </a:buClr>
              <a:buSzPct val="45000"/>
              <a:buFont typeface="Wingdings" charset="2"/>
              <a:buChar char=""/>
            </a:pPr>
            <a:r>
              <a:rPr lang="en-GB" sz="2800" b="0" u="none" strike="noStrike" dirty="0">
                <a:solidFill>
                  <a:schemeClr val="dk1"/>
                </a:solidFill>
                <a:uFillTx/>
                <a:latin typeface="Roboto Light"/>
                <a:ea typeface="Roboto Light"/>
              </a:rPr>
              <a:t>Self-care is important too</a:t>
            </a:r>
            <a:endParaRPr lang="en-US" sz="2800" b="0" u="none" strike="noStrike" dirty="0">
              <a:solidFill>
                <a:schemeClr val="dk1"/>
              </a:solidFill>
              <a:uFillTx/>
              <a:latin typeface="Aptos"/>
            </a:endParaRPr>
          </a:p>
          <a:p>
            <a:pPr indent="0" defTabSz="914400">
              <a:lnSpc>
                <a:spcPct val="90000"/>
              </a:lnSpc>
              <a:spcBef>
                <a:spcPts val="499"/>
              </a:spcBef>
              <a:buNone/>
            </a:pPr>
            <a:endParaRPr lang="en-US" sz="2800" b="0" u="none" strike="noStrike" dirty="0">
              <a:solidFill>
                <a:schemeClr val="dk1"/>
              </a:solidFill>
              <a:uFillTx/>
              <a:latin typeface="Apto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B3AE-1D4D-8548-5910-8D587BE6F0C7}"/>
            </a:ext>
          </a:extLst>
        </p:cNvPr>
        <p:cNvGrpSpPr/>
        <p:nvPr/>
      </p:nvGrpSpPr>
      <p:grpSpPr>
        <a:xfrm>
          <a:off x="0" y="0"/>
          <a:ext cx="0" cy="0"/>
          <a:chOff x="0" y="0"/>
          <a:chExt cx="0" cy="0"/>
        </a:xfrm>
      </p:grpSpPr>
      <p:sp>
        <p:nvSpPr>
          <p:cNvPr id="217" name="PlaceHolder 1">
            <a:extLst>
              <a:ext uri="{FF2B5EF4-FFF2-40B4-BE49-F238E27FC236}">
                <a16:creationId xmlns:a16="http://schemas.microsoft.com/office/drawing/2014/main" id="{15EF66AD-44DF-1A8C-F4B4-221F9AB37BCB}"/>
              </a:ext>
            </a:extLst>
          </p:cNvPr>
          <p:cNvSpPr>
            <a:spLocks noGrp="1"/>
          </p:cNvSpPr>
          <p:nvPr>
            <p:ph/>
          </p:nvPr>
        </p:nvSpPr>
        <p:spPr>
          <a:xfrm>
            <a:off x="700920" y="2927520"/>
            <a:ext cx="4655880" cy="738360"/>
          </a:xfrm>
          <a:prstGeom prst="rect">
            <a:avLst/>
          </a:prstGeom>
          <a:noFill/>
          <a:ln w="0">
            <a:noFill/>
          </a:ln>
        </p:spPr>
        <p:txBody>
          <a:bodyPr lIns="0" tIns="0" rIns="0" bIns="0" anchor="t">
            <a:noAutofit/>
          </a:bodyPr>
          <a:lstStyle/>
          <a:p>
            <a:pPr indent="0" defTabSz="914400">
              <a:lnSpc>
                <a:spcPct val="100000"/>
              </a:lnSpc>
              <a:buNone/>
              <a:tabLst>
                <a:tab pos="0" algn="l"/>
              </a:tabLst>
            </a:pPr>
            <a:r>
              <a:rPr lang="en-US" sz="4800" b="0" u="none" strike="noStrike" dirty="0">
                <a:solidFill>
                  <a:schemeClr val="lt1"/>
                </a:solidFill>
                <a:uFillTx/>
                <a:latin typeface="Roboto Medium"/>
                <a:ea typeface="Roboto Medium"/>
              </a:rPr>
              <a:t>Take care!</a:t>
            </a:r>
            <a:endParaRPr lang="en-US" sz="4800" b="0" u="none" strike="noStrike" dirty="0">
              <a:solidFill>
                <a:schemeClr val="dk1"/>
              </a:solidFill>
              <a:uFillTx/>
              <a:latin typeface="Aptos"/>
            </a:endParaRPr>
          </a:p>
        </p:txBody>
      </p:sp>
    </p:spTree>
    <p:extLst>
      <p:ext uri="{BB962C8B-B14F-4D97-AF65-F5344CB8AC3E}">
        <p14:creationId xmlns:p14="http://schemas.microsoft.com/office/powerpoint/2010/main" val="3952325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PlaceHolder 1"/>
          <p:cNvSpPr>
            <a:spLocks noGrp="1"/>
          </p:cNvSpPr>
          <p:nvPr>
            <p:ph/>
          </p:nvPr>
        </p:nvSpPr>
        <p:spPr>
          <a:xfrm>
            <a:off x="700920" y="1549440"/>
            <a:ext cx="10373040" cy="4774320"/>
          </a:xfrm>
          <a:prstGeom prst="rect">
            <a:avLst/>
          </a:prstGeom>
          <a:noFill/>
          <a:ln w="0">
            <a:noFill/>
          </a:ln>
        </p:spPr>
        <p:txBody>
          <a:bodyPr lIns="0" tIns="0" rIns="0" bIns="0" anchor="t">
            <a:noAutofit/>
          </a:bodyPr>
          <a:lstStyle/>
          <a:p>
            <a:pPr marL="176040" lvl="1" indent="-176040" defTabSz="914400">
              <a:lnSpc>
                <a:spcPct val="150000"/>
              </a:lnSpc>
              <a:spcBef>
                <a:spcPts val="499"/>
              </a:spcBef>
              <a:buClr>
                <a:srgbClr val="000000"/>
              </a:buClr>
              <a:buFont typeface="Arial"/>
              <a:buChar char="•"/>
            </a:pPr>
            <a:r>
              <a:rPr lang="en-GB" sz="1800" b="0" u="none" strike="noStrike" dirty="0">
                <a:solidFill>
                  <a:schemeClr val="dk1"/>
                </a:solidFill>
                <a:uFillTx/>
                <a:latin typeface="Roboto"/>
                <a:ea typeface="Roboto"/>
              </a:rPr>
              <a:t>Wellbeing is defined by the UK Department of Health as:</a:t>
            </a:r>
          </a:p>
          <a:p>
            <a:pPr marL="176040" lvl="1" indent="-176040" defTabSz="914400">
              <a:lnSpc>
                <a:spcPct val="150000"/>
              </a:lnSpc>
              <a:spcBef>
                <a:spcPts val="499"/>
              </a:spcBef>
              <a:buClr>
                <a:srgbClr val="000000"/>
              </a:buClr>
              <a:buFont typeface="Arial"/>
              <a:buChar char="•"/>
            </a:pPr>
            <a:endParaRPr lang="en-US" sz="1800" b="0" u="none" strike="noStrike" dirty="0">
              <a:solidFill>
                <a:schemeClr val="dk1"/>
              </a:solidFill>
              <a:uFillTx/>
              <a:latin typeface="Aptos"/>
            </a:endParaRPr>
          </a:p>
          <a:p>
            <a:pPr indent="0" algn="ctr" defTabSz="914400">
              <a:lnSpc>
                <a:spcPct val="150000"/>
              </a:lnSpc>
              <a:spcBef>
                <a:spcPts val="499"/>
              </a:spcBef>
              <a:buNone/>
              <a:tabLst>
                <a:tab pos="0" algn="l"/>
              </a:tabLst>
            </a:pPr>
            <a:r>
              <a:rPr lang="en-GB" sz="1800" b="0" u="none" strike="noStrike" dirty="0">
                <a:solidFill>
                  <a:schemeClr val="dk1"/>
                </a:solidFill>
                <a:uFillTx/>
                <a:latin typeface="Roboto"/>
                <a:ea typeface="Roboto"/>
              </a:rPr>
              <a:t> </a:t>
            </a:r>
            <a:r>
              <a:rPr lang="en-GB" sz="1800" b="1" i="1" u="none" strike="noStrike" dirty="0">
                <a:solidFill>
                  <a:srgbClr val="7030A0"/>
                </a:solidFill>
                <a:uFillTx/>
                <a:latin typeface="Roboto"/>
                <a:ea typeface="Roboto"/>
              </a:rPr>
              <a:t>‘feeling good and functioning well and comprises each individual's experience of their life and a comparison of life circumstances with social norms and values’</a:t>
            </a:r>
          </a:p>
          <a:p>
            <a:pPr indent="0" algn="ctr" defTabSz="914400">
              <a:lnSpc>
                <a:spcPct val="150000"/>
              </a:lnSpc>
              <a:spcBef>
                <a:spcPts val="499"/>
              </a:spcBef>
              <a:buNone/>
              <a:tabLst>
                <a:tab pos="0" algn="l"/>
              </a:tabLst>
            </a:pPr>
            <a:endParaRPr lang="en-US" sz="1800" b="0" u="none" strike="noStrike" dirty="0">
              <a:solidFill>
                <a:schemeClr val="dk1"/>
              </a:solidFill>
              <a:uFillTx/>
              <a:latin typeface="Aptos"/>
            </a:endParaRPr>
          </a:p>
          <a:p>
            <a:pPr marL="176040" lvl="1" indent="-176040" defTabSz="914400">
              <a:lnSpc>
                <a:spcPct val="150000"/>
              </a:lnSpc>
              <a:spcBef>
                <a:spcPts val="499"/>
              </a:spcBef>
              <a:buClr>
                <a:srgbClr val="000000"/>
              </a:buClr>
              <a:buFont typeface="Arial"/>
              <a:buChar char="•"/>
              <a:tabLst>
                <a:tab pos="0" algn="l"/>
              </a:tabLst>
            </a:pPr>
            <a:r>
              <a:rPr lang="en-GB" sz="1800" b="0" u="none" strike="noStrike" dirty="0">
                <a:solidFill>
                  <a:schemeClr val="dk1"/>
                </a:solidFill>
                <a:uFillTx/>
                <a:latin typeface="Roboto"/>
                <a:ea typeface="Roboto"/>
              </a:rPr>
              <a:t>Wellbeing can be both subjective and objective.</a:t>
            </a:r>
            <a:endParaRPr lang="en-US" sz="1800" b="0" u="none" strike="noStrike" dirty="0">
              <a:solidFill>
                <a:schemeClr val="dk1"/>
              </a:solidFill>
              <a:uFillTx/>
              <a:latin typeface="Aptos"/>
            </a:endParaRPr>
          </a:p>
          <a:p>
            <a:pPr marL="176040" lvl="1" indent="0" defTabSz="914400">
              <a:lnSpc>
                <a:spcPct val="150000"/>
              </a:lnSpc>
              <a:spcBef>
                <a:spcPts val="499"/>
              </a:spcBef>
              <a:buNone/>
              <a:tabLst>
                <a:tab pos="0" algn="l"/>
              </a:tabLst>
            </a:pPr>
            <a:endParaRPr lang="en-US" sz="1800" b="0" u="none" strike="noStrike" dirty="0">
              <a:solidFill>
                <a:schemeClr val="dk1"/>
              </a:solidFill>
              <a:uFillTx/>
              <a:latin typeface="Aptos"/>
            </a:endParaRPr>
          </a:p>
        </p:txBody>
      </p:sp>
      <p:sp>
        <p:nvSpPr>
          <p:cNvPr id="119" name="PlaceHolder 2"/>
          <p:cNvSpPr>
            <a:spLocks noGrp="1"/>
          </p:cNvSpPr>
          <p:nvPr>
            <p:ph/>
          </p:nvPr>
        </p:nvSpPr>
        <p:spPr>
          <a:xfrm>
            <a:off x="700920" y="381240"/>
            <a:ext cx="8529840" cy="553320"/>
          </a:xfrm>
          <a:prstGeom prst="rect">
            <a:avLst/>
          </a:prstGeom>
          <a:noFill/>
          <a:ln w="0">
            <a:noFill/>
          </a:ln>
        </p:spPr>
        <p:txBody>
          <a:bodyPr lIns="0" tIns="0" rIns="0" bIns="0" anchor="b">
            <a:normAutofit fontScale="92500" lnSpcReduction="19999"/>
          </a:bodyPr>
          <a:lstStyle/>
          <a:p>
            <a:pPr indent="0" defTabSz="914400">
              <a:lnSpc>
                <a:spcPct val="90000"/>
              </a:lnSpc>
              <a:spcBef>
                <a:spcPts val="1001"/>
              </a:spcBef>
              <a:buNone/>
              <a:tabLst>
                <a:tab pos="0" algn="l"/>
              </a:tabLst>
            </a:pPr>
            <a:r>
              <a:rPr lang="en-US" sz="4800" b="1" u="none" strike="noStrike">
                <a:solidFill>
                  <a:srgbClr val="2E2D62"/>
                </a:solidFill>
                <a:uFillTx/>
                <a:latin typeface="Roboto Light"/>
                <a:ea typeface="Roboto Light"/>
              </a:rPr>
              <a:t>What is Wellbeing?</a:t>
            </a:r>
            <a:endParaRPr lang="en-US" sz="4800" b="0" u="none" strike="noStrike">
              <a:solidFill>
                <a:schemeClr val="dk1"/>
              </a:solidFill>
              <a:uFillTx/>
              <a:latin typeface="Apto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laceHolder 1"/>
          <p:cNvSpPr>
            <a:spLocks noGrp="1"/>
          </p:cNvSpPr>
          <p:nvPr>
            <p:ph/>
          </p:nvPr>
        </p:nvSpPr>
        <p:spPr>
          <a:xfrm>
            <a:off x="700920" y="1549440"/>
            <a:ext cx="10373040" cy="4774320"/>
          </a:xfrm>
          <a:prstGeom prst="rect">
            <a:avLst/>
          </a:prstGeom>
          <a:noFill/>
          <a:ln w="0">
            <a:noFill/>
          </a:ln>
        </p:spPr>
        <p:txBody>
          <a:bodyPr lIns="0" tIns="0" rIns="0" bIns="0" anchor="t">
            <a:noAutofit/>
          </a:bodyPr>
          <a:lstStyle/>
          <a:p>
            <a:pPr marL="176040" lvl="1" indent="-176040" defTabSz="914400">
              <a:lnSpc>
                <a:spcPct val="150000"/>
              </a:lnSpc>
              <a:spcBef>
                <a:spcPts val="499"/>
              </a:spcBef>
              <a:buClr>
                <a:srgbClr val="000000"/>
              </a:buClr>
              <a:buFont typeface="Arial"/>
              <a:buChar char="•"/>
            </a:pPr>
            <a:r>
              <a:rPr lang="en-GB" sz="1800" b="0" u="none" strike="noStrike" dirty="0">
                <a:solidFill>
                  <a:schemeClr val="dk1"/>
                </a:solidFill>
                <a:uFillTx/>
                <a:latin typeface="Roboto"/>
                <a:ea typeface="Roboto"/>
              </a:rPr>
              <a:t>Mental health is emotional and psychological health:</a:t>
            </a:r>
            <a:endParaRPr lang="en-US" sz="1800" b="0" u="none" strike="noStrike" dirty="0">
              <a:solidFill>
                <a:schemeClr val="dk1"/>
              </a:solidFill>
              <a:uFillTx/>
              <a:latin typeface="Aptos"/>
            </a:endParaRPr>
          </a:p>
          <a:p>
            <a:pPr marL="176040" lvl="1" indent="0" defTabSz="914400">
              <a:lnSpc>
                <a:spcPct val="150000"/>
              </a:lnSpc>
              <a:spcBef>
                <a:spcPts val="499"/>
              </a:spcBef>
              <a:buNone/>
            </a:pPr>
            <a:r>
              <a:rPr lang="en-GB" sz="1800" b="1" i="1" u="none" strike="noStrike" dirty="0">
                <a:solidFill>
                  <a:srgbClr val="7030A0"/>
                </a:solidFill>
                <a:uFillTx/>
                <a:latin typeface="Roboto"/>
                <a:ea typeface="Roboto"/>
              </a:rPr>
              <a:t> </a:t>
            </a:r>
            <a:br>
              <a:rPr sz="1800" b="1" i="1" dirty="0">
                <a:solidFill>
                  <a:srgbClr val="7030A0"/>
                </a:solidFill>
              </a:rPr>
            </a:br>
            <a:r>
              <a:rPr lang="en-GB" sz="1800" b="1" i="1" u="none" strike="noStrike" dirty="0">
                <a:solidFill>
                  <a:srgbClr val="7030A0"/>
                </a:solidFill>
                <a:uFillTx/>
                <a:latin typeface="Roboto"/>
                <a:ea typeface="Roboto"/>
              </a:rPr>
              <a:t>          We talk about ‘physical health’ for our bodies, and ‘mental health’ for our minds</a:t>
            </a:r>
            <a:br>
              <a:rPr sz="1800" b="1" i="1" dirty="0">
                <a:solidFill>
                  <a:srgbClr val="7030A0"/>
                </a:solidFill>
              </a:rPr>
            </a:br>
            <a:endParaRPr lang="en-US" sz="1800" b="1" i="1" u="none" strike="noStrike" dirty="0">
              <a:solidFill>
                <a:srgbClr val="7030A0"/>
              </a:solidFill>
              <a:uFillTx/>
              <a:latin typeface="Aptos"/>
            </a:endParaRPr>
          </a:p>
          <a:p>
            <a:pPr marL="176040" lvl="1" indent="-176040" defTabSz="914400">
              <a:lnSpc>
                <a:spcPct val="150000"/>
              </a:lnSpc>
              <a:spcBef>
                <a:spcPts val="499"/>
              </a:spcBef>
              <a:buClr>
                <a:srgbClr val="000000"/>
              </a:buClr>
              <a:buFont typeface="Arial"/>
              <a:buChar char="•"/>
            </a:pPr>
            <a:r>
              <a:rPr lang="en-GB" sz="1800" b="0" u="none" strike="noStrike" dirty="0">
                <a:solidFill>
                  <a:schemeClr val="dk1"/>
                </a:solidFill>
                <a:uFillTx/>
                <a:latin typeface="Roboto"/>
                <a:ea typeface="Roboto"/>
              </a:rPr>
              <a:t>Mental health encompasses all types of health related to the way we think, feel, and behave</a:t>
            </a:r>
            <a:br>
              <a:rPr sz="1800" dirty="0"/>
            </a:br>
            <a:r>
              <a:rPr lang="en-GB" sz="1800" b="0" u="none" strike="noStrike" dirty="0">
                <a:solidFill>
                  <a:schemeClr val="dk1"/>
                </a:solidFill>
                <a:uFillTx/>
                <a:latin typeface="Roboto"/>
              </a:rPr>
              <a:t> </a:t>
            </a:r>
            <a:endParaRPr lang="en-US" sz="1800" b="0" u="none" strike="noStrike" dirty="0">
              <a:solidFill>
                <a:schemeClr val="dk1"/>
              </a:solidFill>
              <a:uFillTx/>
              <a:latin typeface="Aptos"/>
            </a:endParaRPr>
          </a:p>
        </p:txBody>
      </p:sp>
      <p:sp>
        <p:nvSpPr>
          <p:cNvPr id="121" name="PlaceHolder 2"/>
          <p:cNvSpPr>
            <a:spLocks noGrp="1"/>
          </p:cNvSpPr>
          <p:nvPr>
            <p:ph/>
          </p:nvPr>
        </p:nvSpPr>
        <p:spPr>
          <a:xfrm>
            <a:off x="700920" y="381240"/>
            <a:ext cx="8529840" cy="553320"/>
          </a:xfrm>
          <a:prstGeom prst="rect">
            <a:avLst/>
          </a:prstGeom>
          <a:noFill/>
          <a:ln w="0">
            <a:noFill/>
          </a:ln>
        </p:spPr>
        <p:txBody>
          <a:bodyPr lIns="0" tIns="0" rIns="0" bIns="0" anchor="b">
            <a:normAutofit fontScale="92500" lnSpcReduction="19999"/>
          </a:bodyPr>
          <a:lstStyle/>
          <a:p>
            <a:pPr indent="0" defTabSz="914400">
              <a:lnSpc>
                <a:spcPct val="90000"/>
              </a:lnSpc>
              <a:spcBef>
                <a:spcPts val="1001"/>
              </a:spcBef>
              <a:buNone/>
              <a:tabLst>
                <a:tab pos="0" algn="l"/>
              </a:tabLst>
            </a:pPr>
            <a:r>
              <a:rPr lang="en-US" sz="4800" b="1" u="none" strike="noStrike">
                <a:solidFill>
                  <a:srgbClr val="2E2D62"/>
                </a:solidFill>
                <a:uFillTx/>
                <a:latin typeface="Roboto Light"/>
                <a:ea typeface="Roboto Light"/>
              </a:rPr>
              <a:t>What is Mental Health?</a:t>
            </a:r>
            <a:endParaRPr lang="en-US" sz="4800" b="0" u="none" strike="noStrike">
              <a:solidFill>
                <a:schemeClr val="dk1"/>
              </a:solidFill>
              <a:uFillTx/>
              <a:latin typeface="Aptos"/>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PlaceHolder 1"/>
          <p:cNvSpPr>
            <a:spLocks noGrp="1"/>
          </p:cNvSpPr>
          <p:nvPr>
            <p:ph/>
          </p:nvPr>
        </p:nvSpPr>
        <p:spPr>
          <a:xfrm>
            <a:off x="700920" y="1549440"/>
            <a:ext cx="10373040" cy="4774320"/>
          </a:xfrm>
          <a:prstGeom prst="rect">
            <a:avLst/>
          </a:prstGeom>
          <a:noFill/>
          <a:ln w="0">
            <a:noFill/>
          </a:ln>
        </p:spPr>
        <p:txBody>
          <a:bodyPr lIns="0" tIns="0" rIns="0" bIns="0" anchor="t">
            <a:noAutofit/>
          </a:bodyPr>
          <a:lstStyle/>
          <a:p>
            <a:pPr marL="176040" lvl="1" indent="-176040" defTabSz="914400">
              <a:lnSpc>
                <a:spcPct val="150000"/>
              </a:lnSpc>
              <a:spcBef>
                <a:spcPts val="499"/>
              </a:spcBef>
              <a:buClr>
                <a:srgbClr val="000000"/>
              </a:buClr>
              <a:buFont typeface="Arial"/>
              <a:buChar char="•"/>
            </a:pPr>
            <a:r>
              <a:rPr lang="en-GB" sz="1800" b="0" u="none" strike="noStrike" dirty="0">
                <a:solidFill>
                  <a:schemeClr val="dk1"/>
                </a:solidFill>
                <a:uFillTx/>
                <a:latin typeface="Roboto"/>
                <a:ea typeface="Roboto"/>
              </a:rPr>
              <a:t>Consequences of poor wellbeing or poor mental health at work:</a:t>
            </a:r>
            <a:endParaRPr lang="en-US" sz="1800" b="0" u="none" strike="noStrike" dirty="0">
              <a:solidFill>
                <a:schemeClr val="dk1"/>
              </a:solidFill>
              <a:uFillTx/>
              <a:latin typeface="Aptos"/>
            </a:endParaRPr>
          </a:p>
          <a:p>
            <a:pPr marL="633240" lvl="2" indent="-176040" defTabSz="914400">
              <a:lnSpc>
                <a:spcPct val="150000"/>
              </a:lnSpc>
              <a:spcBef>
                <a:spcPts val="499"/>
              </a:spcBef>
              <a:buClr>
                <a:srgbClr val="000000"/>
              </a:buClr>
              <a:buFont typeface="Arial"/>
              <a:buChar char="•"/>
              <a:tabLst>
                <a:tab pos="0" algn="l"/>
              </a:tabLst>
            </a:pPr>
            <a:r>
              <a:rPr lang="en-GB" sz="1400" b="1" u="none" strike="noStrike" dirty="0">
                <a:solidFill>
                  <a:schemeClr val="dk1"/>
                </a:solidFill>
                <a:uFillTx/>
                <a:latin typeface="Roboto"/>
                <a:ea typeface="Roboto"/>
              </a:rPr>
              <a:t>Work-related Stress</a:t>
            </a:r>
            <a:endParaRPr lang="en-US" sz="1400" b="0" u="none" strike="noStrike" dirty="0">
              <a:solidFill>
                <a:schemeClr val="dk1"/>
              </a:solidFill>
              <a:uFillTx/>
              <a:latin typeface="Aptos"/>
            </a:endParaRPr>
          </a:p>
          <a:p>
            <a:pPr marL="633240" lvl="2" indent="-176040" defTabSz="914400">
              <a:lnSpc>
                <a:spcPct val="150000"/>
              </a:lnSpc>
              <a:spcBef>
                <a:spcPts val="499"/>
              </a:spcBef>
              <a:buClr>
                <a:srgbClr val="000000"/>
              </a:buClr>
              <a:buFont typeface="Arial"/>
              <a:buChar char="•"/>
              <a:tabLst>
                <a:tab pos="0" algn="l"/>
              </a:tabLst>
            </a:pPr>
            <a:r>
              <a:rPr lang="en-GB" sz="1400" b="1" u="none" strike="noStrike" dirty="0">
                <a:solidFill>
                  <a:schemeClr val="dk1"/>
                </a:solidFill>
                <a:uFillTx/>
                <a:latin typeface="Roboto"/>
                <a:ea typeface="Roboto"/>
              </a:rPr>
              <a:t>Burnout </a:t>
            </a:r>
            <a:endParaRPr lang="en-US" sz="1400" b="0" u="none" strike="noStrike" dirty="0">
              <a:solidFill>
                <a:schemeClr val="dk1"/>
              </a:solidFill>
              <a:uFillTx/>
              <a:latin typeface="Aptos"/>
            </a:endParaRPr>
          </a:p>
          <a:p>
            <a:pPr marL="633240" lvl="2" indent="-176040" defTabSz="914400">
              <a:lnSpc>
                <a:spcPct val="150000"/>
              </a:lnSpc>
              <a:spcBef>
                <a:spcPts val="499"/>
              </a:spcBef>
              <a:buClr>
                <a:srgbClr val="000000"/>
              </a:buClr>
              <a:buFont typeface="Arial"/>
              <a:buChar char="•"/>
              <a:tabLst>
                <a:tab pos="0" algn="l"/>
              </a:tabLst>
            </a:pPr>
            <a:r>
              <a:rPr lang="en-GB" sz="1400" b="1" u="none" strike="noStrike" dirty="0">
                <a:solidFill>
                  <a:schemeClr val="dk1"/>
                </a:solidFill>
                <a:uFillTx/>
                <a:latin typeface="Roboto"/>
                <a:ea typeface="Roboto"/>
              </a:rPr>
              <a:t>Presenteeism</a:t>
            </a:r>
            <a:endParaRPr lang="en-US" sz="1400" b="0" u="none" strike="noStrike" dirty="0">
              <a:solidFill>
                <a:schemeClr val="dk1"/>
              </a:solidFill>
              <a:uFillTx/>
              <a:latin typeface="Aptos"/>
            </a:endParaRPr>
          </a:p>
          <a:p>
            <a:pPr marL="633240" lvl="2" indent="-176040" defTabSz="914400">
              <a:lnSpc>
                <a:spcPct val="150000"/>
              </a:lnSpc>
              <a:spcBef>
                <a:spcPts val="499"/>
              </a:spcBef>
              <a:buClr>
                <a:srgbClr val="000000"/>
              </a:buClr>
              <a:buFont typeface="Arial"/>
              <a:buChar char="•"/>
              <a:tabLst>
                <a:tab pos="0" algn="l"/>
              </a:tabLst>
            </a:pPr>
            <a:r>
              <a:rPr lang="en-GB" sz="1400" b="1" u="none" strike="noStrike" dirty="0">
                <a:solidFill>
                  <a:schemeClr val="dk1"/>
                </a:solidFill>
                <a:uFillTx/>
                <a:latin typeface="Roboto"/>
                <a:ea typeface="Roboto"/>
              </a:rPr>
              <a:t>Absenteeism</a:t>
            </a:r>
            <a:endParaRPr lang="en-US" sz="1400" b="0" u="none" strike="noStrike" dirty="0">
              <a:solidFill>
                <a:schemeClr val="dk1"/>
              </a:solidFill>
              <a:uFillTx/>
              <a:latin typeface="Aptos"/>
            </a:endParaRPr>
          </a:p>
          <a:p>
            <a:pPr marL="633240" lvl="2" indent="-176040" defTabSz="914400">
              <a:lnSpc>
                <a:spcPct val="150000"/>
              </a:lnSpc>
              <a:spcBef>
                <a:spcPts val="499"/>
              </a:spcBef>
              <a:buClr>
                <a:srgbClr val="000000"/>
              </a:buClr>
              <a:buFont typeface="Arial"/>
              <a:buChar char="•"/>
              <a:tabLst>
                <a:tab pos="0" algn="l"/>
              </a:tabLst>
            </a:pPr>
            <a:r>
              <a:rPr lang="en-GB" sz="1400" b="1" u="none" strike="noStrike" dirty="0">
                <a:solidFill>
                  <a:schemeClr val="dk1"/>
                </a:solidFill>
                <a:uFillTx/>
                <a:latin typeface="Roboto"/>
                <a:ea typeface="Roboto"/>
              </a:rPr>
              <a:t>High Turnover</a:t>
            </a:r>
            <a:endParaRPr lang="en-US" sz="1400" b="0" u="none" strike="noStrike" dirty="0">
              <a:solidFill>
                <a:schemeClr val="dk1"/>
              </a:solidFill>
              <a:uFillTx/>
              <a:latin typeface="Aptos"/>
            </a:endParaRPr>
          </a:p>
          <a:p>
            <a:pPr marL="176040" lvl="1" indent="0" defTabSz="914400">
              <a:lnSpc>
                <a:spcPct val="90000"/>
              </a:lnSpc>
              <a:spcBef>
                <a:spcPts val="1134"/>
              </a:spcBef>
              <a:buNone/>
              <a:tabLst>
                <a:tab pos="0" algn="l"/>
              </a:tabLst>
            </a:pPr>
            <a:endParaRPr lang="en-US" sz="1800" b="0" u="none" strike="noStrike" dirty="0">
              <a:solidFill>
                <a:schemeClr val="dk1"/>
              </a:solidFill>
              <a:uFillTx/>
              <a:latin typeface="Aptos"/>
            </a:endParaRPr>
          </a:p>
          <a:p>
            <a:pPr marL="176040" lvl="1" indent="-176040" defTabSz="914400">
              <a:lnSpc>
                <a:spcPct val="90000"/>
              </a:lnSpc>
              <a:spcBef>
                <a:spcPts val="1134"/>
              </a:spcBef>
              <a:buClr>
                <a:srgbClr val="000000"/>
              </a:buClr>
              <a:buFont typeface="Arial"/>
              <a:buChar char="•"/>
              <a:tabLst>
                <a:tab pos="0" algn="l"/>
              </a:tabLst>
            </a:pPr>
            <a:r>
              <a:rPr lang="en-GB" sz="1800" b="0" u="none" strike="noStrike" dirty="0">
                <a:solidFill>
                  <a:schemeClr val="dk1"/>
                </a:solidFill>
                <a:uFillTx/>
                <a:latin typeface="Roboto"/>
                <a:ea typeface="Roboto"/>
              </a:rPr>
              <a:t>Poor mental health has a negative impact on how we think, feel, and behave</a:t>
            </a:r>
            <a:br>
              <a:rPr sz="1800" dirty="0"/>
            </a:br>
            <a:r>
              <a:rPr lang="en-GB" sz="1800" b="0" u="none" strike="noStrike" dirty="0">
                <a:solidFill>
                  <a:schemeClr val="dk1"/>
                </a:solidFill>
                <a:uFillTx/>
                <a:latin typeface="Roboto"/>
              </a:rPr>
              <a:t> </a:t>
            </a:r>
            <a:endParaRPr lang="en-US" sz="1800" b="0" u="none" strike="noStrike" dirty="0">
              <a:solidFill>
                <a:schemeClr val="dk1"/>
              </a:solidFill>
              <a:uFillTx/>
              <a:latin typeface="Aptos"/>
            </a:endParaRPr>
          </a:p>
          <a:p>
            <a:pPr marL="633240" lvl="2" indent="-176040" defTabSz="914400">
              <a:lnSpc>
                <a:spcPct val="90000"/>
              </a:lnSpc>
              <a:spcBef>
                <a:spcPts val="850"/>
              </a:spcBef>
              <a:buClr>
                <a:srgbClr val="000000"/>
              </a:buClr>
              <a:buFont typeface="Arial"/>
              <a:buChar char="•"/>
              <a:tabLst>
                <a:tab pos="0" algn="l"/>
              </a:tabLst>
            </a:pPr>
            <a:r>
              <a:rPr lang="en-GB" sz="1800" b="0" u="none" strike="noStrike" dirty="0">
                <a:solidFill>
                  <a:schemeClr val="dk1"/>
                </a:solidFill>
                <a:uFillTx/>
                <a:latin typeface="Roboto"/>
                <a:ea typeface="Roboto"/>
              </a:rPr>
              <a:t>It can cause distress or inability in social, work, or family settings, and impact daily living, including how we relate and interact with those around us</a:t>
            </a:r>
            <a:endParaRPr lang="en-US" sz="1800" b="0" u="none" strike="noStrike" dirty="0">
              <a:solidFill>
                <a:schemeClr val="dk1"/>
              </a:solidFill>
              <a:uFillTx/>
              <a:latin typeface="Aptos"/>
            </a:endParaRPr>
          </a:p>
        </p:txBody>
      </p:sp>
      <p:sp>
        <p:nvSpPr>
          <p:cNvPr id="123" name="PlaceHolder 2"/>
          <p:cNvSpPr>
            <a:spLocks noGrp="1"/>
          </p:cNvSpPr>
          <p:nvPr>
            <p:ph/>
          </p:nvPr>
        </p:nvSpPr>
        <p:spPr>
          <a:xfrm>
            <a:off x="700920" y="381240"/>
            <a:ext cx="8529840" cy="553320"/>
          </a:xfrm>
          <a:prstGeom prst="rect">
            <a:avLst/>
          </a:prstGeom>
          <a:noFill/>
          <a:ln w="0">
            <a:noFill/>
          </a:ln>
        </p:spPr>
        <p:txBody>
          <a:bodyPr lIns="0" tIns="0" rIns="0" bIns="0" anchor="b">
            <a:normAutofit fontScale="92500" lnSpcReduction="19999"/>
          </a:bodyPr>
          <a:lstStyle/>
          <a:p>
            <a:pPr indent="0" defTabSz="914400">
              <a:lnSpc>
                <a:spcPct val="90000"/>
              </a:lnSpc>
              <a:spcBef>
                <a:spcPts val="1001"/>
              </a:spcBef>
              <a:buNone/>
              <a:tabLst>
                <a:tab pos="0" algn="l"/>
              </a:tabLst>
            </a:pPr>
            <a:r>
              <a:rPr lang="en-US" sz="4800" b="1" u="none" strike="noStrike">
                <a:solidFill>
                  <a:schemeClr val="dk1"/>
                </a:solidFill>
                <a:uFillTx/>
                <a:latin typeface="Roboto Light"/>
                <a:ea typeface="Roboto Light"/>
              </a:rPr>
              <a:t>Effects when low</a:t>
            </a:r>
            <a:endParaRPr lang="en-US" sz="4800" b="0" u="none" strike="noStrike">
              <a:solidFill>
                <a:schemeClr val="dk1"/>
              </a:solidFill>
              <a:uFillTx/>
              <a:latin typeface="Apto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PlaceHolder 1"/>
          <p:cNvSpPr>
            <a:spLocks noGrp="1"/>
          </p:cNvSpPr>
          <p:nvPr>
            <p:ph/>
          </p:nvPr>
        </p:nvSpPr>
        <p:spPr>
          <a:xfrm>
            <a:off x="700920" y="2927520"/>
            <a:ext cx="4655880" cy="738360"/>
          </a:xfrm>
          <a:prstGeom prst="rect">
            <a:avLst/>
          </a:prstGeom>
          <a:noFill/>
          <a:ln w="0">
            <a:noFill/>
          </a:ln>
        </p:spPr>
        <p:txBody>
          <a:bodyPr lIns="0" tIns="0" rIns="0" bIns="0" anchor="t">
            <a:noAutofit/>
          </a:bodyPr>
          <a:lstStyle/>
          <a:p>
            <a:pPr indent="0" defTabSz="914400">
              <a:lnSpc>
                <a:spcPct val="100000"/>
              </a:lnSpc>
              <a:buNone/>
              <a:tabLst>
                <a:tab pos="0" algn="l"/>
              </a:tabLst>
            </a:pPr>
            <a:r>
              <a:rPr lang="en-US" sz="4800" b="0" u="none" strike="noStrike">
                <a:solidFill>
                  <a:schemeClr val="lt1"/>
                </a:solidFill>
                <a:uFillTx/>
                <a:latin typeface="Roboto Medium"/>
                <a:ea typeface="Roboto Medium"/>
              </a:rPr>
              <a:t>Wellbeing Ally</a:t>
            </a:r>
            <a:endParaRPr lang="en-US" sz="4800" b="0" u="none" strike="noStrike">
              <a:solidFill>
                <a:schemeClr val="dk1"/>
              </a:solidFill>
              <a:uFillTx/>
              <a:latin typeface="Apto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p:nvPr>
        </p:nvSpPr>
        <p:spPr>
          <a:xfrm>
            <a:off x="700920" y="1549440"/>
            <a:ext cx="10373040" cy="3438000"/>
          </a:xfrm>
          <a:prstGeom prst="rect">
            <a:avLst/>
          </a:prstGeom>
          <a:noFill/>
          <a:ln w="0">
            <a:noFill/>
          </a:ln>
        </p:spPr>
        <p:txBody>
          <a:bodyPr lIns="0" tIns="0" rIns="0" bIns="0" anchor="t">
            <a:noAutofit/>
          </a:bodyPr>
          <a:lstStyle/>
          <a:p>
            <a:pPr marL="176040" lvl="1" indent="-176040" defTabSz="914400">
              <a:lnSpc>
                <a:spcPct val="150000"/>
              </a:lnSpc>
              <a:spcBef>
                <a:spcPts val="499"/>
              </a:spcBef>
              <a:buClr>
                <a:srgbClr val="000000"/>
              </a:buClr>
              <a:buFont typeface="Arial"/>
              <a:buChar char="•"/>
            </a:pPr>
            <a:r>
              <a:rPr lang="en-GB" sz="1800" b="0" u="none" strike="noStrike">
                <a:solidFill>
                  <a:schemeClr val="dk1"/>
                </a:solidFill>
                <a:uFillTx/>
                <a:latin typeface="Roboto"/>
                <a:ea typeface="Roboto"/>
              </a:rPr>
              <a:t>Make people feel comfortable to talk about their wellbeing at UKRI.</a:t>
            </a:r>
            <a:endParaRPr lang="en-US" sz="1800" b="0" u="none" strike="noStrike">
              <a:solidFill>
                <a:schemeClr val="dk1"/>
              </a:solidFill>
              <a:uFillTx/>
              <a:latin typeface="Aptos"/>
            </a:endParaRPr>
          </a:p>
          <a:p>
            <a:pPr marL="176040" lvl="1" indent="-176040" defTabSz="914400">
              <a:lnSpc>
                <a:spcPct val="150000"/>
              </a:lnSpc>
              <a:spcBef>
                <a:spcPts val="499"/>
              </a:spcBef>
              <a:buClr>
                <a:srgbClr val="000000"/>
              </a:buClr>
              <a:buFont typeface="Arial"/>
              <a:buChar char="•"/>
            </a:pPr>
            <a:r>
              <a:rPr lang="en-GB" sz="1800" b="0" u="none" strike="noStrike">
                <a:solidFill>
                  <a:schemeClr val="dk1"/>
                </a:solidFill>
                <a:uFillTx/>
                <a:latin typeface="Roboto"/>
                <a:ea typeface="Roboto"/>
              </a:rPr>
              <a:t>Facilitate the culture of respect and openness.</a:t>
            </a:r>
            <a:endParaRPr lang="en-US" sz="1800" b="0" u="none" strike="noStrike">
              <a:solidFill>
                <a:schemeClr val="dk1"/>
              </a:solidFill>
              <a:uFillTx/>
              <a:latin typeface="Aptos"/>
            </a:endParaRPr>
          </a:p>
          <a:p>
            <a:pPr marL="176040" lvl="1" indent="-176040" defTabSz="914400">
              <a:lnSpc>
                <a:spcPct val="150000"/>
              </a:lnSpc>
              <a:spcBef>
                <a:spcPts val="499"/>
              </a:spcBef>
              <a:buClr>
                <a:srgbClr val="000000"/>
              </a:buClr>
              <a:buFont typeface="Arial"/>
              <a:buChar char="•"/>
            </a:pPr>
            <a:r>
              <a:rPr lang="en-GB" sz="1800" b="0" u="none" strike="noStrike">
                <a:solidFill>
                  <a:schemeClr val="dk1"/>
                </a:solidFill>
                <a:uFillTx/>
                <a:latin typeface="Roboto"/>
                <a:ea typeface="Roboto"/>
              </a:rPr>
              <a:t>Help others to find help for themselves or for a colleague.</a:t>
            </a:r>
            <a:endParaRPr lang="en-US" sz="1800" b="0" u="none" strike="noStrike">
              <a:solidFill>
                <a:schemeClr val="dk1"/>
              </a:solidFill>
              <a:uFillTx/>
              <a:latin typeface="Aptos"/>
            </a:endParaRPr>
          </a:p>
          <a:p>
            <a:pPr marL="176040" lvl="1" indent="-176040" defTabSz="914400">
              <a:lnSpc>
                <a:spcPct val="150000"/>
              </a:lnSpc>
              <a:spcBef>
                <a:spcPts val="499"/>
              </a:spcBef>
              <a:buClr>
                <a:srgbClr val="000000"/>
              </a:buClr>
              <a:buFont typeface="Arial"/>
              <a:buChar char="•"/>
            </a:pPr>
            <a:r>
              <a:rPr lang="en-GB" sz="1800" b="0" u="none" strike="noStrike">
                <a:solidFill>
                  <a:schemeClr val="dk1"/>
                </a:solidFill>
                <a:uFillTx/>
                <a:latin typeface="Roboto"/>
                <a:ea typeface="Roboto"/>
              </a:rPr>
              <a:t>Support through PAM and other resources.</a:t>
            </a:r>
            <a:endParaRPr lang="en-US" sz="1800" b="0" u="none" strike="noStrike">
              <a:solidFill>
                <a:schemeClr val="dk1"/>
              </a:solidFill>
              <a:uFillTx/>
              <a:latin typeface="Aptos"/>
            </a:endParaRPr>
          </a:p>
          <a:p>
            <a:pPr marL="176040" lvl="1" indent="-176040" defTabSz="914400">
              <a:lnSpc>
                <a:spcPct val="150000"/>
              </a:lnSpc>
              <a:spcBef>
                <a:spcPts val="499"/>
              </a:spcBef>
              <a:buClr>
                <a:srgbClr val="000000"/>
              </a:buClr>
              <a:buFont typeface="Arial"/>
              <a:buChar char="•"/>
            </a:pPr>
            <a:r>
              <a:rPr lang="en-GB" sz="1800" b="0" u="none" strike="noStrike">
                <a:solidFill>
                  <a:schemeClr val="dk1"/>
                </a:solidFill>
                <a:uFillTx/>
                <a:latin typeface="Roboto"/>
                <a:ea typeface="Roboto"/>
              </a:rPr>
              <a:t>The four pillars of Wellbeing:</a:t>
            </a:r>
            <a:endParaRPr lang="en-US" sz="1800" b="0" u="none" strike="noStrike">
              <a:solidFill>
                <a:schemeClr val="dk1"/>
              </a:solidFill>
              <a:uFillTx/>
              <a:latin typeface="Aptos"/>
            </a:endParaRPr>
          </a:p>
          <a:p>
            <a:pPr indent="0" defTabSz="914400">
              <a:lnSpc>
                <a:spcPct val="150000"/>
              </a:lnSpc>
              <a:spcBef>
                <a:spcPts val="499"/>
              </a:spcBef>
              <a:buNone/>
            </a:pPr>
            <a:endParaRPr lang="en-US" sz="1400" b="0" u="none" strike="noStrike">
              <a:solidFill>
                <a:schemeClr val="dk1"/>
              </a:solidFill>
              <a:uFillTx/>
              <a:latin typeface="Aptos"/>
            </a:endParaRPr>
          </a:p>
        </p:txBody>
      </p:sp>
      <p:sp>
        <p:nvSpPr>
          <p:cNvPr id="128" name="PlaceHolder 2"/>
          <p:cNvSpPr>
            <a:spLocks noGrp="1"/>
          </p:cNvSpPr>
          <p:nvPr>
            <p:ph/>
          </p:nvPr>
        </p:nvSpPr>
        <p:spPr>
          <a:xfrm>
            <a:off x="700920" y="381240"/>
            <a:ext cx="8529840" cy="553320"/>
          </a:xfrm>
          <a:prstGeom prst="rect">
            <a:avLst/>
          </a:prstGeom>
          <a:noFill/>
          <a:ln w="0">
            <a:noFill/>
          </a:ln>
        </p:spPr>
        <p:txBody>
          <a:bodyPr lIns="0" tIns="0" rIns="0" bIns="0" anchor="b">
            <a:normAutofit fontScale="92500" lnSpcReduction="19999"/>
          </a:bodyPr>
          <a:lstStyle/>
          <a:p>
            <a:pPr indent="0" defTabSz="914400">
              <a:lnSpc>
                <a:spcPct val="90000"/>
              </a:lnSpc>
              <a:spcBef>
                <a:spcPts val="1001"/>
              </a:spcBef>
              <a:buNone/>
              <a:tabLst>
                <a:tab pos="0" algn="l"/>
              </a:tabLst>
            </a:pPr>
            <a:r>
              <a:rPr lang="en-US" sz="4800" b="1" u="none" strike="noStrike" dirty="0">
                <a:solidFill>
                  <a:srgbClr val="2E2D62"/>
                </a:solidFill>
                <a:uFillTx/>
                <a:latin typeface="Roboto Light"/>
                <a:ea typeface="Roboto Light"/>
              </a:rPr>
              <a:t>Purpose of a wellbeing ally</a:t>
            </a:r>
            <a:endParaRPr lang="en-US" sz="4800" b="0" u="none" strike="noStrike" dirty="0">
              <a:solidFill>
                <a:schemeClr val="dk1"/>
              </a:solidFill>
              <a:uFillTx/>
              <a:latin typeface="Aptos"/>
            </a:endParaRPr>
          </a:p>
        </p:txBody>
      </p:sp>
      <p:pic>
        <p:nvPicPr>
          <p:cNvPr id="129" name="Picture 5"/>
          <p:cNvPicPr/>
          <p:nvPr/>
        </p:nvPicPr>
        <p:blipFill>
          <a:blip r:embed="rId2"/>
          <a:stretch/>
        </p:blipFill>
        <p:spPr>
          <a:xfrm>
            <a:off x="3886200" y="3714840"/>
            <a:ext cx="2756160" cy="1153800"/>
          </a:xfrm>
          <a:prstGeom prst="rect">
            <a:avLst/>
          </a:prstGeom>
          <a:noFill/>
          <a:ln w="0">
            <a:noFill/>
          </a:ln>
        </p:spPr>
      </p:pic>
      <p:pic>
        <p:nvPicPr>
          <p:cNvPr id="130" name="Picture 6"/>
          <p:cNvPicPr/>
          <p:nvPr/>
        </p:nvPicPr>
        <p:blipFill>
          <a:blip r:embed="rId3"/>
          <a:stretch/>
        </p:blipFill>
        <p:spPr>
          <a:xfrm>
            <a:off x="7196400" y="3714840"/>
            <a:ext cx="2813760" cy="1157760"/>
          </a:xfrm>
          <a:prstGeom prst="rect">
            <a:avLst/>
          </a:prstGeom>
          <a:noFill/>
          <a:ln w="0">
            <a:noFill/>
          </a:ln>
        </p:spPr>
      </p:pic>
      <p:pic>
        <p:nvPicPr>
          <p:cNvPr id="131" name="Picture 7"/>
          <p:cNvPicPr/>
          <p:nvPr/>
        </p:nvPicPr>
        <p:blipFill>
          <a:blip r:embed="rId4"/>
          <a:stretch/>
        </p:blipFill>
        <p:spPr>
          <a:xfrm>
            <a:off x="1600560" y="5024880"/>
            <a:ext cx="3663360" cy="1316160"/>
          </a:xfrm>
          <a:prstGeom prst="rect">
            <a:avLst/>
          </a:prstGeom>
          <a:noFill/>
          <a:ln w="0">
            <a:noFill/>
          </a:ln>
        </p:spPr>
      </p:pic>
      <p:pic>
        <p:nvPicPr>
          <p:cNvPr id="132" name="Picture 8"/>
          <p:cNvPicPr/>
          <p:nvPr/>
        </p:nvPicPr>
        <p:blipFill>
          <a:blip r:embed="rId5"/>
          <a:stretch/>
        </p:blipFill>
        <p:spPr>
          <a:xfrm>
            <a:off x="5887800" y="5106240"/>
            <a:ext cx="2616840" cy="1153800"/>
          </a:xfrm>
          <a:prstGeom prst="rect">
            <a:avLst/>
          </a:prstGeom>
          <a:noFill/>
          <a:ln w="0">
            <a:noFill/>
          </a:ln>
        </p:spPr>
      </p:pic>
      <p:sp>
        <p:nvSpPr>
          <p:cNvPr id="133" name="Scroll: Vertical 2"/>
          <p:cNvSpPr/>
          <p:nvPr/>
        </p:nvSpPr>
        <p:spPr>
          <a:xfrm>
            <a:off x="8245440" y="1512000"/>
            <a:ext cx="3530160" cy="1468080"/>
          </a:xfrm>
          <a:prstGeom prst="verticalScroll">
            <a:avLst>
              <a:gd name="adj" fmla="val 12500"/>
            </a:avLst>
          </a:prstGeom>
          <a:gradFill rotWithShape="0">
            <a:gsLst>
              <a:gs pos="0">
                <a:srgbClr val="FFEAAA"/>
              </a:gs>
              <a:gs pos="50000">
                <a:srgbClr val="DBC98B"/>
              </a:gs>
              <a:gs pos="100000">
                <a:srgbClr val="9B8D61"/>
              </a:gs>
            </a:gsLst>
            <a:lin ang="8100000"/>
          </a:gra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en-GB" sz="1800" b="0" u="none" strike="noStrike">
                <a:solidFill>
                  <a:schemeClr val="dk1"/>
                </a:solidFill>
                <a:uFillTx/>
                <a:latin typeface="Brush Script MT"/>
              </a:rPr>
              <a:t>Spread the word!</a:t>
            </a:r>
            <a:endParaRPr lang="en-GB" sz="1800" b="0" u="none" strike="noStrike">
              <a:solidFill>
                <a:srgbClr val="000000"/>
              </a:solidFill>
              <a:uFillTx/>
              <a:latin typeface="Arial"/>
            </a:endParaRPr>
          </a:p>
          <a:p>
            <a:pPr algn="ctr" defTabSz="914400">
              <a:lnSpc>
                <a:spcPct val="100000"/>
              </a:lnSpc>
            </a:pPr>
            <a:r>
              <a:rPr lang="en-GB" sz="1800" b="0" u="none" strike="noStrike">
                <a:solidFill>
                  <a:schemeClr val="dk1"/>
                </a:solidFill>
                <a:uFillTx/>
                <a:latin typeface="Brush Script MT"/>
              </a:rPr>
              <a:t> </a:t>
            </a:r>
            <a:endParaRPr lang="en-GB" sz="1800" b="0" u="none" strike="noStrike">
              <a:solidFill>
                <a:srgbClr val="000000"/>
              </a:solidFill>
              <a:uFillTx/>
              <a:latin typeface="Arial"/>
            </a:endParaRPr>
          </a:p>
          <a:p>
            <a:pPr algn="ctr" defTabSz="914400">
              <a:lnSpc>
                <a:spcPct val="100000"/>
              </a:lnSpc>
            </a:pPr>
            <a:r>
              <a:rPr lang="en-GB" sz="1800" b="0" u="none" strike="noStrike">
                <a:solidFill>
                  <a:schemeClr val="dk1"/>
                </a:solidFill>
                <a:uFillTx/>
                <a:latin typeface="Brush Script MT"/>
              </a:rPr>
              <a:t>Encourage others to take the training and become a Wellbeing Ally. </a:t>
            </a:r>
            <a:endParaRPr lang="en-GB" sz="1800" b="0" u="none" strike="noStrike">
              <a:solidFill>
                <a:srgbClr val="000000"/>
              </a:solidFill>
              <a:uFillTx/>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27">
                                            <p:txEl>
                                              <p:pRg st="4" end="4"/>
                                            </p:txEl>
                                          </p:spTgt>
                                        </p:tgtEl>
                                        <p:attrNameLst>
                                          <p:attrName>style.visibility</p:attrName>
                                        </p:attrNameLst>
                                      </p:cBhvr>
                                      <p:to>
                                        <p:strVal val="visible"/>
                                      </p:to>
                                    </p:set>
                                  </p:childTnLst>
                                </p:cTn>
                              </p:par>
                            </p:childTnLst>
                          </p:cTn>
                        </p:par>
                        <p:par>
                          <p:cTn id="11" fill="hold">
                            <p:stCondLst>
                              <p:cond delay="0"/>
                            </p:stCondLst>
                            <p:childTnLst>
                              <p:par>
                                <p:cTn id="12" presetID="1" presetClass="entr" fill="hold" nodeType="afterEffect">
                                  <p:stCondLst>
                                    <p:cond delay="0"/>
                                  </p:stCondLst>
                                  <p:childTnLst>
                                    <p:set>
                                      <p:cBhvr>
                                        <p:cTn id="13" dur="1" fill="hold">
                                          <p:stCondLst>
                                            <p:cond delay="0"/>
                                          </p:stCondLst>
                                        </p:cTn>
                                        <p:tgtEl>
                                          <p:spTgt spid="129"/>
                                        </p:tgtEl>
                                        <p:attrNameLst>
                                          <p:attrName>style.visibility</p:attrName>
                                        </p:attrNameLst>
                                      </p:cBhvr>
                                      <p:to>
                                        <p:strVal val="visible"/>
                                      </p:to>
                                    </p:set>
                                  </p:childTnLst>
                                </p:cTn>
                              </p:par>
                            </p:childTnLst>
                          </p:cTn>
                        </p:par>
                        <p:par>
                          <p:cTn id="14" fill="hold">
                            <p:stCondLst>
                              <p:cond delay="0"/>
                            </p:stCondLst>
                            <p:childTnLst>
                              <p:par>
                                <p:cTn id="15" presetID="1" presetClass="entr" fill="hold" nodeType="afterEffect">
                                  <p:stCondLst>
                                    <p:cond delay="0"/>
                                  </p:stCondLst>
                                  <p:childTnLst>
                                    <p:set>
                                      <p:cBhvr>
                                        <p:cTn id="16" dur="1" fill="hold">
                                          <p:stCondLst>
                                            <p:cond delay="0"/>
                                          </p:stCondLst>
                                        </p:cTn>
                                        <p:tgtEl>
                                          <p:spTgt spid="130"/>
                                        </p:tgtEl>
                                        <p:attrNameLst>
                                          <p:attrName>style.visibility</p:attrName>
                                        </p:attrNameLst>
                                      </p:cBhvr>
                                      <p:to>
                                        <p:strVal val="visible"/>
                                      </p:to>
                                    </p:set>
                                  </p:childTnLst>
                                </p:cTn>
                              </p:par>
                            </p:childTnLst>
                          </p:cTn>
                        </p:par>
                        <p:par>
                          <p:cTn id="17" fill="hold">
                            <p:stCondLst>
                              <p:cond delay="0"/>
                            </p:stCondLst>
                            <p:childTnLst>
                              <p:par>
                                <p:cTn id="18" presetID="1" presetClass="entr" fill="hold" nodeType="afterEffect">
                                  <p:stCondLst>
                                    <p:cond delay="0"/>
                                  </p:stCondLst>
                                  <p:childTnLst>
                                    <p:set>
                                      <p:cBhvr>
                                        <p:cTn id="19" dur="1" fill="hold">
                                          <p:stCondLst>
                                            <p:cond delay="0"/>
                                          </p:stCondLst>
                                        </p:cTn>
                                        <p:tgtEl>
                                          <p:spTgt spid="132"/>
                                        </p:tgtEl>
                                        <p:attrNameLst>
                                          <p:attrName>style.visibility</p:attrName>
                                        </p:attrNameLst>
                                      </p:cBhvr>
                                      <p:to>
                                        <p:strVal val="visible"/>
                                      </p:to>
                                    </p:set>
                                  </p:childTnLst>
                                </p:cTn>
                              </p:par>
                            </p:childTnLst>
                          </p:cTn>
                        </p:par>
                        <p:par>
                          <p:cTn id="20" fill="hold">
                            <p:stCondLst>
                              <p:cond delay="0"/>
                            </p:stCondLst>
                            <p:childTnLst>
                              <p:par>
                                <p:cTn id="21" presetID="1" presetClass="entr" fill="hold" nodeType="afterEffect">
                                  <p:stCondLst>
                                    <p:cond delay="0"/>
                                  </p:stCondLst>
                                  <p:childTnLst>
                                    <p:set>
                                      <p:cBhvr>
                                        <p:cTn id="22"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p:nvPr>
        </p:nvSpPr>
        <p:spPr>
          <a:xfrm>
            <a:off x="700920" y="381240"/>
            <a:ext cx="8529840" cy="553320"/>
          </a:xfrm>
          <a:prstGeom prst="rect">
            <a:avLst/>
          </a:prstGeom>
          <a:noFill/>
          <a:ln w="0">
            <a:noFill/>
          </a:ln>
        </p:spPr>
        <p:txBody>
          <a:bodyPr lIns="0" tIns="0" rIns="0" bIns="0" anchor="b">
            <a:normAutofit fontScale="92500" lnSpcReduction="19999"/>
          </a:bodyPr>
          <a:lstStyle/>
          <a:p>
            <a:pPr indent="0" defTabSz="914400">
              <a:lnSpc>
                <a:spcPct val="90000"/>
              </a:lnSpc>
              <a:spcBef>
                <a:spcPts val="1001"/>
              </a:spcBef>
              <a:buNone/>
              <a:tabLst>
                <a:tab pos="0" algn="l"/>
              </a:tabLst>
            </a:pPr>
            <a:r>
              <a:rPr lang="en-US" sz="4800" b="1" u="none" strike="noStrike">
                <a:solidFill>
                  <a:srgbClr val="2E2D62"/>
                </a:solidFill>
                <a:uFillTx/>
                <a:latin typeface="Roboto Light"/>
                <a:ea typeface="Roboto Light"/>
              </a:rPr>
              <a:t>The Four Pillars of Wellbeing</a:t>
            </a:r>
            <a:endParaRPr lang="en-US" sz="4800" b="0" u="none" strike="noStrike">
              <a:solidFill>
                <a:schemeClr val="dk1"/>
              </a:solidFill>
              <a:uFillTx/>
              <a:latin typeface="Aptos"/>
            </a:endParaRPr>
          </a:p>
        </p:txBody>
      </p:sp>
      <p:pic>
        <p:nvPicPr>
          <p:cNvPr id="135" name="Picture 5"/>
          <p:cNvPicPr/>
          <p:nvPr/>
        </p:nvPicPr>
        <p:blipFill>
          <a:blip r:embed="rId2"/>
          <a:stretch/>
        </p:blipFill>
        <p:spPr>
          <a:xfrm>
            <a:off x="162360" y="1182960"/>
            <a:ext cx="2756160" cy="1153800"/>
          </a:xfrm>
          <a:prstGeom prst="rect">
            <a:avLst/>
          </a:prstGeom>
          <a:noFill/>
          <a:ln w="0">
            <a:noFill/>
          </a:ln>
        </p:spPr>
      </p:pic>
      <p:pic>
        <p:nvPicPr>
          <p:cNvPr id="136" name="Picture 6"/>
          <p:cNvPicPr/>
          <p:nvPr/>
        </p:nvPicPr>
        <p:blipFill>
          <a:blip r:embed="rId3"/>
          <a:stretch/>
        </p:blipFill>
        <p:spPr>
          <a:xfrm>
            <a:off x="5674680" y="1182960"/>
            <a:ext cx="2813760" cy="1157760"/>
          </a:xfrm>
          <a:prstGeom prst="rect">
            <a:avLst/>
          </a:prstGeom>
          <a:noFill/>
          <a:ln w="0">
            <a:noFill/>
          </a:ln>
        </p:spPr>
      </p:pic>
      <p:pic>
        <p:nvPicPr>
          <p:cNvPr id="137" name="Picture 7"/>
          <p:cNvPicPr/>
          <p:nvPr/>
        </p:nvPicPr>
        <p:blipFill>
          <a:blip r:embed="rId4"/>
          <a:stretch/>
        </p:blipFill>
        <p:spPr>
          <a:xfrm>
            <a:off x="8507880" y="1179000"/>
            <a:ext cx="3663360" cy="1157760"/>
          </a:xfrm>
          <a:prstGeom prst="rect">
            <a:avLst/>
          </a:prstGeom>
          <a:noFill/>
          <a:ln w="0">
            <a:noFill/>
          </a:ln>
        </p:spPr>
      </p:pic>
      <p:pic>
        <p:nvPicPr>
          <p:cNvPr id="138" name="Picture 8"/>
          <p:cNvPicPr/>
          <p:nvPr/>
        </p:nvPicPr>
        <p:blipFill>
          <a:blip r:embed="rId5"/>
          <a:stretch/>
        </p:blipFill>
        <p:spPr>
          <a:xfrm>
            <a:off x="2968920" y="1182960"/>
            <a:ext cx="2616840" cy="1153800"/>
          </a:xfrm>
          <a:prstGeom prst="rect">
            <a:avLst/>
          </a:prstGeom>
          <a:noFill/>
          <a:ln w="0">
            <a:noFill/>
          </a:ln>
        </p:spPr>
      </p:pic>
      <p:sp>
        <p:nvSpPr>
          <p:cNvPr id="139" name="TextBox 9"/>
          <p:cNvSpPr/>
          <p:nvPr/>
        </p:nvSpPr>
        <p:spPr>
          <a:xfrm>
            <a:off x="2932200" y="2337480"/>
            <a:ext cx="257724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800" b="0" u="none" strike="noStrike">
                <a:solidFill>
                  <a:schemeClr val="dk1"/>
                </a:solidFill>
                <a:uFillTx/>
                <a:latin typeface="Aptos"/>
              </a:rPr>
              <a:t>It is a measure of your interpersonal relationships.</a:t>
            </a:r>
            <a:endParaRPr lang="en-GB" sz="1800" b="0" u="none" strike="noStrike">
              <a:solidFill>
                <a:srgbClr val="000000"/>
              </a:solidFill>
              <a:uFillTx/>
              <a:latin typeface="Arial"/>
            </a:endParaRPr>
          </a:p>
          <a:p>
            <a:pPr defTabSz="914400">
              <a:lnSpc>
                <a:spcPct val="100000"/>
              </a:lnSpc>
            </a:pPr>
            <a:endParaRPr lang="en-GB" sz="1800" b="0" u="none" strike="noStrike">
              <a:solidFill>
                <a:srgbClr val="000000"/>
              </a:solidFill>
              <a:uFillTx/>
              <a:latin typeface="Arial"/>
            </a:endParaRPr>
          </a:p>
          <a:p>
            <a:pPr algn="ctr" defTabSz="914400">
              <a:lnSpc>
                <a:spcPct val="100000"/>
              </a:lnSpc>
            </a:pPr>
            <a:r>
              <a:rPr lang="en-GB" sz="1800" b="0" u="none" strike="noStrike">
                <a:solidFill>
                  <a:schemeClr val="dk1"/>
                </a:solidFill>
                <a:uFillTx/>
                <a:latin typeface="Aptos"/>
              </a:rPr>
              <a:t>It relates to your sense of belonging, social inclusion and social stability. </a:t>
            </a:r>
            <a:endParaRPr lang="en-GB" sz="1800" b="0" u="none" strike="noStrike">
              <a:solidFill>
                <a:srgbClr val="000000"/>
              </a:solidFill>
              <a:uFillTx/>
              <a:latin typeface="Arial"/>
            </a:endParaRPr>
          </a:p>
        </p:txBody>
      </p:sp>
      <p:sp>
        <p:nvSpPr>
          <p:cNvPr id="140" name="TextBox 10"/>
          <p:cNvSpPr/>
          <p:nvPr/>
        </p:nvSpPr>
        <p:spPr>
          <a:xfrm>
            <a:off x="399240" y="2431440"/>
            <a:ext cx="228276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800" b="0" u="none" strike="noStrike">
                <a:solidFill>
                  <a:schemeClr val="dk1"/>
                </a:solidFill>
                <a:uFillTx/>
                <a:latin typeface="Aptos"/>
              </a:rPr>
              <a:t>How you feel about money and how that impact your personal life.</a:t>
            </a:r>
            <a:endParaRPr lang="en-GB" sz="1800" b="0" u="none" strike="noStrike">
              <a:solidFill>
                <a:srgbClr val="000000"/>
              </a:solidFill>
              <a:uFillTx/>
              <a:latin typeface="Arial"/>
            </a:endParaRPr>
          </a:p>
        </p:txBody>
      </p:sp>
      <p:sp>
        <p:nvSpPr>
          <p:cNvPr id="141" name="TextBox 11"/>
          <p:cNvSpPr/>
          <p:nvPr/>
        </p:nvSpPr>
        <p:spPr>
          <a:xfrm>
            <a:off x="3203280" y="5802702"/>
            <a:ext cx="154332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b="1" dirty="0">
                <a:solidFill>
                  <a:schemeClr val="dk1"/>
                </a:solidFill>
                <a:latin typeface="Aptos"/>
              </a:rPr>
              <a:t>L</a:t>
            </a:r>
            <a:r>
              <a:rPr lang="en-GB" sz="1800" b="1" u="none" strike="noStrike" dirty="0">
                <a:solidFill>
                  <a:schemeClr val="dk1"/>
                </a:solidFill>
                <a:uFillTx/>
                <a:latin typeface="Aptos"/>
              </a:rPr>
              <a:t>oneliness</a:t>
            </a:r>
            <a:endParaRPr lang="en-GB" sz="1800" b="0" u="none" strike="noStrike" dirty="0">
              <a:solidFill>
                <a:srgbClr val="000000"/>
              </a:solidFill>
              <a:uFillTx/>
              <a:latin typeface="Arial"/>
            </a:endParaRPr>
          </a:p>
        </p:txBody>
      </p:sp>
      <p:sp>
        <p:nvSpPr>
          <p:cNvPr id="142" name="TextBox 12"/>
          <p:cNvSpPr/>
          <p:nvPr/>
        </p:nvSpPr>
        <p:spPr>
          <a:xfrm>
            <a:off x="449260" y="4669581"/>
            <a:ext cx="1144008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800" i="1" u="none" strike="noStrike" dirty="0">
                <a:solidFill>
                  <a:srgbClr val="FF0000"/>
                </a:solidFill>
                <a:uFillTx/>
                <a:latin typeface="Aptos"/>
              </a:rPr>
              <a:t>poor wellbeing can lead to … </a:t>
            </a:r>
            <a:endParaRPr lang="en-GB" sz="1800" i="1" u="none" strike="noStrike" dirty="0">
              <a:solidFill>
                <a:srgbClr val="000000"/>
              </a:solidFill>
              <a:uFillTx/>
              <a:latin typeface="Arial"/>
            </a:endParaRPr>
          </a:p>
        </p:txBody>
      </p:sp>
      <p:sp>
        <p:nvSpPr>
          <p:cNvPr id="143" name="TextBox 13"/>
          <p:cNvSpPr/>
          <p:nvPr/>
        </p:nvSpPr>
        <p:spPr>
          <a:xfrm>
            <a:off x="505800" y="5782320"/>
            <a:ext cx="173808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800" b="1" u="none" strike="noStrike">
                <a:solidFill>
                  <a:schemeClr val="dk1"/>
                </a:solidFill>
                <a:uFillTx/>
                <a:latin typeface="Aptos"/>
              </a:rPr>
              <a:t>Detriment mental health </a:t>
            </a:r>
            <a:endParaRPr lang="en-GB" sz="1800" b="0" u="none" strike="noStrike">
              <a:solidFill>
                <a:srgbClr val="000000"/>
              </a:solidFill>
              <a:uFillTx/>
              <a:latin typeface="Arial"/>
            </a:endParaRPr>
          </a:p>
        </p:txBody>
      </p:sp>
      <p:sp>
        <p:nvSpPr>
          <p:cNvPr id="144" name="TextBox 14"/>
          <p:cNvSpPr/>
          <p:nvPr/>
        </p:nvSpPr>
        <p:spPr>
          <a:xfrm>
            <a:off x="5785920" y="2410920"/>
            <a:ext cx="2730600" cy="175287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800" b="0" u="none" strike="noStrike" dirty="0">
                <a:solidFill>
                  <a:schemeClr val="dk1"/>
                </a:solidFill>
                <a:uFillTx/>
                <a:latin typeface="Aptos"/>
              </a:rPr>
              <a:t>The ability to maintain healthy quality of life without undue fatigue or physical stress on our daily activities:</a:t>
            </a:r>
            <a:endParaRPr lang="en-GB" sz="1800" b="0" u="none" strike="noStrike" dirty="0">
              <a:solidFill>
                <a:srgbClr val="000000"/>
              </a:solidFill>
              <a:uFillTx/>
              <a:latin typeface="Arial"/>
            </a:endParaRPr>
          </a:p>
          <a:p>
            <a:pPr algn="ctr" defTabSz="914400">
              <a:lnSpc>
                <a:spcPct val="100000"/>
              </a:lnSpc>
            </a:pPr>
            <a:r>
              <a:rPr lang="en-GB" sz="1800" b="0" u="none" strike="noStrike" dirty="0">
                <a:solidFill>
                  <a:schemeClr val="dk1"/>
                </a:solidFill>
                <a:uFillTx/>
                <a:latin typeface="Aptos"/>
              </a:rPr>
              <a:t>Sleep, Activity, Nutrition </a:t>
            </a:r>
            <a:endParaRPr lang="en-GB" sz="1800" b="0" u="none" strike="noStrike" dirty="0">
              <a:solidFill>
                <a:srgbClr val="000000"/>
              </a:solidFill>
              <a:uFillTx/>
              <a:latin typeface="Arial"/>
            </a:endParaRPr>
          </a:p>
        </p:txBody>
      </p:sp>
      <p:sp>
        <p:nvSpPr>
          <p:cNvPr id="145" name="TextBox 15"/>
          <p:cNvSpPr/>
          <p:nvPr/>
        </p:nvSpPr>
        <p:spPr>
          <a:xfrm>
            <a:off x="5785920" y="5577120"/>
            <a:ext cx="2574360" cy="9218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n-GB" sz="1800" b="1" u="none" strike="noStrike" dirty="0">
                <a:solidFill>
                  <a:schemeClr val="dk1"/>
                </a:solidFill>
                <a:uFillTx/>
                <a:latin typeface="Aptos"/>
              </a:rPr>
              <a:t>Tiredness</a:t>
            </a:r>
            <a:endParaRPr lang="en-GB" sz="1800" b="0" u="none" strike="noStrike" dirty="0">
              <a:solidFill>
                <a:srgbClr val="000000"/>
              </a:solidFill>
              <a:uFillTx/>
              <a:latin typeface="Arial"/>
            </a:endParaRPr>
          </a:p>
          <a:p>
            <a:pPr algn="ctr" defTabSz="914400">
              <a:lnSpc>
                <a:spcPct val="100000"/>
              </a:lnSpc>
            </a:pPr>
            <a:r>
              <a:rPr lang="en-GB" sz="1800" b="1" u="none" strike="noStrike" dirty="0">
                <a:solidFill>
                  <a:schemeClr val="dk1"/>
                </a:solidFill>
                <a:uFillTx/>
                <a:latin typeface="Aptos"/>
              </a:rPr>
              <a:t>Difficult concentrating</a:t>
            </a:r>
            <a:endParaRPr lang="en-GB" sz="1800" b="0" u="none" strike="noStrike" dirty="0">
              <a:solidFill>
                <a:srgbClr val="000000"/>
              </a:solidFill>
              <a:uFillTx/>
              <a:latin typeface="Arial"/>
            </a:endParaRPr>
          </a:p>
          <a:p>
            <a:pPr algn="ctr" defTabSz="914400">
              <a:lnSpc>
                <a:spcPct val="100000"/>
              </a:lnSpc>
            </a:pPr>
            <a:r>
              <a:rPr lang="en-GB" sz="1800" b="1" u="none" strike="noStrike" dirty="0">
                <a:solidFill>
                  <a:schemeClr val="dk1"/>
                </a:solidFill>
                <a:uFillTx/>
                <a:latin typeface="Aptos"/>
              </a:rPr>
              <a:t>Irritability</a:t>
            </a:r>
            <a:endParaRPr lang="en-GB" sz="1800" b="0" u="none" strike="noStrike" dirty="0">
              <a:solidFill>
                <a:srgbClr val="000000"/>
              </a:solidFill>
              <a:uFillTx/>
              <a:latin typeface="Arial"/>
            </a:endParaRPr>
          </a:p>
        </p:txBody>
      </p:sp>
      <p:sp>
        <p:nvSpPr>
          <p:cNvPr id="146" name="Right Brace 16"/>
          <p:cNvSpPr/>
          <p:nvPr/>
        </p:nvSpPr>
        <p:spPr>
          <a:xfrm rot="16200000">
            <a:off x="6043859" y="-498151"/>
            <a:ext cx="363961" cy="11440080"/>
          </a:xfrm>
          <a:prstGeom prst="rightBrace">
            <a:avLst>
              <a:gd name="adj1" fmla="val 8333"/>
              <a:gd name="adj2" fmla="val 50000"/>
            </a:avLst>
          </a:prstGeom>
          <a:noFill/>
          <a:ln>
            <a:solidFill>
              <a:srgbClr val="FFC000"/>
            </a:solidFill>
          </a:ln>
        </p:spPr>
        <p:style>
          <a:lnRef idx="2">
            <a:schemeClr val="accent1"/>
          </a:lnRef>
          <a:fillRef idx="0">
            <a:schemeClr val="accent1"/>
          </a:fillRef>
          <a:effectRef idx="1">
            <a:schemeClr val="accent1"/>
          </a:effectRef>
          <a:fontRef idx="minor"/>
        </p:style>
        <p:txBody>
          <a:bodyPr lIns="90000" tIns="45000" rIns="90000" bIns="45000" anchor="ctr">
            <a:noAutofit/>
          </a:bodyPr>
          <a:lstStyle/>
          <a:p>
            <a:pPr algn="ctr" defTabSz="914400">
              <a:lnSpc>
                <a:spcPct val="100000"/>
              </a:lnSpc>
            </a:pPr>
            <a:endParaRPr lang="en-GB" sz="1800" b="0" u="none" strike="noStrike">
              <a:solidFill>
                <a:schemeClr val="dk1"/>
              </a:solidFill>
              <a:uFillTx/>
              <a:latin typeface="Aptos"/>
            </a:endParaRPr>
          </a:p>
        </p:txBody>
      </p:sp>
      <p:sp>
        <p:nvSpPr>
          <p:cNvPr id="147" name="TextBox 17"/>
          <p:cNvSpPr/>
          <p:nvPr/>
        </p:nvSpPr>
        <p:spPr>
          <a:xfrm>
            <a:off x="8735400" y="2446200"/>
            <a:ext cx="332460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800" b="0" u="none" strike="noStrike">
                <a:solidFill>
                  <a:schemeClr val="dk1"/>
                </a:solidFill>
                <a:uFillTx/>
                <a:latin typeface="Aptos"/>
              </a:rPr>
              <a:t>A dynamic mental state.</a:t>
            </a:r>
            <a:endParaRPr lang="en-GB" sz="1800" b="0" u="none" strike="noStrike">
              <a:solidFill>
                <a:srgbClr val="000000"/>
              </a:solidFill>
              <a:uFillTx/>
              <a:latin typeface="Arial"/>
            </a:endParaRPr>
          </a:p>
          <a:p>
            <a:pPr algn="ctr" defTabSz="914400">
              <a:lnSpc>
                <a:spcPct val="100000"/>
              </a:lnSpc>
            </a:pPr>
            <a:endParaRPr lang="en-GB" sz="1800" b="0" u="none" strike="noStrike">
              <a:solidFill>
                <a:srgbClr val="000000"/>
              </a:solidFill>
              <a:uFillTx/>
              <a:latin typeface="Arial"/>
            </a:endParaRPr>
          </a:p>
          <a:p>
            <a:pPr algn="ctr" defTabSz="914400">
              <a:lnSpc>
                <a:spcPct val="100000"/>
              </a:lnSpc>
            </a:pPr>
            <a:r>
              <a:rPr lang="en-GB" sz="1800" b="0" u="none" strike="noStrike">
                <a:solidFill>
                  <a:srgbClr val="000000"/>
                </a:solidFill>
                <a:uFillTx/>
                <a:latin typeface="Aptos"/>
              </a:rPr>
              <a:t>Feel relatively confident, cope with daily life stresses, maintain good relationships, feel engaged with the world and resilience. </a:t>
            </a:r>
            <a:endParaRPr lang="en-GB" sz="1800" b="0" u="none" strike="noStrike">
              <a:solidFill>
                <a:srgbClr val="000000"/>
              </a:solidFill>
              <a:uFillTx/>
              <a:latin typeface="Arial"/>
            </a:endParaRPr>
          </a:p>
          <a:p>
            <a:pPr algn="ctr" defTabSz="914400">
              <a:lnSpc>
                <a:spcPct val="100000"/>
              </a:lnSpc>
            </a:pPr>
            <a:endParaRPr lang="en-GB" sz="1800" b="0" u="none" strike="noStrike">
              <a:solidFill>
                <a:srgbClr val="000000"/>
              </a:solidFill>
              <a:uFillTx/>
              <a:latin typeface="Arial"/>
            </a:endParaRPr>
          </a:p>
        </p:txBody>
      </p:sp>
      <p:sp>
        <p:nvSpPr>
          <p:cNvPr id="148" name="TextBox 18"/>
          <p:cNvSpPr/>
          <p:nvPr/>
        </p:nvSpPr>
        <p:spPr>
          <a:xfrm>
            <a:off x="8987400" y="5228640"/>
            <a:ext cx="2792880" cy="147587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GB" sz="1800" b="1" u="none" strike="noStrike" dirty="0">
                <a:solidFill>
                  <a:schemeClr val="dk1"/>
                </a:solidFill>
                <a:uFillTx/>
                <a:latin typeface="Aptos"/>
              </a:rPr>
              <a:t>Stress</a:t>
            </a:r>
            <a:endParaRPr lang="en-GB" sz="1800" b="0" u="none" strike="noStrike" dirty="0">
              <a:solidFill>
                <a:srgbClr val="000000"/>
              </a:solidFill>
              <a:uFillTx/>
              <a:latin typeface="Arial"/>
            </a:endParaRPr>
          </a:p>
          <a:p>
            <a:pPr algn="ctr" defTabSz="914400">
              <a:lnSpc>
                <a:spcPct val="100000"/>
              </a:lnSpc>
            </a:pPr>
            <a:r>
              <a:rPr lang="en-GB" sz="1800" b="1" u="none" strike="noStrike" dirty="0">
                <a:solidFill>
                  <a:schemeClr val="dk1"/>
                </a:solidFill>
                <a:uFillTx/>
                <a:latin typeface="Aptos"/>
              </a:rPr>
              <a:t>Anxiety</a:t>
            </a:r>
            <a:endParaRPr lang="en-GB" sz="1800" b="0" u="none" strike="noStrike" dirty="0">
              <a:solidFill>
                <a:srgbClr val="000000"/>
              </a:solidFill>
              <a:uFillTx/>
              <a:latin typeface="Arial"/>
            </a:endParaRPr>
          </a:p>
          <a:p>
            <a:pPr algn="ctr" defTabSz="914400">
              <a:lnSpc>
                <a:spcPct val="100000"/>
              </a:lnSpc>
            </a:pPr>
            <a:r>
              <a:rPr lang="en-GB" sz="1800" b="1" u="none" strike="noStrike" dirty="0">
                <a:solidFill>
                  <a:schemeClr val="dk1"/>
                </a:solidFill>
                <a:uFillTx/>
                <a:latin typeface="Aptos"/>
              </a:rPr>
              <a:t>Depression</a:t>
            </a:r>
            <a:endParaRPr lang="en-GB" sz="1800" b="0" u="none" strike="noStrike" dirty="0">
              <a:solidFill>
                <a:srgbClr val="000000"/>
              </a:solidFill>
              <a:uFillTx/>
              <a:latin typeface="Arial"/>
            </a:endParaRPr>
          </a:p>
          <a:p>
            <a:pPr algn="ctr" defTabSz="914400">
              <a:lnSpc>
                <a:spcPct val="100000"/>
              </a:lnSpc>
            </a:pPr>
            <a:r>
              <a:rPr lang="en-GB" sz="1800" b="1" u="none" strike="noStrike" dirty="0">
                <a:solidFill>
                  <a:schemeClr val="dk1"/>
                </a:solidFill>
                <a:uFillTx/>
                <a:latin typeface="Aptos"/>
              </a:rPr>
              <a:t>Phycological disorders</a:t>
            </a:r>
            <a:endParaRPr lang="en-GB" sz="1800" b="0" u="none" strike="noStrike" dirty="0">
              <a:solidFill>
                <a:srgbClr val="000000"/>
              </a:solidFill>
              <a:uFillTx/>
              <a:latin typeface="Arial"/>
            </a:endParaRPr>
          </a:p>
          <a:p>
            <a:pPr algn="ctr" defTabSz="914400">
              <a:lnSpc>
                <a:spcPct val="100000"/>
              </a:lnSpc>
            </a:pPr>
            <a:r>
              <a:rPr lang="en-GB" sz="1800" b="1" u="none" strike="noStrike" dirty="0">
                <a:solidFill>
                  <a:schemeClr val="dk1"/>
                </a:solidFill>
                <a:uFillTx/>
                <a:latin typeface="Aptos"/>
              </a:rPr>
              <a:t>…</a:t>
            </a:r>
            <a:endParaRPr lang="en-GB" sz="1800" b="0" u="none" strike="noStrike" dirty="0">
              <a:solidFill>
                <a:srgbClr val="000000"/>
              </a:solidFill>
              <a:uFillTx/>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138"/>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44"/>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1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37"/>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1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41"/>
                                        </p:tgtEl>
                                        <p:attrNameLst>
                                          <p:attrName>style.visibility</p:attrName>
                                        </p:attrNameLst>
                                      </p:cBhvr>
                                      <p:to>
                                        <p:strVal val="visible"/>
                                      </p:to>
                                    </p:set>
                                  </p:childTnLst>
                                </p:cTn>
                              </p:par>
                              <p:par>
                                <p:cTn id="31" presetID="1" presetClass="entr" fill="hold" nodeType="withEffect">
                                  <p:stCondLst>
                                    <p:cond delay="0"/>
                                  </p:stCondLst>
                                  <p:childTnLst>
                                    <p:set>
                                      <p:cBhvr>
                                        <p:cTn id="32" dur="1" fill="hold">
                                          <p:stCondLst>
                                            <p:cond delay="0"/>
                                          </p:stCondLst>
                                        </p:cTn>
                                        <p:tgtEl>
                                          <p:spTgt spid="142"/>
                                        </p:tgtEl>
                                        <p:attrNameLst>
                                          <p:attrName>style.visibility</p:attrName>
                                        </p:attrNameLst>
                                      </p:cBhvr>
                                      <p:to>
                                        <p:strVal val="visible"/>
                                      </p:to>
                                    </p:set>
                                  </p:childTnLst>
                                </p:cTn>
                              </p:par>
                              <p:par>
                                <p:cTn id="33" presetID="1" presetClass="entr" fill="hold" nodeType="withEffect">
                                  <p:stCondLst>
                                    <p:cond delay="0"/>
                                  </p:stCondLst>
                                  <p:childTnLst>
                                    <p:set>
                                      <p:cBhvr>
                                        <p:cTn id="34" dur="1" fill="hold">
                                          <p:stCondLst>
                                            <p:cond delay="0"/>
                                          </p:stCondLst>
                                        </p:cTn>
                                        <p:tgtEl>
                                          <p:spTgt spid="143"/>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145"/>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146"/>
                                        </p:tgtEl>
                                        <p:attrNameLst>
                                          <p:attrName>style.visibility</p:attrName>
                                        </p:attrNameLst>
                                      </p:cBhvr>
                                      <p:to>
                                        <p:strVal val="visible"/>
                                      </p:to>
                                    </p:set>
                                  </p:childTnLst>
                                </p:cTn>
                              </p:par>
                              <p:par>
                                <p:cTn id="39" presetID="1" presetClass="entr" fill="hold" nodeType="withEffect">
                                  <p:stCondLst>
                                    <p:cond delay="0"/>
                                  </p:stCondLst>
                                  <p:childTnLst>
                                    <p:set>
                                      <p:cBhvr>
                                        <p:cTn id="40"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PlaceHolder 1"/>
          <p:cNvSpPr>
            <a:spLocks noGrp="1"/>
          </p:cNvSpPr>
          <p:nvPr>
            <p:ph/>
          </p:nvPr>
        </p:nvSpPr>
        <p:spPr>
          <a:xfrm>
            <a:off x="700920" y="2062080"/>
            <a:ext cx="5394600" cy="4261680"/>
          </a:xfrm>
          <a:prstGeom prst="rect">
            <a:avLst/>
          </a:prstGeom>
          <a:noFill/>
          <a:ln w="0">
            <a:noFill/>
          </a:ln>
        </p:spPr>
        <p:txBody>
          <a:bodyPr lIns="0" tIns="0" rIns="0" bIns="0" anchor="t">
            <a:noAutofit/>
          </a:bodyPr>
          <a:lstStyle/>
          <a:p>
            <a:pPr marL="285840" indent="-285840" defTabSz="914400">
              <a:lnSpc>
                <a:spcPct val="110000"/>
              </a:lnSpc>
              <a:spcBef>
                <a:spcPts val="1001"/>
              </a:spcBef>
              <a:buClr>
                <a:srgbClr val="000000"/>
              </a:buClr>
              <a:buFont typeface="Arial"/>
              <a:buChar char="•"/>
            </a:pPr>
            <a:r>
              <a:rPr lang="en-US" sz="1800" b="1" u="none" strike="noStrike" dirty="0">
                <a:effectLst>
                  <a:outerShdw blurRad="38100" dist="38100" dir="2700000" algn="tl">
                    <a:srgbClr val="000000">
                      <a:alpha val="43137"/>
                    </a:srgbClr>
                  </a:outerShdw>
                </a:effectLst>
                <a:uFillTx/>
                <a:latin typeface="Roboto Light"/>
                <a:ea typeface="Roboto Light"/>
              </a:rPr>
              <a:t>Listen</a:t>
            </a:r>
            <a:r>
              <a:rPr lang="en-US" sz="1800" b="0" u="none" strike="noStrike" dirty="0">
                <a:solidFill>
                  <a:schemeClr val="dk1"/>
                </a:solidFill>
                <a:uFillTx/>
                <a:latin typeface="Roboto Light"/>
                <a:ea typeface="Roboto Light"/>
              </a:rPr>
              <a:t> to you without judging and impartiality.</a:t>
            </a:r>
            <a:endParaRPr lang="en-US" sz="1800" b="0" u="none" strike="noStrike" dirty="0">
              <a:solidFill>
                <a:schemeClr val="dk1"/>
              </a:solidFill>
              <a:uFillTx/>
              <a:latin typeface="Aptos"/>
            </a:endParaRPr>
          </a:p>
          <a:p>
            <a:pPr marL="285840" indent="-285840" defTabSz="914400">
              <a:lnSpc>
                <a:spcPct val="110000"/>
              </a:lnSpc>
              <a:spcBef>
                <a:spcPts val="1001"/>
              </a:spcBef>
              <a:buClr>
                <a:srgbClr val="000000"/>
              </a:buClr>
              <a:buFont typeface="Arial"/>
              <a:buChar char="•"/>
            </a:pPr>
            <a:r>
              <a:rPr lang="en-US" sz="1800" b="0" u="none" strike="noStrike" dirty="0">
                <a:solidFill>
                  <a:schemeClr val="dk1"/>
                </a:solidFill>
                <a:uFillTx/>
                <a:latin typeface="Roboto Light"/>
                <a:ea typeface="Roboto Light"/>
              </a:rPr>
              <a:t>Give you </a:t>
            </a:r>
            <a:r>
              <a:rPr lang="en-US" sz="1800" b="1" u="none" strike="noStrike" dirty="0">
                <a:solidFill>
                  <a:schemeClr val="dk1"/>
                </a:solidFill>
                <a:effectLst>
                  <a:outerShdw blurRad="38100" dist="38100" dir="2700000" algn="tl">
                    <a:srgbClr val="000000">
                      <a:alpha val="43137"/>
                    </a:srgbClr>
                  </a:outerShdw>
                </a:effectLst>
                <a:uFillTx/>
                <a:latin typeface="Roboto Light"/>
                <a:ea typeface="Roboto Light"/>
              </a:rPr>
              <a:t>support</a:t>
            </a:r>
            <a:r>
              <a:rPr lang="en-US" sz="1800" b="0" u="none" strike="noStrike" dirty="0">
                <a:solidFill>
                  <a:schemeClr val="dk1"/>
                </a:solidFill>
                <a:uFillTx/>
                <a:latin typeface="Roboto Light"/>
                <a:ea typeface="Roboto Light"/>
              </a:rPr>
              <a:t> in a safe environment.</a:t>
            </a:r>
            <a:endParaRPr lang="en-US" sz="1800" b="0" u="none" strike="noStrike" dirty="0">
              <a:solidFill>
                <a:schemeClr val="dk1"/>
              </a:solidFill>
              <a:uFillTx/>
              <a:latin typeface="Aptos"/>
            </a:endParaRPr>
          </a:p>
          <a:p>
            <a:pPr marL="285840" indent="-285840" defTabSz="914400">
              <a:lnSpc>
                <a:spcPct val="110000"/>
              </a:lnSpc>
              <a:spcBef>
                <a:spcPts val="1001"/>
              </a:spcBef>
              <a:buClr>
                <a:srgbClr val="000000"/>
              </a:buClr>
              <a:buFont typeface="Arial"/>
              <a:buChar char="•"/>
            </a:pPr>
            <a:r>
              <a:rPr lang="en-US" sz="1800" b="0" u="none" strike="noStrike" dirty="0">
                <a:solidFill>
                  <a:schemeClr val="dk1"/>
                </a:solidFill>
                <a:uFillTx/>
                <a:latin typeface="Roboto Light"/>
                <a:ea typeface="Roboto Light"/>
              </a:rPr>
              <a:t>Enable that you handle the situation forward by finding your own way and solutions.</a:t>
            </a:r>
            <a:endParaRPr lang="en-US" sz="1800" b="0" u="none" strike="noStrike" dirty="0">
              <a:solidFill>
                <a:schemeClr val="dk1"/>
              </a:solidFill>
              <a:uFillTx/>
              <a:latin typeface="Aptos"/>
            </a:endParaRPr>
          </a:p>
          <a:p>
            <a:pPr marL="285840" indent="-285840" defTabSz="914400">
              <a:lnSpc>
                <a:spcPct val="110000"/>
              </a:lnSpc>
              <a:spcBef>
                <a:spcPts val="1001"/>
              </a:spcBef>
              <a:buClr>
                <a:srgbClr val="000000"/>
              </a:buClr>
              <a:buFont typeface="Arial"/>
              <a:buChar char="•"/>
            </a:pPr>
            <a:r>
              <a:rPr lang="en-US" sz="1800" b="1" u="none" strike="noStrike" dirty="0">
                <a:solidFill>
                  <a:schemeClr val="dk1"/>
                </a:solidFill>
                <a:effectLst>
                  <a:outerShdw blurRad="38100" dist="38100" dir="2700000" algn="tl">
                    <a:srgbClr val="000000">
                      <a:alpha val="43137"/>
                    </a:srgbClr>
                  </a:outerShdw>
                </a:effectLst>
                <a:uFillTx/>
                <a:latin typeface="Roboto Light"/>
                <a:ea typeface="Roboto Light"/>
              </a:rPr>
              <a:t>Signpost</a:t>
            </a:r>
            <a:r>
              <a:rPr lang="en-US" sz="1800" b="0" u="none" strike="noStrike" dirty="0">
                <a:solidFill>
                  <a:schemeClr val="dk1"/>
                </a:solidFill>
                <a:uFillTx/>
                <a:latin typeface="Roboto Light"/>
                <a:ea typeface="Roboto Light"/>
              </a:rPr>
              <a:t> people on the right direction to support.</a:t>
            </a:r>
            <a:endParaRPr lang="en-US" sz="1800" b="0" u="none" strike="noStrike" dirty="0">
              <a:solidFill>
                <a:schemeClr val="dk1"/>
              </a:solidFill>
              <a:uFillTx/>
              <a:latin typeface="Aptos"/>
            </a:endParaRPr>
          </a:p>
          <a:p>
            <a:pPr marL="285840" indent="-285840" defTabSz="914400">
              <a:lnSpc>
                <a:spcPct val="110000"/>
              </a:lnSpc>
              <a:spcBef>
                <a:spcPts val="1001"/>
              </a:spcBef>
              <a:buClr>
                <a:srgbClr val="000000"/>
              </a:buClr>
              <a:buFont typeface="Arial"/>
              <a:buChar char="•"/>
            </a:pPr>
            <a:r>
              <a:rPr lang="en-US" sz="1800" b="0" u="none" strike="noStrike" dirty="0">
                <a:solidFill>
                  <a:schemeClr val="dk1"/>
                </a:solidFill>
                <a:uFillTx/>
                <a:latin typeface="Roboto Light"/>
                <a:ea typeface="Roboto Light"/>
              </a:rPr>
              <a:t>Stay connected: follow up.</a:t>
            </a:r>
            <a:endParaRPr lang="en-US" sz="1800" b="0" u="none" strike="noStrike" dirty="0">
              <a:solidFill>
                <a:schemeClr val="dk1"/>
              </a:solidFill>
              <a:uFillTx/>
              <a:latin typeface="Aptos"/>
            </a:endParaRPr>
          </a:p>
          <a:p>
            <a:pPr marL="285840" indent="-285840" defTabSz="914400">
              <a:lnSpc>
                <a:spcPct val="110000"/>
              </a:lnSpc>
              <a:spcBef>
                <a:spcPts val="1001"/>
              </a:spcBef>
              <a:buClr>
                <a:srgbClr val="000000"/>
              </a:buClr>
              <a:buFont typeface="Arial"/>
              <a:buChar char="•"/>
            </a:pPr>
            <a:r>
              <a:rPr lang="en-US" sz="1800" b="0" u="none" strike="noStrike" dirty="0">
                <a:solidFill>
                  <a:schemeClr val="dk1"/>
                </a:solidFill>
                <a:uFillTx/>
                <a:latin typeface="Roboto Light"/>
                <a:ea typeface="Roboto Light"/>
              </a:rPr>
              <a:t>We can be allies also in remote.</a:t>
            </a:r>
          </a:p>
          <a:p>
            <a:pPr marL="285840" indent="-285840" defTabSz="914400">
              <a:lnSpc>
                <a:spcPct val="110000"/>
              </a:lnSpc>
              <a:spcBef>
                <a:spcPts val="1001"/>
              </a:spcBef>
              <a:buClr>
                <a:srgbClr val="000000"/>
              </a:buClr>
              <a:buFont typeface="Arial"/>
              <a:buChar char="•"/>
            </a:pPr>
            <a:r>
              <a:rPr lang="en-US" sz="1800" dirty="0">
                <a:solidFill>
                  <a:schemeClr val="dk1"/>
                </a:solidFill>
                <a:latin typeface="Roboto Light"/>
                <a:ea typeface="Roboto Light"/>
              </a:rPr>
              <a:t>Provide support in crisis situations.</a:t>
            </a:r>
            <a:endParaRPr lang="en-US" sz="1800" b="0" u="none" strike="noStrike" dirty="0">
              <a:solidFill>
                <a:schemeClr val="dk1"/>
              </a:solidFill>
              <a:uFillTx/>
              <a:latin typeface="Aptos"/>
            </a:endParaRPr>
          </a:p>
          <a:p>
            <a:pPr marL="285840" indent="-285840" defTabSz="914400">
              <a:lnSpc>
                <a:spcPct val="110000"/>
              </a:lnSpc>
              <a:spcBef>
                <a:spcPts val="1001"/>
              </a:spcBef>
              <a:buClr>
                <a:srgbClr val="000000"/>
              </a:buClr>
              <a:buFont typeface="Arial"/>
              <a:buChar char="•"/>
            </a:pPr>
            <a:r>
              <a:rPr lang="en-US" sz="1800" b="1" u="none" strike="noStrike" dirty="0">
                <a:solidFill>
                  <a:schemeClr val="dk1"/>
                </a:solidFill>
                <a:uFillTx/>
                <a:latin typeface="Roboto Light"/>
                <a:ea typeface="Roboto Light"/>
              </a:rPr>
              <a:t>Your conversation is confidential</a:t>
            </a:r>
            <a:r>
              <a:rPr lang="en-US" sz="1800" b="0" u="none" strike="noStrike" dirty="0">
                <a:solidFill>
                  <a:schemeClr val="dk1"/>
                </a:solidFill>
                <a:uFillTx/>
                <a:latin typeface="Roboto Light"/>
                <a:ea typeface="Roboto Light"/>
              </a:rPr>
              <a:t>. </a:t>
            </a:r>
            <a:r>
              <a:rPr lang="en-US" sz="1800" b="0" i="1" u="none" strike="noStrike" dirty="0">
                <a:solidFill>
                  <a:schemeClr val="dk1"/>
                </a:solidFill>
                <a:uFillTx/>
                <a:latin typeface="Roboto Light"/>
                <a:ea typeface="Roboto Light"/>
              </a:rPr>
              <a:t>Unless handling a crisis situation as there is any indication of immediate harm to you or others.</a:t>
            </a:r>
            <a:endParaRPr lang="en-US" sz="1800" b="0" u="none" strike="noStrike" dirty="0">
              <a:solidFill>
                <a:schemeClr val="dk1"/>
              </a:solidFill>
              <a:uFillTx/>
              <a:latin typeface="Aptos"/>
            </a:endParaRPr>
          </a:p>
          <a:p>
            <a:pPr indent="0" defTabSz="914400">
              <a:lnSpc>
                <a:spcPct val="110000"/>
              </a:lnSpc>
              <a:spcBef>
                <a:spcPts val="1001"/>
              </a:spcBef>
              <a:buNone/>
            </a:pPr>
            <a:endParaRPr lang="en-US" sz="1800" b="0" u="none" strike="noStrike" dirty="0">
              <a:solidFill>
                <a:schemeClr val="dk1"/>
              </a:solidFill>
              <a:uFillTx/>
              <a:latin typeface="Aptos"/>
            </a:endParaRPr>
          </a:p>
        </p:txBody>
      </p:sp>
      <p:sp>
        <p:nvSpPr>
          <p:cNvPr id="150" name="PlaceHolder 2"/>
          <p:cNvSpPr>
            <a:spLocks noGrp="1"/>
          </p:cNvSpPr>
          <p:nvPr>
            <p:ph/>
          </p:nvPr>
        </p:nvSpPr>
        <p:spPr>
          <a:xfrm>
            <a:off x="700920" y="1287360"/>
            <a:ext cx="5394600" cy="535680"/>
          </a:xfrm>
          <a:prstGeom prst="rect">
            <a:avLst/>
          </a:prstGeom>
          <a:noFill/>
          <a:ln w="0">
            <a:noFill/>
          </a:ln>
        </p:spPr>
        <p:txBody>
          <a:bodyPr lIns="0" tIns="0" rIns="0" bIns="0" anchor="t">
            <a:noAutofit/>
          </a:bodyPr>
          <a:lstStyle/>
          <a:p>
            <a:pPr indent="0" defTabSz="914400">
              <a:lnSpc>
                <a:spcPct val="90000"/>
              </a:lnSpc>
              <a:spcBef>
                <a:spcPts val="1001"/>
              </a:spcBef>
              <a:buNone/>
              <a:tabLst>
                <a:tab pos="0" algn="l"/>
              </a:tabLst>
            </a:pPr>
            <a:r>
              <a:rPr lang="en-US" sz="3200" b="0" u="none" strike="noStrike">
                <a:solidFill>
                  <a:schemeClr val="accent6"/>
                </a:solidFill>
                <a:uFillTx/>
                <a:latin typeface="Roboto Medium"/>
                <a:ea typeface="Roboto Medium"/>
              </a:rPr>
              <a:t>What it is …</a:t>
            </a:r>
            <a:endParaRPr lang="en-US" sz="3200" b="0" u="none" strike="noStrike">
              <a:solidFill>
                <a:schemeClr val="dk1"/>
              </a:solidFill>
              <a:uFillTx/>
              <a:latin typeface="Aptos"/>
            </a:endParaRPr>
          </a:p>
        </p:txBody>
      </p:sp>
      <p:sp>
        <p:nvSpPr>
          <p:cNvPr id="151" name="PlaceHolder 3"/>
          <p:cNvSpPr>
            <a:spLocks noGrp="1"/>
          </p:cNvSpPr>
          <p:nvPr>
            <p:ph/>
          </p:nvPr>
        </p:nvSpPr>
        <p:spPr>
          <a:xfrm>
            <a:off x="700920" y="381240"/>
            <a:ext cx="8529840" cy="553320"/>
          </a:xfrm>
          <a:prstGeom prst="rect">
            <a:avLst/>
          </a:prstGeom>
          <a:noFill/>
          <a:ln w="0">
            <a:noFill/>
          </a:ln>
        </p:spPr>
        <p:txBody>
          <a:bodyPr lIns="0" tIns="0" rIns="0" bIns="0" anchor="b">
            <a:normAutofit fontScale="92500" lnSpcReduction="19999"/>
          </a:bodyPr>
          <a:lstStyle/>
          <a:p>
            <a:pPr indent="0" defTabSz="914400">
              <a:lnSpc>
                <a:spcPct val="90000"/>
              </a:lnSpc>
              <a:spcBef>
                <a:spcPts val="1001"/>
              </a:spcBef>
              <a:buNone/>
              <a:tabLst>
                <a:tab pos="0" algn="l"/>
              </a:tabLst>
            </a:pPr>
            <a:r>
              <a:rPr lang="en-US" sz="4800" b="1" u="none" strike="noStrike">
                <a:solidFill>
                  <a:srgbClr val="2E2D62"/>
                </a:solidFill>
                <a:uFillTx/>
                <a:latin typeface="Roboto Light"/>
                <a:ea typeface="Roboto Light"/>
              </a:rPr>
              <a:t>The role of a Wellbeing Ally</a:t>
            </a:r>
            <a:endParaRPr lang="en-US" sz="4800" b="0" u="none" strike="noStrike">
              <a:solidFill>
                <a:schemeClr val="dk1"/>
              </a:solidFill>
              <a:uFillTx/>
              <a:latin typeface="Aptos"/>
            </a:endParaRPr>
          </a:p>
        </p:txBody>
      </p:sp>
      <p:sp>
        <p:nvSpPr>
          <p:cNvPr id="152" name="Text Placeholder 1"/>
          <p:cNvSpPr/>
          <p:nvPr/>
        </p:nvSpPr>
        <p:spPr>
          <a:xfrm>
            <a:off x="6095880" y="2067840"/>
            <a:ext cx="5394600" cy="4261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285840" indent="-285840" defTabSz="914400">
              <a:lnSpc>
                <a:spcPct val="110000"/>
              </a:lnSpc>
              <a:spcBef>
                <a:spcPts val="1001"/>
              </a:spcBef>
              <a:buClr>
                <a:srgbClr val="000000"/>
              </a:buClr>
              <a:buFont typeface="Arial"/>
              <a:buChar char="•"/>
            </a:pPr>
            <a:r>
              <a:rPr lang="en-US" sz="1800" b="0" u="none" strike="noStrike">
                <a:solidFill>
                  <a:schemeClr val="dk1"/>
                </a:solidFill>
                <a:uFillTx/>
                <a:latin typeface="Roboto Light"/>
                <a:ea typeface="Roboto Light"/>
              </a:rPr>
              <a:t>We do not have the clinical governance.</a:t>
            </a:r>
            <a:endParaRPr lang="en-GB" sz="1800" b="0" u="none" strike="noStrike">
              <a:solidFill>
                <a:srgbClr val="000000"/>
              </a:solidFill>
              <a:uFillTx/>
              <a:latin typeface="Arial"/>
            </a:endParaRPr>
          </a:p>
          <a:p>
            <a:pPr marL="285840" indent="-285840" defTabSz="914400">
              <a:lnSpc>
                <a:spcPct val="110000"/>
              </a:lnSpc>
              <a:spcBef>
                <a:spcPts val="1001"/>
              </a:spcBef>
              <a:buClr>
                <a:srgbClr val="000000"/>
              </a:buClr>
              <a:buFont typeface="Arial"/>
              <a:buChar char="•"/>
            </a:pPr>
            <a:r>
              <a:rPr lang="en-US" sz="1800" b="0" u="none" strike="noStrike">
                <a:solidFill>
                  <a:schemeClr val="dk1"/>
                </a:solidFill>
                <a:uFillTx/>
                <a:latin typeface="Roboto Light"/>
                <a:ea typeface="Roboto Light"/>
              </a:rPr>
              <a:t>We cannot tell you what to do. </a:t>
            </a:r>
            <a:endParaRPr lang="en-GB" sz="1800" b="0" u="none" strike="noStrike">
              <a:solidFill>
                <a:srgbClr val="000000"/>
              </a:solidFill>
              <a:uFillTx/>
              <a:latin typeface="Arial"/>
            </a:endParaRPr>
          </a:p>
          <a:p>
            <a:pPr marL="285840" indent="-285840" defTabSz="914400">
              <a:lnSpc>
                <a:spcPct val="110000"/>
              </a:lnSpc>
              <a:spcBef>
                <a:spcPts val="1001"/>
              </a:spcBef>
              <a:buClr>
                <a:srgbClr val="000000"/>
              </a:buClr>
              <a:buFont typeface="Arial"/>
              <a:buChar char="•"/>
            </a:pPr>
            <a:r>
              <a:rPr lang="en-US" sz="1800" b="0" u="none" strike="noStrike">
                <a:solidFill>
                  <a:schemeClr val="dk1"/>
                </a:solidFill>
                <a:uFillTx/>
                <a:latin typeface="Roboto Light"/>
                <a:ea typeface="Roboto Light"/>
              </a:rPr>
              <a:t>We do not ‘diagnose’. </a:t>
            </a:r>
            <a:endParaRPr lang="en-GB" sz="1800" b="0" u="none" strike="noStrike">
              <a:solidFill>
                <a:srgbClr val="000000"/>
              </a:solidFill>
              <a:uFillTx/>
              <a:latin typeface="Arial"/>
            </a:endParaRPr>
          </a:p>
          <a:p>
            <a:pPr marL="285840" indent="-285840" defTabSz="914400">
              <a:lnSpc>
                <a:spcPct val="110000"/>
              </a:lnSpc>
              <a:spcBef>
                <a:spcPts val="1001"/>
              </a:spcBef>
              <a:buClr>
                <a:srgbClr val="000000"/>
              </a:buClr>
              <a:buFont typeface="Arial"/>
              <a:buChar char="•"/>
            </a:pPr>
            <a:r>
              <a:rPr lang="en-US" sz="1800" b="0" u="none" strike="noStrike">
                <a:solidFill>
                  <a:schemeClr val="dk1"/>
                </a:solidFill>
                <a:uFillTx/>
                <a:latin typeface="Roboto Light"/>
                <a:ea typeface="Roboto Light"/>
              </a:rPr>
              <a:t>We are not arbitrators.</a:t>
            </a:r>
            <a:endParaRPr lang="en-GB" sz="1800" b="0" u="none" strike="noStrike">
              <a:solidFill>
                <a:srgbClr val="000000"/>
              </a:solidFill>
              <a:uFillTx/>
              <a:latin typeface="Arial"/>
            </a:endParaRPr>
          </a:p>
        </p:txBody>
      </p:sp>
      <p:sp>
        <p:nvSpPr>
          <p:cNvPr id="153" name="Text Placeholder 2"/>
          <p:cNvSpPr/>
          <p:nvPr/>
        </p:nvSpPr>
        <p:spPr>
          <a:xfrm>
            <a:off x="6095880" y="1287360"/>
            <a:ext cx="5394600" cy="535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90000"/>
              </a:lnSpc>
              <a:spcBef>
                <a:spcPts val="1001"/>
              </a:spcBef>
              <a:tabLst>
                <a:tab pos="0" algn="l"/>
              </a:tabLst>
            </a:pPr>
            <a:r>
              <a:rPr lang="en-US" sz="3200" b="0" u="none" strike="noStrike">
                <a:solidFill>
                  <a:srgbClr val="FF0000"/>
                </a:solidFill>
                <a:uFillTx/>
                <a:latin typeface="Roboto Medium"/>
                <a:ea typeface="Roboto Medium"/>
              </a:rPr>
              <a:t>What it isn’t …</a:t>
            </a:r>
            <a:endParaRPr lang="en-GB" sz="3200" b="0" u="none" strike="noStrike">
              <a:solidFill>
                <a:srgbClr val="000000"/>
              </a:solidFill>
              <a:uFillTx/>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4.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5.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6.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7.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1068</TotalTime>
  <Words>1558</Words>
  <Application>Microsoft Office PowerPoint</Application>
  <PresentationFormat>Widescreen</PresentationFormat>
  <Paragraphs>202</Paragraphs>
  <Slides>29</Slides>
  <Notes>0</Notes>
  <HiddenSlides>0</HiddenSlides>
  <MMClips>0</MMClips>
  <ScaleCrop>false</ScaleCrop>
  <HeadingPairs>
    <vt:vector size="6" baseType="variant">
      <vt:variant>
        <vt:lpstr>Fonts Used</vt:lpstr>
      </vt:variant>
      <vt:variant>
        <vt:i4>11</vt:i4>
      </vt:variant>
      <vt:variant>
        <vt:lpstr>Theme</vt:lpstr>
      </vt:variant>
      <vt:variant>
        <vt:i4>17</vt:i4>
      </vt:variant>
      <vt:variant>
        <vt:lpstr>Slide Titles</vt:lpstr>
      </vt:variant>
      <vt:variant>
        <vt:i4>29</vt:i4>
      </vt:variant>
    </vt:vector>
  </HeadingPairs>
  <TitlesOfParts>
    <vt:vector size="57" baseType="lpstr">
      <vt:lpstr>Aptos</vt:lpstr>
      <vt:lpstr>Aptos Display</vt:lpstr>
      <vt:lpstr>Arial</vt:lpstr>
      <vt:lpstr>Brush Script MT</vt:lpstr>
      <vt:lpstr>OpenSymbol</vt:lpstr>
      <vt:lpstr>Roboto</vt:lpstr>
      <vt:lpstr>Roboto Light</vt:lpstr>
      <vt:lpstr>Roboto Medium</vt:lpstr>
      <vt:lpstr>Symbol</vt:lpstr>
      <vt:lpstr>Times New Roman</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Sabate Gilarte, Marta (STFC,RAL,PPD)</dc:creator>
  <dc:description/>
  <cp:lastModifiedBy>Sabate Gilarte, Marta (STFC,RAL,PPD)</cp:lastModifiedBy>
  <cp:revision>33</cp:revision>
  <dcterms:created xsi:type="dcterms:W3CDTF">2025-05-13T07:09:22Z</dcterms:created>
  <dcterms:modified xsi:type="dcterms:W3CDTF">2025-05-21T09:58:38Z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11</vt:i4>
  </property>
</Properties>
</file>