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79" r:id="rId4"/>
    <p:sldId id="286" r:id="rId5"/>
    <p:sldId id="269" r:id="rId6"/>
    <p:sldId id="287" r:id="rId7"/>
    <p:sldId id="270" r:id="rId8"/>
    <p:sldId id="281" r:id="rId9"/>
    <p:sldId id="283" r:id="rId10"/>
    <p:sldId id="274" r:id="rId11"/>
    <p:sldId id="276" r:id="rId12"/>
    <p:sldId id="284" r:id="rId13"/>
    <p:sldId id="271" r:id="rId14"/>
    <p:sldId id="285" r:id="rId15"/>
    <p:sldId id="275" r:id="rId16"/>
    <p:sldId id="258" r:id="rId17"/>
    <p:sldId id="260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C5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22B9EC-0F0F-490D-922B-FC0B4122BB0F}" v="3773" dt="2025-08-27T15:08:13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41" autoAdjust="0"/>
  </p:normalViewPr>
  <p:slideViewPr>
    <p:cSldViewPr snapToGrid="0">
      <p:cViewPr varScale="1">
        <p:scale>
          <a:sx n="97" d="100"/>
          <a:sy n="97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 Valerian" userId="4f61ff80-f0d0-41ff-87dd-8d9b22fc3992" providerId="ADAL" clId="{3C22B9EC-0F0F-490D-922B-FC0B4122BB0F}"/>
    <pc:docChg chg="undo redo custSel addSld modSld">
      <pc:chgData name="Joel Valerian" userId="4f61ff80-f0d0-41ff-87dd-8d9b22fc3992" providerId="ADAL" clId="{3C22B9EC-0F0F-490D-922B-FC0B4122BB0F}" dt="2025-08-27T15:08:13.964" v="16741" actId="20577"/>
      <pc:docMkLst>
        <pc:docMk/>
      </pc:docMkLst>
      <pc:sldChg chg="modSp new mod">
        <pc:chgData name="Joel Valerian" userId="4f61ff80-f0d0-41ff-87dd-8d9b22fc3992" providerId="ADAL" clId="{3C22B9EC-0F0F-490D-922B-FC0B4122BB0F}" dt="2025-08-15T01:52:09.456" v="8505" actId="14100"/>
        <pc:sldMkLst>
          <pc:docMk/>
          <pc:sldMk cId="3095334489" sldId="256"/>
        </pc:sldMkLst>
        <pc:spChg chg="mod">
          <ac:chgData name="Joel Valerian" userId="4f61ff80-f0d0-41ff-87dd-8d9b22fc3992" providerId="ADAL" clId="{3C22B9EC-0F0F-490D-922B-FC0B4122BB0F}" dt="2025-08-15T01:52:04.826" v="8504" actId="1035"/>
          <ac:spMkLst>
            <pc:docMk/>
            <pc:sldMk cId="3095334489" sldId="256"/>
            <ac:spMk id="2" creationId="{7BA8A8A3-728E-9C63-9E10-6EE43DE85EED}"/>
          </ac:spMkLst>
        </pc:spChg>
        <pc:spChg chg="mod">
          <ac:chgData name="Joel Valerian" userId="4f61ff80-f0d0-41ff-87dd-8d9b22fc3992" providerId="ADAL" clId="{3C22B9EC-0F0F-490D-922B-FC0B4122BB0F}" dt="2025-08-15T01:52:09.456" v="8505" actId="14100"/>
          <ac:spMkLst>
            <pc:docMk/>
            <pc:sldMk cId="3095334489" sldId="256"/>
            <ac:spMk id="3" creationId="{D7BBBCC2-9397-CB57-6EC3-0CAC3EAA18E3}"/>
          </ac:spMkLst>
        </pc:spChg>
      </pc:sldChg>
      <pc:sldChg chg="addSp delSp modSp new mod">
        <pc:chgData name="Joel Valerian" userId="4f61ff80-f0d0-41ff-87dd-8d9b22fc3992" providerId="ADAL" clId="{3C22B9EC-0F0F-490D-922B-FC0B4122BB0F}" dt="2025-08-26T12:09:36.790" v="16556" actId="1076"/>
        <pc:sldMkLst>
          <pc:docMk/>
          <pc:sldMk cId="2714239490" sldId="257"/>
        </pc:sldMkLst>
        <pc:spChg chg="mod">
          <ac:chgData name="Joel Valerian" userId="4f61ff80-f0d0-41ff-87dd-8d9b22fc3992" providerId="ADAL" clId="{3C22B9EC-0F0F-490D-922B-FC0B4122BB0F}" dt="2025-08-26T08:11:15.330" v="15320" actId="1076"/>
          <ac:spMkLst>
            <pc:docMk/>
            <pc:sldMk cId="2714239490" sldId="257"/>
            <ac:spMk id="2" creationId="{3B3DEEBB-4341-86D7-7BE7-8BFDF744FCC2}"/>
          </ac:spMkLst>
        </pc:spChg>
        <pc:spChg chg="add mod topLvl">
          <ac:chgData name="Joel Valerian" userId="4f61ff80-f0d0-41ff-87dd-8d9b22fc3992" providerId="ADAL" clId="{3C22B9EC-0F0F-490D-922B-FC0B4122BB0F}" dt="2025-08-26T12:09:36.790" v="16556" actId="1076"/>
          <ac:spMkLst>
            <pc:docMk/>
            <pc:sldMk cId="2714239490" sldId="257"/>
            <ac:spMk id="3" creationId="{F63C002A-A614-CA36-E753-6D2BFCA3605D}"/>
          </ac:spMkLst>
        </pc:spChg>
        <pc:spChg chg="add mod topLvl">
          <ac:chgData name="Joel Valerian" userId="4f61ff80-f0d0-41ff-87dd-8d9b22fc3992" providerId="ADAL" clId="{3C22B9EC-0F0F-490D-922B-FC0B4122BB0F}" dt="2025-08-26T11:36:08.135" v="16551" actId="164"/>
          <ac:spMkLst>
            <pc:docMk/>
            <pc:sldMk cId="2714239490" sldId="257"/>
            <ac:spMk id="4" creationId="{9478515E-7034-35C7-353E-79B700C97134}"/>
          </ac:spMkLst>
        </pc:spChg>
        <pc:spChg chg="add mod">
          <ac:chgData name="Joel Valerian" userId="4f61ff80-f0d0-41ff-87dd-8d9b22fc3992" providerId="ADAL" clId="{3C22B9EC-0F0F-490D-922B-FC0B4122BB0F}" dt="2025-08-26T11:32:56.196" v="16463" actId="14100"/>
          <ac:spMkLst>
            <pc:docMk/>
            <pc:sldMk cId="2714239490" sldId="257"/>
            <ac:spMk id="5" creationId="{BF0EDE3C-9EF4-76B4-091B-2650B6AC48CE}"/>
          </ac:spMkLst>
        </pc:spChg>
        <pc:spChg chg="add">
          <ac:chgData name="Joel Valerian" userId="4f61ff80-f0d0-41ff-87dd-8d9b22fc3992" providerId="ADAL" clId="{3C22B9EC-0F0F-490D-922B-FC0B4122BB0F}" dt="2025-08-26T07:56:11.515" v="15183"/>
          <ac:spMkLst>
            <pc:docMk/>
            <pc:sldMk cId="2714239490" sldId="257"/>
            <ac:spMk id="6" creationId="{894024F1-E1D1-EA89-1589-8D7D5663460D}"/>
          </ac:spMkLst>
        </pc:spChg>
        <pc:spChg chg="add mod topLvl">
          <ac:chgData name="Joel Valerian" userId="4f61ff80-f0d0-41ff-87dd-8d9b22fc3992" providerId="ADAL" clId="{3C22B9EC-0F0F-490D-922B-FC0B4122BB0F}" dt="2025-08-15T03:43:43.380" v="10573" actId="12789"/>
          <ac:spMkLst>
            <pc:docMk/>
            <pc:sldMk cId="2714239490" sldId="257"/>
            <ac:spMk id="8" creationId="{B8A18F75-02C2-B1EA-6DA7-2514B255E0FC}"/>
          </ac:spMkLst>
        </pc:spChg>
        <pc:spChg chg="add mod topLvl">
          <ac:chgData name="Joel Valerian" userId="4f61ff80-f0d0-41ff-87dd-8d9b22fc3992" providerId="ADAL" clId="{3C22B9EC-0F0F-490D-922B-FC0B4122BB0F}" dt="2025-08-15T03:43:43.380" v="10573" actId="12789"/>
          <ac:spMkLst>
            <pc:docMk/>
            <pc:sldMk cId="2714239490" sldId="257"/>
            <ac:spMk id="9" creationId="{0002EED1-8AE4-18E0-CD89-A467CC6380F9}"/>
          </ac:spMkLst>
        </pc:spChg>
        <pc:spChg chg="add mod">
          <ac:chgData name="Joel Valerian" userId="4f61ff80-f0d0-41ff-87dd-8d9b22fc3992" providerId="ADAL" clId="{3C22B9EC-0F0F-490D-922B-FC0B4122BB0F}" dt="2025-08-26T11:34:46.230" v="16531" actId="1076"/>
          <ac:spMkLst>
            <pc:docMk/>
            <pc:sldMk cId="2714239490" sldId="257"/>
            <ac:spMk id="11" creationId="{895FD940-1372-D85B-A996-250D485857F9}"/>
          </ac:spMkLst>
        </pc:spChg>
        <pc:spChg chg="add mod topLvl">
          <ac:chgData name="Joel Valerian" userId="4f61ff80-f0d0-41ff-87dd-8d9b22fc3992" providerId="ADAL" clId="{3C22B9EC-0F0F-490D-922B-FC0B4122BB0F}" dt="2025-08-26T08:24:20.504" v="16259" actId="1037"/>
          <ac:spMkLst>
            <pc:docMk/>
            <pc:sldMk cId="2714239490" sldId="257"/>
            <ac:spMk id="13" creationId="{89216288-32DD-F84C-6CDA-ADE42B8E7271}"/>
          </ac:spMkLst>
        </pc:spChg>
        <pc:spChg chg="add mod topLvl">
          <ac:chgData name="Joel Valerian" userId="4f61ff80-f0d0-41ff-87dd-8d9b22fc3992" providerId="ADAL" clId="{3C22B9EC-0F0F-490D-922B-FC0B4122BB0F}" dt="2025-08-26T08:25:03.723" v="16268" actId="1037"/>
          <ac:spMkLst>
            <pc:docMk/>
            <pc:sldMk cId="2714239490" sldId="257"/>
            <ac:spMk id="14" creationId="{600BD8C3-28CE-F6EF-A909-84870D7513AF}"/>
          </ac:spMkLst>
        </pc:spChg>
        <pc:spChg chg="add del mod">
          <ac:chgData name="Joel Valerian" userId="4f61ff80-f0d0-41ff-87dd-8d9b22fc3992" providerId="ADAL" clId="{3C22B9EC-0F0F-490D-922B-FC0B4122BB0F}" dt="2025-08-26T08:06:20.743" v="15271" actId="478"/>
          <ac:spMkLst>
            <pc:docMk/>
            <pc:sldMk cId="2714239490" sldId="257"/>
            <ac:spMk id="15" creationId="{98A8C533-C107-B430-C3C7-5ACA2F006493}"/>
          </ac:spMkLst>
        </pc:spChg>
        <pc:spChg chg="add mod topLvl">
          <ac:chgData name="Joel Valerian" userId="4f61ff80-f0d0-41ff-87dd-8d9b22fc3992" providerId="ADAL" clId="{3C22B9EC-0F0F-490D-922B-FC0B4122BB0F}" dt="2025-08-26T11:32:43.263" v="16460" actId="1037"/>
          <ac:spMkLst>
            <pc:docMk/>
            <pc:sldMk cId="2714239490" sldId="257"/>
            <ac:spMk id="17" creationId="{3FC9A3ED-B467-CC65-4B94-2E8656F2990E}"/>
          </ac:spMkLst>
        </pc:spChg>
        <pc:spChg chg="add mod topLvl">
          <ac:chgData name="Joel Valerian" userId="4f61ff80-f0d0-41ff-87dd-8d9b22fc3992" providerId="ADAL" clId="{3C22B9EC-0F0F-490D-922B-FC0B4122BB0F}" dt="2025-08-15T03:47:22.448" v="11002" actId="165"/>
          <ac:spMkLst>
            <pc:docMk/>
            <pc:sldMk cId="2714239490" sldId="257"/>
            <ac:spMk id="18" creationId="{24449FB3-1219-40D8-920A-16A346745A16}"/>
          </ac:spMkLst>
        </pc:spChg>
        <pc:spChg chg="add mod topLvl">
          <ac:chgData name="Joel Valerian" userId="4f61ff80-f0d0-41ff-87dd-8d9b22fc3992" providerId="ADAL" clId="{3C22B9EC-0F0F-490D-922B-FC0B4122BB0F}" dt="2025-08-15T03:47:22.448" v="11002" actId="165"/>
          <ac:spMkLst>
            <pc:docMk/>
            <pc:sldMk cId="2714239490" sldId="257"/>
            <ac:spMk id="20" creationId="{713DFFEA-01A3-43F7-EB12-2FC30B54E7CC}"/>
          </ac:spMkLst>
        </pc:spChg>
        <pc:spChg chg="add mod topLvl">
          <ac:chgData name="Joel Valerian" userId="4f61ff80-f0d0-41ff-87dd-8d9b22fc3992" providerId="ADAL" clId="{3C22B9EC-0F0F-490D-922B-FC0B4122BB0F}" dt="2025-08-15T03:43:43.380" v="10573" actId="12789"/>
          <ac:spMkLst>
            <pc:docMk/>
            <pc:sldMk cId="2714239490" sldId="257"/>
            <ac:spMk id="21" creationId="{35EAEA2F-FB6D-84B1-0F3F-4C6DCCC9EB49}"/>
          </ac:spMkLst>
        </pc:spChg>
        <pc:spChg chg="add mod topLvl">
          <ac:chgData name="Joel Valerian" userId="4f61ff80-f0d0-41ff-87dd-8d9b22fc3992" providerId="ADAL" clId="{3C22B9EC-0F0F-490D-922B-FC0B4122BB0F}" dt="2025-08-26T08:24:57.985" v="16265" actId="1037"/>
          <ac:spMkLst>
            <pc:docMk/>
            <pc:sldMk cId="2714239490" sldId="257"/>
            <ac:spMk id="22" creationId="{C1923301-0E1B-E9FE-14B0-DA05AF9F01DF}"/>
          </ac:spMkLst>
        </pc:spChg>
        <pc:spChg chg="add mod">
          <ac:chgData name="Joel Valerian" userId="4f61ff80-f0d0-41ff-87dd-8d9b22fc3992" providerId="ADAL" clId="{3C22B9EC-0F0F-490D-922B-FC0B4122BB0F}" dt="2025-08-26T08:22:12.214" v="16189" actId="20577"/>
          <ac:spMkLst>
            <pc:docMk/>
            <pc:sldMk cId="2714239490" sldId="257"/>
            <ac:spMk id="25" creationId="{8CEACEF4-697A-6277-FCA5-12D6BB6D6AD2}"/>
          </ac:spMkLst>
        </pc:spChg>
        <pc:spChg chg="add mod topLvl">
          <ac:chgData name="Joel Valerian" userId="4f61ff80-f0d0-41ff-87dd-8d9b22fc3992" providerId="ADAL" clId="{3C22B9EC-0F0F-490D-922B-FC0B4122BB0F}" dt="2025-08-26T11:35:11.869" v="16532" actId="165"/>
          <ac:spMkLst>
            <pc:docMk/>
            <pc:sldMk cId="2714239490" sldId="257"/>
            <ac:spMk id="28" creationId="{CD1EAF92-7185-4C01-5E5A-D796FDF4C8E0}"/>
          </ac:spMkLst>
        </pc:spChg>
        <pc:spChg chg="add mod topLvl">
          <ac:chgData name="Joel Valerian" userId="4f61ff80-f0d0-41ff-87dd-8d9b22fc3992" providerId="ADAL" clId="{3C22B9EC-0F0F-490D-922B-FC0B4122BB0F}" dt="2025-08-26T11:36:08.135" v="16551" actId="164"/>
          <ac:spMkLst>
            <pc:docMk/>
            <pc:sldMk cId="2714239490" sldId="257"/>
            <ac:spMk id="32" creationId="{672FEBD0-6815-3531-C93F-59A81CF8F6AA}"/>
          </ac:spMkLst>
        </pc:spChg>
        <pc:spChg chg="add mod topLvl">
          <ac:chgData name="Joel Valerian" userId="4f61ff80-f0d0-41ff-87dd-8d9b22fc3992" providerId="ADAL" clId="{3C22B9EC-0F0F-490D-922B-FC0B4122BB0F}" dt="2025-08-26T08:09:39" v="15290" actId="165"/>
          <ac:spMkLst>
            <pc:docMk/>
            <pc:sldMk cId="2714239490" sldId="257"/>
            <ac:spMk id="35" creationId="{9B6B4E31-7388-04F2-22BA-BAB33FFAA960}"/>
          </ac:spMkLst>
        </pc:spChg>
        <pc:spChg chg="mod topLvl">
          <ac:chgData name="Joel Valerian" userId="4f61ff80-f0d0-41ff-87dd-8d9b22fc3992" providerId="ADAL" clId="{3C22B9EC-0F0F-490D-922B-FC0B4122BB0F}" dt="2025-08-26T11:36:08.135" v="16551" actId="164"/>
          <ac:spMkLst>
            <pc:docMk/>
            <pc:sldMk cId="2714239490" sldId="257"/>
            <ac:spMk id="48" creationId="{3F3C8DD2-A89E-0585-ECF4-9FE68A956EDD}"/>
          </ac:spMkLst>
        </pc:spChg>
        <pc:spChg chg="mod topLvl">
          <ac:chgData name="Joel Valerian" userId="4f61ff80-f0d0-41ff-87dd-8d9b22fc3992" providerId="ADAL" clId="{3C22B9EC-0F0F-490D-922B-FC0B4122BB0F}" dt="2025-08-26T11:36:08.135" v="16551" actId="164"/>
          <ac:spMkLst>
            <pc:docMk/>
            <pc:sldMk cId="2714239490" sldId="257"/>
            <ac:spMk id="53" creationId="{5ABA1AAC-45B0-0519-DE7C-415E9D672519}"/>
          </ac:spMkLst>
        </pc:spChg>
        <pc:spChg chg="mod topLvl">
          <ac:chgData name="Joel Valerian" userId="4f61ff80-f0d0-41ff-87dd-8d9b22fc3992" providerId="ADAL" clId="{3C22B9EC-0F0F-490D-922B-FC0B4122BB0F}" dt="2025-08-26T11:36:08.135" v="16551" actId="164"/>
          <ac:spMkLst>
            <pc:docMk/>
            <pc:sldMk cId="2714239490" sldId="257"/>
            <ac:spMk id="57" creationId="{3C8806DA-22F0-E7DC-648B-0C7463DA2046}"/>
          </ac:spMkLst>
        </pc:spChg>
        <pc:spChg chg="mod topLvl">
          <ac:chgData name="Joel Valerian" userId="4f61ff80-f0d0-41ff-87dd-8d9b22fc3992" providerId="ADAL" clId="{3C22B9EC-0F0F-490D-922B-FC0B4122BB0F}" dt="2025-08-26T11:36:08.135" v="16551" actId="164"/>
          <ac:spMkLst>
            <pc:docMk/>
            <pc:sldMk cId="2714239490" sldId="257"/>
            <ac:spMk id="62" creationId="{620C46AC-AE90-5BA0-C0C5-C419F0833674}"/>
          </ac:spMkLst>
        </pc:spChg>
        <pc:spChg chg="mod topLvl">
          <ac:chgData name="Joel Valerian" userId="4f61ff80-f0d0-41ff-87dd-8d9b22fc3992" providerId="ADAL" clId="{3C22B9EC-0F0F-490D-922B-FC0B4122BB0F}" dt="2025-08-26T08:14:45.324" v="15908" actId="1036"/>
          <ac:spMkLst>
            <pc:docMk/>
            <pc:sldMk cId="2714239490" sldId="257"/>
            <ac:spMk id="67" creationId="{7AFA0866-3792-9436-3838-9A5D45C2070A}"/>
          </ac:spMkLst>
        </pc:spChg>
        <pc:spChg chg="mod topLvl">
          <ac:chgData name="Joel Valerian" userId="4f61ff80-f0d0-41ff-87dd-8d9b22fc3992" providerId="ADAL" clId="{3C22B9EC-0F0F-490D-922B-FC0B4122BB0F}" dt="2025-08-15T03:39:12.226" v="10360" actId="1038"/>
          <ac:spMkLst>
            <pc:docMk/>
            <pc:sldMk cId="2714239490" sldId="257"/>
            <ac:spMk id="72" creationId="{4629BE52-0115-66E4-F920-C89412259D4E}"/>
          </ac:spMkLst>
        </pc:spChg>
        <pc:spChg chg="mod topLvl">
          <ac:chgData name="Joel Valerian" userId="4f61ff80-f0d0-41ff-87dd-8d9b22fc3992" providerId="ADAL" clId="{3C22B9EC-0F0F-490D-922B-FC0B4122BB0F}" dt="2025-08-26T08:14:45.324" v="15908" actId="1036"/>
          <ac:spMkLst>
            <pc:docMk/>
            <pc:sldMk cId="2714239490" sldId="257"/>
            <ac:spMk id="77" creationId="{5DC766C1-60A4-C596-B72E-ACDD93F544EB}"/>
          </ac:spMkLst>
        </pc:spChg>
        <pc:spChg chg="mod topLvl">
          <ac:chgData name="Joel Valerian" userId="4f61ff80-f0d0-41ff-87dd-8d9b22fc3992" providerId="ADAL" clId="{3C22B9EC-0F0F-490D-922B-FC0B4122BB0F}" dt="2025-08-26T11:36:08.135" v="16551" actId="164"/>
          <ac:spMkLst>
            <pc:docMk/>
            <pc:sldMk cId="2714239490" sldId="257"/>
            <ac:spMk id="80" creationId="{5DFFB41F-228B-6222-1E12-B78AC804EB2A}"/>
          </ac:spMkLst>
        </pc:spChg>
        <pc:spChg chg="add del mod topLvl">
          <ac:chgData name="Joel Valerian" userId="4f61ff80-f0d0-41ff-87dd-8d9b22fc3992" providerId="ADAL" clId="{3C22B9EC-0F0F-490D-922B-FC0B4122BB0F}" dt="2025-08-26T11:33:34.547" v="16470" actId="478"/>
          <ac:spMkLst>
            <pc:docMk/>
            <pc:sldMk cId="2714239490" sldId="257"/>
            <ac:spMk id="81" creationId="{014F2D4D-C37D-4757-BE5C-78FBA80BE843}"/>
          </ac:spMkLst>
        </pc:spChg>
        <pc:spChg chg="add del mod topLvl">
          <ac:chgData name="Joel Valerian" userId="4f61ff80-f0d0-41ff-87dd-8d9b22fc3992" providerId="ADAL" clId="{3C22B9EC-0F0F-490D-922B-FC0B4122BB0F}" dt="2025-08-26T11:33:34.255" v="16469" actId="6549"/>
          <ac:spMkLst>
            <pc:docMk/>
            <pc:sldMk cId="2714239490" sldId="257"/>
            <ac:spMk id="84" creationId="{2971AE39-27D4-5E84-6AE7-29BF38A0B02A}"/>
          </ac:spMkLst>
        </pc:spChg>
        <pc:spChg chg="mod topLvl">
          <ac:chgData name="Joel Valerian" userId="4f61ff80-f0d0-41ff-87dd-8d9b22fc3992" providerId="ADAL" clId="{3C22B9EC-0F0F-490D-922B-FC0B4122BB0F}" dt="2025-08-26T11:32:43.263" v="16460" actId="1037"/>
          <ac:spMkLst>
            <pc:docMk/>
            <pc:sldMk cId="2714239490" sldId="257"/>
            <ac:spMk id="91" creationId="{078B811C-BB4B-657E-DFEA-62DA5E0B5C64}"/>
          </ac:spMkLst>
        </pc:spChg>
        <pc:spChg chg="add mod ord">
          <ac:chgData name="Joel Valerian" userId="4f61ff80-f0d0-41ff-87dd-8d9b22fc3992" providerId="ADAL" clId="{3C22B9EC-0F0F-490D-922B-FC0B4122BB0F}" dt="2025-08-15T03:49:16.317" v="11019" actId="14100"/>
          <ac:spMkLst>
            <pc:docMk/>
            <pc:sldMk cId="2714239490" sldId="257"/>
            <ac:spMk id="99" creationId="{1C6B685D-9A58-347E-A4C2-C769555C511B}"/>
          </ac:spMkLst>
        </pc:spChg>
        <pc:spChg chg="add mod topLvl">
          <ac:chgData name="Joel Valerian" userId="4f61ff80-f0d0-41ff-87dd-8d9b22fc3992" providerId="ADAL" clId="{3C22B9EC-0F0F-490D-922B-FC0B4122BB0F}" dt="2025-08-26T08:14:27.405" v="15873" actId="1037"/>
          <ac:spMkLst>
            <pc:docMk/>
            <pc:sldMk cId="2714239490" sldId="257"/>
            <ac:spMk id="100" creationId="{CC213FE1-7909-816A-4AC5-76C0DBC3053B}"/>
          </ac:spMkLst>
        </pc:spChg>
        <pc:spChg chg="add mod ord topLvl">
          <ac:chgData name="Joel Valerian" userId="4f61ff80-f0d0-41ff-87dd-8d9b22fc3992" providerId="ADAL" clId="{3C22B9EC-0F0F-490D-922B-FC0B4122BB0F}" dt="2025-08-26T11:36:08.135" v="16551" actId="164"/>
          <ac:spMkLst>
            <pc:docMk/>
            <pc:sldMk cId="2714239490" sldId="257"/>
            <ac:spMk id="103" creationId="{AA9C1036-1A1A-B86E-3F75-E6927A0EB064}"/>
          </ac:spMkLst>
        </pc:spChg>
        <pc:spChg chg="add mod">
          <ac:chgData name="Joel Valerian" userId="4f61ff80-f0d0-41ff-87dd-8d9b22fc3992" providerId="ADAL" clId="{3C22B9EC-0F0F-490D-922B-FC0B4122BB0F}" dt="2025-08-26T11:31:35.686" v="16403" actId="1076"/>
          <ac:spMkLst>
            <pc:docMk/>
            <pc:sldMk cId="2714239490" sldId="257"/>
            <ac:spMk id="105" creationId="{52E4B162-8FFF-E52E-60CF-3C7BE557D2D6}"/>
          </ac:spMkLst>
        </pc:spChg>
        <pc:spChg chg="add mod topLvl">
          <ac:chgData name="Joel Valerian" userId="4f61ff80-f0d0-41ff-87dd-8d9b22fc3992" providerId="ADAL" clId="{3C22B9EC-0F0F-490D-922B-FC0B4122BB0F}" dt="2025-08-26T11:36:08.135" v="16551" actId="164"/>
          <ac:spMkLst>
            <pc:docMk/>
            <pc:sldMk cId="2714239490" sldId="257"/>
            <ac:spMk id="111" creationId="{BECA8842-0D6D-0B06-1009-9B24B3979385}"/>
          </ac:spMkLst>
        </pc:spChg>
        <pc:grpChg chg="mod">
          <ac:chgData name="Joel Valerian" userId="4f61ff80-f0d0-41ff-87dd-8d9b22fc3992" providerId="ADAL" clId="{3C22B9EC-0F0F-490D-922B-FC0B4122BB0F}" dt="2025-08-26T11:34:34.340" v="16527" actId="1076"/>
          <ac:grpSpMkLst>
            <pc:docMk/>
            <pc:sldMk cId="2714239490" sldId="257"/>
            <ac:grpSpMk id="12" creationId="{B1FBB905-ABFF-5C4B-3BCE-88C77ADC924E}"/>
          </ac:grpSpMkLst>
        </pc:grpChg>
        <pc:grpChg chg="mod">
          <ac:chgData name="Joel Valerian" userId="4f61ff80-f0d0-41ff-87dd-8d9b22fc3992" providerId="ADAL" clId="{3C22B9EC-0F0F-490D-922B-FC0B4122BB0F}" dt="2025-08-26T11:36:12.388" v="16552" actId="1076"/>
          <ac:grpSpMkLst>
            <pc:docMk/>
            <pc:sldMk cId="2714239490" sldId="257"/>
            <ac:grpSpMk id="16" creationId="{2DDEB6EE-B68C-569A-332E-C0CE010A7580}"/>
          </ac:grpSpMkLst>
        </pc:grpChg>
        <pc:grpChg chg="mod">
          <ac:chgData name="Joel Valerian" userId="4f61ff80-f0d0-41ff-87dd-8d9b22fc3992" providerId="ADAL" clId="{3C22B9EC-0F0F-490D-922B-FC0B4122BB0F}" dt="2025-08-26T08:09:23.720" v="15287" actId="196"/>
          <ac:grpSpMkLst>
            <pc:docMk/>
            <pc:sldMk cId="2714239490" sldId="257"/>
            <ac:grpSpMk id="23" creationId="{344BBAC2-5921-14C5-B93B-473BA74A0752}"/>
          </ac:grpSpMkLst>
        </pc:grpChg>
        <pc:picChg chg="add mod">
          <ac:chgData name="Joel Valerian" userId="4f61ff80-f0d0-41ff-87dd-8d9b22fc3992" providerId="ADAL" clId="{3C22B9EC-0F0F-490D-922B-FC0B4122BB0F}" dt="2025-08-26T08:24:07.999" v="16241" actId="1037"/>
          <ac:picMkLst>
            <pc:docMk/>
            <pc:sldMk cId="2714239490" sldId="257"/>
            <ac:picMk id="10" creationId="{E1917AB9-143C-99D6-1479-3978647615AD}"/>
          </ac:picMkLst>
        </pc:picChg>
        <pc:picChg chg="add del mod modCrop">
          <ac:chgData name="Joel Valerian" userId="4f61ff80-f0d0-41ff-87dd-8d9b22fc3992" providerId="ADAL" clId="{3C22B9EC-0F0F-490D-922B-FC0B4122BB0F}" dt="2025-08-26T08:07:37.907" v="15273" actId="478"/>
          <ac:picMkLst>
            <pc:docMk/>
            <pc:sldMk cId="2714239490" sldId="257"/>
            <ac:picMk id="12" creationId="{5A533D07-8D51-6F88-B754-79C351F06F10}"/>
          </ac:picMkLst>
        </pc:picChg>
        <pc:picChg chg="add mod modCrop">
          <ac:chgData name="Joel Valerian" userId="4f61ff80-f0d0-41ff-87dd-8d9b22fc3992" providerId="ADAL" clId="{3C22B9EC-0F0F-490D-922B-FC0B4122BB0F}" dt="2025-08-26T08:24:09.491" v="16255" actId="1038"/>
          <ac:picMkLst>
            <pc:docMk/>
            <pc:sldMk cId="2714239490" sldId="257"/>
            <ac:picMk id="19" creationId="{F2CE6CC5-F678-C1EC-B678-E62036FE591B}"/>
          </ac:picMkLst>
        </pc:picChg>
        <pc:cxnChg chg="add mod ord">
          <ac:chgData name="Joel Valerian" userId="4f61ff80-f0d0-41ff-87dd-8d9b22fc3992" providerId="ADAL" clId="{3C22B9EC-0F0F-490D-922B-FC0B4122BB0F}" dt="2025-08-26T11:34:09.511" v="16502" actId="1036"/>
          <ac:cxnSpMkLst>
            <pc:docMk/>
            <pc:sldMk cId="2714239490" sldId="257"/>
            <ac:cxnSpMk id="7" creationId="{B0491E97-4CAB-A94F-932B-370FC4741618}"/>
          </ac:cxnSpMkLst>
        </pc:cxnChg>
        <pc:cxnChg chg="add mod ord">
          <ac:chgData name="Joel Valerian" userId="4f61ff80-f0d0-41ff-87dd-8d9b22fc3992" providerId="ADAL" clId="{3C22B9EC-0F0F-490D-922B-FC0B4122BB0F}" dt="2025-08-26T08:17:04.645" v="15996" actId="1035"/>
          <ac:cxnSpMkLst>
            <pc:docMk/>
            <pc:sldMk cId="2714239490" sldId="257"/>
            <ac:cxnSpMk id="26" creationId="{E75FF5AD-D13A-7025-1915-8673489032C7}"/>
          </ac:cxnSpMkLst>
        </pc:cxnChg>
        <pc:cxnChg chg="add mod">
          <ac:chgData name="Joel Valerian" userId="4f61ff80-f0d0-41ff-87dd-8d9b22fc3992" providerId="ADAL" clId="{3C22B9EC-0F0F-490D-922B-FC0B4122BB0F}" dt="2025-08-26T08:24:35.635" v="16260" actId="1037"/>
          <ac:cxnSpMkLst>
            <pc:docMk/>
            <pc:sldMk cId="2714239490" sldId="257"/>
            <ac:cxnSpMk id="27" creationId="{224734FC-9D3A-02CC-66BC-A65C8FB956F8}"/>
          </ac:cxnSpMkLst>
        </pc:cxnChg>
        <pc:cxnChg chg="add mod">
          <ac:chgData name="Joel Valerian" userId="4f61ff80-f0d0-41ff-87dd-8d9b22fc3992" providerId="ADAL" clId="{3C22B9EC-0F0F-490D-922B-FC0B4122BB0F}" dt="2025-08-15T03:42:52.373" v="10493" actId="12788"/>
          <ac:cxnSpMkLst>
            <pc:docMk/>
            <pc:sldMk cId="2714239490" sldId="257"/>
            <ac:cxnSpMk id="31" creationId="{1D148F50-F80C-2DB6-45D2-66DDB1A5C35A}"/>
          </ac:cxnSpMkLst>
        </pc:cxnChg>
        <pc:cxnChg chg="add mod">
          <ac:chgData name="Joel Valerian" userId="4f61ff80-f0d0-41ff-87dd-8d9b22fc3992" providerId="ADAL" clId="{3C22B9EC-0F0F-490D-922B-FC0B4122BB0F}" dt="2025-08-26T08:24:35.635" v="16260" actId="1037"/>
          <ac:cxnSpMkLst>
            <pc:docMk/>
            <pc:sldMk cId="2714239490" sldId="257"/>
            <ac:cxnSpMk id="34" creationId="{14E85F1E-6415-F6B3-200E-4158B781534D}"/>
          </ac:cxnSpMkLst>
        </pc:cxnChg>
        <pc:cxnChg chg="mod">
          <ac:chgData name="Joel Valerian" userId="4f61ff80-f0d0-41ff-87dd-8d9b22fc3992" providerId="ADAL" clId="{3C22B9EC-0F0F-490D-922B-FC0B4122BB0F}" dt="2025-08-15T03:41:20.638" v="10422" actId="408"/>
          <ac:cxnSpMkLst>
            <pc:docMk/>
            <pc:sldMk cId="2714239490" sldId="257"/>
            <ac:cxnSpMk id="47" creationId="{885220FD-B2A6-69CD-C1CA-52791BE96EAE}"/>
          </ac:cxnSpMkLst>
        </pc:cxnChg>
        <pc:cxnChg chg="mod">
          <ac:chgData name="Joel Valerian" userId="4f61ff80-f0d0-41ff-87dd-8d9b22fc3992" providerId="ADAL" clId="{3C22B9EC-0F0F-490D-922B-FC0B4122BB0F}" dt="2025-08-26T08:24:35.635" v="16260" actId="1037"/>
          <ac:cxnSpMkLst>
            <pc:docMk/>
            <pc:sldMk cId="2714239490" sldId="257"/>
            <ac:cxnSpMk id="52" creationId="{75101309-7314-7EDC-055F-187B90E6E652}"/>
          </ac:cxnSpMkLst>
        </pc:cxnChg>
        <pc:cxnChg chg="mod">
          <ac:chgData name="Joel Valerian" userId="4f61ff80-f0d0-41ff-87dd-8d9b22fc3992" providerId="ADAL" clId="{3C22B9EC-0F0F-490D-922B-FC0B4122BB0F}" dt="2025-08-26T08:24:35.635" v="16260" actId="1037"/>
          <ac:cxnSpMkLst>
            <pc:docMk/>
            <pc:sldMk cId="2714239490" sldId="257"/>
            <ac:cxnSpMk id="56" creationId="{C52705E3-04DB-E87F-685F-B68BE8A8E44C}"/>
          </ac:cxnSpMkLst>
        </pc:cxnChg>
        <pc:cxnChg chg="mod">
          <ac:chgData name="Joel Valerian" userId="4f61ff80-f0d0-41ff-87dd-8d9b22fc3992" providerId="ADAL" clId="{3C22B9EC-0F0F-490D-922B-FC0B4122BB0F}" dt="2025-08-26T08:24:35.635" v="16260" actId="1037"/>
          <ac:cxnSpMkLst>
            <pc:docMk/>
            <pc:sldMk cId="2714239490" sldId="257"/>
            <ac:cxnSpMk id="61" creationId="{295C538A-3994-4954-304A-0E0F213035A9}"/>
          </ac:cxnSpMkLst>
        </pc:cxnChg>
        <pc:cxnChg chg="mod">
          <ac:chgData name="Joel Valerian" userId="4f61ff80-f0d0-41ff-87dd-8d9b22fc3992" providerId="ADAL" clId="{3C22B9EC-0F0F-490D-922B-FC0B4122BB0F}" dt="2025-08-26T08:24:35.635" v="16260" actId="1037"/>
          <ac:cxnSpMkLst>
            <pc:docMk/>
            <pc:sldMk cId="2714239490" sldId="257"/>
            <ac:cxnSpMk id="66" creationId="{BAFC9B50-81E4-FB31-FCE9-C3587F9A639F}"/>
          </ac:cxnSpMkLst>
        </pc:cxnChg>
        <pc:cxnChg chg="mod">
          <ac:chgData name="Joel Valerian" userId="4f61ff80-f0d0-41ff-87dd-8d9b22fc3992" providerId="ADAL" clId="{3C22B9EC-0F0F-490D-922B-FC0B4122BB0F}" dt="2025-08-26T08:24:35.635" v="16260" actId="1037"/>
          <ac:cxnSpMkLst>
            <pc:docMk/>
            <pc:sldMk cId="2714239490" sldId="257"/>
            <ac:cxnSpMk id="71" creationId="{B2138D44-DBC1-8EE6-20D2-E4E391B45676}"/>
          </ac:cxnSpMkLst>
        </pc:cxnChg>
        <pc:cxnChg chg="mod">
          <ac:chgData name="Joel Valerian" userId="4f61ff80-f0d0-41ff-87dd-8d9b22fc3992" providerId="ADAL" clId="{3C22B9EC-0F0F-490D-922B-FC0B4122BB0F}" dt="2025-08-26T08:24:35.635" v="16260" actId="1037"/>
          <ac:cxnSpMkLst>
            <pc:docMk/>
            <pc:sldMk cId="2714239490" sldId="257"/>
            <ac:cxnSpMk id="76" creationId="{37B28A8E-39FE-6F0B-49D7-4D3D42B5F5CD}"/>
          </ac:cxnSpMkLst>
        </pc:cxnChg>
        <pc:cxnChg chg="mod">
          <ac:chgData name="Joel Valerian" userId="4f61ff80-f0d0-41ff-87dd-8d9b22fc3992" providerId="ADAL" clId="{3C22B9EC-0F0F-490D-922B-FC0B4122BB0F}" dt="2025-08-26T11:32:43.263" v="16460" actId="1037"/>
          <ac:cxnSpMkLst>
            <pc:docMk/>
            <pc:sldMk cId="2714239490" sldId="257"/>
            <ac:cxnSpMk id="79" creationId="{6380A6B9-3C97-B0DB-8BF0-58A32A9D368E}"/>
          </ac:cxnSpMkLst>
        </pc:cxnChg>
        <pc:cxnChg chg="mod">
          <ac:chgData name="Joel Valerian" userId="4f61ff80-f0d0-41ff-87dd-8d9b22fc3992" providerId="ADAL" clId="{3C22B9EC-0F0F-490D-922B-FC0B4122BB0F}" dt="2025-08-26T11:32:43.263" v="16460" actId="1037"/>
          <ac:cxnSpMkLst>
            <pc:docMk/>
            <pc:sldMk cId="2714239490" sldId="257"/>
            <ac:cxnSpMk id="83" creationId="{09417CE9-1FE6-924D-2C45-C000FDD4DDBC}"/>
          </ac:cxnSpMkLst>
        </pc:cxnChg>
        <pc:cxnChg chg="mod">
          <ac:chgData name="Joel Valerian" userId="4f61ff80-f0d0-41ff-87dd-8d9b22fc3992" providerId="ADAL" clId="{3C22B9EC-0F0F-490D-922B-FC0B4122BB0F}" dt="2025-08-26T11:32:43.263" v="16460" actId="1037"/>
          <ac:cxnSpMkLst>
            <pc:docMk/>
            <pc:sldMk cId="2714239490" sldId="257"/>
            <ac:cxnSpMk id="90" creationId="{EA3B68D4-3D76-C05C-3F58-38201F1491E3}"/>
          </ac:cxnSpMkLst>
        </pc:cxnChg>
        <pc:cxnChg chg="add mod ord">
          <ac:chgData name="Joel Valerian" userId="4f61ff80-f0d0-41ff-87dd-8d9b22fc3992" providerId="ADAL" clId="{3C22B9EC-0F0F-490D-922B-FC0B4122BB0F}" dt="2025-08-26T08:17:00.466" v="15986" actId="1035"/>
          <ac:cxnSpMkLst>
            <pc:docMk/>
            <pc:sldMk cId="2714239490" sldId="257"/>
            <ac:cxnSpMk id="102" creationId="{8ECC24D9-E611-2E26-24EE-5572A775399D}"/>
          </ac:cxnSpMkLst>
        </pc:cxnChg>
        <pc:cxnChg chg="add mod ord">
          <ac:chgData name="Joel Valerian" userId="4f61ff80-f0d0-41ff-87dd-8d9b22fc3992" providerId="ADAL" clId="{3C22B9EC-0F0F-490D-922B-FC0B4122BB0F}" dt="2025-08-26T11:31:29.908" v="16402" actId="1037"/>
          <ac:cxnSpMkLst>
            <pc:docMk/>
            <pc:sldMk cId="2714239490" sldId="257"/>
            <ac:cxnSpMk id="107" creationId="{30C1DB26-87D5-6810-F9C4-02F40D36F7A0}"/>
          </ac:cxnSpMkLst>
        </pc:cxnChg>
      </pc:sldChg>
      <pc:sldChg chg="modSp new mod">
        <pc:chgData name="Joel Valerian" userId="4f61ff80-f0d0-41ff-87dd-8d9b22fc3992" providerId="ADAL" clId="{3C22B9EC-0F0F-490D-922B-FC0B4122BB0F}" dt="2025-08-07T00:48:33.974" v="1221" actId="20577"/>
        <pc:sldMkLst>
          <pc:docMk/>
          <pc:sldMk cId="3143844661" sldId="258"/>
        </pc:sldMkLst>
        <pc:spChg chg="mod">
          <ac:chgData name="Joel Valerian" userId="4f61ff80-f0d0-41ff-87dd-8d9b22fc3992" providerId="ADAL" clId="{3C22B9EC-0F0F-490D-922B-FC0B4122BB0F}" dt="2025-08-07T00:35:22.947" v="653" actId="404"/>
          <ac:spMkLst>
            <pc:docMk/>
            <pc:sldMk cId="3143844661" sldId="258"/>
            <ac:spMk id="2" creationId="{7BBDA207-A935-1640-2DB5-E6E81900D027}"/>
          </ac:spMkLst>
        </pc:spChg>
        <pc:spChg chg="mod">
          <ac:chgData name="Joel Valerian" userId="4f61ff80-f0d0-41ff-87dd-8d9b22fc3992" providerId="ADAL" clId="{3C22B9EC-0F0F-490D-922B-FC0B4122BB0F}" dt="2025-08-07T00:48:33.974" v="1221" actId="20577"/>
          <ac:spMkLst>
            <pc:docMk/>
            <pc:sldMk cId="3143844661" sldId="258"/>
            <ac:spMk id="3" creationId="{494862E5-1A2F-EEF3-8578-AB70497B7C05}"/>
          </ac:spMkLst>
        </pc:spChg>
      </pc:sldChg>
      <pc:sldChg chg="addSp delSp modSp new mod">
        <pc:chgData name="Joel Valerian" userId="4f61ff80-f0d0-41ff-87dd-8d9b22fc3992" providerId="ADAL" clId="{3C22B9EC-0F0F-490D-922B-FC0B4122BB0F}" dt="2025-08-08T01:24:44.273" v="5445" actId="20577"/>
        <pc:sldMkLst>
          <pc:docMk/>
          <pc:sldMk cId="2309686417" sldId="259"/>
        </pc:sldMkLst>
        <pc:spChg chg="mod">
          <ac:chgData name="Joel Valerian" userId="4f61ff80-f0d0-41ff-87dd-8d9b22fc3992" providerId="ADAL" clId="{3C22B9EC-0F0F-490D-922B-FC0B4122BB0F}" dt="2025-08-07T01:14:44.892" v="2979" actId="403"/>
          <ac:spMkLst>
            <pc:docMk/>
            <pc:sldMk cId="2309686417" sldId="259"/>
            <ac:spMk id="2" creationId="{DA6818B5-5089-A20F-F1C3-1D642F302889}"/>
          </ac:spMkLst>
        </pc:spChg>
        <pc:spChg chg="mod">
          <ac:chgData name="Joel Valerian" userId="4f61ff80-f0d0-41ff-87dd-8d9b22fc3992" providerId="ADAL" clId="{3C22B9EC-0F0F-490D-922B-FC0B4122BB0F}" dt="2025-08-08T01:24:44.273" v="5445" actId="20577"/>
          <ac:spMkLst>
            <pc:docMk/>
            <pc:sldMk cId="2309686417" sldId="259"/>
            <ac:spMk id="3" creationId="{2D91D8C3-E523-1CD4-404A-D4F6CE30DB6C}"/>
          </ac:spMkLst>
        </pc:spChg>
      </pc:sldChg>
      <pc:sldChg chg="addSp modSp new mod">
        <pc:chgData name="Joel Valerian" userId="4f61ff80-f0d0-41ff-87dd-8d9b22fc3992" providerId="ADAL" clId="{3C22B9EC-0F0F-490D-922B-FC0B4122BB0F}" dt="2025-08-08T01:25:14.522" v="5479" actId="20577"/>
        <pc:sldMkLst>
          <pc:docMk/>
          <pc:sldMk cId="1070876298" sldId="260"/>
        </pc:sldMkLst>
        <pc:spChg chg="mod">
          <ac:chgData name="Joel Valerian" userId="4f61ff80-f0d0-41ff-87dd-8d9b22fc3992" providerId="ADAL" clId="{3C22B9EC-0F0F-490D-922B-FC0B4122BB0F}" dt="2025-08-07T01:22:35.948" v="3175" actId="20577"/>
          <ac:spMkLst>
            <pc:docMk/>
            <pc:sldMk cId="1070876298" sldId="260"/>
            <ac:spMk id="2" creationId="{7656E787-A40F-E219-5933-14D9C18C57D6}"/>
          </ac:spMkLst>
        </pc:spChg>
        <pc:spChg chg="mod">
          <ac:chgData name="Joel Valerian" userId="4f61ff80-f0d0-41ff-87dd-8d9b22fc3992" providerId="ADAL" clId="{3C22B9EC-0F0F-490D-922B-FC0B4122BB0F}" dt="2025-08-08T01:25:14.522" v="5479" actId="20577"/>
          <ac:spMkLst>
            <pc:docMk/>
            <pc:sldMk cId="1070876298" sldId="260"/>
            <ac:spMk id="3" creationId="{A44BF16C-2F0F-699C-C428-F70455287A2C}"/>
          </ac:spMkLst>
        </pc:spChg>
        <pc:picChg chg="add mod">
          <ac:chgData name="Joel Valerian" userId="4f61ff80-f0d0-41ff-87dd-8d9b22fc3992" providerId="ADAL" clId="{3C22B9EC-0F0F-490D-922B-FC0B4122BB0F}" dt="2025-08-07T01:38:27.800" v="3899" actId="1076"/>
          <ac:picMkLst>
            <pc:docMk/>
            <pc:sldMk cId="1070876298" sldId="260"/>
            <ac:picMk id="5" creationId="{8EFF8886-7DDB-F564-E89D-DCA84F439A8B}"/>
          </ac:picMkLst>
        </pc:picChg>
        <pc:picChg chg="add mod">
          <ac:chgData name="Joel Valerian" userId="4f61ff80-f0d0-41ff-87dd-8d9b22fc3992" providerId="ADAL" clId="{3C22B9EC-0F0F-490D-922B-FC0B4122BB0F}" dt="2025-08-07T01:38:25.718" v="3898" actId="1076"/>
          <ac:picMkLst>
            <pc:docMk/>
            <pc:sldMk cId="1070876298" sldId="260"/>
            <ac:picMk id="7" creationId="{A3BD5162-7A42-B9A0-E855-F548027ECFEB}"/>
          </ac:picMkLst>
        </pc:picChg>
        <pc:picChg chg="add mod">
          <ac:chgData name="Joel Valerian" userId="4f61ff80-f0d0-41ff-87dd-8d9b22fc3992" providerId="ADAL" clId="{3C22B9EC-0F0F-490D-922B-FC0B4122BB0F}" dt="2025-08-07T01:38:23.463" v="3897" actId="1076"/>
          <ac:picMkLst>
            <pc:docMk/>
            <pc:sldMk cId="1070876298" sldId="260"/>
            <ac:picMk id="9" creationId="{60C76806-358B-7C60-AC5C-F8AF9F271854}"/>
          </ac:picMkLst>
        </pc:picChg>
      </pc:sldChg>
      <pc:sldChg chg="addSp delSp modSp new mod">
        <pc:chgData name="Joel Valerian" userId="4f61ff80-f0d0-41ff-87dd-8d9b22fc3992" providerId="ADAL" clId="{3C22B9EC-0F0F-490D-922B-FC0B4122BB0F}" dt="2025-08-08T01:27:38.932" v="5953" actId="27636"/>
        <pc:sldMkLst>
          <pc:docMk/>
          <pc:sldMk cId="599133139" sldId="261"/>
        </pc:sldMkLst>
        <pc:spChg chg="mod">
          <ac:chgData name="Joel Valerian" userId="4f61ff80-f0d0-41ff-87dd-8d9b22fc3992" providerId="ADAL" clId="{3C22B9EC-0F0F-490D-922B-FC0B4122BB0F}" dt="2025-08-07T01:41:54.108" v="3970" actId="20577"/>
          <ac:spMkLst>
            <pc:docMk/>
            <pc:sldMk cId="599133139" sldId="261"/>
            <ac:spMk id="2" creationId="{35DD21B0-C0FB-B33E-1CE8-71B1813DF8D5}"/>
          </ac:spMkLst>
        </pc:spChg>
        <pc:spChg chg="mod">
          <ac:chgData name="Joel Valerian" userId="4f61ff80-f0d0-41ff-87dd-8d9b22fc3992" providerId="ADAL" clId="{3C22B9EC-0F0F-490D-922B-FC0B4122BB0F}" dt="2025-08-08T01:27:38.932" v="5953" actId="27636"/>
          <ac:spMkLst>
            <pc:docMk/>
            <pc:sldMk cId="599133139" sldId="261"/>
            <ac:spMk id="3" creationId="{9D497318-76E7-1F18-85C8-E1F907CFF66E}"/>
          </ac:spMkLst>
        </pc:spChg>
      </pc:sldChg>
      <pc:sldChg chg="modSp new mod">
        <pc:chgData name="Joel Valerian" userId="4f61ff80-f0d0-41ff-87dd-8d9b22fc3992" providerId="ADAL" clId="{3C22B9EC-0F0F-490D-922B-FC0B4122BB0F}" dt="2025-08-08T05:23:19.582" v="8330" actId="20577"/>
        <pc:sldMkLst>
          <pc:docMk/>
          <pc:sldMk cId="346689213" sldId="262"/>
        </pc:sldMkLst>
        <pc:spChg chg="mod">
          <ac:chgData name="Joel Valerian" userId="4f61ff80-f0d0-41ff-87dd-8d9b22fc3992" providerId="ADAL" clId="{3C22B9EC-0F0F-490D-922B-FC0B4122BB0F}" dt="2025-08-08T01:29:22.309" v="6023" actId="1035"/>
          <ac:spMkLst>
            <pc:docMk/>
            <pc:sldMk cId="346689213" sldId="262"/>
            <ac:spMk id="2" creationId="{20CD6091-D1D9-F7E6-F762-58AA3D5B61E2}"/>
          </ac:spMkLst>
        </pc:spChg>
        <pc:spChg chg="mod">
          <ac:chgData name="Joel Valerian" userId="4f61ff80-f0d0-41ff-87dd-8d9b22fc3992" providerId="ADAL" clId="{3C22B9EC-0F0F-490D-922B-FC0B4122BB0F}" dt="2025-08-08T05:23:19.582" v="8330" actId="20577"/>
          <ac:spMkLst>
            <pc:docMk/>
            <pc:sldMk cId="346689213" sldId="262"/>
            <ac:spMk id="3" creationId="{124A82BD-0467-BFBA-ECAD-905D469D14D0}"/>
          </ac:spMkLst>
        </pc:spChg>
      </pc:sldChg>
      <pc:sldChg chg="modSp new mod">
        <pc:chgData name="Joel Valerian" userId="4f61ff80-f0d0-41ff-87dd-8d9b22fc3992" providerId="ADAL" clId="{3C22B9EC-0F0F-490D-922B-FC0B4122BB0F}" dt="2025-08-27T15:08:13.964" v="16741" actId="20577"/>
        <pc:sldMkLst>
          <pc:docMk/>
          <pc:sldMk cId="1292471201" sldId="263"/>
        </pc:sldMkLst>
        <pc:spChg chg="mod">
          <ac:chgData name="Joel Valerian" userId="4f61ff80-f0d0-41ff-87dd-8d9b22fc3992" providerId="ADAL" clId="{3C22B9EC-0F0F-490D-922B-FC0B4122BB0F}" dt="2025-08-19T17:29:08.674" v="12042" actId="1036"/>
          <ac:spMkLst>
            <pc:docMk/>
            <pc:sldMk cId="1292471201" sldId="263"/>
            <ac:spMk id="2" creationId="{48618A79-BC04-4395-90BE-20642678E732}"/>
          </ac:spMkLst>
        </pc:spChg>
        <pc:spChg chg="mod">
          <ac:chgData name="Joel Valerian" userId="4f61ff80-f0d0-41ff-87dd-8d9b22fc3992" providerId="ADAL" clId="{3C22B9EC-0F0F-490D-922B-FC0B4122BB0F}" dt="2025-08-27T15:08:13.964" v="16741" actId="20577"/>
          <ac:spMkLst>
            <pc:docMk/>
            <pc:sldMk cId="1292471201" sldId="263"/>
            <ac:spMk id="3" creationId="{7E961008-4B08-ABC0-61F1-450A5242DFE4}"/>
          </ac:spMkLst>
        </pc:spChg>
      </pc:sldChg>
      <pc:sldChg chg="modSp new mod">
        <pc:chgData name="Joel Valerian" userId="4f61ff80-f0d0-41ff-87dd-8d9b22fc3992" providerId="ADAL" clId="{3C22B9EC-0F0F-490D-922B-FC0B4122BB0F}" dt="2025-08-19T17:58:17.378" v="12693" actId="20577"/>
        <pc:sldMkLst>
          <pc:docMk/>
          <pc:sldMk cId="3562384480" sldId="264"/>
        </pc:sldMkLst>
        <pc:spChg chg="mod">
          <ac:chgData name="Joel Valerian" userId="4f61ff80-f0d0-41ff-87dd-8d9b22fc3992" providerId="ADAL" clId="{3C22B9EC-0F0F-490D-922B-FC0B4122BB0F}" dt="2025-08-19T17:57:18.559" v="12451" actId="20577"/>
          <ac:spMkLst>
            <pc:docMk/>
            <pc:sldMk cId="3562384480" sldId="264"/>
            <ac:spMk id="2" creationId="{AF3A3F85-DA63-6647-EC30-B58E3D8DF288}"/>
          </ac:spMkLst>
        </pc:spChg>
        <pc:spChg chg="mod">
          <ac:chgData name="Joel Valerian" userId="4f61ff80-f0d0-41ff-87dd-8d9b22fc3992" providerId="ADAL" clId="{3C22B9EC-0F0F-490D-922B-FC0B4122BB0F}" dt="2025-08-19T17:58:17.378" v="12693" actId="20577"/>
          <ac:spMkLst>
            <pc:docMk/>
            <pc:sldMk cId="3562384480" sldId="264"/>
            <ac:spMk id="3" creationId="{A7100A8B-0A87-7B19-8B4C-3C87CA4B2D7D}"/>
          </ac:spMkLst>
        </pc:spChg>
      </pc:sldChg>
      <pc:sldChg chg="modSp new mod">
        <pc:chgData name="Joel Valerian" userId="4f61ff80-f0d0-41ff-87dd-8d9b22fc3992" providerId="ADAL" clId="{3C22B9EC-0F0F-490D-922B-FC0B4122BB0F}" dt="2025-08-22T01:22:32.774" v="15097"/>
        <pc:sldMkLst>
          <pc:docMk/>
          <pc:sldMk cId="337995504" sldId="265"/>
        </pc:sldMkLst>
        <pc:spChg chg="mod">
          <ac:chgData name="Joel Valerian" userId="4f61ff80-f0d0-41ff-87dd-8d9b22fc3992" providerId="ADAL" clId="{3C22B9EC-0F0F-490D-922B-FC0B4122BB0F}" dt="2025-08-22T00:17:54.116" v="12717" actId="20577"/>
          <ac:spMkLst>
            <pc:docMk/>
            <pc:sldMk cId="337995504" sldId="265"/>
            <ac:spMk id="2" creationId="{7F3BE4BD-0D4E-B814-60B4-A796A8B9D7F3}"/>
          </ac:spMkLst>
        </pc:spChg>
        <pc:spChg chg="mod">
          <ac:chgData name="Joel Valerian" userId="4f61ff80-f0d0-41ff-87dd-8d9b22fc3992" providerId="ADAL" clId="{3C22B9EC-0F0F-490D-922B-FC0B4122BB0F}" dt="2025-08-22T01:22:32.774" v="15097"/>
          <ac:spMkLst>
            <pc:docMk/>
            <pc:sldMk cId="337995504" sldId="265"/>
            <ac:spMk id="3" creationId="{2D3595BD-DCC2-C18C-9FD9-B22EA0623D08}"/>
          </ac:spMkLst>
        </pc:spChg>
      </pc:sldChg>
      <pc:sldChg chg="modSp new mod">
        <pc:chgData name="Joel Valerian" userId="4f61ff80-f0d0-41ff-87dd-8d9b22fc3992" providerId="ADAL" clId="{3C22B9EC-0F0F-490D-922B-FC0B4122BB0F}" dt="2025-08-26T12:43:55.290" v="16717" actId="20577"/>
        <pc:sldMkLst>
          <pc:docMk/>
          <pc:sldMk cId="467213024" sldId="266"/>
        </pc:sldMkLst>
        <pc:spChg chg="mod">
          <ac:chgData name="Joel Valerian" userId="4f61ff80-f0d0-41ff-87dd-8d9b22fc3992" providerId="ADAL" clId="{3C22B9EC-0F0F-490D-922B-FC0B4122BB0F}" dt="2025-08-26T12:43:16.103" v="16567" actId="20577"/>
          <ac:spMkLst>
            <pc:docMk/>
            <pc:sldMk cId="467213024" sldId="266"/>
            <ac:spMk id="2" creationId="{F72681B8-A35D-BBB5-F015-616866BFDE1F}"/>
          </ac:spMkLst>
        </pc:spChg>
        <pc:spChg chg="mod">
          <ac:chgData name="Joel Valerian" userId="4f61ff80-f0d0-41ff-87dd-8d9b22fc3992" providerId="ADAL" clId="{3C22B9EC-0F0F-490D-922B-FC0B4122BB0F}" dt="2025-08-26T12:43:55.290" v="16717" actId="20577"/>
          <ac:spMkLst>
            <pc:docMk/>
            <pc:sldMk cId="467213024" sldId="266"/>
            <ac:spMk id="3" creationId="{F21BAE18-E8B9-AB3E-DAA8-1D5FF6BA2D4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4D89A-9F9F-4DEA-861E-0207230BC781}" type="datetimeFigureOut">
              <a:rPr lang="en-AU" smtClean="0"/>
              <a:t>17/09/2025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DC456-183B-4423-8392-BA1604126D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864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DC456-183B-4423-8392-BA1604126D5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047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DC456-183B-4423-8392-BA1604126D5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616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DC456-183B-4423-8392-BA1604126D5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986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204F2-AF3D-8719-D7DF-F4AF81405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50A56-DA01-4003-B002-70B356152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FDF2B3-A2A6-98C7-6D76-74F0F80B8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04E59-B566-0328-0414-692E533FB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DC456-183B-4423-8392-BA1604126D5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62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DC456-183B-4423-8392-BA1604126D5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6389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51AA7-C8E1-5A03-652F-91A37C75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6B1CE5-8A23-3D30-63D7-83C5B13D8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0A1F3-FFA3-C4A8-98ED-C51A363D4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78FFC-BB7B-8774-FABA-075C9AA52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DC456-183B-4423-8392-BA1604126D5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924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DC456-183B-4423-8392-BA1604126D5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3938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1DA1-C89B-8BA7-75A2-FDBDE219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76872-88A9-9F8E-1684-A50F7FA43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57BEB-A383-A56F-B804-3B75C6AE9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62570-9DD3-EB77-4A3C-8C98E654F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DC456-183B-4423-8392-BA1604126D5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439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160A-DC81-C57C-F373-8910CFEDF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4CC3F-E4CF-7635-6414-5850F86FC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48163-75CF-BD5E-27D0-B9782D45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38BE-D3EB-45E9-AC6F-794AC16F1D41}" type="datetime1">
              <a:rPr lang="en-AU" smtClean="0"/>
              <a:t>17/09/2025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FB977D-4F1B-203A-6F07-EB0C7F23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E0B82-AD68-7B1E-CD71-8FD52ADE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109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1BCB5-02D1-6F2E-F5EC-07BBD779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CBBF9-C27E-81D5-0B76-8A0959826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A0D26-A756-CB32-6C89-857D5709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9530-090D-480B-AC0F-F134532CFFDB}" type="datetime1">
              <a:rPr lang="en-AU" smtClean="0"/>
              <a:t>17/09/2025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602D5-BB16-310A-C2AB-1BE493BB2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6F958-BF31-D688-38AE-582EB7CE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050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21A004-7471-2701-AFE3-E1DBFC7A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E97BB-8C5A-F57D-5D1A-0CEFE0484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B5A2D-315B-6C24-7729-C03BA3F2C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1C6C-F229-4BAF-93AB-E1BB9796D0D6}" type="datetime1">
              <a:rPr lang="en-AU" smtClean="0"/>
              <a:t>17/09/2025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5D5AB-8CF4-8109-9E83-E79631D8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1E3E9-6740-AC25-0A06-AC1CA7BA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024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E6C5-0F7E-35B1-CA67-61E065BB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025DC-002C-2121-F698-999D8296B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C010F-0EAF-1C7E-ACF4-CDBBEB7B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BE86-F798-42B6-8EEF-58C2483A66AB}" type="datetime1">
              <a:rPr lang="en-AU" smtClean="0"/>
              <a:t>17/09/2025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89768-1E3D-A648-D803-20F0BAC1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CD67B-EC2B-B56E-2402-98356737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/>
            </a:lvl1pPr>
          </a:lstStyle>
          <a:p>
            <a:fld id="{D1AAA7E6-52E6-4A20-B54A-4B5DE01EE74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13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C6E54-9F11-BB8D-BCCE-5BA4B376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C987E-4EDE-DB59-F3D4-0082EFC7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A5160-A5AF-3C9C-B5F7-D0D4A0B2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CBDD-D153-469B-A41A-58F548190510}" type="datetime1">
              <a:rPr lang="en-AU" smtClean="0"/>
              <a:t>17/09/2025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7B2D4-3943-CAAF-F436-1F20AA7D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D36E5-1B98-2826-4A93-F67CBD1F1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71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1D0F-C2B0-AF9A-43C1-9E76F769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B247A-2BD1-1943-97D1-A93C1F917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2E85B-D624-B842-9DA3-DD3B6F2B9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CF45B-C967-A3AF-F4DA-D54E1F991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CBD7-383F-49F0-BB06-B32C08A9862B}" type="datetime1">
              <a:rPr lang="en-AU" smtClean="0"/>
              <a:t>17/09/2025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69AD6-0015-48B1-8192-9DFBA0C7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47635-DDF4-45FE-C22E-E1C97DAB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381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B1C1-CCAC-E555-EFCE-2CCDBDD36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019CE-4DF3-9A12-F60A-DFAE09EB0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9891E-BD6B-C85A-ACAE-FBA29CE21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4AC3E-0C52-D1A6-F110-E83A75F2C5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92BED-19C0-6A6C-FDAB-C3D1F5B9A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4EFC9E-3C59-B987-B589-390AB6D8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168B-79D1-48B9-997E-8BCF71BD33C1}" type="datetime1">
              <a:rPr lang="en-AU" smtClean="0"/>
              <a:t>17/09/2025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80303E-47C9-B875-D951-50CBBB2F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659FBF-A730-8C0A-BCFB-0EAFAC55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284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261-3546-472D-B19C-D35056D4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DCFA8-F4C7-0CC2-8BE0-23A58CDF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999C-ED2D-488B-A6A9-EE50A1438F5E}" type="datetime1">
              <a:rPr lang="en-AU" smtClean="0"/>
              <a:t>17/09/2025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A3EB7-E391-E1BA-034C-D8CA5BF0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D113F-829D-41E1-8AB2-1B2E163C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72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26F41-6BDB-9589-D54E-EDD6490DB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6904-D1DB-4D8E-B5E8-28C43CA5CFFC}" type="datetime1">
              <a:rPr lang="en-AU" smtClean="0"/>
              <a:t>17/09/2025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38787-134D-5D0F-7504-E941A55F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4E051-91CA-F9F9-B262-FF828333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035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5F68-4FEB-0775-3073-AF7B7D0B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A2EA6-80B4-8C5A-EF31-8B9694F9F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46E6C-59C6-3E99-0759-A7E973341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0E136-817E-7CCC-FB14-AD9AFE8B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CE89-2F5A-44A8-BC6A-2BCDDDAE4A23}" type="datetime1">
              <a:rPr lang="en-AU" smtClean="0"/>
              <a:t>17/09/2025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64BD1-4745-57E8-B862-E16922CBC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34225-8947-4FEF-1C16-162F2A9E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1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14F6-5880-62C5-FBEA-472635F4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DAAC0-7892-AABC-0112-754DBCCB1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50371-7E9E-E592-B946-8F121B51C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C9E71-76B5-F70E-68EE-E3572AA14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C77F-07F4-4109-990C-680732FA15AF}" type="datetime1">
              <a:rPr lang="en-AU" smtClean="0"/>
              <a:t>17/09/2025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F6CD7-B02A-0089-619A-C113F8B5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E4A39-E86B-5DD0-ED47-45720F08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088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7B03AE-824D-52D1-EFC3-9949F2831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35AB5-07F5-472C-8EBC-80CB7FEEA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222E-4042-3BE6-88B6-EF6A1C327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545B3F-DFA5-4911-9977-DEC0B268F98A}" type="datetime1">
              <a:rPr lang="en-AU" smtClean="0"/>
              <a:t>17/09/2025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9773-21C1-8636-C967-48C4E9802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C6773-1AA4-8B41-A6B9-FB3B5BC21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AAA7E6-52E6-4A20-B54A-4B5DE01EE7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90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A8A3-728E-9C63-9E10-6EE43DE85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000" y="1720258"/>
            <a:ext cx="11496000" cy="1694402"/>
          </a:xfrm>
        </p:spPr>
        <p:txBody>
          <a:bodyPr anchor="ctr">
            <a:noAutofit/>
          </a:bodyPr>
          <a:lstStyle/>
          <a:p>
            <a:r>
              <a:rPr lang="en-AU" sz="5400" dirty="0"/>
              <a:t>Transfer Matrix Formalism of In-Air VHEE Beam Profile Measurements at PEER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BBCC2-9397-CB57-6EC3-0CAC3EAA1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594" y="3495369"/>
            <a:ext cx="10092813" cy="3231945"/>
          </a:xfrm>
        </p:spPr>
        <p:txBody>
          <a:bodyPr anchor="ctr">
            <a:normAutofit/>
          </a:bodyPr>
          <a:lstStyle/>
          <a:p>
            <a:r>
              <a:rPr lang="en-AU" sz="1800" b="1" dirty="0"/>
              <a:t>J. Valerian</a:t>
            </a:r>
            <a:r>
              <a:rPr lang="en-AU" sz="1800" dirty="0"/>
              <a:t>*, M. Volpi, P. Giansiracusa</a:t>
            </a:r>
            <a:r>
              <a:rPr lang="en-AU" sz="1800" baseline="30000" dirty="0"/>
              <a:t>1</a:t>
            </a:r>
            <a:r>
              <a:rPr lang="en-AU" sz="1800" dirty="0"/>
              <a:t>, P. </a:t>
            </a:r>
            <a:r>
              <a:rPr lang="en-AU" sz="1800" dirty="0" err="1"/>
              <a:t>Pushkarna</a:t>
            </a:r>
            <a:r>
              <a:rPr lang="en-AU" sz="1800" dirty="0"/>
              <a:t>, R. Rassool, S. L. Sheehy</a:t>
            </a:r>
            <a:r>
              <a:rPr lang="en-AU" sz="1800" baseline="30000" dirty="0"/>
              <a:t>2</a:t>
            </a:r>
            <a:endParaRPr lang="en-AU" sz="1800" dirty="0"/>
          </a:p>
          <a:p>
            <a:r>
              <a:rPr lang="en-AU" sz="1400" dirty="0"/>
              <a:t>University of Melbourne, Melbourne, Australia</a:t>
            </a:r>
          </a:p>
          <a:p>
            <a:r>
              <a:rPr lang="en-AU" sz="1800" dirty="0"/>
              <a:t>Y.-R. E. Tan</a:t>
            </a:r>
          </a:p>
          <a:p>
            <a:r>
              <a:rPr lang="en-AU" sz="1400" dirty="0"/>
              <a:t>Australian Synchrotron – ANSTO, Melbourne, Australia</a:t>
            </a:r>
          </a:p>
          <a:p>
            <a:r>
              <a:rPr lang="en-AU" sz="1400" baseline="30000" dirty="0"/>
              <a:t>1</a:t>
            </a:r>
            <a:r>
              <a:rPr lang="en-AU" sz="1400" dirty="0"/>
              <a:t>also at Australian Synchrotron – ANSTO, Melbourne, Australia</a:t>
            </a:r>
          </a:p>
          <a:p>
            <a:r>
              <a:rPr lang="en-AU" sz="1400" baseline="30000" dirty="0"/>
              <a:t>2</a:t>
            </a:r>
            <a:r>
              <a:rPr lang="en-AU" sz="1400" dirty="0"/>
              <a:t>also at ANSTO, Sydney, Australia</a:t>
            </a:r>
          </a:p>
          <a:p>
            <a:r>
              <a:rPr lang="en-AU" sz="1400" dirty="0"/>
              <a:t>*joel.valerian@student.unimelb.edu.au</a:t>
            </a:r>
          </a:p>
          <a:p>
            <a:r>
              <a:rPr lang="en-AU" sz="1800" dirty="0"/>
              <a:t>The 4</a:t>
            </a:r>
            <a:r>
              <a:rPr lang="en-AU" sz="1800" baseline="30000" dirty="0"/>
              <a:t>th</a:t>
            </a:r>
            <a:r>
              <a:rPr lang="en-AU" sz="1800" dirty="0"/>
              <a:t> International Workshop on Very High Energy Electron Radiotherapy (VHEE’25)</a:t>
            </a:r>
          </a:p>
          <a:p>
            <a:r>
              <a:rPr lang="en-AU" sz="1800" dirty="0"/>
              <a:t>15 – 17 September 2025, Daresbury, UK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A4FD6-0514-9A62-637D-D15C5980006A}"/>
              </a:ext>
            </a:extLst>
          </p:cNvPr>
          <p:cNvGrpSpPr/>
          <p:nvPr/>
        </p:nvGrpSpPr>
        <p:grpSpPr>
          <a:xfrm>
            <a:off x="1025400" y="417700"/>
            <a:ext cx="10141200" cy="1080000"/>
            <a:chOff x="1326900" y="417700"/>
            <a:chExt cx="10141200" cy="1080000"/>
          </a:xfrm>
        </p:grpSpPr>
        <p:pic>
          <p:nvPicPr>
            <p:cNvPr id="4" name="Picture 3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3A8E3BC2-E350-7F1E-7FCA-144E1D984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0751" y="597700"/>
              <a:ext cx="2580882" cy="720000"/>
            </a:xfrm>
            <a:prstGeom prst="rect">
              <a:avLst/>
            </a:prstGeom>
          </p:spPr>
        </p:pic>
        <p:pic>
          <p:nvPicPr>
            <p:cNvPr id="5" name="Picture 4" descr="A logo of a university&#10;&#10;AI-generated content may be incorrect.">
              <a:extLst>
                <a:ext uri="{FF2B5EF4-FFF2-40B4-BE49-F238E27FC236}">
                  <a16:creationId xmlns:a16="http://schemas.microsoft.com/office/drawing/2014/main" id="{20BCD4A2-E434-B38A-BA23-11308B33B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900" y="417700"/>
              <a:ext cx="1080000" cy="1080000"/>
            </a:xfrm>
            <a:prstGeom prst="rect">
              <a:avLst/>
            </a:prstGeom>
          </p:spPr>
        </p:pic>
        <p:pic>
          <p:nvPicPr>
            <p:cNvPr id="6" name="Picture 5" descr="A green and black logo&#10;&#10;AI-generated content may be incorrect.">
              <a:extLst>
                <a:ext uri="{FF2B5EF4-FFF2-40B4-BE49-F238E27FC236}">
                  <a16:creationId xmlns:a16="http://schemas.microsoft.com/office/drawing/2014/main" id="{2CD4772D-2AE8-F0CB-A6C1-A7D870A05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484" y="597700"/>
              <a:ext cx="2686830" cy="720000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F6E3D37D-D5C6-9DD9-E179-40237BFB1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6165" y="597700"/>
              <a:ext cx="1921935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533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E17348-0D3D-2868-39A1-14A3046C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8155" y="17763"/>
            <a:ext cx="6544890" cy="3272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6D01A-FF0A-E858-09C8-ACDEF15B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96" y="224247"/>
            <a:ext cx="2724790" cy="1657410"/>
          </a:xfrm>
        </p:spPr>
        <p:txBody>
          <a:bodyPr>
            <a:normAutofit/>
          </a:bodyPr>
          <a:lstStyle/>
          <a:p>
            <a:r>
              <a:rPr lang="en-AU" sz="4800" dirty="0"/>
              <a:t>Not quite right!</a:t>
            </a:r>
            <a:endParaRPr lang="en-AU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8ACE2-6756-C3D2-0E70-3EC2D1E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10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0BF013-363B-69BB-F09D-8A9CB30DDFB6}"/>
              </a:ext>
            </a:extLst>
          </p:cNvPr>
          <p:cNvSpPr txBox="1"/>
          <p:nvPr/>
        </p:nvSpPr>
        <p:spPr>
          <a:xfrm>
            <a:off x="241148" y="5076859"/>
            <a:ext cx="47630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The </a:t>
            </a:r>
            <a:r>
              <a:rPr lang="en-AU" b="1" i="1" u="sng" dirty="0"/>
              <a:t>real</a:t>
            </a:r>
            <a:r>
              <a:rPr lang="en-AU" dirty="0"/>
              <a:t> emittance should have been </a:t>
            </a:r>
            <a:r>
              <a:rPr lang="en-AU" b="1" i="1" u="sng" dirty="0"/>
              <a:t>bigger</a:t>
            </a:r>
            <a:r>
              <a:rPr lang="en-AU" dirty="0"/>
              <a:t> than our prediction because our model </a:t>
            </a:r>
            <a:r>
              <a:rPr lang="en-AU" b="1" i="1" u="sng" dirty="0"/>
              <a:t>overestimate </a:t>
            </a:r>
            <a:r>
              <a:rPr lang="en-AU" dirty="0"/>
              <a:t>the scattering</a:t>
            </a:r>
            <a:endParaRPr lang="en-AU" b="1" i="1" u="sng" dirty="0"/>
          </a:p>
          <a:p>
            <a:r>
              <a:rPr lang="en-AU" dirty="0"/>
              <a:t>More work needs to be done, but seems like we’re on the right track…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5720A1-6E80-D50C-7E12-686B343D2D1B}"/>
              </a:ext>
            </a:extLst>
          </p:cNvPr>
          <p:cNvGrpSpPr/>
          <p:nvPr/>
        </p:nvGrpSpPr>
        <p:grpSpPr>
          <a:xfrm>
            <a:off x="193743" y="1933518"/>
            <a:ext cx="4345353" cy="3057065"/>
            <a:chOff x="547595" y="3200180"/>
            <a:chExt cx="4254178" cy="333873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FA1955-2267-6F68-4041-2DCE7B767C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7595" y="3603617"/>
              <a:ext cx="4099889" cy="2935297"/>
              <a:chOff x="24071149" y="25892056"/>
              <a:chExt cx="6120408" cy="4381877"/>
            </a:xfrm>
          </p:grpSpPr>
          <p:pic>
            <p:nvPicPr>
              <p:cNvPr id="11" name="Picture 10" descr="A machine with a mechanical device&#10;&#10;AI-generated content may be incorrect.">
                <a:extLst>
                  <a:ext uri="{FF2B5EF4-FFF2-40B4-BE49-F238E27FC236}">
                    <a16:creationId xmlns:a16="http://schemas.microsoft.com/office/drawing/2014/main" id="{859A4D9A-050F-06EF-7647-D09159A59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774"/>
              <a:stretch>
                <a:fillRect/>
              </a:stretch>
            </p:blipFill>
            <p:spPr>
              <a:xfrm>
                <a:off x="24071149" y="25892056"/>
                <a:ext cx="6120408" cy="438187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B20119-BFD2-D5B9-266E-59F08E049C5A}"/>
                  </a:ext>
                </a:extLst>
              </p:cNvPr>
              <p:cNvSpPr txBox="1"/>
              <p:nvPr/>
            </p:nvSpPr>
            <p:spPr>
              <a:xfrm>
                <a:off x="24140432" y="25985596"/>
                <a:ext cx="837430" cy="406667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AU" sz="1600" dirty="0"/>
                  <a:t>BPM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D11F0A-E237-5617-F50B-08B04C7E8C39}"/>
                  </a:ext>
                </a:extLst>
              </p:cNvPr>
              <p:cNvSpPr txBox="1"/>
              <p:nvPr/>
            </p:nvSpPr>
            <p:spPr>
              <a:xfrm>
                <a:off x="24322702" y="28819455"/>
                <a:ext cx="1134616" cy="406667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AU" sz="1600" dirty="0"/>
                  <a:t>PMMA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D3FC168-0180-58E4-5391-F8EC2B58DD62}"/>
                  </a:ext>
                </a:extLst>
              </p:cNvPr>
              <p:cNvSpPr txBox="1"/>
              <p:nvPr/>
            </p:nvSpPr>
            <p:spPr>
              <a:xfrm>
                <a:off x="28354768" y="28265505"/>
                <a:ext cx="1255533" cy="406667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AU" sz="1600" dirty="0"/>
                  <a:t>Window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D22D6F-B696-86F9-A0C8-B9A686ABF764}"/>
                  </a:ext>
                </a:extLst>
              </p:cNvPr>
              <p:cNvSpPr txBox="1"/>
              <p:nvPr/>
            </p:nvSpPr>
            <p:spPr>
              <a:xfrm rot="199634">
                <a:off x="25515130" y="26842391"/>
                <a:ext cx="3016422" cy="547615"/>
              </a:xfrm>
              <a:prstGeom prst="leftArrow">
                <a:avLst>
                  <a:gd name="adj1" fmla="val 50000"/>
                  <a:gd name="adj2" fmla="val 47051"/>
                </a:avLst>
              </a:prstGeom>
              <a:solidFill>
                <a:srgbClr val="FFFF00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AU" sz="1200" dirty="0"/>
                  <a:t>100 MeV Electron Beams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FA82B3-A545-ACEE-DA97-9D6C9E09C3DF}"/>
                </a:ext>
              </a:extLst>
            </p:cNvPr>
            <p:cNvSpPr txBox="1"/>
            <p:nvPr/>
          </p:nvSpPr>
          <p:spPr>
            <a:xfrm>
              <a:off x="594006" y="3200180"/>
              <a:ext cx="4207767" cy="40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2. Introduce additional scatterer: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17A4FE-7D4F-64A0-F61F-08C5E7153402}"/>
              </a:ext>
            </a:extLst>
          </p:cNvPr>
          <p:cNvSpPr txBox="1"/>
          <p:nvPr/>
        </p:nvSpPr>
        <p:spPr>
          <a:xfrm>
            <a:off x="3175175" y="1010188"/>
            <a:ext cx="2285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/>
              <a:t>1. Simulate titanium window </a:t>
            </a:r>
            <a:r>
              <a:rPr lang="en-AU" b="1" i="1" u="sng" dirty="0"/>
              <a:t>AND</a:t>
            </a:r>
            <a:r>
              <a:rPr lang="en-AU" dirty="0"/>
              <a:t> air in TOPAS: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4F9844-EED6-72D2-A9E8-74FC986AF5C1}"/>
              </a:ext>
            </a:extLst>
          </p:cNvPr>
          <p:cNvSpPr txBox="1"/>
          <p:nvPr/>
        </p:nvSpPr>
        <p:spPr>
          <a:xfrm>
            <a:off x="6263356" y="3182086"/>
            <a:ext cx="5619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Optimisation can match the measurement but reach the </a:t>
            </a:r>
            <a:r>
              <a:rPr lang="en-AU" b="1" i="1" u="sng" dirty="0"/>
              <a:t>wrong actual</a:t>
            </a:r>
            <a:r>
              <a:rPr lang="en-AU" dirty="0"/>
              <a:t> CS parameter by a bit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0A5807-1DBC-CD7B-7BF2-36E3C0863A14}"/>
              </a:ext>
            </a:extLst>
          </p:cNvPr>
          <p:cNvGrpSpPr/>
          <p:nvPr/>
        </p:nvGrpSpPr>
        <p:grpSpPr>
          <a:xfrm>
            <a:off x="4433087" y="3830504"/>
            <a:ext cx="7676261" cy="2967968"/>
            <a:chOff x="4433087" y="3830504"/>
            <a:chExt cx="7676261" cy="29679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803036E-ED3F-8B20-495A-FC752B94C2C9}"/>
                </a:ext>
              </a:extLst>
            </p:cNvPr>
            <p:cNvGrpSpPr/>
            <p:nvPr/>
          </p:nvGrpSpPr>
          <p:grpSpPr>
            <a:xfrm>
              <a:off x="4433087" y="3830504"/>
              <a:ext cx="7676261" cy="2967968"/>
              <a:chOff x="4433087" y="3830504"/>
              <a:chExt cx="7676261" cy="296796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88DF025-B311-C5CC-A03A-52AEF169440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09347" y="4063189"/>
                <a:ext cx="7200001" cy="2735283"/>
                <a:chOff x="14092304" y="31053667"/>
                <a:chExt cx="7304372" cy="3304116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CED8388D-367A-87AF-EA06-83F2CB8317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7744490" y="31053667"/>
                  <a:ext cx="3652186" cy="3261496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DAD20F44-4DFF-F2AE-84B9-D8FE308550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4092304" y="31096287"/>
                  <a:ext cx="3652186" cy="3261496"/>
                </a:xfrm>
                <a:prstGeom prst="rect">
                  <a:avLst/>
                </a:prstGeom>
              </p:spPr>
            </p:pic>
          </p:grpSp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65894369-6F4C-0163-02FA-5A9C85D567C2}"/>
                  </a:ext>
                </a:extLst>
              </p:cNvPr>
              <p:cNvSpPr/>
              <p:nvPr/>
            </p:nvSpPr>
            <p:spPr>
              <a:xfrm rot="1520815">
                <a:off x="4433087" y="3830504"/>
                <a:ext cx="745546" cy="46536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3F9BAB-0D9E-8A4E-D898-26F959945A4D}"/>
                </a:ext>
              </a:extLst>
            </p:cNvPr>
            <p:cNvSpPr txBox="1"/>
            <p:nvPr/>
          </p:nvSpPr>
          <p:spPr>
            <a:xfrm>
              <a:off x="5242358" y="3840894"/>
              <a:ext cx="4511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Repeat quad scan, overestimate again!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44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0823-7FF9-3338-0603-FE831FA5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29" y="436679"/>
            <a:ext cx="5433216" cy="902776"/>
          </a:xfrm>
        </p:spPr>
        <p:txBody>
          <a:bodyPr>
            <a:normAutofit fontScale="90000"/>
          </a:bodyPr>
          <a:lstStyle/>
          <a:p>
            <a:r>
              <a:rPr lang="en-AU" dirty="0"/>
              <a:t>Why do we need to know the CS parameters?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FEAC40-C838-5301-C885-1A9338901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80" y="1557889"/>
            <a:ext cx="6495169" cy="2671211"/>
          </a:xfrm>
        </p:spPr>
        <p:txBody>
          <a:bodyPr>
            <a:normAutofit/>
          </a:bodyPr>
          <a:lstStyle/>
          <a:p>
            <a:r>
              <a:rPr lang="en-AU" sz="2000" dirty="0"/>
              <a:t>Beam manipulation (focusing/defocusing beams)</a:t>
            </a:r>
          </a:p>
          <a:p>
            <a:r>
              <a:rPr lang="en-AU" sz="2000" dirty="0"/>
              <a:t>Beamline development (e.g. CLEAR 2</a:t>
            </a:r>
            <a:r>
              <a:rPr lang="en-AU" sz="2000" baseline="30000" dirty="0"/>
              <a:t>nd</a:t>
            </a:r>
            <a:r>
              <a:rPr lang="en-AU" sz="2000" dirty="0"/>
              <a:t> beamline)</a:t>
            </a:r>
          </a:p>
          <a:p>
            <a:r>
              <a:rPr lang="en-AU" sz="2000" dirty="0"/>
              <a:t>Accurate Monte Carlo simulation (beyond point-like source + simulating secondaries)</a:t>
            </a:r>
          </a:p>
          <a:p>
            <a:r>
              <a:rPr lang="en-AU" sz="2000" b="1" dirty="0"/>
              <a:t>Dosimetry study</a:t>
            </a:r>
          </a:p>
          <a:p>
            <a:pPr lvl="1"/>
            <a:r>
              <a:rPr lang="en-AU" sz="2000" b="1" dirty="0"/>
              <a:t>Can Cherenkov radiation from water be used for VHEE beams dosimetry?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CEECC8-B8E9-8A7D-D62E-085B5548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11</a:t>
            </a:fld>
            <a:endParaRPr lang="en-A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EF0A7D-7DCB-4B76-97FD-C962523C3FCB}"/>
              </a:ext>
            </a:extLst>
          </p:cNvPr>
          <p:cNvGrpSpPr>
            <a:grpSpLocks noChangeAspect="1"/>
          </p:cNvGrpSpPr>
          <p:nvPr/>
        </p:nvGrpSpPr>
        <p:grpSpPr>
          <a:xfrm>
            <a:off x="6530322" y="3334424"/>
            <a:ext cx="5101191" cy="3523576"/>
            <a:chOff x="6835006" y="657516"/>
            <a:chExt cx="6247980" cy="4315703"/>
          </a:xfrm>
        </p:grpSpPr>
        <p:pic>
          <p:nvPicPr>
            <p:cNvPr id="5" name="Picture 4" descr="A close-up of a camera&#10;&#10;AI-generated content may be incorrect.">
              <a:extLst>
                <a:ext uri="{FF2B5EF4-FFF2-40B4-BE49-F238E27FC236}">
                  <a16:creationId xmlns:a16="http://schemas.microsoft.com/office/drawing/2014/main" id="{DF11836A-B1A2-77FD-5C0D-A353F56B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06" y="657516"/>
              <a:ext cx="6247980" cy="37502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59A6A6-F931-F91A-7D12-24A6106A4B63}"/>
                </a:ext>
              </a:extLst>
            </p:cNvPr>
            <p:cNvSpPr txBox="1"/>
            <p:nvPr/>
          </p:nvSpPr>
          <p:spPr>
            <a:xfrm>
              <a:off x="7540655" y="4407768"/>
              <a:ext cx="4836681" cy="565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Cherenkov radiation from VHEE beams traversing a water jar with various magnet and charge setting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3182E98-BD18-A6BD-2047-48DBE41E42AD}"/>
              </a:ext>
            </a:extLst>
          </p:cNvPr>
          <p:cNvSpPr txBox="1"/>
          <p:nvPr/>
        </p:nvSpPr>
        <p:spPr>
          <a:xfrm>
            <a:off x="445460" y="4187712"/>
            <a:ext cx="60942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dirty="0"/>
              <a:t>Takeaway</a:t>
            </a:r>
          </a:p>
          <a:p>
            <a:r>
              <a:rPr lang="en-AU" sz="2000" dirty="0"/>
              <a:t>Modelling scattering in the transfer matrix formalism allows us to:</a:t>
            </a:r>
          </a:p>
          <a:p>
            <a:pPr marL="285750" indent="-285750">
              <a:buFontTx/>
              <a:buChar char="-"/>
            </a:pPr>
            <a:r>
              <a:rPr lang="en-AU" sz="2000" dirty="0"/>
              <a:t>Find the initial CS parameters with in-air BPM</a:t>
            </a:r>
          </a:p>
          <a:p>
            <a:pPr marL="285750" indent="-285750">
              <a:buFontTx/>
              <a:buChar char="-"/>
            </a:pPr>
            <a:r>
              <a:rPr lang="en-AU" sz="2000" dirty="0"/>
              <a:t>Predict beam diameter in air (or water?) only by knowing the upstream quadrupole setting</a:t>
            </a:r>
          </a:p>
          <a:p>
            <a:pPr marL="285750" indent="-285750">
              <a:buFontTx/>
              <a:buChar char="-"/>
            </a:pPr>
            <a:r>
              <a:rPr lang="en-AU" sz="2000" dirty="0"/>
              <a:t>“Bypass” compute-heavy Monte Carlo in optimisation loop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11FD75-3608-EA82-D381-74AE36E0F871}"/>
              </a:ext>
            </a:extLst>
          </p:cNvPr>
          <p:cNvGrpSpPr/>
          <p:nvPr/>
        </p:nvGrpSpPr>
        <p:grpSpPr>
          <a:xfrm>
            <a:off x="6340340" y="77532"/>
            <a:ext cx="5471114" cy="3252207"/>
            <a:chOff x="6340340" y="77532"/>
            <a:chExt cx="5471114" cy="3252207"/>
          </a:xfrm>
        </p:grpSpPr>
        <p:pic>
          <p:nvPicPr>
            <p:cNvPr id="8" name="Picture 7" descr="A group of graphs with numbers and lines&#10;&#10;AI-generated content may be incorrect.">
              <a:extLst>
                <a:ext uri="{FF2B5EF4-FFF2-40B4-BE49-F238E27FC236}">
                  <a16:creationId xmlns:a16="http://schemas.microsoft.com/office/drawing/2014/main" id="{D5A9F4DC-87D5-56EF-8236-C9756FC2C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3" t="66222"/>
            <a:stretch>
              <a:fillRect/>
            </a:stretch>
          </p:blipFill>
          <p:spPr>
            <a:xfrm>
              <a:off x="6340340" y="77532"/>
              <a:ext cx="5471114" cy="295080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71C1FF-96D4-4DB2-9A9C-27E356D224AA}"/>
                </a:ext>
              </a:extLst>
            </p:cNvPr>
            <p:cNvSpPr txBox="1"/>
            <p:nvPr/>
          </p:nvSpPr>
          <p:spPr>
            <a:xfrm>
              <a:off x="7115858" y="2868074"/>
              <a:ext cx="4452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Optimising focusing parameters of VHEE beams for radiotherapy using MC simulation. J. Valerian. Proc. IPAC’25, Taiwan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5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6FD7-D180-AC29-F163-83797F33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755" y="2293581"/>
            <a:ext cx="4952998" cy="3088909"/>
          </a:xfrm>
        </p:spPr>
        <p:txBody>
          <a:bodyPr>
            <a:normAutofit/>
          </a:bodyPr>
          <a:lstStyle/>
          <a:p>
            <a:pPr algn="ctr"/>
            <a:r>
              <a:rPr lang="en-AU" sz="7200" dirty="0"/>
              <a:t>Thank you!</a:t>
            </a:r>
            <a:br>
              <a:rPr lang="en-AU" sz="7200" dirty="0"/>
            </a:br>
            <a:br>
              <a:rPr lang="en-AU" sz="1600" dirty="0"/>
            </a:br>
            <a:r>
              <a:rPr lang="en-AU" sz="1600" dirty="0"/>
              <a:t>Joel Valerian</a:t>
            </a:r>
            <a:br>
              <a:rPr lang="en-AU" sz="1600" dirty="0"/>
            </a:br>
            <a:r>
              <a:rPr lang="en-AU" sz="1600" dirty="0"/>
              <a:t>joel.valerian@student.unimelb.edu.au</a:t>
            </a:r>
            <a:endParaRPr lang="en-AU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028F4-74FE-3690-F29A-D1E46CFE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pPr/>
              <a:t>12</a:t>
            </a:fld>
            <a:endParaRPr lang="en-A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DE0E4C-3A52-5636-2206-8EC4F79B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57" y="499904"/>
            <a:ext cx="6294526" cy="62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3E0DA43F-FAA7-54B3-3CF0-3C5167C54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38" y="5703551"/>
            <a:ext cx="1935662" cy="540000"/>
          </a:xfrm>
          <a:prstGeom prst="rect">
            <a:avLst/>
          </a:prstGeom>
        </p:spPr>
      </p:pic>
      <p:pic>
        <p:nvPicPr>
          <p:cNvPr id="7" name="Picture 6" descr="A logo of a university&#10;&#10;AI-generated content may be incorrect.">
            <a:extLst>
              <a:ext uri="{FF2B5EF4-FFF2-40B4-BE49-F238E27FC236}">
                <a16:creationId xmlns:a16="http://schemas.microsoft.com/office/drawing/2014/main" id="{1DBB9F42-C899-129C-4C86-0955FAA30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72" y="5309132"/>
            <a:ext cx="1350000" cy="1350000"/>
          </a:xfrm>
          <a:prstGeom prst="rect">
            <a:avLst/>
          </a:prstGeom>
        </p:spPr>
      </p:pic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ED2BA981-F6B3-52D2-5F58-4B59530E6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21" y="5703551"/>
            <a:ext cx="2015123" cy="540000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E2307493-23FA-A091-318D-BF0D89DE2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63" y="5309132"/>
            <a:ext cx="3114843" cy="135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9B5961-E7AD-3EAA-C7A8-01807F9AAC5D}"/>
              </a:ext>
            </a:extLst>
          </p:cNvPr>
          <p:cNvSpPr txBox="1"/>
          <p:nvPr/>
        </p:nvSpPr>
        <p:spPr>
          <a:xfrm>
            <a:off x="1452772" y="0"/>
            <a:ext cx="447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Installation of one of the two </a:t>
            </a:r>
            <a:r>
              <a:rPr lang="en-AU" sz="1400" b="1" dirty="0"/>
              <a:t>X-band</a:t>
            </a:r>
            <a:r>
              <a:rPr lang="en-AU" sz="1400" dirty="0"/>
              <a:t> TD24 accelerator structures at the University of Melbourne, c. 2024.</a:t>
            </a:r>
          </a:p>
        </p:txBody>
      </p:sp>
    </p:spTree>
    <p:extLst>
      <p:ext uri="{BB962C8B-B14F-4D97-AF65-F5344CB8AC3E}">
        <p14:creationId xmlns:p14="http://schemas.microsoft.com/office/powerpoint/2010/main" val="495144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73ED02EB-C9FD-DB95-BAC2-9C3162D6EBD8}"/>
              </a:ext>
            </a:extLst>
          </p:cNvPr>
          <p:cNvSpPr txBox="1"/>
          <p:nvPr/>
        </p:nvSpPr>
        <p:spPr>
          <a:xfrm>
            <a:off x="519887" y="1502688"/>
            <a:ext cx="529019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Simulate different material of interest and score the final phase space in TOPAS*: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sz="1400" dirty="0"/>
              <a:t>*Monte Carlo Particle Transport Simulation based on Geant4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24B4B-F47B-A67A-789D-E5AED19B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valid is this?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6A9C0D-DA2A-D4C8-9D9C-26B51B5CE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2" b="50819"/>
          <a:stretch>
            <a:fillRect/>
          </a:stretch>
        </p:blipFill>
        <p:spPr>
          <a:xfrm>
            <a:off x="433234" y="2326281"/>
            <a:ext cx="4033163" cy="40300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DE8C4B-2A1F-8797-AA37-72090AF64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51858"/>
          <a:stretch>
            <a:fillRect/>
          </a:stretch>
        </p:blipFill>
        <p:spPr>
          <a:xfrm>
            <a:off x="7430376" y="949225"/>
            <a:ext cx="3912832" cy="40300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083D9F-AF56-E1E8-617F-CAFE7DC669EC}"/>
              </a:ext>
            </a:extLst>
          </p:cNvPr>
          <p:cNvGrpSpPr/>
          <p:nvPr/>
        </p:nvGrpSpPr>
        <p:grpSpPr>
          <a:xfrm>
            <a:off x="6290311" y="3865524"/>
            <a:ext cx="6234601" cy="2848470"/>
            <a:chOff x="5620845" y="3865524"/>
            <a:chExt cx="6234601" cy="284847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0DCE647-27BE-0211-9378-90ADDAE4EEAE}"/>
                </a:ext>
              </a:extLst>
            </p:cNvPr>
            <p:cNvSpPr/>
            <p:nvPr/>
          </p:nvSpPr>
          <p:spPr>
            <a:xfrm>
              <a:off x="8955652" y="3865524"/>
              <a:ext cx="180000" cy="18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42115F6-65F9-E022-D472-AAF4135FACB7}"/>
                </a:ext>
              </a:extLst>
            </p:cNvPr>
            <p:cNvSpPr/>
            <p:nvPr/>
          </p:nvSpPr>
          <p:spPr>
            <a:xfrm>
              <a:off x="10148183" y="3897467"/>
              <a:ext cx="180000" cy="18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C8C2D1A-B1B7-F8C2-A081-89A63242D531}"/>
                </a:ext>
              </a:extLst>
            </p:cNvPr>
            <p:cNvSpPr/>
            <p:nvPr/>
          </p:nvSpPr>
          <p:spPr>
            <a:xfrm>
              <a:off x="10398968" y="4180344"/>
              <a:ext cx="180000" cy="18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7B2E145-FFAC-DBBC-16B2-1BDE3CA79407}"/>
                    </a:ext>
                  </a:extLst>
                </p:cNvPr>
                <p:cNvSpPr txBox="1"/>
                <p:nvPr/>
              </p:nvSpPr>
              <p:spPr>
                <a:xfrm>
                  <a:off x="5620845" y="5082778"/>
                  <a:ext cx="6234601" cy="16312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2000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Within 4% of diameter difference, the scattering model agrees (roughly) up to certain radiation length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AU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AU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𝑋</m:t>
                          </m:r>
                        </m:e>
                        <m:sub>
                          <m:r>
                            <a:rPr lang="en-AU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AU" sz="2000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):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en-AU" sz="2000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&gt;200% for titanium (7.12 cm)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en-AU" sz="2000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20% for PMMA (6.81 cm)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en-AU" sz="2000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0.25% for air (75.98 cm)</a:t>
                  </a:r>
                  <a:endParaRPr lang="en-AU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7B2E145-FFAC-DBBC-16B2-1BDE3CA794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845" y="5082778"/>
                  <a:ext cx="6234601" cy="1631216"/>
                </a:xfrm>
                <a:prstGeom prst="rect">
                  <a:avLst/>
                </a:prstGeom>
                <a:blipFill>
                  <a:blip r:embed="rId4"/>
                  <a:stretch>
                    <a:fillRect l="-1075" t="-2247" b="-59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4A6C18A-6137-3EF4-A6F0-45A1E9B7EEFF}"/>
                </a:ext>
              </a:extLst>
            </p:cNvPr>
            <p:cNvCxnSpPr>
              <a:cxnSpLocks/>
              <a:stCxn id="13" idx="0"/>
              <a:endCxn id="11" idx="3"/>
            </p:cNvCxnSpPr>
            <p:nvPr/>
          </p:nvCxnSpPr>
          <p:spPr>
            <a:xfrm flipV="1">
              <a:off x="8738146" y="4051107"/>
              <a:ext cx="1436397" cy="103167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C35053-10E3-E2D5-7D35-FBC9E5264602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8738146" y="4321093"/>
              <a:ext cx="1693329" cy="761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40BDFE2-3793-971A-2D83-19010F1FFC27}"/>
                </a:ext>
              </a:extLst>
            </p:cNvPr>
            <p:cNvCxnSpPr>
              <a:cxnSpLocks/>
              <a:stCxn id="13" idx="0"/>
              <a:endCxn id="8" idx="4"/>
            </p:cNvCxnSpPr>
            <p:nvPr/>
          </p:nvCxnSpPr>
          <p:spPr>
            <a:xfrm flipV="1">
              <a:off x="8738146" y="4045524"/>
              <a:ext cx="307506" cy="10372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80DE2BD-AD6C-F4E7-1E0A-ADA7A6718428}"/>
              </a:ext>
            </a:extLst>
          </p:cNvPr>
          <p:cNvSpPr txBox="1"/>
          <p:nvPr/>
        </p:nvSpPr>
        <p:spPr>
          <a:xfrm>
            <a:off x="4552691" y="2464752"/>
            <a:ext cx="2627932" cy="1366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600" dirty="0"/>
              <a:t>Simulation parameters:</a:t>
            </a:r>
          </a:p>
          <a:p>
            <a:r>
              <a:rPr lang="en-AU" sz="1600" dirty="0"/>
              <a:t>1 million 100 MeV electrons</a:t>
            </a:r>
          </a:p>
          <a:p>
            <a:r>
              <a:rPr lang="en-AU" sz="1600" dirty="0"/>
              <a:t>Physics list:</a:t>
            </a:r>
          </a:p>
          <a:p>
            <a:pPr marL="285750" indent="-285750">
              <a:buFontTx/>
              <a:buChar char="-"/>
            </a:pPr>
            <a:r>
              <a:rPr lang="en-AU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g4em-standard_opt4</a:t>
            </a:r>
          </a:p>
          <a:p>
            <a:pPr marL="285750" indent="-285750">
              <a:buFontTx/>
              <a:buChar char="-"/>
            </a:pPr>
            <a:r>
              <a:rPr lang="en-AU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g4h-phy_QGSP_BIC_HP</a:t>
            </a:r>
            <a:endParaRPr lang="en-AU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D33B0B-CC8A-1DC6-AFE1-6238656E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51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EDA21B9-9A82-BF3C-3849-4BAF8A664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932B295-415A-CF3A-BD64-F2D81CDB0321}"/>
              </a:ext>
            </a:extLst>
          </p:cNvPr>
          <p:cNvGrpSpPr/>
          <p:nvPr/>
        </p:nvGrpSpPr>
        <p:grpSpPr>
          <a:xfrm>
            <a:off x="7480783" y="506660"/>
            <a:ext cx="4665334" cy="3314111"/>
            <a:chOff x="7480783" y="506660"/>
            <a:chExt cx="4665334" cy="33141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EB9AD6-814D-FF5F-0222-ED8E9573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66" t="6158" r="2752" b="-151"/>
            <a:stretch>
              <a:fillRect/>
            </a:stretch>
          </p:blipFill>
          <p:spPr>
            <a:xfrm>
              <a:off x="7480783" y="506660"/>
              <a:ext cx="4665334" cy="33141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EDA2E5-A402-7E43-4D86-EDFFF90BFC7A}"/>
                </a:ext>
              </a:extLst>
            </p:cNvPr>
            <p:cNvSpPr txBox="1"/>
            <p:nvPr/>
          </p:nvSpPr>
          <p:spPr>
            <a:xfrm>
              <a:off x="9586292" y="2971800"/>
              <a:ext cx="2381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Phase (Trace) Space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E2EB3D-1358-D631-8B9E-BCE5DAA5A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51" y="312737"/>
            <a:ext cx="8556683" cy="1325563"/>
          </a:xfrm>
        </p:spPr>
        <p:txBody>
          <a:bodyPr/>
          <a:lstStyle/>
          <a:p>
            <a:r>
              <a:rPr lang="en-AU" dirty="0"/>
              <a:t>What do you mean by </a:t>
            </a:r>
            <a:r>
              <a:rPr lang="en-AU" b="1" i="1" u="sng" dirty="0"/>
              <a:t>characterise</a:t>
            </a:r>
            <a:r>
              <a:rPr lang="en-AU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F89986-BC9A-0ABD-6CA3-78F9D84301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4015" y="1630363"/>
                <a:ext cx="7765440" cy="5091112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AU" sz="2400" dirty="0"/>
                  <a:t>Courant-Snyder (CS) parameters (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AU" sz="2400" dirty="0"/>
                  <a:t>,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AU" sz="2400" dirty="0"/>
                  <a:t>, and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AU" sz="2400" dirty="0"/>
                  <a:t>) describe the distribution of position and angle of the beam: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AU" sz="2000" b="1" i="1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begChr m:val="["/>
                        <m:endChr m:val="]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e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mr>
                          <m:mr>
                            <m:e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e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AU" sz="2000" dirty="0"/>
                  <a:t>  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𝛾𝛽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AU" sz="2000" dirty="0"/>
                  <a:t>   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AU" sz="2400" dirty="0"/>
              </a:p>
              <a:p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AU" sz="2400" dirty="0"/>
                  <a:t> is the covariance matrix of position and angle.</a:t>
                </a:r>
              </a:p>
              <a:p>
                <a:r>
                  <a:rPr lang="en-AU" sz="2400" dirty="0"/>
                  <a:t>Knowing CS parameters at one point = knowing it everywhere</a:t>
                </a:r>
              </a:p>
              <a:p>
                <a:r>
                  <a:rPr lang="en-AU" sz="2400" b="1" i="1" u="sng" dirty="0"/>
                  <a:t>Quadrupole Scan</a:t>
                </a:r>
                <a:r>
                  <a:rPr lang="en-AU" sz="2400" dirty="0"/>
                  <a:t> -&gt; Obtain CS parameters by observing how beam size changes as a function of quadruple current (focusing strength):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AU" dirty="0"/>
              </a:p>
              <a:p>
                <a:r>
                  <a:rPr lang="en-AU" sz="2400" b="1" dirty="0"/>
                  <a:t>Not valid</a:t>
                </a:r>
                <a:r>
                  <a:rPr lang="en-AU" sz="2400" dirty="0"/>
                  <a:t> if there is </a:t>
                </a:r>
                <a:r>
                  <a:rPr lang="en-AU" sz="2400" b="1" i="1" u="sng" dirty="0"/>
                  <a:t>scattering</a:t>
                </a:r>
                <a:r>
                  <a:rPr lang="en-AU" sz="2400" dirty="0"/>
                  <a:t>, e.g. in-air BPM</a:t>
                </a:r>
                <a:endParaRPr lang="en-AU" sz="2400" b="1" i="1" u="sng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745CE4-D9D6-DFA9-2634-5AAC60E2C1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015" y="1630363"/>
                <a:ext cx="7765440" cy="5091112"/>
              </a:xfrm>
              <a:blipFill>
                <a:blip r:embed="rId4"/>
                <a:stretch>
                  <a:fillRect l="-1099" t="-957" b="-20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360722-D099-5FBA-7CD3-B8DDF6F71C29}"/>
                  </a:ext>
                </a:extLst>
              </p:cNvPr>
              <p:cNvSpPr txBox="1"/>
              <p:nvPr/>
            </p:nvSpPr>
            <p:spPr>
              <a:xfrm>
                <a:off x="8183418" y="3785672"/>
                <a:ext cx="3861103" cy="26057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AU" sz="2000" dirty="0"/>
                  <a:t>Transportation of the covariance matrix: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1" i="1">
                          <a:latin typeface="Cambria Math" panose="02040503050406030204" pitchFamily="18" charset="0"/>
                        </a:rPr>
                        <m:t>𝑴𝑪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AU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𝑞𝑢𝑎𝑑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AU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AU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AU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AU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rad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>
                                  <m:fPr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AU" b="0" i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AU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AU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AU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AU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rad>
                                <m:func>
                                  <m:funcPr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AU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AU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AU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rad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916341-A417-77B6-665E-C25514CD3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418" y="3785672"/>
                <a:ext cx="3861103" cy="2605778"/>
              </a:xfrm>
              <a:prstGeom prst="rect">
                <a:avLst/>
              </a:prstGeom>
              <a:blipFill>
                <a:blip r:embed="rId5"/>
                <a:stretch>
                  <a:fillRect t="-1171" r="-78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CFD4D28-BBCD-6630-3CB0-A331D51A5E87}"/>
              </a:ext>
            </a:extLst>
          </p:cNvPr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B77F0-3962-C2AD-CCDD-AA29081B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986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9D30-EA66-F45A-CAFA-6E7AC389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75" y="417871"/>
            <a:ext cx="5074920" cy="935355"/>
          </a:xfrm>
        </p:spPr>
        <p:txBody>
          <a:bodyPr/>
          <a:lstStyle/>
          <a:p>
            <a:r>
              <a:rPr lang="en-AU" dirty="0"/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AD344-A7D0-33A9-91E3-BB533B75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15</a:t>
            </a:fld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FC404-AA72-FF69-EC51-E082B0D41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Possible source of discrepancies:</a:t>
            </a:r>
          </a:p>
          <a:p>
            <a:pPr marL="342900" indent="-342900"/>
            <a:r>
              <a:rPr lang="en-AU" dirty="0"/>
              <a:t>Accumulation of hard scattering over multiple different scatterers</a:t>
            </a:r>
          </a:p>
          <a:p>
            <a:pPr marL="342900" indent="-342900"/>
            <a:r>
              <a:rPr lang="en-AU" dirty="0"/>
              <a:t>Moving centroids: quadrupole misalignment?</a:t>
            </a:r>
          </a:p>
          <a:p>
            <a:pPr marL="342900" indent="-342900"/>
            <a:r>
              <a:rPr lang="en-AU" dirty="0"/>
              <a:t>Rotated beam: transverse coupling due to upstream solenoids?</a:t>
            </a:r>
          </a:p>
        </p:txBody>
      </p:sp>
    </p:spTree>
    <p:extLst>
      <p:ext uri="{BB962C8B-B14F-4D97-AF65-F5344CB8AC3E}">
        <p14:creationId xmlns:p14="http://schemas.microsoft.com/office/powerpoint/2010/main" val="1449485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A207-A935-1640-2DB5-E6E81900D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Quadrupole Current to Gradient and Focusing Strength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4862E5-1A2F-EEF3-8578-AB70497B7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𝑁𝐼</m:t>
                        </m:r>
                      </m:num>
                      <m:den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AU" dirty="0"/>
              </a:p>
              <a:p>
                <a:r>
                  <a:rPr lang="en-AU" dirty="0"/>
                  <a:t>Where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dirty="0"/>
                  <a:t> is the quadrupole gradient in T/m,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AU" dirty="0"/>
                  <a:t> is vacuum magnetic permeability (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f>
                      <m:fPr>
                        <m:type m:val="lin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AU" dirty="0"/>
                  <a:t>),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AU" dirty="0"/>
                  <a:t> is number of turns per coil,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AU" dirty="0"/>
                  <a:t> is the coil current in A, and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AU" dirty="0"/>
                  <a:t> is the aperture radius in m.</a:t>
                </a:r>
              </a:p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𝐾𝑐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en-AU" dirty="0"/>
              </a:p>
              <a:p>
                <a:r>
                  <a:rPr lang="en-AU" dirty="0"/>
                  <a:t>Where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AU" dirty="0"/>
                  <a:t> is the quadrupole focusing strength in m</a:t>
                </a:r>
                <a:r>
                  <a:rPr lang="en-AU" baseline="30000" dirty="0"/>
                  <a:t>-2</a:t>
                </a:r>
                <a:r>
                  <a:rPr lang="en-AU" dirty="0"/>
                  <a:t>, c is speed of light in m/s, and E is the particle energy in eV.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4862E5-1A2F-EEF3-8578-AB70497B7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r="-173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1CCA1-4114-7633-49E0-C84E3516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384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E787-A40F-E219-5933-14D9C18C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References for Scattering in Transfer Matrix Formalism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BF16C-2F0F-699C-C428-F70455287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5125"/>
          </a:xfrm>
        </p:spPr>
        <p:txBody>
          <a:bodyPr>
            <a:normAutofit/>
          </a:bodyPr>
          <a:lstStyle/>
          <a:p>
            <a:r>
              <a:rPr lang="en-AU" sz="2400" dirty="0"/>
              <a:t>Several references:</a:t>
            </a:r>
          </a:p>
          <a:p>
            <a:pPr lvl="1"/>
            <a:r>
              <a:rPr lang="en-AU" dirty="0"/>
              <a:t>Electron beam emittance growth in thin foils: A </a:t>
            </a:r>
            <a:r>
              <a:rPr lang="en-AU" dirty="0" err="1"/>
              <a:t>betatron</a:t>
            </a:r>
            <a:r>
              <a:rPr lang="en-AU" dirty="0"/>
              <a:t> function analysis. M. Reid 1991. Journal of Applied Physics.</a:t>
            </a:r>
          </a:p>
          <a:p>
            <a:pPr lvl="1"/>
            <a:r>
              <a:rPr lang="en-AU" dirty="0"/>
              <a:t>Thick Scatterers seen through the Twiss Functions. A. Maier 1998. CERN Note.</a:t>
            </a:r>
          </a:p>
          <a:p>
            <a:pPr lvl="1"/>
            <a:r>
              <a:rPr lang="en-AU" dirty="0"/>
              <a:t>Description of Beam-Matter Interaction in the Covariance Matrix Formalism. A.-S. Muller 2001. CERN Note.</a:t>
            </a:r>
          </a:p>
          <a:p>
            <a:pPr lvl="1"/>
            <a:r>
              <a:rPr lang="en-AU" dirty="0"/>
              <a:t>Multiple Coulomb Scattering of Beam Particles in the Phase Space Ellipse formalism. M. D. Negra 1971. SLAC Technical Note.</a:t>
            </a:r>
          </a:p>
          <a:p>
            <a:pPr lvl="1"/>
            <a:r>
              <a:rPr lang="en-AU" dirty="0"/>
              <a:t>Introduction to Transfer Lines and Circular Machines. P.J. Bryant 1984. CERN Lectures.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F0B9C-933D-557B-3EC8-3FD4F88E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0876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0B955F4-1458-FF4A-8AE6-742C8702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2CC9C-D71E-C532-3780-F4C538EC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918"/>
            <a:ext cx="10515600" cy="943598"/>
          </a:xfrm>
        </p:spPr>
        <p:txBody>
          <a:bodyPr>
            <a:normAutofit/>
          </a:bodyPr>
          <a:lstStyle/>
          <a:p>
            <a:pPr algn="ctr"/>
            <a:r>
              <a:rPr lang="en-AU" sz="4000" dirty="0"/>
              <a:t>Pulsed Energetic Electrons for Research (PEER)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93FF34-07E4-4DED-E40A-C6743DB04E34}"/>
              </a:ext>
            </a:extLst>
          </p:cNvPr>
          <p:cNvGrpSpPr>
            <a:grpSpLocks noChangeAspect="1"/>
          </p:cNvGrpSpPr>
          <p:nvPr/>
        </p:nvGrpSpPr>
        <p:grpSpPr>
          <a:xfrm>
            <a:off x="163007" y="2210522"/>
            <a:ext cx="11768497" cy="2573725"/>
            <a:chOff x="1061667" y="1536824"/>
            <a:chExt cx="10590517" cy="231610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51CA266-2E0F-1CE5-4A28-714A17279E0E}"/>
                </a:ext>
              </a:extLst>
            </p:cNvPr>
            <p:cNvSpPr txBox="1"/>
            <p:nvPr/>
          </p:nvSpPr>
          <p:spPr>
            <a:xfrm flipH="1">
              <a:off x="7766583" y="2885750"/>
              <a:ext cx="922626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800" b="1" dirty="0"/>
                <a:t>Vacuum Beam Pipe</a:t>
              </a:r>
            </a:p>
            <a:p>
              <a:pPr algn="ctr"/>
              <a:r>
                <a:rPr lang="en-AU" sz="800" b="1" dirty="0"/>
                <a:t>Ø 42.5 mm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28B394-31F1-D388-30BE-6B854A6CBD8C}"/>
                </a:ext>
              </a:extLst>
            </p:cNvPr>
            <p:cNvSpPr txBox="1"/>
            <p:nvPr/>
          </p:nvSpPr>
          <p:spPr>
            <a:xfrm>
              <a:off x="5192564" y="1536824"/>
              <a:ext cx="6459620" cy="858606"/>
            </a:xfrm>
            <a:prstGeom prst="rect">
              <a:avLst/>
            </a:prstGeom>
            <a:noFill/>
          </p:spPr>
          <p:txBody>
            <a:bodyPr wrap="square" numCol="3" rtlCol="0">
              <a:spAutoFit/>
            </a:bodyPr>
            <a:lstStyle/>
            <a:p>
              <a:r>
                <a:rPr lang="en-AU" sz="1400" b="1" dirty="0"/>
                <a:t>LINAC: Linear Accelerator</a:t>
              </a:r>
            </a:p>
            <a:p>
              <a:r>
                <a:rPr lang="en-AU" sz="1400" b="1" dirty="0"/>
                <a:t>HC: Horizontal Corrector</a:t>
              </a:r>
            </a:p>
            <a:p>
              <a:r>
                <a:rPr lang="en-AU" sz="1400" b="1" dirty="0"/>
                <a:t>FCT: Fast Current Transformer</a:t>
              </a:r>
            </a:p>
            <a:p>
              <a:r>
                <a:rPr lang="en-AU" sz="1400" b="1" dirty="0"/>
                <a:t>QF: Focusing Quadrupole</a:t>
              </a:r>
            </a:p>
            <a:p>
              <a:r>
                <a:rPr lang="en-AU" sz="1400" b="1" dirty="0"/>
                <a:t>QD: Defocusing Quadrupole</a:t>
              </a:r>
            </a:p>
            <a:p>
              <a:r>
                <a:rPr lang="en-AU" sz="1400" b="1" dirty="0"/>
                <a:t>VC: Vertical Corrector</a:t>
              </a:r>
            </a:p>
            <a:p>
              <a:r>
                <a:rPr lang="en-AU" sz="1400" b="1" dirty="0"/>
                <a:t>D: Dipole</a:t>
              </a:r>
            </a:p>
            <a:p>
              <a:r>
                <a:rPr lang="en-AU" sz="1400" b="1" dirty="0"/>
                <a:t>W: Vacuum Window</a:t>
              </a:r>
            </a:p>
            <a:p>
              <a:r>
                <a:rPr lang="en-AU" sz="1400" b="1" dirty="0"/>
                <a:t>S: Scatterer</a:t>
              </a:r>
            </a:p>
            <a:p>
              <a:r>
                <a:rPr lang="en-AU" sz="1400" b="1" dirty="0"/>
                <a:t>BPM: Beam Profile Monitor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DECBAAB-38C1-D583-78C1-722378552377}"/>
                </a:ext>
              </a:extLst>
            </p:cNvPr>
            <p:cNvCxnSpPr>
              <a:cxnSpLocks/>
            </p:cNvCxnSpPr>
            <p:nvPr/>
          </p:nvCxnSpPr>
          <p:spPr>
            <a:xfrm rot="900000" flipH="1" flipV="1">
              <a:off x="3285326" y="2234446"/>
              <a:ext cx="0" cy="2326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28124C5-8A81-5E29-9C93-EFF232E8C17D}"/>
                </a:ext>
              </a:extLst>
            </p:cNvPr>
            <p:cNvCxnSpPr>
              <a:cxnSpLocks/>
            </p:cNvCxnSpPr>
            <p:nvPr/>
          </p:nvCxnSpPr>
          <p:spPr>
            <a:xfrm>
              <a:off x="11081387" y="3168100"/>
              <a:ext cx="0" cy="1416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69FAA4A-FEEA-7823-22D3-9C215DAEF47E}"/>
                </a:ext>
              </a:extLst>
            </p:cNvPr>
            <p:cNvCxnSpPr>
              <a:cxnSpLocks/>
            </p:cNvCxnSpPr>
            <p:nvPr/>
          </p:nvCxnSpPr>
          <p:spPr>
            <a:xfrm>
              <a:off x="8224067" y="2756767"/>
              <a:ext cx="0" cy="1865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3D1CF6A-7031-4DC2-7941-9891117DC851}"/>
                </a:ext>
              </a:extLst>
            </p:cNvPr>
            <p:cNvCxnSpPr>
              <a:cxnSpLocks/>
            </p:cNvCxnSpPr>
            <p:nvPr/>
          </p:nvCxnSpPr>
          <p:spPr>
            <a:xfrm rot="1800000" flipH="1">
              <a:off x="3932113" y="2277755"/>
              <a:ext cx="18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7DC27C-4AB9-25E4-5BC0-5715468D4C18}"/>
                </a:ext>
              </a:extLst>
            </p:cNvPr>
            <p:cNvSpPr/>
            <p:nvPr/>
          </p:nvSpPr>
          <p:spPr>
            <a:xfrm rot="1800000" flipH="1">
              <a:off x="4029451" y="2475121"/>
              <a:ext cx="826279" cy="9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BEDDA0-E224-9157-DA02-073929A4C1E4}"/>
                </a:ext>
              </a:extLst>
            </p:cNvPr>
            <p:cNvSpPr/>
            <p:nvPr/>
          </p:nvSpPr>
          <p:spPr>
            <a:xfrm flipH="1">
              <a:off x="3083571" y="2751878"/>
              <a:ext cx="7488613" cy="9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B8B6535-1ED5-AC65-9B95-9F065FB1BA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1850" y="3301724"/>
              <a:ext cx="126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919024-FCA7-5C56-57EA-59BB3411C534}"/>
                </a:ext>
              </a:extLst>
            </p:cNvPr>
            <p:cNvSpPr txBox="1"/>
            <p:nvPr/>
          </p:nvSpPr>
          <p:spPr>
            <a:xfrm rot="1800000" flipH="1">
              <a:off x="9572493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732.5 mm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C16A7CF-DCBB-96A6-FB28-5C2F60338F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2182" y="3301724"/>
              <a:ext cx="63000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5BEE686-50EA-9EC0-9231-75323E7E061A}"/>
                </a:ext>
              </a:extLst>
            </p:cNvPr>
            <p:cNvSpPr txBox="1"/>
            <p:nvPr/>
          </p:nvSpPr>
          <p:spPr>
            <a:xfrm rot="1800000" flipH="1">
              <a:off x="8637747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C83227E-86AF-E827-D0BB-B83AB1DC81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2515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C7CC92-3ABE-00AE-AEE9-034CE86A13EE}"/>
                </a:ext>
              </a:extLst>
            </p:cNvPr>
            <p:cNvSpPr txBox="1"/>
            <p:nvPr/>
          </p:nvSpPr>
          <p:spPr>
            <a:xfrm rot="1800000" flipH="1">
              <a:off x="7921638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301.8 mm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8766CA5-EAE8-22DE-6AA1-09E912C75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2848" y="3301724"/>
              <a:ext cx="63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7ACFEC-90EB-10BA-1F71-14F793CAA1CD}"/>
                </a:ext>
              </a:extLst>
            </p:cNvPr>
            <p:cNvSpPr txBox="1"/>
            <p:nvPr/>
          </p:nvSpPr>
          <p:spPr>
            <a:xfrm rot="1800000" flipH="1">
              <a:off x="7212110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55BCE96-FD40-1A79-8B91-3ED86648DF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23181" y="3301476"/>
              <a:ext cx="720000" cy="49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1DCA08C-CD93-CDFA-6649-FA0D419BBFAF}"/>
                </a:ext>
              </a:extLst>
            </p:cNvPr>
            <p:cNvSpPr txBox="1"/>
            <p:nvPr/>
          </p:nvSpPr>
          <p:spPr>
            <a:xfrm rot="1800000" flipH="1">
              <a:off x="6506362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302.3 mm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5C73B01-6AC0-A2EF-5D47-58411C6DB4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3514" y="3301724"/>
              <a:ext cx="63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5D71B1-D35E-C0E7-5971-E7BEC7447ABE}"/>
                </a:ext>
              </a:extLst>
            </p:cNvPr>
            <p:cNvSpPr txBox="1"/>
            <p:nvPr/>
          </p:nvSpPr>
          <p:spPr>
            <a:xfrm rot="1800000" flipH="1">
              <a:off x="5771440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642F9BB-8B6F-784F-EC5A-FC2802D404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4180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B6CA9D2-3D51-DF1D-D739-DFD8B4CBE3E7}"/>
                </a:ext>
              </a:extLst>
            </p:cNvPr>
            <p:cNvSpPr txBox="1"/>
            <p:nvPr/>
          </p:nvSpPr>
          <p:spPr>
            <a:xfrm rot="1800000" flipH="1">
              <a:off x="4298113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300 mm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58BB837-B391-3E8F-BDE3-15A9A40437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93847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988C1E8-4264-6F93-D067-5375BB1D6C7D}"/>
                </a:ext>
              </a:extLst>
            </p:cNvPr>
            <p:cNvSpPr txBox="1"/>
            <p:nvPr/>
          </p:nvSpPr>
          <p:spPr>
            <a:xfrm rot="1800000" flipH="1">
              <a:off x="5026720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198.6 mm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1FD5A73-39E0-1C8B-B7F0-6182DE64F4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4513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994901-8492-0A66-E9F8-D47B9C5EB36A}"/>
                </a:ext>
              </a:extLst>
            </p:cNvPr>
            <p:cNvSpPr txBox="1"/>
            <p:nvPr/>
          </p:nvSpPr>
          <p:spPr>
            <a:xfrm rot="1800000" flipH="1">
              <a:off x="3535479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53357E-65B6-2854-CEFB-BC834ABB1C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846" y="3301724"/>
              <a:ext cx="36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3E48131-F3B9-9B0A-B49B-E6E8ED9F901C}"/>
                </a:ext>
              </a:extLst>
            </p:cNvPr>
            <p:cNvSpPr txBox="1"/>
            <p:nvPr/>
          </p:nvSpPr>
          <p:spPr>
            <a:xfrm rot="1800000" flipH="1">
              <a:off x="2959100" y="3331896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127 µm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842FFBC-0480-6C9F-3A2B-B9843FE804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5179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830AE8F-E62E-1FC5-1F41-FEAC4B9B0160}"/>
                </a:ext>
              </a:extLst>
            </p:cNvPr>
            <p:cNvSpPr txBox="1"/>
            <p:nvPr/>
          </p:nvSpPr>
          <p:spPr>
            <a:xfrm rot="1800000" flipH="1">
              <a:off x="2361859" y="3331896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125 mm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751374E-EFA4-231D-A1EF-57069E7D2189}"/>
                </a:ext>
              </a:extLst>
            </p:cNvPr>
            <p:cNvSpPr/>
            <p:nvPr/>
          </p:nvSpPr>
          <p:spPr>
            <a:xfrm flipH="1">
              <a:off x="10572184" y="2442267"/>
              <a:ext cx="1080000" cy="720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>
                  <a:solidFill>
                    <a:schemeClr val="tx1"/>
                  </a:solidFill>
                </a:rPr>
                <a:t>LINAC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FD84018-DD12-038B-C1CD-F7BB1F66FF49}"/>
                </a:ext>
              </a:extLst>
            </p:cNvPr>
            <p:cNvSpPr/>
            <p:nvPr/>
          </p:nvSpPr>
          <p:spPr>
            <a:xfrm flipH="1">
              <a:off x="10033872" y="2442267"/>
              <a:ext cx="450000" cy="7200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HC</a:t>
              </a:r>
            </a:p>
            <a:p>
              <a:pPr algn="ctr"/>
              <a:r>
                <a:rPr lang="en-AU" sz="1000" b="1" dirty="0"/>
                <a:t>(Off)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5BDD6A0-6947-D6A7-9E2D-0424B4DDF299}"/>
                </a:ext>
              </a:extLst>
            </p:cNvPr>
            <p:cNvSpPr/>
            <p:nvPr/>
          </p:nvSpPr>
          <p:spPr>
            <a:xfrm flipH="1">
              <a:off x="9391831" y="2442267"/>
              <a:ext cx="540000" cy="72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FCT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0B07E94-A1F3-21DA-F13D-6B8355D50645}"/>
                </a:ext>
              </a:extLst>
            </p:cNvPr>
            <p:cNvSpPr/>
            <p:nvPr/>
          </p:nvSpPr>
          <p:spPr>
            <a:xfrm flipH="1">
              <a:off x="6580959" y="2442267"/>
              <a:ext cx="450000" cy="7200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VC</a:t>
              </a:r>
            </a:p>
            <a:p>
              <a:pPr algn="ctr"/>
              <a:r>
                <a:rPr lang="en-AU" sz="1000" b="1" dirty="0"/>
                <a:t>(OFF)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2C817E1-9A84-932E-BD96-963D613A9D8E}"/>
                </a:ext>
              </a:extLst>
            </p:cNvPr>
            <p:cNvSpPr/>
            <p:nvPr/>
          </p:nvSpPr>
          <p:spPr>
            <a:xfrm flipH="1">
              <a:off x="1331899" y="2442267"/>
              <a:ext cx="540000" cy="720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BPM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85241E3-1900-AE41-784E-5CFCCA63E82F}"/>
                </a:ext>
              </a:extLst>
            </p:cNvPr>
            <p:cNvSpPr/>
            <p:nvPr/>
          </p:nvSpPr>
          <p:spPr>
            <a:xfrm flipH="1">
              <a:off x="8621224" y="2442267"/>
              <a:ext cx="630001" cy="720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QF1</a:t>
              </a:r>
            </a:p>
            <a:p>
              <a:pPr algn="ctr"/>
              <a:r>
                <a:rPr lang="en-AU" sz="1000" b="1" dirty="0"/>
                <a:t>(Scan)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CFAD032-9340-C47D-8375-539872D2EF8F}"/>
                </a:ext>
              </a:extLst>
            </p:cNvPr>
            <p:cNvSpPr/>
            <p:nvPr/>
          </p:nvSpPr>
          <p:spPr>
            <a:xfrm flipH="1">
              <a:off x="7193063" y="2442267"/>
              <a:ext cx="630000" cy="720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QD2</a:t>
              </a:r>
            </a:p>
            <a:p>
              <a:pPr algn="ctr"/>
              <a:r>
                <a:rPr lang="en-AU" sz="1000" b="1" dirty="0"/>
                <a:t>(9 A)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F769473-EFCD-0114-9CE8-DA1A09423003}"/>
                </a:ext>
              </a:extLst>
            </p:cNvPr>
            <p:cNvSpPr/>
            <p:nvPr/>
          </p:nvSpPr>
          <p:spPr>
            <a:xfrm flipH="1">
              <a:off x="5761364" y="2442267"/>
              <a:ext cx="630000" cy="720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QD3</a:t>
              </a:r>
            </a:p>
            <a:p>
              <a:pPr algn="ctr"/>
              <a:r>
                <a:rPr lang="en-AU" sz="1000" b="1" dirty="0"/>
                <a:t>(OFF)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B8B476B-A447-3DA2-AD68-D53B5FD0C31F}"/>
                </a:ext>
              </a:extLst>
            </p:cNvPr>
            <p:cNvSpPr/>
            <p:nvPr/>
          </p:nvSpPr>
          <p:spPr>
            <a:xfrm flipH="1">
              <a:off x="4240399" y="2442267"/>
              <a:ext cx="720000" cy="720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>
                  <a:solidFill>
                    <a:schemeClr val="tx1"/>
                  </a:solidFill>
                </a:rPr>
                <a:t>D</a:t>
              </a:r>
            </a:p>
            <a:p>
              <a:pPr algn="ctr"/>
              <a:r>
                <a:rPr lang="en-AU" sz="1100" b="1" dirty="0">
                  <a:solidFill>
                    <a:schemeClr val="tx1"/>
                  </a:solidFill>
                </a:rPr>
                <a:t>(Off)</a:t>
              </a:r>
              <a:endParaRPr lang="en-AU" b="1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5E7DD85-DDFB-DA3C-D6BD-7BE9715944B3}"/>
                </a:ext>
              </a:extLst>
            </p:cNvPr>
            <p:cNvSpPr/>
            <p:nvPr/>
          </p:nvSpPr>
          <p:spPr>
            <a:xfrm flipH="1">
              <a:off x="3081322" y="2442267"/>
              <a:ext cx="360000" cy="720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W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82755C3-2C4E-931A-F5E1-51842A05C640}"/>
                </a:ext>
              </a:extLst>
            </p:cNvPr>
            <p:cNvSpPr/>
            <p:nvPr/>
          </p:nvSpPr>
          <p:spPr>
            <a:xfrm flipH="1">
              <a:off x="2144551" y="2442267"/>
              <a:ext cx="360000" cy="720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S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7223D18F-8C1C-149D-73A7-39D4804851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1144" y="2332022"/>
              <a:ext cx="36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BD784CF-AFE2-B54E-5DA6-5BF184D9F689}"/>
                </a:ext>
              </a:extLst>
            </p:cNvPr>
            <p:cNvSpPr txBox="1"/>
            <p:nvPr/>
          </p:nvSpPr>
          <p:spPr>
            <a:xfrm flipH="1">
              <a:off x="1984419" y="2072109"/>
              <a:ext cx="756000" cy="2354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050" b="1" dirty="0"/>
                <a:t>0/3/6 mm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DCD13DA-0C45-D501-58F4-D68E8DCF7F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2568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3101126-93F2-47A3-7F41-D282E03CA268}"/>
                </a:ext>
              </a:extLst>
            </p:cNvPr>
            <p:cNvSpPr txBox="1"/>
            <p:nvPr/>
          </p:nvSpPr>
          <p:spPr>
            <a:xfrm rot="1800000" flipH="1">
              <a:off x="1667812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37.5 mm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F5B5D59-700F-4A54-BCC3-22E81EF975CE}"/>
                </a:ext>
              </a:extLst>
            </p:cNvPr>
            <p:cNvSpPr txBox="1"/>
            <p:nvPr/>
          </p:nvSpPr>
          <p:spPr>
            <a:xfrm flipH="1">
              <a:off x="3658896" y="2002216"/>
              <a:ext cx="1033545" cy="2285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050" b="1" dirty="0"/>
                <a:t>To Booster Ring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784442B-D59E-95F5-34FA-3561668D24D6}"/>
                </a:ext>
              </a:extLst>
            </p:cNvPr>
            <p:cNvSpPr txBox="1"/>
            <p:nvPr/>
          </p:nvSpPr>
          <p:spPr>
            <a:xfrm flipH="1">
              <a:off x="1061667" y="1584272"/>
              <a:ext cx="2162622" cy="3600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2000" b="1" dirty="0"/>
                <a:t>PEER End Station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D513F4A-87D1-C490-9235-351042A149EE}"/>
                </a:ext>
              </a:extLst>
            </p:cNvPr>
            <p:cNvSpPr/>
            <p:nvPr/>
          </p:nvSpPr>
          <p:spPr>
            <a:xfrm flipH="1">
              <a:off x="1209552" y="2007129"/>
              <a:ext cx="1871378" cy="18280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79A27729-B0A1-3A44-4595-BEDF2EAA180C}"/>
                </a:ext>
              </a:extLst>
            </p:cNvPr>
            <p:cNvSpPr txBox="1"/>
            <p:nvPr/>
          </p:nvSpPr>
          <p:spPr>
            <a:xfrm flipH="1">
              <a:off x="10620931" y="3271296"/>
              <a:ext cx="944479" cy="5816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2 S-Band Structures @ 100 MeV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DCFF349-FA7C-2B36-7A10-37A747304B87}"/>
                </a:ext>
              </a:extLst>
            </p:cNvPr>
            <p:cNvSpPr txBox="1"/>
            <p:nvPr/>
          </p:nvSpPr>
          <p:spPr>
            <a:xfrm flipH="1">
              <a:off x="3087662" y="1906407"/>
              <a:ext cx="677933" cy="3877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050" b="1" dirty="0"/>
                <a:t>127 µm Titanium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31B71-9DDA-497F-E6B0-5765C73E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684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B637C-D6E3-415E-91F3-51E65199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71DC4-33F7-AD67-9392-E96B4C6E8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5921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AU" sz="3200" dirty="0"/>
              <a:t>Characterise our VHEE beams at PEER</a:t>
            </a:r>
          </a:p>
          <a:p>
            <a:pPr lvl="1">
              <a:lnSpc>
                <a:spcPct val="150000"/>
              </a:lnSpc>
            </a:pPr>
            <a:r>
              <a:rPr lang="en-AU" sz="2800" dirty="0"/>
              <a:t>What do I mean by “characterise the beam”?</a:t>
            </a:r>
          </a:p>
          <a:p>
            <a:pPr lvl="1">
              <a:lnSpc>
                <a:spcPct val="150000"/>
              </a:lnSpc>
            </a:pPr>
            <a:r>
              <a:rPr lang="en-AU" sz="2800" dirty="0"/>
              <a:t>How do you characterise the beam?</a:t>
            </a:r>
          </a:p>
          <a:p>
            <a:pPr lvl="1">
              <a:lnSpc>
                <a:spcPct val="150000"/>
              </a:lnSpc>
            </a:pPr>
            <a:r>
              <a:rPr lang="en-AU" sz="2800" dirty="0"/>
              <a:t>Can you do that at PEER?</a:t>
            </a:r>
          </a:p>
          <a:p>
            <a:pPr lvl="1">
              <a:lnSpc>
                <a:spcPct val="150000"/>
              </a:lnSpc>
            </a:pPr>
            <a:r>
              <a:rPr lang="en-AU" sz="2800" dirty="0"/>
              <a:t>Why do you need to characterise the beam?</a:t>
            </a:r>
            <a:endParaRPr lang="en-AU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60AFA-FD2E-63D7-3DB5-1344B3FE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8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4474E99-2167-DA8F-281C-EF8C96E6F0C1}"/>
              </a:ext>
            </a:extLst>
          </p:cNvPr>
          <p:cNvGrpSpPr/>
          <p:nvPr/>
        </p:nvGrpSpPr>
        <p:grpSpPr>
          <a:xfrm>
            <a:off x="-1" y="1260413"/>
            <a:ext cx="11104473" cy="5463103"/>
            <a:chOff x="-1" y="1260413"/>
            <a:chExt cx="11104473" cy="546310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2EE0FDE-D05E-8073-CFEE-D2D74B719DB1}"/>
                </a:ext>
              </a:extLst>
            </p:cNvPr>
            <p:cNvGrpSpPr/>
            <p:nvPr/>
          </p:nvGrpSpPr>
          <p:grpSpPr>
            <a:xfrm>
              <a:off x="-1" y="1260413"/>
              <a:ext cx="11104473" cy="5455609"/>
              <a:chOff x="-1" y="1260413"/>
              <a:chExt cx="11104473" cy="5455609"/>
            </a:xfrm>
          </p:grpSpPr>
          <p:pic>
            <p:nvPicPr>
              <p:cNvPr id="5" name="Content Placeholder 5" descr="A map of the world&#10;&#10;AI-generated content may be incorrect.">
                <a:extLst>
                  <a:ext uri="{FF2B5EF4-FFF2-40B4-BE49-F238E27FC236}">
                    <a16:creationId xmlns:a16="http://schemas.microsoft.com/office/drawing/2014/main" id="{5EC52DB9-CCFF-9D83-D820-EF817A4FF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16" r="493"/>
              <a:stretch>
                <a:fillRect/>
              </a:stretch>
            </p:blipFill>
            <p:spPr>
              <a:xfrm rot="10800000">
                <a:off x="-1" y="1286566"/>
                <a:ext cx="11104473" cy="5429456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E46E04-641E-D96B-555A-6216148C7660}"/>
                  </a:ext>
                </a:extLst>
              </p:cNvPr>
              <p:cNvSpPr txBox="1"/>
              <p:nvPr/>
            </p:nvSpPr>
            <p:spPr>
              <a:xfrm>
                <a:off x="4201945" y="1260413"/>
                <a:ext cx="188453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dirty="0"/>
                  <a:t>Geomagnetic North Pole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6621FA4-A94B-7F50-E80C-07D8405C24EB}"/>
                </a:ext>
              </a:extLst>
            </p:cNvPr>
            <p:cNvSpPr txBox="1"/>
            <p:nvPr/>
          </p:nvSpPr>
          <p:spPr>
            <a:xfrm>
              <a:off x="4371743" y="6477295"/>
              <a:ext cx="1884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dirty="0"/>
                <a:t>Geomagnetic South Pole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17EA5E-66CC-F879-3858-421ED48F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25" y="92483"/>
            <a:ext cx="10515600" cy="932875"/>
          </a:xfrm>
        </p:spPr>
        <p:txBody>
          <a:bodyPr/>
          <a:lstStyle/>
          <a:p>
            <a:r>
              <a:rPr lang="en-AU" dirty="0"/>
              <a:t>Tangent: PEER at </a:t>
            </a:r>
            <a:r>
              <a:rPr lang="en-AU" b="1" i="1" u="sng" dirty="0"/>
              <a:t>Australia</a:t>
            </a:r>
            <a:r>
              <a:rPr lang="en-AU" dirty="0"/>
              <a:t>n Synchrotron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40D27-1160-BC74-F538-EF9BF10A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pPr/>
              <a:t>3</a:t>
            </a:fld>
            <a:endParaRPr lang="en-A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EBFDB1-C990-A2AB-74A3-B56A7288FBBE}"/>
              </a:ext>
            </a:extLst>
          </p:cNvPr>
          <p:cNvGrpSpPr>
            <a:grpSpLocks noChangeAspect="1"/>
          </p:cNvGrpSpPr>
          <p:nvPr/>
        </p:nvGrpSpPr>
        <p:grpSpPr>
          <a:xfrm>
            <a:off x="6085488" y="839842"/>
            <a:ext cx="6024648" cy="3213233"/>
            <a:chOff x="75791" y="1514082"/>
            <a:chExt cx="9763596" cy="5207393"/>
          </a:xfrm>
        </p:grpSpPr>
        <p:pic>
          <p:nvPicPr>
            <p:cNvPr id="7" name="Picture 6" descr="Diagram of a circular object with blue lines&#10;&#10;AI-generated content may be incorrect.">
              <a:extLst>
                <a:ext uri="{FF2B5EF4-FFF2-40B4-BE49-F238E27FC236}">
                  <a16:creationId xmlns:a16="http://schemas.microsoft.com/office/drawing/2014/main" id="{FDC0A72E-599C-335E-542E-EAD76F8A5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1" y="1742041"/>
              <a:ext cx="9763596" cy="49794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D06450-0723-8370-A472-920808880B49}"/>
                </a:ext>
              </a:extLst>
            </p:cNvPr>
            <p:cNvSpPr txBox="1"/>
            <p:nvPr/>
          </p:nvSpPr>
          <p:spPr>
            <a:xfrm>
              <a:off x="7162454" y="1514082"/>
              <a:ext cx="2676933" cy="455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 dirty="0"/>
                <a:t>Source: ansto.gov.au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DF20E9-A98A-74D2-C5F7-F105CE208717}"/>
              </a:ext>
            </a:extLst>
          </p:cNvPr>
          <p:cNvGrpSpPr/>
          <p:nvPr/>
        </p:nvGrpSpPr>
        <p:grpSpPr>
          <a:xfrm>
            <a:off x="1502569" y="1918462"/>
            <a:ext cx="2793206" cy="552083"/>
            <a:chOff x="1502569" y="1918462"/>
            <a:chExt cx="2793206" cy="5520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5C3CBA-93F5-76F6-E248-B49E01A94574}"/>
                </a:ext>
              </a:extLst>
            </p:cNvPr>
            <p:cNvSpPr txBox="1"/>
            <p:nvPr/>
          </p:nvSpPr>
          <p:spPr>
            <a:xfrm>
              <a:off x="2020272" y="1918462"/>
              <a:ext cx="22755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Melbourne, Australia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EFCA2E9-82C1-A149-0BEE-14BDBE29A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2569" y="2162389"/>
              <a:ext cx="516731" cy="30815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929DE4-101C-ED16-9A5D-4E433F94EBA3}"/>
              </a:ext>
            </a:extLst>
          </p:cNvPr>
          <p:cNvGrpSpPr/>
          <p:nvPr/>
        </p:nvGrpSpPr>
        <p:grpSpPr>
          <a:xfrm>
            <a:off x="3172639" y="5899770"/>
            <a:ext cx="2372047" cy="369332"/>
            <a:chOff x="3299220" y="6142010"/>
            <a:chExt cx="2372047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EED40B-757F-8740-5E3F-C279E174565D}"/>
                </a:ext>
              </a:extLst>
            </p:cNvPr>
            <p:cNvSpPr txBox="1"/>
            <p:nvPr/>
          </p:nvSpPr>
          <p:spPr>
            <a:xfrm>
              <a:off x="3299220" y="6142010"/>
              <a:ext cx="16252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Daresbury, UK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ED1AD7A-85CF-47BE-DA76-E9FE48A445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589" y="6283471"/>
              <a:ext cx="740678" cy="7287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A7BC71-FA60-B99E-BFF6-FA2E30044801}"/>
              </a:ext>
            </a:extLst>
          </p:cNvPr>
          <p:cNvGrpSpPr/>
          <p:nvPr/>
        </p:nvGrpSpPr>
        <p:grpSpPr>
          <a:xfrm>
            <a:off x="8164942" y="2326901"/>
            <a:ext cx="3001812" cy="2398658"/>
            <a:chOff x="8164942" y="2548571"/>
            <a:chExt cx="3001812" cy="239865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F8319D-333B-A0CE-F92B-3F2E27B8830D}"/>
                </a:ext>
              </a:extLst>
            </p:cNvPr>
            <p:cNvSpPr txBox="1"/>
            <p:nvPr/>
          </p:nvSpPr>
          <p:spPr>
            <a:xfrm>
              <a:off x="8164942" y="4300898"/>
              <a:ext cx="300181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Pulsed Energetic Electrons for Research (PEER)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258C2E3-6659-63EC-B9E7-744479F591B9}"/>
                </a:ext>
              </a:extLst>
            </p:cNvPr>
            <p:cNvCxnSpPr>
              <a:cxnSpLocks/>
              <a:stCxn id="27" idx="4"/>
              <a:endCxn id="22" idx="0"/>
            </p:cNvCxnSpPr>
            <p:nvPr/>
          </p:nvCxnSpPr>
          <p:spPr>
            <a:xfrm>
              <a:off x="9433320" y="3056387"/>
              <a:ext cx="232528" cy="124451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7670F30-E9EE-64E7-601D-73F840014A5A}"/>
                </a:ext>
              </a:extLst>
            </p:cNvPr>
            <p:cNvSpPr/>
            <p:nvPr/>
          </p:nvSpPr>
          <p:spPr>
            <a:xfrm rot="20954150">
              <a:off x="9188832" y="2548571"/>
              <a:ext cx="393290" cy="51232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918B67A-7450-419A-82E8-419E3DBD62F4}"/>
              </a:ext>
            </a:extLst>
          </p:cNvPr>
          <p:cNvSpPr txBox="1"/>
          <p:nvPr/>
        </p:nvSpPr>
        <p:spPr>
          <a:xfrm>
            <a:off x="6227501" y="4797206"/>
            <a:ext cx="462494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/>
              <a:t>RF: 3 GHz (S-band), Buncher: 500 MHz</a:t>
            </a:r>
          </a:p>
          <a:p>
            <a:r>
              <a:rPr lang="en-AU" sz="1400" dirty="0"/>
              <a:t>Gun: Thermionic triode</a:t>
            </a:r>
          </a:p>
          <a:p>
            <a:r>
              <a:rPr lang="en-AU" sz="1400" dirty="0"/>
              <a:t>Energy: ~100 MeV ( 70 – 110 MeV) +/- 1%</a:t>
            </a:r>
          </a:p>
          <a:p>
            <a:r>
              <a:rPr lang="en-AU" sz="1400" dirty="0"/>
              <a:t>Bunch length: ~100 </a:t>
            </a:r>
            <a:r>
              <a:rPr lang="en-AU" sz="1400" dirty="0" err="1"/>
              <a:t>ps</a:t>
            </a:r>
            <a:r>
              <a:rPr lang="en-AU" sz="1400" dirty="0"/>
              <a:t>*</a:t>
            </a:r>
          </a:p>
          <a:p>
            <a:r>
              <a:rPr lang="en-AU" sz="1400" dirty="0"/>
              <a:t>Single bunch mode: 30 </a:t>
            </a:r>
            <a:r>
              <a:rPr lang="en-AU" sz="1400" dirty="0" err="1"/>
              <a:t>fC</a:t>
            </a:r>
            <a:r>
              <a:rPr lang="en-AU" sz="1400" dirty="0"/>
              <a:t> to 12 </a:t>
            </a:r>
            <a:r>
              <a:rPr lang="en-AU" sz="1400" dirty="0" err="1"/>
              <a:t>pC</a:t>
            </a:r>
            <a:endParaRPr lang="en-AU" sz="1400" dirty="0"/>
          </a:p>
          <a:p>
            <a:r>
              <a:rPr lang="en-AU" sz="1400" dirty="0"/>
              <a:t>Multi bunch mode: 0.48 – 4.8 </a:t>
            </a:r>
            <a:r>
              <a:rPr lang="en-AU" sz="1400" dirty="0" err="1"/>
              <a:t>nC</a:t>
            </a:r>
            <a:r>
              <a:rPr lang="en-AU" sz="1400" dirty="0"/>
              <a:t> (1 – 500 bunches)</a:t>
            </a:r>
          </a:p>
          <a:p>
            <a:r>
              <a:rPr lang="en-AU" sz="1400" dirty="0"/>
              <a:t>Train length: 16 ns – 1000 ns</a:t>
            </a:r>
          </a:p>
          <a:p>
            <a:r>
              <a:rPr lang="en-AU" sz="1400" dirty="0"/>
              <a:t>Repetition: 1 – 5 Hz</a:t>
            </a:r>
            <a:endParaRPr lang="en-AU" sz="10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3151FD2-F752-E881-3C82-5348111F4932}"/>
              </a:ext>
            </a:extLst>
          </p:cNvPr>
          <p:cNvGrpSpPr/>
          <p:nvPr/>
        </p:nvGrpSpPr>
        <p:grpSpPr>
          <a:xfrm>
            <a:off x="1502569" y="2503882"/>
            <a:ext cx="4042117" cy="3504012"/>
            <a:chOff x="1502569" y="2503882"/>
            <a:chExt cx="4042117" cy="350401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3FE7AEC-8D90-6083-4B30-1822E2CBB84F}"/>
                </a:ext>
              </a:extLst>
            </p:cNvPr>
            <p:cNvCxnSpPr>
              <a:cxnSpLocks/>
            </p:cNvCxnSpPr>
            <p:nvPr/>
          </p:nvCxnSpPr>
          <p:spPr>
            <a:xfrm>
              <a:off x="1502569" y="2503882"/>
              <a:ext cx="4042117" cy="35040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901FC8-B183-89AB-B51F-DF2CEA7B570B}"/>
                </a:ext>
              </a:extLst>
            </p:cNvPr>
            <p:cNvSpPr txBox="1"/>
            <p:nvPr/>
          </p:nvSpPr>
          <p:spPr>
            <a:xfrm>
              <a:off x="3058815" y="3581416"/>
              <a:ext cx="1421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17.000 km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A6135E-1B2F-63E6-5172-04420BB2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9" y="4387456"/>
            <a:ext cx="2770767" cy="2241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766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75FB4-CA48-F55A-5E1C-7D1A36064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63B38-53C4-29EC-6819-C343E4488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46"/>
            <a:ext cx="10515600" cy="943598"/>
          </a:xfrm>
        </p:spPr>
        <p:txBody>
          <a:bodyPr>
            <a:normAutofit/>
          </a:bodyPr>
          <a:lstStyle/>
          <a:p>
            <a:pPr algn="ctr"/>
            <a:r>
              <a:rPr lang="en-AU" sz="4000" dirty="0"/>
              <a:t>Pulsed Energetic Electrons for Research (PEER)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F0B56E-88D2-2E45-CC1B-66304C63D788}"/>
              </a:ext>
            </a:extLst>
          </p:cNvPr>
          <p:cNvGrpSpPr/>
          <p:nvPr/>
        </p:nvGrpSpPr>
        <p:grpSpPr>
          <a:xfrm>
            <a:off x="165520" y="1233850"/>
            <a:ext cx="11765984" cy="2370525"/>
            <a:chOff x="165520" y="1233850"/>
            <a:chExt cx="11765984" cy="237052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F36563C-2C83-4866-26F2-2842B3DAC792}"/>
                </a:ext>
              </a:extLst>
            </p:cNvPr>
            <p:cNvSpPr txBox="1"/>
            <p:nvPr/>
          </p:nvSpPr>
          <p:spPr>
            <a:xfrm flipH="1">
              <a:off x="7613709" y="2529615"/>
              <a:ext cx="102524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800" b="1" dirty="0"/>
                <a:t>Vacuum Beam Pipe</a:t>
              </a:r>
            </a:p>
            <a:p>
              <a:pPr algn="ctr"/>
              <a:r>
                <a:rPr lang="en-AU" sz="800" b="1" dirty="0"/>
                <a:t>Ø 42.5 mm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353C70-6CC3-2C21-6B11-D18E69D9418E}"/>
                </a:ext>
              </a:extLst>
            </p:cNvPr>
            <p:cNvSpPr txBox="1"/>
            <p:nvPr/>
          </p:nvSpPr>
          <p:spPr>
            <a:xfrm>
              <a:off x="4247677" y="1233850"/>
              <a:ext cx="7205059" cy="756000"/>
            </a:xfrm>
            <a:prstGeom prst="rect">
              <a:avLst/>
            </a:prstGeom>
            <a:noFill/>
          </p:spPr>
          <p:txBody>
            <a:bodyPr wrap="square" numCol="3" rtlCol="0">
              <a:spAutoFit/>
            </a:bodyPr>
            <a:lstStyle/>
            <a:p>
              <a:r>
                <a:rPr lang="en-AU" sz="1400" b="1" dirty="0"/>
                <a:t>LINAC: Linear Accelerator</a:t>
              </a:r>
            </a:p>
            <a:p>
              <a:r>
                <a:rPr lang="en-AU" sz="1400" b="1" dirty="0"/>
                <a:t>HC: Horizontal Corrector</a:t>
              </a:r>
            </a:p>
            <a:p>
              <a:r>
                <a:rPr lang="en-AU" sz="1400" b="1" dirty="0"/>
                <a:t>FCT: Fast Transformer</a:t>
              </a:r>
            </a:p>
            <a:p>
              <a:r>
                <a:rPr lang="en-AU" sz="1400" b="1" dirty="0"/>
                <a:t>QF: Focusing Quadrupole</a:t>
              </a:r>
            </a:p>
            <a:p>
              <a:r>
                <a:rPr lang="en-AU" sz="1400" b="1" dirty="0"/>
                <a:t>QD: Defocusing Quadrupole</a:t>
              </a:r>
            </a:p>
            <a:p>
              <a:r>
                <a:rPr lang="en-AU" sz="1400" b="1" dirty="0"/>
                <a:t>VC: Vertical Corrector</a:t>
              </a:r>
            </a:p>
            <a:p>
              <a:r>
                <a:rPr lang="en-AU" sz="1400" b="1" dirty="0"/>
                <a:t>D: Dipole</a:t>
              </a:r>
            </a:p>
            <a:p>
              <a:r>
                <a:rPr lang="en-AU" sz="1400" b="1" dirty="0"/>
                <a:t>W: Vacuum Window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5E0FD3C-6E46-35D6-C52F-EC02A265F773}"/>
                </a:ext>
              </a:extLst>
            </p:cNvPr>
            <p:cNvCxnSpPr>
              <a:cxnSpLocks/>
            </p:cNvCxnSpPr>
            <p:nvPr/>
          </p:nvCxnSpPr>
          <p:spPr>
            <a:xfrm rot="900000" flipH="1" flipV="1">
              <a:off x="2634003" y="1805867"/>
              <a:ext cx="0" cy="2585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2EDD3AD-D61D-7576-708C-2CCB8FF813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97217" y="2843370"/>
              <a:ext cx="0" cy="1574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11B236E-06D3-2E74-C8A4-EBE3B74DA745}"/>
                </a:ext>
              </a:extLst>
            </p:cNvPr>
            <p:cNvCxnSpPr>
              <a:cxnSpLocks/>
            </p:cNvCxnSpPr>
            <p:nvPr/>
          </p:nvCxnSpPr>
          <p:spPr>
            <a:xfrm>
              <a:off x="8122079" y="2386285"/>
              <a:ext cx="0" cy="2073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D8D9C50-5EB6-A67D-D750-40245FC58C08}"/>
                </a:ext>
              </a:extLst>
            </p:cNvPr>
            <p:cNvCxnSpPr>
              <a:cxnSpLocks/>
            </p:cNvCxnSpPr>
            <p:nvPr/>
          </p:nvCxnSpPr>
          <p:spPr>
            <a:xfrm rot="1800000" flipH="1">
              <a:off x="3352732" y="1853994"/>
              <a:ext cx="2000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9C04B1-41D9-DD54-3781-11FDDD2B7DE8}"/>
                </a:ext>
              </a:extLst>
            </p:cNvPr>
            <p:cNvSpPr/>
            <p:nvPr/>
          </p:nvSpPr>
          <p:spPr>
            <a:xfrm rot="1800000" flipH="1">
              <a:off x="3460897" y="2073312"/>
              <a:ext cx="918186" cy="10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274887A-CE13-35B1-033E-09CEDAC16932}"/>
                </a:ext>
              </a:extLst>
            </p:cNvPr>
            <p:cNvSpPr/>
            <p:nvPr/>
          </p:nvSpPr>
          <p:spPr>
            <a:xfrm flipH="1">
              <a:off x="2409807" y="2380853"/>
              <a:ext cx="8321569" cy="10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7470F76-9D75-56FA-171E-CE662F82BF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7518" y="2991857"/>
              <a:ext cx="140014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2CFDD32-C30B-3CAE-82CF-65CEDE40A87E}"/>
                </a:ext>
              </a:extLst>
            </p:cNvPr>
            <p:cNvSpPr txBox="1"/>
            <p:nvPr/>
          </p:nvSpPr>
          <p:spPr>
            <a:xfrm rot="1800000" flipH="1">
              <a:off x="9620490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732.5 mm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DA028E6-7FB7-138D-C254-6C5F27E2E2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3363" y="2991857"/>
              <a:ext cx="70007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2CE431-A24E-AE48-E992-2543855D544C}"/>
                </a:ext>
              </a:extLst>
            </p:cNvPr>
            <p:cNvSpPr txBox="1"/>
            <p:nvPr/>
          </p:nvSpPr>
          <p:spPr>
            <a:xfrm rot="1800000" flipH="1">
              <a:off x="8581772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131F39E-AE53-4C82-CD5A-93A433879F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9199" y="2991857"/>
              <a:ext cx="800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3FDB947-ED54-F5BB-CC87-E290B6F7710D}"/>
                </a:ext>
              </a:extLst>
            </p:cNvPr>
            <p:cNvSpPr txBox="1"/>
            <p:nvPr/>
          </p:nvSpPr>
          <p:spPr>
            <a:xfrm rot="1800000" flipH="1">
              <a:off x="7786010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301.8 mm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3D546BD-1845-10D6-CBD2-7F98FAED91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5045" y="2991857"/>
              <a:ext cx="70007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903B857-016B-A1E2-5EB2-EC0D6BFC3C8C}"/>
                </a:ext>
              </a:extLst>
            </p:cNvPr>
            <p:cNvSpPr txBox="1"/>
            <p:nvPr/>
          </p:nvSpPr>
          <p:spPr>
            <a:xfrm rot="1800000" flipH="1">
              <a:off x="6997562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FD2BCA-38C6-2A8A-D137-EFF2A588AF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20881" y="2991581"/>
              <a:ext cx="800085" cy="5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6B6F198-12A9-4855-2833-E989FBC1B3E8}"/>
                </a:ext>
              </a:extLst>
            </p:cNvPr>
            <p:cNvSpPr txBox="1"/>
            <p:nvPr/>
          </p:nvSpPr>
          <p:spPr>
            <a:xfrm rot="1800000" flipH="1">
              <a:off x="6213314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302.3 mm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FA63FAE-6F82-8924-C2F0-E18DAFC6D8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6727" y="2991857"/>
              <a:ext cx="70007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730F5C3-7B5C-98CB-261F-7416ADAC99FE}"/>
                </a:ext>
              </a:extLst>
            </p:cNvPr>
            <p:cNvSpPr txBox="1"/>
            <p:nvPr/>
          </p:nvSpPr>
          <p:spPr>
            <a:xfrm rot="1800000" flipH="1">
              <a:off x="5396647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EE368EC-3488-B83D-7B63-68657CA35C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8398" y="2991857"/>
              <a:ext cx="800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91E8D05-01D5-E2D2-33B9-86389C6DB5DE}"/>
                </a:ext>
              </a:extLst>
            </p:cNvPr>
            <p:cNvSpPr txBox="1"/>
            <p:nvPr/>
          </p:nvSpPr>
          <p:spPr>
            <a:xfrm rot="1800000" flipH="1">
              <a:off x="3759442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300 mm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BCAA14D-5215-B695-D30E-1C994A049F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2562" y="2991857"/>
              <a:ext cx="800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B5D5C33-E7F8-30B8-C07B-F0978DEFF14C}"/>
                </a:ext>
              </a:extLst>
            </p:cNvPr>
            <p:cNvSpPr txBox="1"/>
            <p:nvPr/>
          </p:nvSpPr>
          <p:spPr>
            <a:xfrm rot="1800000" flipH="1">
              <a:off x="4569092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198.6 mm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B18D2D7-7141-AB77-2409-41C788FA6C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4233" y="2991857"/>
              <a:ext cx="800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3AFFB83-4D0D-2F67-9E13-4E883789B79B}"/>
                </a:ext>
              </a:extLst>
            </p:cNvPr>
            <p:cNvSpPr txBox="1"/>
            <p:nvPr/>
          </p:nvSpPr>
          <p:spPr>
            <a:xfrm rot="1800000" flipH="1">
              <a:off x="2911980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22AC44F-41A7-6838-84A3-9D0544A463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111" y="2991857"/>
              <a:ext cx="40004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647EEAA-0DB5-C371-B5DD-E1A46B4312C1}"/>
                </a:ext>
              </a:extLst>
            </p:cNvPr>
            <p:cNvSpPr txBox="1"/>
            <p:nvPr/>
          </p:nvSpPr>
          <p:spPr>
            <a:xfrm rot="1800000" flipH="1">
              <a:off x="2271491" y="3025385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127 µm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5E62BA4-A60B-F3F3-E8CB-B28195CA8B0F}"/>
                </a:ext>
              </a:extLst>
            </p:cNvPr>
            <p:cNvSpPr/>
            <p:nvPr/>
          </p:nvSpPr>
          <p:spPr>
            <a:xfrm flipH="1">
              <a:off x="10731376" y="2036804"/>
              <a:ext cx="1200128" cy="80008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>
                  <a:solidFill>
                    <a:schemeClr val="tx1"/>
                  </a:solidFill>
                </a:rPr>
                <a:t>LINAC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DDD4D69-CC70-07F1-A7DC-953B570796AF}"/>
                </a:ext>
              </a:extLst>
            </p:cNvPr>
            <p:cNvSpPr/>
            <p:nvPr/>
          </p:nvSpPr>
          <p:spPr>
            <a:xfrm flipH="1">
              <a:off x="10133188" y="2036804"/>
              <a:ext cx="500053" cy="80008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HC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9D9322B-F5C3-0F7E-BE48-3A68AD857FE3}"/>
                </a:ext>
              </a:extLst>
            </p:cNvPr>
            <p:cNvSpPr/>
            <p:nvPr/>
          </p:nvSpPr>
          <p:spPr>
            <a:xfrm flipH="1">
              <a:off x="9419733" y="2036804"/>
              <a:ext cx="600064" cy="80008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FCT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46CF909-FD4C-79E4-13D5-FD47C1BF4408}"/>
                </a:ext>
              </a:extLst>
            </p:cNvPr>
            <p:cNvSpPr/>
            <p:nvPr/>
          </p:nvSpPr>
          <p:spPr>
            <a:xfrm flipH="1">
              <a:off x="6296208" y="2036804"/>
              <a:ext cx="500053" cy="80008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VC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350A818-B1E1-95E4-99E9-DE1733787A61}"/>
                </a:ext>
              </a:extLst>
            </p:cNvPr>
            <p:cNvSpPr/>
            <p:nvPr/>
          </p:nvSpPr>
          <p:spPr>
            <a:xfrm flipH="1">
              <a:off x="8563411" y="2036804"/>
              <a:ext cx="700076" cy="80008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QF1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74F7F75-6F3F-AFE4-0D25-75310D61C4C7}"/>
                </a:ext>
              </a:extLst>
            </p:cNvPr>
            <p:cNvSpPr/>
            <p:nvPr/>
          </p:nvSpPr>
          <p:spPr>
            <a:xfrm flipH="1">
              <a:off x="6976396" y="2036804"/>
              <a:ext cx="700075" cy="80008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QD2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C6BC0B5-1099-67DC-0C58-E10C99AAC2D9}"/>
                </a:ext>
              </a:extLst>
            </p:cNvPr>
            <p:cNvSpPr/>
            <p:nvPr/>
          </p:nvSpPr>
          <p:spPr>
            <a:xfrm flipH="1">
              <a:off x="5385450" y="2036804"/>
              <a:ext cx="700075" cy="80008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QD3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4BB9DB9-B5FD-7C77-BECB-3FD585819D7A}"/>
                </a:ext>
              </a:extLst>
            </p:cNvPr>
            <p:cNvSpPr/>
            <p:nvPr/>
          </p:nvSpPr>
          <p:spPr>
            <a:xfrm flipH="1">
              <a:off x="3695308" y="2036804"/>
              <a:ext cx="800085" cy="80008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>
                  <a:solidFill>
                    <a:schemeClr val="tx1"/>
                  </a:solidFill>
                </a:rPr>
                <a:t>D</a:t>
              </a:r>
            </a:p>
            <a:p>
              <a:pPr algn="ctr"/>
              <a:r>
                <a:rPr lang="en-AU" sz="1100" b="1" dirty="0">
                  <a:solidFill>
                    <a:schemeClr val="tx1"/>
                  </a:solidFill>
                </a:rPr>
                <a:t>(Off)</a:t>
              </a:r>
              <a:endParaRPr lang="en-AU" b="1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1D1196B-602D-A01C-BAC6-A23F87490B01}"/>
                </a:ext>
              </a:extLst>
            </p:cNvPr>
            <p:cNvSpPr/>
            <p:nvPr/>
          </p:nvSpPr>
          <p:spPr>
            <a:xfrm flipH="1">
              <a:off x="2407308" y="2036804"/>
              <a:ext cx="400043" cy="80008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W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D2BC1AD-2A50-46B2-5944-181BB9DE907C}"/>
                </a:ext>
              </a:extLst>
            </p:cNvPr>
            <p:cNvSpPr txBox="1"/>
            <p:nvPr/>
          </p:nvSpPr>
          <p:spPr>
            <a:xfrm flipH="1">
              <a:off x="3049125" y="1547807"/>
              <a:ext cx="1148506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050" b="1" dirty="0"/>
                <a:t>To Booster Ring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61F4891-DDF7-D2F4-53B4-9CAAF31968AB}"/>
                </a:ext>
              </a:extLst>
            </p:cNvPr>
            <p:cNvSpPr txBox="1"/>
            <p:nvPr/>
          </p:nvSpPr>
          <p:spPr>
            <a:xfrm flipH="1">
              <a:off x="165520" y="1301730"/>
              <a:ext cx="240317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2000" b="1" dirty="0"/>
                <a:t>PEER End Station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A46A2A9-B5C6-6843-5AFE-985E79E6F051}"/>
                </a:ext>
              </a:extLst>
            </p:cNvPr>
            <p:cNvSpPr/>
            <p:nvPr/>
          </p:nvSpPr>
          <p:spPr>
            <a:xfrm flipH="1">
              <a:off x="327340" y="1801723"/>
              <a:ext cx="2079531" cy="178287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158258C-601C-E76A-1321-A163F736866F}"/>
                </a:ext>
              </a:extLst>
            </p:cNvPr>
            <p:cNvSpPr txBox="1"/>
            <p:nvPr/>
          </p:nvSpPr>
          <p:spPr>
            <a:xfrm flipH="1">
              <a:off x="10785545" y="2958045"/>
              <a:ext cx="1049533" cy="646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2 S-Band Structures @ 100 MeV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83436D9-83A8-4030-BB16-B9BEEC4EB646}"/>
                </a:ext>
              </a:extLst>
            </p:cNvPr>
            <p:cNvSpPr txBox="1"/>
            <p:nvPr/>
          </p:nvSpPr>
          <p:spPr>
            <a:xfrm flipH="1">
              <a:off x="2414353" y="1441341"/>
              <a:ext cx="75333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050" b="1" dirty="0"/>
                <a:t>127 µm Titanium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29D1888-427B-E79E-B20A-93D0123D448B}"/>
              </a:ext>
            </a:extLst>
          </p:cNvPr>
          <p:cNvGrpSpPr/>
          <p:nvPr/>
        </p:nvGrpSpPr>
        <p:grpSpPr>
          <a:xfrm>
            <a:off x="6486058" y="3611082"/>
            <a:ext cx="4080006" cy="3060000"/>
            <a:chOff x="6517167" y="3651721"/>
            <a:chExt cx="4080006" cy="3060000"/>
          </a:xfrm>
        </p:grpSpPr>
        <p:pic>
          <p:nvPicPr>
            <p:cNvPr id="19" name="Picture 18" descr="A machine in a factory&#10;&#10;AI-generated content may be incorrect.">
              <a:extLst>
                <a:ext uri="{FF2B5EF4-FFF2-40B4-BE49-F238E27FC236}">
                  <a16:creationId xmlns:a16="http://schemas.microsoft.com/office/drawing/2014/main" id="{61EC1315-C4C8-F232-1C82-1E886DCC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69" b="21481"/>
            <a:stretch>
              <a:fillRect/>
            </a:stretch>
          </p:blipFill>
          <p:spPr>
            <a:xfrm>
              <a:off x="6517167" y="3651721"/>
              <a:ext cx="4080006" cy="3060000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1BA07BA-831F-9C53-4554-76CE5B42D1C6}"/>
                </a:ext>
              </a:extLst>
            </p:cNvPr>
            <p:cNvSpPr txBox="1"/>
            <p:nvPr/>
          </p:nvSpPr>
          <p:spPr>
            <a:xfrm>
              <a:off x="6615650" y="4383881"/>
              <a:ext cx="1390162" cy="510778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Transfer Line to Booster Ring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8D9D605-E333-91CA-C56D-55E936E779A7}"/>
                </a:ext>
              </a:extLst>
            </p:cNvPr>
            <p:cNvSpPr txBox="1"/>
            <p:nvPr/>
          </p:nvSpPr>
          <p:spPr>
            <a:xfrm>
              <a:off x="9041180" y="6016247"/>
              <a:ext cx="1263301" cy="510778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XYZ Linear Motion Stage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9F2C661-EEFF-6727-6C01-9250AB542D1D}"/>
                </a:ext>
              </a:extLst>
            </p:cNvPr>
            <p:cNvSpPr txBox="1"/>
            <p:nvPr/>
          </p:nvSpPr>
          <p:spPr>
            <a:xfrm>
              <a:off x="9494456" y="4805705"/>
              <a:ext cx="1064113" cy="851297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100" b="1" dirty="0"/>
                <a:t>Quadrupole</a:t>
              </a:r>
            </a:p>
            <a:p>
              <a:pPr algn="ctr"/>
              <a:r>
                <a:rPr lang="en-AU" sz="1100" b="1" dirty="0"/>
                <a:t>Triplet</a:t>
              </a:r>
            </a:p>
            <a:p>
              <a:pPr algn="ctr"/>
              <a:r>
                <a:rPr lang="en-AU" sz="1100" b="1" dirty="0"/>
                <a:t>(QF1, QD2, and QD3)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2656CB-49BD-D463-96C2-D6EC3D30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4</a:t>
            </a:fld>
            <a:endParaRPr lang="en-AU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63CD72-E135-B3DC-912D-E0EA13C05601}"/>
              </a:ext>
            </a:extLst>
          </p:cNvPr>
          <p:cNvGrpSpPr/>
          <p:nvPr/>
        </p:nvGrpSpPr>
        <p:grpSpPr>
          <a:xfrm>
            <a:off x="334909" y="1850464"/>
            <a:ext cx="2021123" cy="1638891"/>
            <a:chOff x="334909" y="1850464"/>
            <a:chExt cx="2021123" cy="163889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3DE1DCD-BE42-187E-1ACE-BBDE74FC95A8}"/>
                </a:ext>
              </a:extLst>
            </p:cNvPr>
            <p:cNvSpPr txBox="1"/>
            <p:nvPr/>
          </p:nvSpPr>
          <p:spPr>
            <a:xfrm rot="1800000" flipH="1">
              <a:off x="1043902" y="1976045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~400 mm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6FA80E1-AB49-8A84-A9AB-DF2163EF0A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909" y="2435675"/>
              <a:ext cx="2021123" cy="894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EE60955-C9B4-12AA-CA26-D7CE110B4E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449" y="1850464"/>
              <a:ext cx="0" cy="49470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401CF6-DE1C-B8CE-C1F8-99C41DE49B7A}"/>
                </a:ext>
              </a:extLst>
            </p:cNvPr>
            <p:cNvSpPr txBox="1"/>
            <p:nvPr/>
          </p:nvSpPr>
          <p:spPr>
            <a:xfrm rot="1800000" flipH="1">
              <a:off x="406847" y="190985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~100 mm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D46BE2-F328-9377-0DDC-54A48A49A312}"/>
                </a:ext>
              </a:extLst>
            </p:cNvPr>
            <p:cNvSpPr txBox="1"/>
            <p:nvPr/>
          </p:nvSpPr>
          <p:spPr>
            <a:xfrm>
              <a:off x="334909" y="2750691"/>
              <a:ext cx="20052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/>
                <a:t>Limited in x-axis now, possible plan to extend beamline 🤞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F51792-50C3-8502-0515-F305B6705964}"/>
              </a:ext>
            </a:extLst>
          </p:cNvPr>
          <p:cNvGrpSpPr>
            <a:grpSpLocks noChangeAspect="1"/>
          </p:cNvGrpSpPr>
          <p:nvPr/>
        </p:nvGrpSpPr>
        <p:grpSpPr>
          <a:xfrm>
            <a:off x="1449940" y="3640015"/>
            <a:ext cx="4311545" cy="3035093"/>
            <a:chOff x="163007" y="3862486"/>
            <a:chExt cx="3878824" cy="2730481"/>
          </a:xfrm>
        </p:grpSpPr>
        <p:pic>
          <p:nvPicPr>
            <p:cNvPr id="27" name="Picture 26" descr="A machine in a factory&#10;&#10;AI-generated content may be incorrect.">
              <a:extLst>
                <a:ext uri="{FF2B5EF4-FFF2-40B4-BE49-F238E27FC236}">
                  <a16:creationId xmlns:a16="http://schemas.microsoft.com/office/drawing/2014/main" id="{C6156566-C342-AEFD-672B-EEC875CC3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33385" r="462" b="16508"/>
            <a:stretch>
              <a:fillRect/>
            </a:stretch>
          </p:blipFill>
          <p:spPr>
            <a:xfrm>
              <a:off x="163007" y="3862486"/>
              <a:ext cx="3878824" cy="273048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6DFF8F4-429D-DC4E-2A0C-AF0F9920177F}"/>
                </a:ext>
              </a:extLst>
            </p:cNvPr>
            <p:cNvSpPr txBox="1"/>
            <p:nvPr/>
          </p:nvSpPr>
          <p:spPr>
            <a:xfrm>
              <a:off x="254031" y="4015027"/>
              <a:ext cx="1263301" cy="306467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Faraday Cup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1DCA60-353B-92CE-5447-1859A5577E23}"/>
                </a:ext>
              </a:extLst>
            </p:cNvPr>
            <p:cNvSpPr txBox="1"/>
            <p:nvPr/>
          </p:nvSpPr>
          <p:spPr>
            <a:xfrm>
              <a:off x="2046867" y="5960688"/>
              <a:ext cx="1263301" cy="510778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XYZ Linear Motion Stage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73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745CE4-D9D6-DFA9-2634-5AAC60E2C1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123" y="1638300"/>
                <a:ext cx="7765440" cy="521914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AU" sz="2000" dirty="0"/>
                  <a:t>Courant-Snyder (CS) parameters (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AU" sz="2000" dirty="0"/>
                  <a:t>,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AU" sz="2000" dirty="0"/>
                  <a:t>,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AU" sz="2000" dirty="0"/>
                  <a:t>, and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AU" sz="2000" dirty="0"/>
                  <a:t>) describe the distribution of position and angle of the beam: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1" i="1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AU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AU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i="1">
                          <a:latin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mr>
                            <m:m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AU" sz="2000" dirty="0"/>
                  <a:t> is the covariance matrix of position and angle.</a:t>
                </a:r>
              </a:p>
              <a:p>
                <a:r>
                  <a:rPr lang="en-AU" sz="2000" dirty="0"/>
                  <a:t>Transformation of the covariance matrix: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AU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AU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1" i="1">
                          <a:latin typeface="Cambria Math" panose="02040503050406030204" pitchFamily="18" charset="0"/>
                        </a:rPr>
                        <m:t>𝑴𝑪</m:t>
                      </m:r>
                      <m:sSup>
                        <m:sSup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AU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1" i="1" smtClean="0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AU" sz="2000" dirty="0"/>
                  <a:t> is the transfer matrix, specific to beamline elements (drift, dipole, quadrupoles, etc)</a:t>
                </a:r>
              </a:p>
              <a:p>
                <a:r>
                  <a:rPr lang="en-AU" sz="2000" dirty="0"/>
                  <a:t>Why? Knowing at one point = knowing it everywhere</a:t>
                </a:r>
              </a:p>
              <a:p>
                <a:r>
                  <a:rPr lang="en-AU" sz="2000" dirty="0"/>
                  <a:t>Measure: </a:t>
                </a:r>
                <a:r>
                  <a:rPr lang="en-AU" sz="2000" b="1" i="1" u="sng" dirty="0"/>
                  <a:t>Quadrupole Scan</a:t>
                </a:r>
                <a:r>
                  <a:rPr lang="en-AU" sz="2000" dirty="0"/>
                  <a:t> -&gt; Obtain CS parameters by observing how beam size changes as a function of quadruple current (focusing strength)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745CE4-D9D6-DFA9-2634-5AAC60E2C1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123" y="1638300"/>
                <a:ext cx="7765440" cy="5219141"/>
              </a:xfrm>
              <a:blipFill>
                <a:blip r:embed="rId3"/>
                <a:stretch>
                  <a:fillRect l="-706" t="-584" r="-47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DDF65AA-E3EA-0C47-D9B8-7C907B3DC7BA}"/>
              </a:ext>
            </a:extLst>
          </p:cNvPr>
          <p:cNvGrpSpPr/>
          <p:nvPr/>
        </p:nvGrpSpPr>
        <p:grpSpPr>
          <a:xfrm>
            <a:off x="7251015" y="1766329"/>
            <a:ext cx="4665334" cy="3314111"/>
            <a:chOff x="7480783" y="506660"/>
            <a:chExt cx="4665334" cy="33141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E03973-CC7B-BE4D-E9A9-5B092E0C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66" t="6158" r="2752" b="-151"/>
            <a:stretch>
              <a:fillRect/>
            </a:stretch>
          </p:blipFill>
          <p:spPr>
            <a:xfrm>
              <a:off x="7480783" y="506660"/>
              <a:ext cx="4665334" cy="33141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E212D7-E861-7D2C-850D-4426C9177BFF}"/>
                </a:ext>
              </a:extLst>
            </p:cNvPr>
            <p:cNvSpPr txBox="1"/>
            <p:nvPr/>
          </p:nvSpPr>
          <p:spPr>
            <a:xfrm>
              <a:off x="9586292" y="2971800"/>
              <a:ext cx="2381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Phase (Trace) Space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5E2966-3DB1-BDCD-D5DD-C5C818CE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51" y="312737"/>
            <a:ext cx="11189289" cy="1325563"/>
          </a:xfrm>
        </p:spPr>
        <p:txBody>
          <a:bodyPr/>
          <a:lstStyle/>
          <a:p>
            <a:r>
              <a:rPr lang="en-AU" dirty="0"/>
              <a:t>What do you mean by </a:t>
            </a:r>
            <a:r>
              <a:rPr lang="en-AU" b="1" i="1" u="sng" dirty="0"/>
              <a:t>characterise</a:t>
            </a:r>
            <a:r>
              <a:rPr lang="en-AU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E96E1-1C62-7850-ED33-E2F684913F5F}"/>
              </a:ext>
            </a:extLst>
          </p:cNvPr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615FE-CC00-8A79-A584-56D2874A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5</a:t>
            </a:fld>
            <a:endParaRPr lang="en-AU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93CB51E-F04B-537B-3A67-178F70189AAC}"/>
              </a:ext>
            </a:extLst>
          </p:cNvPr>
          <p:cNvGrpSpPr/>
          <p:nvPr/>
        </p:nvGrpSpPr>
        <p:grpSpPr>
          <a:xfrm>
            <a:off x="4607505" y="5597217"/>
            <a:ext cx="6746035" cy="880418"/>
            <a:chOff x="4607505" y="5597217"/>
            <a:chExt cx="6746035" cy="8804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D481B4-46FA-72CA-AA41-82950F1C0C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07505" y="5858627"/>
              <a:ext cx="5435106" cy="619008"/>
              <a:chOff x="4906499" y="2036804"/>
              <a:chExt cx="7025005" cy="80008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E8F565-B128-7B95-04A7-DAC337C9E0BF}"/>
                  </a:ext>
                </a:extLst>
              </p:cNvPr>
              <p:cNvSpPr/>
              <p:nvPr/>
            </p:nvSpPr>
            <p:spPr>
              <a:xfrm flipH="1">
                <a:off x="5111465" y="2380852"/>
                <a:ext cx="5619911" cy="1000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3544AA-DD87-B2F0-5C97-5A8BEAF9BEA6}"/>
                  </a:ext>
                </a:extLst>
              </p:cNvPr>
              <p:cNvSpPr/>
              <p:nvPr/>
            </p:nvSpPr>
            <p:spPr>
              <a:xfrm flipH="1">
                <a:off x="10731376" y="2036804"/>
                <a:ext cx="1200128" cy="800084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600" b="1" dirty="0">
                    <a:solidFill>
                      <a:schemeClr val="tx1"/>
                    </a:solidFill>
                  </a:rPr>
                  <a:t>LINAC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B3779B9-A3EE-D88B-89A3-3714AC29B9FD}"/>
                  </a:ext>
                </a:extLst>
              </p:cNvPr>
              <p:cNvSpPr/>
              <p:nvPr/>
            </p:nvSpPr>
            <p:spPr>
              <a:xfrm flipH="1">
                <a:off x="8875900" y="2036804"/>
                <a:ext cx="1200128" cy="800084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600" b="1" dirty="0"/>
                  <a:t>QUAD 1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2D5638F-8259-B2F6-7F30-2FFA81DDF269}"/>
                  </a:ext>
                </a:extLst>
              </p:cNvPr>
              <p:cNvSpPr/>
              <p:nvPr/>
            </p:nvSpPr>
            <p:spPr>
              <a:xfrm flipH="1">
                <a:off x="6727381" y="2036804"/>
                <a:ext cx="1280307" cy="800084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600" b="1" dirty="0"/>
                  <a:t>QUAD2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9722D1C-0F8D-505E-7605-B9BD9F56CFB0}"/>
                  </a:ext>
                </a:extLst>
              </p:cNvPr>
              <p:cNvSpPr/>
              <p:nvPr/>
            </p:nvSpPr>
            <p:spPr>
              <a:xfrm flipH="1">
                <a:off x="4906499" y="2036804"/>
                <a:ext cx="897467" cy="80008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600" b="1" dirty="0"/>
                  <a:t>BPM*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B846C35-E648-7DA0-4CBE-C779538BE483}"/>
                </a:ext>
              </a:extLst>
            </p:cNvPr>
            <p:cNvSpPr txBox="1"/>
            <p:nvPr/>
          </p:nvSpPr>
          <p:spPr>
            <a:xfrm>
              <a:off x="7859266" y="5597217"/>
              <a:ext cx="34942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*Beam Profile Monitor (Scintillating Screen)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1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7E0F5-1E87-0D34-CBFE-DD3E5A2EE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1786-21CD-B145-D70C-96BD18EF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46"/>
            <a:ext cx="10515600" cy="943598"/>
          </a:xfrm>
        </p:spPr>
        <p:txBody>
          <a:bodyPr>
            <a:normAutofit/>
          </a:bodyPr>
          <a:lstStyle/>
          <a:p>
            <a:pPr algn="ctr"/>
            <a:r>
              <a:rPr lang="en-AU" sz="4000" dirty="0"/>
              <a:t>Can we do that at PEER?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3E7E2-FB2C-E093-3FCD-C15B7212C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6</a:t>
            </a:fld>
            <a:endParaRPr lang="en-AU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333B4A-1E3B-1524-4F9F-FAFB41CCCCBA}"/>
              </a:ext>
            </a:extLst>
          </p:cNvPr>
          <p:cNvGrpSpPr/>
          <p:nvPr/>
        </p:nvGrpSpPr>
        <p:grpSpPr>
          <a:xfrm>
            <a:off x="165520" y="1030650"/>
            <a:ext cx="11765984" cy="2573725"/>
            <a:chOff x="165520" y="1030650"/>
            <a:chExt cx="11765984" cy="257372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980E2D2-31F0-C486-0022-10F17CB895A7}"/>
                </a:ext>
              </a:extLst>
            </p:cNvPr>
            <p:cNvSpPr txBox="1"/>
            <p:nvPr/>
          </p:nvSpPr>
          <p:spPr>
            <a:xfrm flipH="1">
              <a:off x="7613709" y="2529615"/>
              <a:ext cx="102524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800" b="1" dirty="0"/>
                <a:t>Vacuum Beam Pipe</a:t>
              </a:r>
            </a:p>
            <a:p>
              <a:pPr algn="ctr"/>
              <a:r>
                <a:rPr lang="en-AU" sz="800" b="1" dirty="0"/>
                <a:t>Ø 42.5 mm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056DE8-DE7E-E1D5-846B-FBC94997252E}"/>
                </a:ext>
              </a:extLst>
            </p:cNvPr>
            <p:cNvSpPr txBox="1"/>
            <p:nvPr/>
          </p:nvSpPr>
          <p:spPr>
            <a:xfrm>
              <a:off x="4753382" y="1030650"/>
              <a:ext cx="7178122" cy="954107"/>
            </a:xfrm>
            <a:prstGeom prst="rect">
              <a:avLst/>
            </a:prstGeom>
            <a:noFill/>
          </p:spPr>
          <p:txBody>
            <a:bodyPr wrap="square" numCol="3" rtlCol="0">
              <a:spAutoFit/>
            </a:bodyPr>
            <a:lstStyle/>
            <a:p>
              <a:r>
                <a:rPr lang="en-AU" sz="1400" b="1" dirty="0"/>
                <a:t>LINAC: Linear Accelerator</a:t>
              </a:r>
            </a:p>
            <a:p>
              <a:r>
                <a:rPr lang="en-AU" sz="1400" b="1" dirty="0"/>
                <a:t>HC: Horizontal Corrector</a:t>
              </a:r>
            </a:p>
            <a:p>
              <a:r>
                <a:rPr lang="en-AU" sz="1400" b="1" dirty="0"/>
                <a:t>FCT: Fast Current Transformer</a:t>
              </a:r>
            </a:p>
            <a:p>
              <a:r>
                <a:rPr lang="en-AU" sz="1400" b="1" dirty="0"/>
                <a:t>QF: Focusing Quadrupole</a:t>
              </a:r>
            </a:p>
            <a:p>
              <a:r>
                <a:rPr lang="en-AU" sz="1400" b="1" dirty="0"/>
                <a:t>QD: Defocusing Quadrupole</a:t>
              </a:r>
            </a:p>
            <a:p>
              <a:r>
                <a:rPr lang="en-AU" sz="1400" b="1" dirty="0"/>
                <a:t>VC: Vertical Corrector</a:t>
              </a:r>
            </a:p>
            <a:p>
              <a:r>
                <a:rPr lang="en-AU" sz="1400" b="1" dirty="0"/>
                <a:t>D: Dipole</a:t>
              </a:r>
            </a:p>
            <a:p>
              <a:r>
                <a:rPr lang="en-AU" sz="1400" b="1" dirty="0"/>
                <a:t>W: Vacuum Window</a:t>
              </a:r>
            </a:p>
            <a:p>
              <a:r>
                <a:rPr lang="en-AU" sz="1400" b="1" dirty="0"/>
                <a:t>S: Scatterer</a:t>
              </a:r>
            </a:p>
            <a:p>
              <a:r>
                <a:rPr lang="en-AU" sz="1400" b="1" dirty="0"/>
                <a:t>BPM: Beam Profile Monitor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C36750-CE92-4CE5-C62D-AEAAB1151699}"/>
                </a:ext>
              </a:extLst>
            </p:cNvPr>
            <p:cNvCxnSpPr>
              <a:cxnSpLocks/>
            </p:cNvCxnSpPr>
            <p:nvPr/>
          </p:nvCxnSpPr>
          <p:spPr>
            <a:xfrm rot="900000" flipH="1" flipV="1">
              <a:off x="2634003" y="1805867"/>
              <a:ext cx="0" cy="2585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D2BAF85-7BE9-B927-45F9-806DD8544FDB}"/>
                </a:ext>
              </a:extLst>
            </p:cNvPr>
            <p:cNvCxnSpPr>
              <a:cxnSpLocks/>
            </p:cNvCxnSpPr>
            <p:nvPr/>
          </p:nvCxnSpPr>
          <p:spPr>
            <a:xfrm>
              <a:off x="11297217" y="2843370"/>
              <a:ext cx="0" cy="1574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299F506-E62F-F2D4-00C1-02966B9CC18C}"/>
                </a:ext>
              </a:extLst>
            </p:cNvPr>
            <p:cNvCxnSpPr>
              <a:cxnSpLocks/>
            </p:cNvCxnSpPr>
            <p:nvPr/>
          </p:nvCxnSpPr>
          <p:spPr>
            <a:xfrm>
              <a:off x="8122079" y="2386285"/>
              <a:ext cx="0" cy="2073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6057C24-4744-7EA4-55CB-47E423850A28}"/>
                </a:ext>
              </a:extLst>
            </p:cNvPr>
            <p:cNvCxnSpPr>
              <a:cxnSpLocks/>
            </p:cNvCxnSpPr>
            <p:nvPr/>
          </p:nvCxnSpPr>
          <p:spPr>
            <a:xfrm rot="1800000" flipH="1">
              <a:off x="3352732" y="1853994"/>
              <a:ext cx="2000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C6B70DE-465A-61E7-F6BC-BEAB43E47CB2}"/>
                </a:ext>
              </a:extLst>
            </p:cNvPr>
            <p:cNvSpPr/>
            <p:nvPr/>
          </p:nvSpPr>
          <p:spPr>
            <a:xfrm rot="1800000" flipH="1">
              <a:off x="3460897" y="2073312"/>
              <a:ext cx="918186" cy="10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D030ADF-6F27-E7B5-2F9D-E8C902BE41BB}"/>
                </a:ext>
              </a:extLst>
            </p:cNvPr>
            <p:cNvSpPr/>
            <p:nvPr/>
          </p:nvSpPr>
          <p:spPr>
            <a:xfrm flipH="1">
              <a:off x="2409807" y="2380853"/>
              <a:ext cx="8321569" cy="10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C639ADD-47FA-BE84-02A8-2E98C0F444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7518" y="2991857"/>
              <a:ext cx="140014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C9B46C-1A7D-9290-CC5B-280F87878BAE}"/>
                </a:ext>
              </a:extLst>
            </p:cNvPr>
            <p:cNvSpPr txBox="1"/>
            <p:nvPr/>
          </p:nvSpPr>
          <p:spPr>
            <a:xfrm rot="1800000" flipH="1">
              <a:off x="9620490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732.5 mm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6C6A3AF-CE35-0291-33A5-97514E3B05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3363" y="2991857"/>
              <a:ext cx="70007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2AC8F-A151-A456-6BD8-001556C840A2}"/>
                </a:ext>
              </a:extLst>
            </p:cNvPr>
            <p:cNvSpPr txBox="1"/>
            <p:nvPr/>
          </p:nvSpPr>
          <p:spPr>
            <a:xfrm rot="1800000" flipH="1">
              <a:off x="8581772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E924735-7EAE-D5AF-4206-85A823DDE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9199" y="2991857"/>
              <a:ext cx="800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281237-4158-340C-2C38-EFD70B7558F5}"/>
                </a:ext>
              </a:extLst>
            </p:cNvPr>
            <p:cNvSpPr txBox="1"/>
            <p:nvPr/>
          </p:nvSpPr>
          <p:spPr>
            <a:xfrm rot="1800000" flipH="1">
              <a:off x="7786010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301.8 mm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5CD9FD4-CD74-7020-AE77-113D4DE99A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5045" y="2991857"/>
              <a:ext cx="70007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C2915CD-F227-D718-CEAE-3178E1025CB2}"/>
                </a:ext>
              </a:extLst>
            </p:cNvPr>
            <p:cNvSpPr txBox="1"/>
            <p:nvPr/>
          </p:nvSpPr>
          <p:spPr>
            <a:xfrm rot="1800000" flipH="1">
              <a:off x="6997562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9117052-F269-7C70-88CB-4EF9C032CF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20881" y="2991581"/>
              <a:ext cx="800085" cy="5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7975639-BCF7-C115-36A5-4BD1018F362D}"/>
                </a:ext>
              </a:extLst>
            </p:cNvPr>
            <p:cNvSpPr txBox="1"/>
            <p:nvPr/>
          </p:nvSpPr>
          <p:spPr>
            <a:xfrm rot="1800000" flipH="1">
              <a:off x="6213314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302.3 mm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1671076-DE85-255E-5ADE-507358C8A2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6727" y="2991857"/>
              <a:ext cx="70007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6189D7C-D1F3-43CE-AB43-0BDDD2D93BA9}"/>
                </a:ext>
              </a:extLst>
            </p:cNvPr>
            <p:cNvSpPr txBox="1"/>
            <p:nvPr/>
          </p:nvSpPr>
          <p:spPr>
            <a:xfrm rot="1800000" flipH="1">
              <a:off x="5396647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6018130-2755-D084-8915-1D2D2F267A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8398" y="2991857"/>
              <a:ext cx="800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63290E-59D5-DE7A-0920-2A4BB4F72CBB}"/>
                </a:ext>
              </a:extLst>
            </p:cNvPr>
            <p:cNvSpPr txBox="1"/>
            <p:nvPr/>
          </p:nvSpPr>
          <p:spPr>
            <a:xfrm rot="1800000" flipH="1">
              <a:off x="3759442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300 mm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6A910D1-796C-2841-06D3-D430BB1C09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2562" y="2991857"/>
              <a:ext cx="800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28A5FE4-EDCD-BD5F-0D34-71E6A35E2B60}"/>
                </a:ext>
              </a:extLst>
            </p:cNvPr>
            <p:cNvSpPr txBox="1"/>
            <p:nvPr/>
          </p:nvSpPr>
          <p:spPr>
            <a:xfrm rot="1800000" flipH="1">
              <a:off x="4569092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198.6 mm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5190AB6-95E6-9A78-A914-34103162FF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4233" y="2991857"/>
              <a:ext cx="800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97A6495-D350-CBE5-865B-E2EB6DFC6D99}"/>
                </a:ext>
              </a:extLst>
            </p:cNvPr>
            <p:cNvSpPr txBox="1"/>
            <p:nvPr/>
          </p:nvSpPr>
          <p:spPr>
            <a:xfrm rot="1800000" flipH="1">
              <a:off x="2911980" y="3025383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9D56F-43E7-6717-2073-D80A4048A9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111" y="2991857"/>
              <a:ext cx="40004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80492C2-8B25-8857-FC6B-3E6259E2D27A}"/>
                </a:ext>
              </a:extLst>
            </p:cNvPr>
            <p:cNvSpPr txBox="1"/>
            <p:nvPr/>
          </p:nvSpPr>
          <p:spPr>
            <a:xfrm rot="1800000" flipH="1">
              <a:off x="2271491" y="3025385"/>
              <a:ext cx="61983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127 µm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6A865E-F47D-21D0-8F1D-1D55176C8331}"/>
                </a:ext>
              </a:extLst>
            </p:cNvPr>
            <p:cNvSpPr/>
            <p:nvPr/>
          </p:nvSpPr>
          <p:spPr>
            <a:xfrm flipH="1">
              <a:off x="10731376" y="2036804"/>
              <a:ext cx="1200128" cy="80008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>
                  <a:solidFill>
                    <a:schemeClr val="tx1"/>
                  </a:solidFill>
                </a:rPr>
                <a:t>LINAC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F39E095-E6F3-4F3A-65B5-DDAEBB677D14}"/>
                </a:ext>
              </a:extLst>
            </p:cNvPr>
            <p:cNvSpPr/>
            <p:nvPr/>
          </p:nvSpPr>
          <p:spPr>
            <a:xfrm flipH="1">
              <a:off x="10133188" y="2036804"/>
              <a:ext cx="500053" cy="80008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HC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927A99B-FDD5-DFD5-89E8-B79C7D14404D}"/>
                </a:ext>
              </a:extLst>
            </p:cNvPr>
            <p:cNvSpPr/>
            <p:nvPr/>
          </p:nvSpPr>
          <p:spPr>
            <a:xfrm flipH="1">
              <a:off x="9419733" y="2036804"/>
              <a:ext cx="600064" cy="80008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FCT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C855D5A-5EAF-CA46-A0DA-CA1DBD646540}"/>
                </a:ext>
              </a:extLst>
            </p:cNvPr>
            <p:cNvSpPr/>
            <p:nvPr/>
          </p:nvSpPr>
          <p:spPr>
            <a:xfrm flipH="1">
              <a:off x="6296208" y="2036804"/>
              <a:ext cx="500053" cy="80008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VC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308FD02-BE52-231F-DFF9-B67C055AD420}"/>
                </a:ext>
              </a:extLst>
            </p:cNvPr>
            <p:cNvSpPr/>
            <p:nvPr/>
          </p:nvSpPr>
          <p:spPr>
            <a:xfrm flipH="1">
              <a:off x="8563411" y="2036804"/>
              <a:ext cx="700076" cy="80008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QF1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EDAC262-4686-6489-A16D-0804B1106E08}"/>
                </a:ext>
              </a:extLst>
            </p:cNvPr>
            <p:cNvSpPr/>
            <p:nvPr/>
          </p:nvSpPr>
          <p:spPr>
            <a:xfrm flipH="1">
              <a:off x="6976396" y="2036804"/>
              <a:ext cx="700075" cy="80008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QD2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EEC8506-C676-BEEF-C4B5-BB6BAD9CFEE1}"/>
                </a:ext>
              </a:extLst>
            </p:cNvPr>
            <p:cNvSpPr/>
            <p:nvPr/>
          </p:nvSpPr>
          <p:spPr>
            <a:xfrm flipH="1">
              <a:off x="5385450" y="2036804"/>
              <a:ext cx="700075" cy="80008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QD3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96671C2-CA8F-9C9D-770B-CE4B2FC2E4E0}"/>
                </a:ext>
              </a:extLst>
            </p:cNvPr>
            <p:cNvSpPr/>
            <p:nvPr/>
          </p:nvSpPr>
          <p:spPr>
            <a:xfrm flipH="1">
              <a:off x="3695308" y="2036804"/>
              <a:ext cx="800085" cy="80008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>
                  <a:solidFill>
                    <a:schemeClr val="tx1"/>
                  </a:solidFill>
                </a:rPr>
                <a:t>D</a:t>
              </a:r>
            </a:p>
            <a:p>
              <a:pPr algn="ctr"/>
              <a:r>
                <a:rPr lang="en-AU" sz="1100" b="1" dirty="0">
                  <a:solidFill>
                    <a:schemeClr val="tx1"/>
                  </a:solidFill>
                </a:rPr>
                <a:t>(Off)</a:t>
              </a:r>
              <a:endParaRPr lang="en-AU" b="1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F9CDB54-C865-853B-70C1-4C8F6DE39AB6}"/>
                </a:ext>
              </a:extLst>
            </p:cNvPr>
            <p:cNvSpPr/>
            <p:nvPr/>
          </p:nvSpPr>
          <p:spPr>
            <a:xfrm flipH="1">
              <a:off x="2407308" y="2036804"/>
              <a:ext cx="400043" cy="80008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W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D6D37DC-E282-5B70-BC0D-7F7DC595E9F2}"/>
                </a:ext>
              </a:extLst>
            </p:cNvPr>
            <p:cNvSpPr txBox="1"/>
            <p:nvPr/>
          </p:nvSpPr>
          <p:spPr>
            <a:xfrm flipH="1">
              <a:off x="3049125" y="1547807"/>
              <a:ext cx="1148506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050" b="1" dirty="0"/>
                <a:t>To Booster Ring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5EAC1D4-430D-7DDA-6181-C749E6F8B85C}"/>
                </a:ext>
              </a:extLst>
            </p:cNvPr>
            <p:cNvSpPr txBox="1"/>
            <p:nvPr/>
          </p:nvSpPr>
          <p:spPr>
            <a:xfrm flipH="1">
              <a:off x="165520" y="1301730"/>
              <a:ext cx="240317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2000" b="1" dirty="0"/>
                <a:t>PEER End Station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5F4A9EA-0426-36B5-C2D1-BFB0850F0CC4}"/>
                </a:ext>
              </a:extLst>
            </p:cNvPr>
            <p:cNvSpPr/>
            <p:nvPr/>
          </p:nvSpPr>
          <p:spPr>
            <a:xfrm flipH="1">
              <a:off x="327340" y="1801723"/>
              <a:ext cx="2079531" cy="178287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4932933-9BD2-BCE3-615C-B53567974E7F}"/>
                </a:ext>
              </a:extLst>
            </p:cNvPr>
            <p:cNvSpPr txBox="1"/>
            <p:nvPr/>
          </p:nvSpPr>
          <p:spPr>
            <a:xfrm flipH="1">
              <a:off x="10785545" y="2958045"/>
              <a:ext cx="1049533" cy="646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2 S-Band Structures @ 100 MeV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960FAB7-0B83-0F08-BC37-2FEDECC8D841}"/>
                </a:ext>
              </a:extLst>
            </p:cNvPr>
            <p:cNvSpPr txBox="1"/>
            <p:nvPr/>
          </p:nvSpPr>
          <p:spPr>
            <a:xfrm flipH="1">
              <a:off x="2414353" y="1441341"/>
              <a:ext cx="75333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050" b="1" dirty="0"/>
                <a:t>127 µm Titanium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B243034-D8DF-BB2E-AD7A-49EBE2877C44}"/>
              </a:ext>
            </a:extLst>
          </p:cNvPr>
          <p:cNvSpPr txBox="1"/>
          <p:nvPr/>
        </p:nvSpPr>
        <p:spPr>
          <a:xfrm>
            <a:off x="2374431" y="3779200"/>
            <a:ext cx="752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u="sng" dirty="0"/>
              <a:t>No in-vacuum BPM along beamline </a:t>
            </a:r>
            <a:r>
              <a:rPr lang="en-AU" sz="2400" dirty="0"/>
              <a:t>except an OTR screen after dipole in transfer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740F0F-6CA7-B1F8-2E8D-7D532D4233A9}"/>
              </a:ext>
            </a:extLst>
          </p:cNvPr>
          <p:cNvSpPr txBox="1"/>
          <p:nvPr/>
        </p:nvSpPr>
        <p:spPr>
          <a:xfrm>
            <a:off x="5170074" y="6099932"/>
            <a:ext cx="2108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i="1" u="sng" dirty="0"/>
              <a:t>or do we?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E1B8FD-E05D-61CE-08AF-6C551E3A301B}"/>
              </a:ext>
            </a:extLst>
          </p:cNvPr>
          <p:cNvGrpSpPr/>
          <p:nvPr/>
        </p:nvGrpSpPr>
        <p:grpSpPr>
          <a:xfrm>
            <a:off x="2044740" y="4620618"/>
            <a:ext cx="8152282" cy="793992"/>
            <a:chOff x="2148145" y="4594034"/>
            <a:chExt cx="8152282" cy="793992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B81D3AB3-F396-9B4B-0F39-FA27E52EDC95}"/>
                </a:ext>
              </a:extLst>
            </p:cNvPr>
            <p:cNvSpPr/>
            <p:nvPr/>
          </p:nvSpPr>
          <p:spPr>
            <a:xfrm>
              <a:off x="5961411" y="4594034"/>
              <a:ext cx="525753" cy="365125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889D36-5897-4426-A541-A773B637A98C}"/>
                </a:ext>
              </a:extLst>
            </p:cNvPr>
            <p:cNvSpPr txBox="1"/>
            <p:nvPr/>
          </p:nvSpPr>
          <p:spPr>
            <a:xfrm>
              <a:off x="2148145" y="4926361"/>
              <a:ext cx="815228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400" dirty="0"/>
                <a:t>How do we characterise our beam??? In-air BPM?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E3EA8E-7D7C-167C-6491-9DE25A29D710}"/>
              </a:ext>
            </a:extLst>
          </p:cNvPr>
          <p:cNvGrpSpPr/>
          <p:nvPr/>
        </p:nvGrpSpPr>
        <p:grpSpPr>
          <a:xfrm>
            <a:off x="951759" y="2044956"/>
            <a:ext cx="1495029" cy="1102172"/>
            <a:chOff x="819611" y="4518477"/>
            <a:chExt cx="1495029" cy="110217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F04087-8793-6F5E-02FD-D60DB4B45F31}"/>
                </a:ext>
              </a:extLst>
            </p:cNvPr>
            <p:cNvSpPr txBox="1"/>
            <p:nvPr/>
          </p:nvSpPr>
          <p:spPr>
            <a:xfrm flipH="1">
              <a:off x="819611" y="5343650"/>
              <a:ext cx="149502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Screen here?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9D71BC-F8A3-0DBC-E4AE-53F794FD3FE2}"/>
                </a:ext>
              </a:extLst>
            </p:cNvPr>
            <p:cNvSpPr/>
            <p:nvPr/>
          </p:nvSpPr>
          <p:spPr>
            <a:xfrm flipH="1">
              <a:off x="1176605" y="4518477"/>
              <a:ext cx="781040" cy="80008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BPM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DA1FF3-4CE0-C6D7-5AAF-117F838EAEF2}"/>
              </a:ext>
            </a:extLst>
          </p:cNvPr>
          <p:cNvSpPr txBox="1"/>
          <p:nvPr/>
        </p:nvSpPr>
        <p:spPr>
          <a:xfrm>
            <a:off x="1985329" y="5384391"/>
            <a:ext cx="8621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1" i="1" u="sng" dirty="0"/>
              <a:t>Not valid</a:t>
            </a:r>
            <a:r>
              <a:rPr lang="en-AU" sz="2400" dirty="0"/>
              <a:t> because of scattering → we don’t know transfer matrix of the window and air…</a:t>
            </a:r>
          </a:p>
        </p:txBody>
      </p:sp>
    </p:spTree>
    <p:extLst>
      <p:ext uri="{BB962C8B-B14F-4D97-AF65-F5344CB8AC3E}">
        <p14:creationId xmlns:p14="http://schemas.microsoft.com/office/powerpoint/2010/main" val="363030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EA141-198A-AFA9-EA07-A0F002B2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5311"/>
          </a:xfrm>
        </p:spPr>
        <p:txBody>
          <a:bodyPr/>
          <a:lstStyle/>
          <a:p>
            <a:r>
              <a:rPr lang="en-AU" dirty="0"/>
              <a:t>Can we include scattering?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F1728-2380-BC6B-2A35-147CD923A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880"/>
            <a:ext cx="11028680" cy="5262880"/>
          </a:xfrm>
        </p:spPr>
        <p:txBody>
          <a:bodyPr>
            <a:noAutofit/>
          </a:bodyPr>
          <a:lstStyle/>
          <a:p>
            <a:r>
              <a:rPr lang="en-AU" sz="2400" dirty="0"/>
              <a:t>Yes (Negra, 1971 and others):</a:t>
            </a:r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endParaRPr lang="en-A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9BDA1E-9745-E711-BAA7-112EF46DAD89}"/>
                  </a:ext>
                </a:extLst>
              </p:cNvPr>
              <p:cNvSpPr txBox="1"/>
              <p:nvPr/>
            </p:nvSpPr>
            <p:spPr>
              <a:xfrm>
                <a:off x="5975554" y="2109837"/>
                <a:ext cx="4380333" cy="15257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1" i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AU" sz="20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f>
                                      <m:fPr>
                                        <m:ctrlP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num>
                                      <m:den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e>
                                <m:f>
                                  <m:f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f>
                                      <m:fPr>
                                        <m:ctrlP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num>
                                      <m:den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f>
                                      <m:fPr>
                                        <m:ctrlP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num>
                                      <m:den>
                                        <m:r>
                                          <a:rPr lang="en-AU" sz="20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e>
                                <m:sSubSup>
                                  <m:sSubSup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9BDA1E-9745-E711-BAA7-112EF46DA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554" y="2109837"/>
                <a:ext cx="4380333" cy="15257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B7F911-A10A-5F64-5131-41A9965C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7</a:t>
            </a:fld>
            <a:endParaRPr lang="en-AU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91F1C0-FD91-A11C-849F-DA4D7907B58C}"/>
              </a:ext>
            </a:extLst>
          </p:cNvPr>
          <p:cNvGrpSpPr/>
          <p:nvPr/>
        </p:nvGrpSpPr>
        <p:grpSpPr>
          <a:xfrm>
            <a:off x="1069259" y="4084320"/>
            <a:ext cx="7590502" cy="830997"/>
            <a:chOff x="587478" y="4536951"/>
            <a:chExt cx="5658304" cy="8309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45C3327-E1BE-ED6B-2E8B-66A00FB876C8}"/>
                    </a:ext>
                  </a:extLst>
                </p:cNvPr>
                <p:cNvSpPr txBox="1"/>
                <p:nvPr/>
              </p:nvSpPr>
              <p:spPr>
                <a:xfrm>
                  <a:off x="587478" y="4536951"/>
                  <a:ext cx="235818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AU" sz="2400" dirty="0"/>
                    <a:t>: scattering angle</a:t>
                  </a:r>
                </a:p>
                <a:p>
                  <a:pPr marL="0" indent="0">
                    <a:buNone/>
                  </a:pPr>
                  <a14:m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AU" sz="2400" dirty="0"/>
                    <a:t>: momentum change</a:t>
                  </a:r>
                  <a:endParaRPr lang="en-AU" sz="24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45C3327-E1BE-ED6B-2E8B-66A00FB87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478" y="4536951"/>
                  <a:ext cx="2358186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578" t="-5882" r="-578" b="-16912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2AE10F-F2A0-AF83-3A23-57F1BC579CAA}"/>
                </a:ext>
              </a:extLst>
            </p:cNvPr>
            <p:cNvSpPr txBox="1"/>
            <p:nvPr/>
          </p:nvSpPr>
          <p:spPr>
            <a:xfrm>
              <a:off x="3373955" y="4705836"/>
              <a:ext cx="28718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/>
                <a:t>PDG and NIST database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B67EE33A-A4DE-BF88-FAC4-48232F65E62F}"/>
                </a:ext>
              </a:extLst>
            </p:cNvPr>
            <p:cNvSpPr/>
            <p:nvPr/>
          </p:nvSpPr>
          <p:spPr>
            <a:xfrm>
              <a:off x="2982311" y="4745164"/>
              <a:ext cx="341745" cy="377828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4C195FB-9CAA-22D1-F58E-51718A4D86D0}"/>
              </a:ext>
            </a:extLst>
          </p:cNvPr>
          <p:cNvSpPr txBox="1"/>
          <p:nvPr/>
        </p:nvSpPr>
        <p:spPr>
          <a:xfrm>
            <a:off x="1069259" y="4969252"/>
            <a:ext cx="8576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Assumption:</a:t>
            </a:r>
          </a:p>
          <a:p>
            <a:pPr marL="285750" indent="-285750">
              <a:buFontTx/>
              <a:buChar char="-"/>
            </a:pPr>
            <a:r>
              <a:rPr lang="en-AU" sz="2400" dirty="0"/>
              <a:t>Multiple Coulomb scattering only (small scattering)</a:t>
            </a:r>
          </a:p>
          <a:p>
            <a:pPr marL="285750" indent="-285750">
              <a:buFontTx/>
              <a:buChar char="-"/>
            </a:pPr>
            <a:r>
              <a:rPr lang="en-AU" sz="2400" dirty="0"/>
              <a:t>Linear energy loss</a:t>
            </a:r>
          </a:p>
          <a:p>
            <a:pPr marL="285750" indent="-285750">
              <a:buFontTx/>
              <a:buChar char="-"/>
            </a:pPr>
            <a:r>
              <a:rPr lang="en-AU" sz="2400" dirty="0"/>
              <a:t>Uncoupled beam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387D97-6B06-FE8E-E813-4942A8B57580}"/>
              </a:ext>
            </a:extLst>
          </p:cNvPr>
          <p:cNvGrpSpPr/>
          <p:nvPr/>
        </p:nvGrpSpPr>
        <p:grpSpPr>
          <a:xfrm>
            <a:off x="1836113" y="2049353"/>
            <a:ext cx="4058269" cy="1701235"/>
            <a:chOff x="1836113" y="2049353"/>
            <a:chExt cx="4058269" cy="17012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B56F14B-1FBF-C891-A3ED-1B1D915ED12E}"/>
                    </a:ext>
                  </a:extLst>
                </p:cNvPr>
                <p:cNvSpPr txBox="1"/>
                <p:nvPr/>
              </p:nvSpPr>
              <p:spPr>
                <a:xfrm>
                  <a:off x="1836113" y="2049353"/>
                  <a:ext cx="3667432" cy="17012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AU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400" b="1" i="1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AU" sz="2400" b="1" i="1" smtClean="0">
                                <a:latin typeface="Cambria Math" panose="02040503050406030204" pitchFamily="18" charset="0"/>
                              </a:rPr>
                              <m:t>𝒅𝒓𝒊𝒇𝒕</m:t>
                            </m:r>
                          </m:sub>
                        </m:sSub>
                        <m:r>
                          <a:rPr lang="en-AU" sz="2400" b="1" i="1">
                            <a:latin typeface="Cambria Math" panose="02040503050406030204" pitchFamily="18" charset="0"/>
                          </a:rPr>
                          <m:t>𝑪</m:t>
                        </m:r>
                        <m:sSubSup>
                          <m:sSubSupPr>
                            <m:ctrlPr>
                              <a:rPr lang="en-AU" sz="24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400" b="1" i="1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AU" sz="2400" b="1" i="1" smtClean="0">
                                <a:latin typeface="Cambria Math" panose="02040503050406030204" pitchFamily="18" charset="0"/>
                              </a:rPr>
                              <m:t>𝒅𝒓𝒊𝒇𝒕</m:t>
                            </m:r>
                          </m:sub>
                          <m:sup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AU" sz="2400" dirty="0"/>
                </a:p>
                <a:p>
                  <a:endParaRPr lang="en-AU" sz="2400" dirty="0"/>
                </a:p>
                <a:p>
                  <a:endParaRPr lang="en-AU" sz="24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AU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400" b="1" i="1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𝑑𝑟𝑖𝑓𝑡</m:t>
                            </m:r>
                          </m:sub>
                        </m:sSub>
                        <m:r>
                          <a:rPr lang="en-AU" sz="2400" b="1" i="1">
                            <a:latin typeface="Cambria Math" panose="02040503050406030204" pitchFamily="18" charset="0"/>
                          </a:rPr>
                          <m:t>𝑪</m:t>
                        </m:r>
                        <m:sSubSup>
                          <m:sSubSupPr>
                            <m:ctrlPr>
                              <a:rPr lang="en-AU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400" b="1" i="1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𝑑𝑟𝑖𝑓𝑡</m:t>
                            </m:r>
                          </m:sub>
                          <m:sup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AU" sz="2400" b="1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AU" sz="2400" b="1" i="1"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AU" sz="24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B56F14B-1FBF-C891-A3ED-1B1D915ED1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6113" y="2049353"/>
                  <a:ext cx="3667432" cy="170123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CE683ECE-9FB6-B53C-27E4-C65854879156}"/>
                </a:ext>
              </a:extLst>
            </p:cNvPr>
            <p:cNvSpPr/>
            <p:nvPr/>
          </p:nvSpPr>
          <p:spPr>
            <a:xfrm>
              <a:off x="3558069" y="2626066"/>
              <a:ext cx="223520" cy="599666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4C25F0-CE56-3E98-2D74-596FE8222D76}"/>
                </a:ext>
              </a:extLst>
            </p:cNvPr>
            <p:cNvSpPr txBox="1"/>
            <p:nvPr/>
          </p:nvSpPr>
          <p:spPr>
            <a:xfrm>
              <a:off x="3720142" y="2674592"/>
              <a:ext cx="2174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Include scattering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10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80C30-2649-955A-8DEE-9DB737D1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A831-3519-73E4-3BE2-3E31045BE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Let’s do our (modified) quad scan!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18D713-4B58-ABA3-CC9C-0590062CF8F8}"/>
              </a:ext>
            </a:extLst>
          </p:cNvPr>
          <p:cNvGrpSpPr>
            <a:grpSpLocks noChangeAspect="1"/>
          </p:cNvGrpSpPr>
          <p:nvPr/>
        </p:nvGrpSpPr>
        <p:grpSpPr>
          <a:xfrm>
            <a:off x="4700541" y="3942318"/>
            <a:ext cx="7272202" cy="2759667"/>
            <a:chOff x="5344371" y="2925394"/>
            <a:chExt cx="9115415" cy="34591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24F8BE1-496C-C1B7-51F4-5E8DC13922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44371" y="3156227"/>
              <a:ext cx="6400475" cy="3228300"/>
              <a:chOff x="5843140" y="17671249"/>
              <a:chExt cx="17099817" cy="862488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A18D1B-1491-88E7-7F45-5BF0FAA34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43140" y="17671249"/>
                <a:ext cx="16997946" cy="8624882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762B28F-75D6-62B8-9B07-B4C4F352C2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6923" y="23637692"/>
                <a:ext cx="7634918" cy="208713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dash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53FA8E4-D4E8-C3CC-DE11-9732BD4C4D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8527" y="18265379"/>
                <a:ext cx="7918254" cy="161258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dash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B67AD00-6393-BFF9-F4F8-456987EC0C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17344" y="23637692"/>
                <a:ext cx="9957269" cy="208207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dash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875FD25-711A-9F4F-64C9-836FA33C5F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55145" y="18265379"/>
                <a:ext cx="9714409" cy="161258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dash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CA7F3C-330E-D1E4-B301-945E85061FB1}"/>
                  </a:ext>
                </a:extLst>
              </p:cNvPr>
              <p:cNvSpPr txBox="1"/>
              <p:nvPr/>
            </p:nvSpPr>
            <p:spPr>
              <a:xfrm>
                <a:off x="14954546" y="20322321"/>
                <a:ext cx="7988411" cy="278284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AU" sz="1600" b="1" dirty="0"/>
                  <a:t>Width x Height</a:t>
                </a:r>
              </a:p>
              <a:p>
                <a:pPr algn="ctr"/>
                <a:r>
                  <a:rPr lang="en-AU" sz="1600" b="1" dirty="0"/>
                  <a:t>45.00 mm  x 31.82 mm</a:t>
                </a:r>
              </a:p>
              <a:p>
                <a:pPr algn="ctr"/>
                <a:r>
                  <a:rPr lang="en-AU" sz="1600" b="1" dirty="0"/>
                  <a:t>(4.5 µm/px x 3.2 µm/px )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826C26-8677-6A8C-D7FF-2067277B18C6}"/>
                </a:ext>
              </a:extLst>
            </p:cNvPr>
            <p:cNvSpPr txBox="1"/>
            <p:nvPr/>
          </p:nvSpPr>
          <p:spPr>
            <a:xfrm>
              <a:off x="5450290" y="2925394"/>
              <a:ext cx="3961859" cy="501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/>
                <a:t>Screen Calibration: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F77E8B-F4DB-0AB1-DD66-2DD88592CAF5}"/>
                </a:ext>
              </a:extLst>
            </p:cNvPr>
            <p:cNvSpPr txBox="1"/>
            <p:nvPr/>
          </p:nvSpPr>
          <p:spPr>
            <a:xfrm>
              <a:off x="11706715" y="4064199"/>
              <a:ext cx="2753071" cy="1157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Screen marked by a 45 mm square box using laser cutter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8509DCA-DEC7-4854-7172-CF13921F29DC}"/>
              </a:ext>
            </a:extLst>
          </p:cNvPr>
          <p:cNvSpPr txBox="1"/>
          <p:nvPr/>
        </p:nvSpPr>
        <p:spPr>
          <a:xfrm>
            <a:off x="9059159" y="72363"/>
            <a:ext cx="3040129" cy="11695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dirty="0"/>
              <a:t>Experiment parameters:</a:t>
            </a:r>
          </a:p>
          <a:p>
            <a:pPr marL="285750" indent="-285750">
              <a:buFontTx/>
              <a:buChar char="-"/>
            </a:pPr>
            <a:r>
              <a:rPr lang="en-AU" sz="1400" dirty="0"/>
              <a:t>Fix charge to around 1 nC</a:t>
            </a:r>
          </a:p>
          <a:p>
            <a:pPr marL="285750" indent="-285750">
              <a:buFontTx/>
              <a:buChar char="-"/>
            </a:pPr>
            <a:r>
              <a:rPr lang="en-AU" sz="1400" dirty="0"/>
              <a:t>Turn off correctors</a:t>
            </a:r>
          </a:p>
          <a:p>
            <a:pPr marL="285750" indent="-285750">
              <a:buFontTx/>
              <a:buChar char="-"/>
            </a:pPr>
            <a:r>
              <a:rPr lang="en-AU" sz="1400" dirty="0"/>
              <a:t>Set QD2 to 9 A and turn off QD3</a:t>
            </a:r>
          </a:p>
          <a:p>
            <a:pPr marL="285750" indent="-285750">
              <a:buFontTx/>
              <a:buChar char="-"/>
            </a:pPr>
            <a:r>
              <a:rPr lang="en-AU" sz="1400" dirty="0"/>
              <a:t>Scan QF1 from 0 A to 14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62A9C-4576-FE9D-0C4C-4BCB01B6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8</a:t>
            </a:fld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CAFE58-826A-BCF5-7D16-FADB5B846DE3}"/>
              </a:ext>
            </a:extLst>
          </p:cNvPr>
          <p:cNvGrpSpPr>
            <a:grpSpLocks noChangeAspect="1"/>
          </p:cNvGrpSpPr>
          <p:nvPr/>
        </p:nvGrpSpPr>
        <p:grpSpPr>
          <a:xfrm>
            <a:off x="157206" y="1396954"/>
            <a:ext cx="11768497" cy="2573725"/>
            <a:chOff x="1061667" y="1536824"/>
            <a:chExt cx="10590517" cy="23161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4D96B5-F387-C32C-2B78-CDB90049818C}"/>
                </a:ext>
              </a:extLst>
            </p:cNvPr>
            <p:cNvSpPr txBox="1"/>
            <p:nvPr/>
          </p:nvSpPr>
          <p:spPr>
            <a:xfrm flipH="1">
              <a:off x="7766583" y="2885750"/>
              <a:ext cx="922626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800" b="1" dirty="0"/>
                <a:t>Vacuum Beam Pipe</a:t>
              </a:r>
            </a:p>
            <a:p>
              <a:pPr algn="ctr"/>
              <a:r>
                <a:rPr lang="en-AU" sz="800" b="1" dirty="0"/>
                <a:t>Ø 42.5 mm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C0576B-927D-0CDB-8800-83439A208FD4}"/>
                </a:ext>
              </a:extLst>
            </p:cNvPr>
            <p:cNvSpPr txBox="1"/>
            <p:nvPr/>
          </p:nvSpPr>
          <p:spPr>
            <a:xfrm>
              <a:off x="5192564" y="1536824"/>
              <a:ext cx="6459620" cy="858606"/>
            </a:xfrm>
            <a:prstGeom prst="rect">
              <a:avLst/>
            </a:prstGeom>
            <a:noFill/>
          </p:spPr>
          <p:txBody>
            <a:bodyPr wrap="square" numCol="3" rtlCol="0">
              <a:spAutoFit/>
            </a:bodyPr>
            <a:lstStyle/>
            <a:p>
              <a:r>
                <a:rPr lang="en-AU" sz="1400" b="1" dirty="0"/>
                <a:t>LINAC: Linear Accelerator</a:t>
              </a:r>
            </a:p>
            <a:p>
              <a:r>
                <a:rPr lang="en-AU" sz="1400" b="1" dirty="0"/>
                <a:t>HC: Horizontal Corrector</a:t>
              </a:r>
            </a:p>
            <a:p>
              <a:r>
                <a:rPr lang="en-AU" sz="1400" b="1" dirty="0"/>
                <a:t>FCT: Fast Current Transformer</a:t>
              </a:r>
            </a:p>
            <a:p>
              <a:r>
                <a:rPr lang="en-AU" sz="1400" b="1" dirty="0"/>
                <a:t>QF: Focusing Quadrupole</a:t>
              </a:r>
            </a:p>
            <a:p>
              <a:r>
                <a:rPr lang="en-AU" sz="1400" b="1" dirty="0"/>
                <a:t>QD: Defocusing Quadrupole</a:t>
              </a:r>
            </a:p>
            <a:p>
              <a:r>
                <a:rPr lang="en-AU" sz="1400" b="1" dirty="0"/>
                <a:t>VC: Vertical Corrector</a:t>
              </a:r>
            </a:p>
            <a:p>
              <a:r>
                <a:rPr lang="en-AU" sz="1400" b="1" dirty="0"/>
                <a:t>D: Dipole</a:t>
              </a:r>
            </a:p>
            <a:p>
              <a:r>
                <a:rPr lang="en-AU" sz="1400" b="1" dirty="0"/>
                <a:t>W: Vacuum Window</a:t>
              </a:r>
            </a:p>
            <a:p>
              <a:r>
                <a:rPr lang="en-AU" sz="1400" b="1" dirty="0"/>
                <a:t>S: Scatterer</a:t>
              </a:r>
            </a:p>
            <a:p>
              <a:r>
                <a:rPr lang="en-AU" sz="1400" b="1" dirty="0"/>
                <a:t>BPM: Beam Profile Monitor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3CF084-5968-F585-53AE-517EE0E22C09}"/>
                </a:ext>
              </a:extLst>
            </p:cNvPr>
            <p:cNvCxnSpPr>
              <a:cxnSpLocks/>
            </p:cNvCxnSpPr>
            <p:nvPr/>
          </p:nvCxnSpPr>
          <p:spPr>
            <a:xfrm rot="900000" flipH="1" flipV="1">
              <a:off x="3285326" y="2234446"/>
              <a:ext cx="0" cy="2326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719F0CA-894D-6C7D-3109-1B4D18CE9FA2}"/>
                </a:ext>
              </a:extLst>
            </p:cNvPr>
            <p:cNvCxnSpPr>
              <a:cxnSpLocks/>
            </p:cNvCxnSpPr>
            <p:nvPr/>
          </p:nvCxnSpPr>
          <p:spPr>
            <a:xfrm>
              <a:off x="11081387" y="3168100"/>
              <a:ext cx="0" cy="1416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457739B-865A-5F4C-53C8-9472B99C6577}"/>
                </a:ext>
              </a:extLst>
            </p:cNvPr>
            <p:cNvCxnSpPr>
              <a:cxnSpLocks/>
            </p:cNvCxnSpPr>
            <p:nvPr/>
          </p:nvCxnSpPr>
          <p:spPr>
            <a:xfrm>
              <a:off x="8224067" y="2756767"/>
              <a:ext cx="0" cy="1865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FDD13D8-D791-0ACD-77DB-842DD966E004}"/>
                </a:ext>
              </a:extLst>
            </p:cNvPr>
            <p:cNvCxnSpPr>
              <a:cxnSpLocks/>
            </p:cNvCxnSpPr>
            <p:nvPr/>
          </p:nvCxnSpPr>
          <p:spPr>
            <a:xfrm rot="1800000" flipH="1">
              <a:off x="3932113" y="2277755"/>
              <a:ext cx="18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061C554-992F-37B3-8108-76A7082782D7}"/>
                </a:ext>
              </a:extLst>
            </p:cNvPr>
            <p:cNvSpPr/>
            <p:nvPr/>
          </p:nvSpPr>
          <p:spPr>
            <a:xfrm rot="1800000" flipH="1">
              <a:off x="4029451" y="2475121"/>
              <a:ext cx="826279" cy="9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1FD1BE3-3A5A-C6C7-7EE0-1AC4A81A17FF}"/>
                </a:ext>
              </a:extLst>
            </p:cNvPr>
            <p:cNvSpPr/>
            <p:nvPr/>
          </p:nvSpPr>
          <p:spPr>
            <a:xfrm flipH="1">
              <a:off x="3083571" y="2751878"/>
              <a:ext cx="7488613" cy="9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0BDA544-E718-5974-2628-ACD1AB7666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1850" y="3301724"/>
              <a:ext cx="126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34FF9C-9E4C-6168-33A6-FC435FF8FD5E}"/>
                </a:ext>
              </a:extLst>
            </p:cNvPr>
            <p:cNvSpPr txBox="1"/>
            <p:nvPr/>
          </p:nvSpPr>
          <p:spPr>
            <a:xfrm rot="1800000" flipH="1">
              <a:off x="9572493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732.5 mm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7567AB1-6C5B-2560-FEFF-7CE7A2B971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2182" y="3301724"/>
              <a:ext cx="63000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F96C1FF-6586-8050-8BB1-79AB5781E43E}"/>
                </a:ext>
              </a:extLst>
            </p:cNvPr>
            <p:cNvSpPr txBox="1"/>
            <p:nvPr/>
          </p:nvSpPr>
          <p:spPr>
            <a:xfrm rot="1800000" flipH="1">
              <a:off x="8637747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3DD062-A37D-6DBA-D98B-FD9904E5E5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2515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6F5F52C-AE20-7180-7E09-CB642E98D724}"/>
                </a:ext>
              </a:extLst>
            </p:cNvPr>
            <p:cNvSpPr txBox="1"/>
            <p:nvPr/>
          </p:nvSpPr>
          <p:spPr>
            <a:xfrm rot="1800000" flipH="1">
              <a:off x="7921638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301.8 mm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807F96E-480A-80B4-1B6B-B888F5A27C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2848" y="3301724"/>
              <a:ext cx="63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EC77D26-3DD4-630B-3827-C46EAB5CAEDD}"/>
                </a:ext>
              </a:extLst>
            </p:cNvPr>
            <p:cNvSpPr txBox="1"/>
            <p:nvPr/>
          </p:nvSpPr>
          <p:spPr>
            <a:xfrm rot="1800000" flipH="1">
              <a:off x="7212110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367D6F4-D27D-77F0-379D-F11D92FC73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23181" y="3301476"/>
              <a:ext cx="720000" cy="49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9204DF2-C898-E9A8-6B32-774FA9A2BFA5}"/>
                </a:ext>
              </a:extLst>
            </p:cNvPr>
            <p:cNvSpPr txBox="1"/>
            <p:nvPr/>
          </p:nvSpPr>
          <p:spPr>
            <a:xfrm rot="1800000" flipH="1">
              <a:off x="6506362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302.3 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7850A0A-6944-C33E-97B4-DFF3F7831E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3514" y="3301724"/>
              <a:ext cx="63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EB8D99-9256-00B6-631D-F9FE91754F90}"/>
                </a:ext>
              </a:extLst>
            </p:cNvPr>
            <p:cNvSpPr txBox="1"/>
            <p:nvPr/>
          </p:nvSpPr>
          <p:spPr>
            <a:xfrm rot="1800000" flipH="1">
              <a:off x="5771440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2CDF805-5923-15B3-0CEA-D28DF6E0DA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4180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E3AF23-2E67-75F7-8BA1-C3788CAC2E8E}"/>
                </a:ext>
              </a:extLst>
            </p:cNvPr>
            <p:cNvSpPr txBox="1"/>
            <p:nvPr/>
          </p:nvSpPr>
          <p:spPr>
            <a:xfrm rot="1800000" flipH="1">
              <a:off x="4298113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300 mm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77DE8F-7431-6AA6-4FA4-2EA8D4191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93847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B08FB4-9ED3-49C0-5BD8-153732B44FD5}"/>
                </a:ext>
              </a:extLst>
            </p:cNvPr>
            <p:cNvSpPr txBox="1"/>
            <p:nvPr/>
          </p:nvSpPr>
          <p:spPr>
            <a:xfrm rot="1800000" flipH="1">
              <a:off x="5026720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198.6 mm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C82C320-A41A-2800-4D98-450E7AB64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4513" y="3301724"/>
              <a:ext cx="72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7DE0216-32CA-4570-E810-C23A035F611A}"/>
                </a:ext>
              </a:extLst>
            </p:cNvPr>
            <p:cNvSpPr txBox="1"/>
            <p:nvPr/>
          </p:nvSpPr>
          <p:spPr>
            <a:xfrm rot="1800000" flipH="1">
              <a:off x="3535479" y="3331894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150 mm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BA13596-8C88-3302-3BBB-825606918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846" y="3301724"/>
              <a:ext cx="36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58FA6FB-0C6E-1F92-74AB-276EB5B146B3}"/>
                </a:ext>
              </a:extLst>
            </p:cNvPr>
            <p:cNvSpPr txBox="1"/>
            <p:nvPr/>
          </p:nvSpPr>
          <p:spPr>
            <a:xfrm rot="1800000" flipH="1">
              <a:off x="2959100" y="3331896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127 µm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3D3547B-74A9-F833-5452-1D7129A764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1899" y="3301724"/>
              <a:ext cx="116328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B9231BF-362F-80BC-E4BB-EA6D41DF47D9}"/>
                </a:ext>
              </a:extLst>
            </p:cNvPr>
            <p:cNvSpPr txBox="1"/>
            <p:nvPr/>
          </p:nvSpPr>
          <p:spPr>
            <a:xfrm rot="1800000" flipH="1">
              <a:off x="2199000" y="3331896"/>
              <a:ext cx="557795" cy="415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162.5 mm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BAD7485-A4CB-6061-B5A8-2EFD7D4B8625}"/>
                </a:ext>
              </a:extLst>
            </p:cNvPr>
            <p:cNvSpPr/>
            <p:nvPr/>
          </p:nvSpPr>
          <p:spPr>
            <a:xfrm flipH="1">
              <a:off x="10572184" y="2442267"/>
              <a:ext cx="1080000" cy="720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>
                  <a:solidFill>
                    <a:schemeClr val="tx1"/>
                  </a:solidFill>
                </a:rPr>
                <a:t>LINAC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301E746-BC77-3E2B-239B-E1222F0626F8}"/>
                </a:ext>
              </a:extLst>
            </p:cNvPr>
            <p:cNvSpPr/>
            <p:nvPr/>
          </p:nvSpPr>
          <p:spPr>
            <a:xfrm flipH="1">
              <a:off x="10033872" y="2442267"/>
              <a:ext cx="450000" cy="7200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HC</a:t>
              </a:r>
            </a:p>
            <a:p>
              <a:pPr algn="ctr"/>
              <a:r>
                <a:rPr lang="en-AU" sz="1000" b="1" dirty="0"/>
                <a:t>(Off)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5658B1C-C4E0-5A20-A45B-46A8303F9F95}"/>
                </a:ext>
              </a:extLst>
            </p:cNvPr>
            <p:cNvSpPr/>
            <p:nvPr/>
          </p:nvSpPr>
          <p:spPr>
            <a:xfrm flipH="1">
              <a:off x="9391831" y="2442267"/>
              <a:ext cx="540000" cy="72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FCT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99DC1A0-02A4-DE47-ECA7-49C1BA98EEDD}"/>
                </a:ext>
              </a:extLst>
            </p:cNvPr>
            <p:cNvSpPr/>
            <p:nvPr/>
          </p:nvSpPr>
          <p:spPr>
            <a:xfrm flipH="1">
              <a:off x="6580959" y="2442267"/>
              <a:ext cx="450000" cy="7200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VC</a:t>
              </a:r>
            </a:p>
            <a:p>
              <a:pPr algn="ctr"/>
              <a:r>
                <a:rPr lang="en-AU" sz="1000" b="1" dirty="0"/>
                <a:t>(OFF)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106852E-8670-0254-FEF3-6DD110FFC878}"/>
                </a:ext>
              </a:extLst>
            </p:cNvPr>
            <p:cNvSpPr/>
            <p:nvPr/>
          </p:nvSpPr>
          <p:spPr>
            <a:xfrm flipH="1">
              <a:off x="1623332" y="2442267"/>
              <a:ext cx="540000" cy="720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BPM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7F3B4C2-A6F1-BBEF-6983-80B7BCF3C4A5}"/>
                </a:ext>
              </a:extLst>
            </p:cNvPr>
            <p:cNvSpPr/>
            <p:nvPr/>
          </p:nvSpPr>
          <p:spPr>
            <a:xfrm flipH="1">
              <a:off x="8621224" y="2442267"/>
              <a:ext cx="630001" cy="720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QF1</a:t>
              </a:r>
            </a:p>
            <a:p>
              <a:pPr algn="ctr"/>
              <a:r>
                <a:rPr lang="en-AU" sz="1000" b="1" dirty="0"/>
                <a:t>(Scan)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BFFBEF4-38FC-D275-C933-75828B325024}"/>
                </a:ext>
              </a:extLst>
            </p:cNvPr>
            <p:cNvSpPr/>
            <p:nvPr/>
          </p:nvSpPr>
          <p:spPr>
            <a:xfrm flipH="1">
              <a:off x="7193063" y="2442267"/>
              <a:ext cx="630000" cy="720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QD2</a:t>
              </a:r>
            </a:p>
            <a:p>
              <a:pPr algn="ctr"/>
              <a:r>
                <a:rPr lang="en-AU" sz="1000" b="1" dirty="0"/>
                <a:t>(9 A)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563F342-6F6E-D398-B63D-38453E423C3D}"/>
                </a:ext>
              </a:extLst>
            </p:cNvPr>
            <p:cNvSpPr/>
            <p:nvPr/>
          </p:nvSpPr>
          <p:spPr>
            <a:xfrm flipH="1">
              <a:off x="5761364" y="2442267"/>
              <a:ext cx="630000" cy="720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QD3</a:t>
              </a:r>
            </a:p>
            <a:p>
              <a:pPr algn="ctr"/>
              <a:r>
                <a:rPr lang="en-AU" sz="1000" b="1" dirty="0"/>
                <a:t>(OFF)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7864F82-BA4A-2555-9FBC-3458B0A119E1}"/>
                </a:ext>
              </a:extLst>
            </p:cNvPr>
            <p:cNvSpPr/>
            <p:nvPr/>
          </p:nvSpPr>
          <p:spPr>
            <a:xfrm flipH="1">
              <a:off x="4240399" y="2442267"/>
              <a:ext cx="720000" cy="720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>
                  <a:solidFill>
                    <a:schemeClr val="tx1"/>
                  </a:solidFill>
                </a:rPr>
                <a:t>D</a:t>
              </a:r>
            </a:p>
            <a:p>
              <a:pPr algn="ctr"/>
              <a:r>
                <a:rPr lang="en-AU" sz="1100" b="1" dirty="0">
                  <a:solidFill>
                    <a:schemeClr val="tx1"/>
                  </a:solidFill>
                </a:rPr>
                <a:t>(Off)</a:t>
              </a:r>
              <a:endParaRPr lang="en-AU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779380C-2F28-6E27-20C9-239538506BA8}"/>
                </a:ext>
              </a:extLst>
            </p:cNvPr>
            <p:cNvSpPr/>
            <p:nvPr/>
          </p:nvSpPr>
          <p:spPr>
            <a:xfrm flipH="1">
              <a:off x="3081322" y="2442267"/>
              <a:ext cx="360000" cy="720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b="1" dirty="0"/>
                <a:t>W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220753B-193E-274C-76B0-05C73D15CAD9}"/>
                </a:ext>
              </a:extLst>
            </p:cNvPr>
            <p:cNvSpPr txBox="1"/>
            <p:nvPr/>
          </p:nvSpPr>
          <p:spPr>
            <a:xfrm flipH="1">
              <a:off x="3658896" y="2002216"/>
              <a:ext cx="1033545" cy="2285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050" b="1" dirty="0"/>
                <a:t>To Booster Ring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D784441-AE90-E79C-F954-6273D3753CA2}"/>
                </a:ext>
              </a:extLst>
            </p:cNvPr>
            <p:cNvSpPr txBox="1"/>
            <p:nvPr/>
          </p:nvSpPr>
          <p:spPr>
            <a:xfrm flipH="1">
              <a:off x="1061667" y="1584272"/>
              <a:ext cx="2162622" cy="3600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2000" b="1" dirty="0"/>
                <a:t>PEER End Station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0387D57-67AB-E402-CF55-9DB93094F290}"/>
                </a:ext>
              </a:extLst>
            </p:cNvPr>
            <p:cNvSpPr/>
            <p:nvPr/>
          </p:nvSpPr>
          <p:spPr>
            <a:xfrm flipH="1">
              <a:off x="1209552" y="2007129"/>
              <a:ext cx="1871378" cy="18280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4BA8CA6-3414-455F-5AE8-D8838D0B2EC5}"/>
                </a:ext>
              </a:extLst>
            </p:cNvPr>
            <p:cNvSpPr txBox="1"/>
            <p:nvPr/>
          </p:nvSpPr>
          <p:spPr>
            <a:xfrm flipH="1">
              <a:off x="10620931" y="3271296"/>
              <a:ext cx="944479" cy="5816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200" b="1" dirty="0"/>
                <a:t>2 S-Band Structures @ 100 MeV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BA42A60-CB16-96BF-2171-0DFAC84CC8CC}"/>
                </a:ext>
              </a:extLst>
            </p:cNvPr>
            <p:cNvSpPr txBox="1"/>
            <p:nvPr/>
          </p:nvSpPr>
          <p:spPr>
            <a:xfrm flipH="1">
              <a:off x="3087662" y="1906407"/>
              <a:ext cx="677933" cy="3877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050" b="1" dirty="0"/>
                <a:t>127 µm Titanium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25A6E38-AFBA-5A2D-EA70-CB950C05B949}"/>
              </a:ext>
            </a:extLst>
          </p:cNvPr>
          <p:cNvGrpSpPr/>
          <p:nvPr/>
        </p:nvGrpSpPr>
        <p:grpSpPr>
          <a:xfrm>
            <a:off x="371876" y="3615481"/>
            <a:ext cx="4075497" cy="3121241"/>
            <a:chOff x="371876" y="3615481"/>
            <a:chExt cx="4075497" cy="3121241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E40AAD1-12B2-44A6-1130-2B3271325217}"/>
                </a:ext>
              </a:extLst>
            </p:cNvPr>
            <p:cNvGrpSpPr/>
            <p:nvPr/>
          </p:nvGrpSpPr>
          <p:grpSpPr>
            <a:xfrm>
              <a:off x="371878" y="4041407"/>
              <a:ext cx="4075495" cy="2695315"/>
              <a:chOff x="334910" y="3649058"/>
              <a:chExt cx="3639832" cy="3026627"/>
            </a:xfrm>
          </p:grpSpPr>
          <p:pic>
            <p:nvPicPr>
              <p:cNvPr id="76" name="Picture 75" descr="Close-up of a machine&#10;&#10;AI-generated content may be incorrect.">
                <a:extLst>
                  <a:ext uri="{FF2B5EF4-FFF2-40B4-BE49-F238E27FC236}">
                    <a16:creationId xmlns:a16="http://schemas.microsoft.com/office/drawing/2014/main" id="{E04D309D-3B3C-AA47-F174-0CED282AA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399"/>
              <a:stretch>
                <a:fillRect/>
              </a:stretch>
            </p:blipFill>
            <p:spPr>
              <a:xfrm rot="16200000">
                <a:off x="641512" y="3342456"/>
                <a:ext cx="3026627" cy="3639832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4FFAEC6-5F37-589E-F6C5-D3BD63088E9B}"/>
                  </a:ext>
                </a:extLst>
              </p:cNvPr>
              <p:cNvSpPr txBox="1"/>
              <p:nvPr/>
            </p:nvSpPr>
            <p:spPr>
              <a:xfrm>
                <a:off x="809855" y="5585542"/>
                <a:ext cx="681751" cy="238363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AU" sz="1400" b="1" dirty="0"/>
                  <a:t>Screen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67952AC-D882-5B93-D304-E259334877CD}"/>
                  </a:ext>
                </a:extLst>
              </p:cNvPr>
              <p:cNvSpPr txBox="1"/>
              <p:nvPr/>
            </p:nvSpPr>
            <p:spPr>
              <a:xfrm>
                <a:off x="2740519" y="4812624"/>
                <a:ext cx="1005880" cy="238363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AU" sz="1400" b="1" dirty="0"/>
                  <a:t>Window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DC331B3-5F7B-D1E7-A76B-6E7D58B8AE38}"/>
                  </a:ext>
                </a:extLst>
              </p:cNvPr>
              <p:cNvSpPr txBox="1"/>
              <p:nvPr/>
            </p:nvSpPr>
            <p:spPr>
              <a:xfrm>
                <a:off x="1633426" y="5218710"/>
                <a:ext cx="1802633" cy="366832"/>
              </a:xfrm>
              <a:prstGeom prst="leftArrow">
                <a:avLst>
                  <a:gd name="adj1" fmla="val 50000"/>
                  <a:gd name="adj2" fmla="val 47051"/>
                </a:avLst>
              </a:prstGeom>
              <a:solidFill>
                <a:srgbClr val="FFFF00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AU" sz="1200" b="1" dirty="0"/>
                  <a:t>100 MeV Electrons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2586A70-386A-ED42-C7E0-253404D3DC86}"/>
                  </a:ext>
                </a:extLst>
              </p:cNvPr>
              <p:cNvSpPr txBox="1"/>
              <p:nvPr/>
            </p:nvSpPr>
            <p:spPr>
              <a:xfrm>
                <a:off x="2495037" y="4406540"/>
                <a:ext cx="1453724" cy="340519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400" b="1" dirty="0"/>
                  <a:t>Transfer Line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8722415-FB2C-2E3B-25C8-57B76E0C79BB}"/>
                  </a:ext>
                </a:extLst>
              </p:cNvPr>
              <p:cNvSpPr txBox="1"/>
              <p:nvPr/>
            </p:nvSpPr>
            <p:spPr>
              <a:xfrm>
                <a:off x="681175" y="3788270"/>
                <a:ext cx="810431" cy="238363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AU" sz="1400" b="1" dirty="0"/>
                  <a:t>Camera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77008A4-F74C-FB65-F5E3-C0E9CFCBFC64}"/>
                  </a:ext>
                </a:extLst>
              </p:cNvPr>
              <p:cNvSpPr txBox="1"/>
              <p:nvPr/>
            </p:nvSpPr>
            <p:spPr>
              <a:xfrm>
                <a:off x="1491606" y="6100961"/>
                <a:ext cx="1263301" cy="510778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AU" sz="1200" b="1" dirty="0"/>
                  <a:t>XYZ Linear Motion Stage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D9A32F7-D309-9C1C-2362-FCC630780C84}"/>
                </a:ext>
              </a:extLst>
            </p:cNvPr>
            <p:cNvSpPr txBox="1"/>
            <p:nvPr/>
          </p:nvSpPr>
          <p:spPr>
            <a:xfrm>
              <a:off x="371876" y="3615481"/>
              <a:ext cx="8653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1800" dirty="0"/>
                <a:t>Setup: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57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9130-22AB-3618-C9A0-4637752DC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5B3CCB2-F689-F7C4-5791-2AEF7F116E4E}"/>
              </a:ext>
            </a:extLst>
          </p:cNvPr>
          <p:cNvGrpSpPr/>
          <p:nvPr/>
        </p:nvGrpSpPr>
        <p:grpSpPr>
          <a:xfrm>
            <a:off x="6656207" y="3629756"/>
            <a:ext cx="5208664" cy="2973664"/>
            <a:chOff x="5443925" y="3747811"/>
            <a:chExt cx="5208664" cy="29736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C8522F-5495-5DB0-AF2A-1C7F92D88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3925" y="4117143"/>
              <a:ext cx="5208664" cy="260433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44ADB6-C9E4-CAE8-08DF-49B63C6C0420}"/>
                </a:ext>
              </a:extLst>
            </p:cNvPr>
            <p:cNvSpPr txBox="1"/>
            <p:nvPr/>
          </p:nvSpPr>
          <p:spPr>
            <a:xfrm>
              <a:off x="6413338" y="3747811"/>
              <a:ext cx="3527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Beam size over distance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06E228-F472-26BA-3EE6-85727442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02" y="212116"/>
            <a:ext cx="2260600" cy="1091125"/>
          </a:xfrm>
        </p:spPr>
        <p:txBody>
          <a:bodyPr>
            <a:normAutofit/>
          </a:bodyPr>
          <a:lstStyle/>
          <a:p>
            <a:r>
              <a:rPr lang="en-AU" sz="4800" dirty="0"/>
              <a:t>Result</a:t>
            </a:r>
            <a:endParaRPr lang="en-A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3D665D1D-FF7A-3B4F-A1A2-9965F19903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9079125"/>
                  </p:ext>
                </p:extLst>
              </p:nvPr>
            </p:nvGraphicFramePr>
            <p:xfrm>
              <a:off x="415402" y="1664870"/>
              <a:ext cx="3759999" cy="15286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1371">
                      <a:extLst>
                        <a:ext uri="{9D8B030D-6E8A-4147-A177-3AD203B41FA5}">
                          <a16:colId xmlns:a16="http://schemas.microsoft.com/office/drawing/2014/main" val="2045884188"/>
                        </a:ext>
                      </a:extLst>
                    </a:gridCol>
                    <a:gridCol w="1306472">
                      <a:extLst>
                        <a:ext uri="{9D8B030D-6E8A-4147-A177-3AD203B41FA5}">
                          <a16:colId xmlns:a16="http://schemas.microsoft.com/office/drawing/2014/main" val="1509771155"/>
                        </a:ext>
                      </a:extLst>
                    </a:gridCol>
                    <a:gridCol w="1332156">
                      <a:extLst>
                        <a:ext uri="{9D8B030D-6E8A-4147-A177-3AD203B41FA5}">
                          <a16:colId xmlns:a16="http://schemas.microsoft.com/office/drawing/2014/main" val="3214328574"/>
                        </a:ext>
                      </a:extLst>
                    </a:gridCol>
                  </a:tblGrid>
                  <a:tr h="336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Parameters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X-Axis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Y-Axis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08640986"/>
                      </a:ext>
                    </a:extLst>
                  </a:tr>
                  <a:tr h="33682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AU" sz="1400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oMath>
                          </a14:m>
                          <a:r>
                            <a:rPr lang="en-AU" sz="1400" b="1" dirty="0"/>
                            <a:t> (m)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4.176 ± 0.219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1.996 ± 0.150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6887690"/>
                      </a:ext>
                    </a:extLst>
                  </a:tr>
                  <a:tr h="33682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1400" b="1" i="1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AU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-1.815 ± 0.094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-1.349 ± 0.105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6273036"/>
                      </a:ext>
                    </a:extLst>
                  </a:tr>
                  <a:tr h="4685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AU" sz="1400" b="1" i="1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AU" sz="1400" b="1" dirty="0"/>
                            <a:t> (</a:t>
                          </a:r>
                          <a:r>
                            <a:rPr lang="en-AU" sz="1400" b="1" dirty="0" err="1"/>
                            <a:t>mm.mrad</a:t>
                          </a:r>
                          <a:r>
                            <a:rPr lang="en-AU" sz="1400" b="1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0.198 ± 0.009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0.293 ± 0.014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048824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3D665D1D-FF7A-3B4F-A1A2-9965F19903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9079125"/>
                  </p:ext>
                </p:extLst>
              </p:nvPr>
            </p:nvGraphicFramePr>
            <p:xfrm>
              <a:off x="415402" y="1664870"/>
              <a:ext cx="3759999" cy="15286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1371">
                      <a:extLst>
                        <a:ext uri="{9D8B030D-6E8A-4147-A177-3AD203B41FA5}">
                          <a16:colId xmlns:a16="http://schemas.microsoft.com/office/drawing/2014/main" val="2045884188"/>
                        </a:ext>
                      </a:extLst>
                    </a:gridCol>
                    <a:gridCol w="1306472">
                      <a:extLst>
                        <a:ext uri="{9D8B030D-6E8A-4147-A177-3AD203B41FA5}">
                          <a16:colId xmlns:a16="http://schemas.microsoft.com/office/drawing/2014/main" val="1509771155"/>
                        </a:ext>
                      </a:extLst>
                    </a:gridCol>
                    <a:gridCol w="1332156">
                      <a:extLst>
                        <a:ext uri="{9D8B030D-6E8A-4147-A177-3AD203B41FA5}">
                          <a16:colId xmlns:a16="http://schemas.microsoft.com/office/drawing/2014/main" val="3214328574"/>
                        </a:ext>
                      </a:extLst>
                    </a:gridCol>
                  </a:tblGrid>
                  <a:tr h="336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Parameters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X-Axis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Y-Axis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08640986"/>
                      </a:ext>
                    </a:extLst>
                  </a:tr>
                  <a:tr h="3368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43" t="-100000" r="-238043" b="-26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4.176 ± 0.219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1.996 ± 0.150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6887690"/>
                      </a:ext>
                    </a:extLst>
                  </a:tr>
                  <a:tr h="3368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43" t="-203636" r="-238043" b="-1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-1.815 ± 0.094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-1.349 ± 0.105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627303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43" t="-196471" r="-238043" b="-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0.198 ± 0.009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400" b="1" dirty="0"/>
                            <a:t>0.293 ± 0.014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048824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AEC56-160E-F3D4-82DF-9A82DA9E8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A7E6-52E6-4A20-B54A-4B5DE01EE74E}" type="slidenum">
              <a:rPr lang="en-AU" smtClean="0"/>
              <a:t>9</a:t>
            </a:fld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1DD6E-7A4B-178A-3077-980716BA7850}"/>
              </a:ext>
            </a:extLst>
          </p:cNvPr>
          <p:cNvSpPr txBox="1"/>
          <p:nvPr/>
        </p:nvSpPr>
        <p:spPr>
          <a:xfrm>
            <a:off x="517547" y="1094010"/>
            <a:ext cx="375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Search for CS parameters that best fit data</a:t>
            </a:r>
          </a:p>
          <a:p>
            <a:pPr algn="ctr"/>
            <a:r>
              <a:rPr lang="en-AU" sz="1400" dirty="0"/>
              <a:t>Expected emittance: 0.17 – 0.62 </a:t>
            </a:r>
            <a:r>
              <a:rPr lang="en-AU" sz="1400" dirty="0" err="1"/>
              <a:t>mm.mrad</a:t>
            </a:r>
            <a:endParaRPr lang="en-AU" sz="14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EDE768-B481-B999-E17D-C78088AE31F9}"/>
              </a:ext>
            </a:extLst>
          </p:cNvPr>
          <p:cNvGrpSpPr/>
          <p:nvPr/>
        </p:nvGrpSpPr>
        <p:grpSpPr>
          <a:xfrm>
            <a:off x="4529912" y="136525"/>
            <a:ext cx="6958970" cy="3261556"/>
            <a:chOff x="5025187" y="1047000"/>
            <a:chExt cx="6958970" cy="32615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E9BE71-62B7-DC00-DCD2-AFA97C3E5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5187" y="1428556"/>
              <a:ext cx="3479485" cy="288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99578F-1ED6-5684-A4B0-33B38BB8F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4672" y="1428556"/>
              <a:ext cx="3479485" cy="2880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84D02B-4E5B-9240-7B5D-6D9B9983D650}"/>
                </a:ext>
              </a:extLst>
            </p:cNvPr>
            <p:cNvSpPr txBox="1"/>
            <p:nvPr/>
          </p:nvSpPr>
          <p:spPr>
            <a:xfrm>
              <a:off x="7124908" y="1047000"/>
              <a:ext cx="2759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Quad Scan Measurement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692C1ED-C8D2-3BCD-487F-A03CF719A9ED}"/>
              </a:ext>
            </a:extLst>
          </p:cNvPr>
          <p:cNvSpPr txBox="1"/>
          <p:nvPr/>
        </p:nvSpPr>
        <p:spPr>
          <a:xfrm>
            <a:off x="4182459" y="4722088"/>
            <a:ext cx="2289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i="1" u="sng" dirty="0"/>
              <a:t>All good, …right?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D9DC6B-37F0-046C-0545-FF8894717DA1}"/>
              </a:ext>
            </a:extLst>
          </p:cNvPr>
          <p:cNvSpPr txBox="1"/>
          <p:nvPr/>
        </p:nvSpPr>
        <p:spPr>
          <a:xfrm>
            <a:off x="4690592" y="6002407"/>
            <a:ext cx="1273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NO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9A300CA-40DD-1572-275B-A031F53C8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791" y="3237300"/>
            <a:ext cx="3791389" cy="36008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E868245-AAD0-B2B5-B395-E321D7BA148D}"/>
              </a:ext>
            </a:extLst>
          </p:cNvPr>
          <p:cNvSpPr txBox="1"/>
          <p:nvPr/>
        </p:nvSpPr>
        <p:spPr>
          <a:xfrm>
            <a:off x="4025180" y="3507836"/>
            <a:ext cx="2775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We claim transfer matrix can find the beam at </a:t>
            </a:r>
            <a:r>
              <a:rPr lang="en-AU" b="1" i="1" u="sng" dirty="0"/>
              <a:t>any point</a:t>
            </a:r>
            <a:r>
              <a:rPr lang="en-AU" dirty="0"/>
              <a:t>, can we predict beam size then?</a:t>
            </a:r>
          </a:p>
        </p:txBody>
      </p:sp>
    </p:spTree>
    <p:extLst>
      <p:ext uri="{BB962C8B-B14F-4D97-AF65-F5344CB8AC3E}">
        <p14:creationId xmlns:p14="http://schemas.microsoft.com/office/powerpoint/2010/main" val="39879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5644</TotalTime>
  <Words>1882</Words>
  <Application>Microsoft Office PowerPoint</Application>
  <PresentationFormat>Widescreen</PresentationFormat>
  <Paragraphs>391</Paragraphs>
  <Slides>18</Slides>
  <Notes>8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 Math</vt:lpstr>
      <vt:lpstr>Office Theme</vt:lpstr>
      <vt:lpstr>Transfer Matrix Formalism of In-Air VHEE Beam Profile Measurements at PEER</vt:lpstr>
      <vt:lpstr>Objective</vt:lpstr>
      <vt:lpstr>Tangent: PEER at Australian Synchrotron</vt:lpstr>
      <vt:lpstr>Pulsed Energetic Electrons for Research (PEER)</vt:lpstr>
      <vt:lpstr>What do you mean by characterise?</vt:lpstr>
      <vt:lpstr>Can we do that at PEER?</vt:lpstr>
      <vt:lpstr>Can we include scattering?</vt:lpstr>
      <vt:lpstr>Let’s do our (modified) quad scan!</vt:lpstr>
      <vt:lpstr>Result</vt:lpstr>
      <vt:lpstr>Not quite right!</vt:lpstr>
      <vt:lpstr>Why do we need to know the CS parameters?</vt:lpstr>
      <vt:lpstr>Thank you!  Joel Valerian joel.valerian@student.unimelb.edu.au</vt:lpstr>
      <vt:lpstr>How valid is this?</vt:lpstr>
      <vt:lpstr>What do you mean by characterise?</vt:lpstr>
      <vt:lpstr>Evaluation</vt:lpstr>
      <vt:lpstr>Quadrupole Current to Gradient and Focusing Strength</vt:lpstr>
      <vt:lpstr>References for Scattering in Transfer Matrix Formalism</vt:lpstr>
      <vt:lpstr>Pulsed Energetic Electrons for Research (PEER)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Joel Valerian</dc:creator>
  <cp:lastModifiedBy>Joel Valerian</cp:lastModifiedBy>
  <cp:revision>22</cp:revision>
  <cp:lastPrinted>2025-09-10T10:51:51Z</cp:lastPrinted>
  <dcterms:created xsi:type="dcterms:W3CDTF">2025-08-07T00:03:50Z</dcterms:created>
  <dcterms:modified xsi:type="dcterms:W3CDTF">2025-09-17T10:55:17Z</dcterms:modified>
</cp:coreProperties>
</file>