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657" r:id="rId3"/>
    <p:sldId id="684" r:id="rId4"/>
    <p:sldId id="375" r:id="rId5"/>
    <p:sldId id="663" r:id="rId6"/>
    <p:sldId id="664" r:id="rId7"/>
    <p:sldId id="688" r:id="rId8"/>
    <p:sldId id="690" r:id="rId9"/>
    <p:sldId id="660" r:id="rId10"/>
    <p:sldId id="685" r:id="rId11"/>
    <p:sldId id="686" r:id="rId12"/>
    <p:sldId id="687" r:id="rId13"/>
    <p:sldId id="689" r:id="rId14"/>
    <p:sldId id="659" r:id="rId15"/>
    <p:sldId id="691" r:id="rId16"/>
    <p:sldId id="667" r:id="rId17"/>
    <p:sldId id="661" r:id="rId18"/>
    <p:sldId id="692" r:id="rId19"/>
    <p:sldId id="668" r:id="rId20"/>
    <p:sldId id="675" r:id="rId21"/>
    <p:sldId id="693" r:id="rId22"/>
    <p:sldId id="681" r:id="rId23"/>
    <p:sldId id="653" r:id="rId24"/>
    <p:sldId id="642" r:id="rId25"/>
    <p:sldId id="683" r:id="rId26"/>
    <p:sldId id="649" r:id="rId27"/>
    <p:sldId id="627" r:id="rId28"/>
    <p:sldId id="648" r:id="rId29"/>
    <p:sldId id="65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D75C99-9798-4B82-A568-44DA564BF99F}" v="427" dt="2025-09-16T11:30:08.2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72" autoAdjust="0"/>
    <p:restoredTop sz="94139" autoAdjust="0"/>
  </p:normalViewPr>
  <p:slideViewPr>
    <p:cSldViewPr>
      <p:cViewPr>
        <p:scale>
          <a:sx n="70" d="100"/>
          <a:sy n="70" d="100"/>
        </p:scale>
        <p:origin x="216" y="-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go Palmans" userId="25324730-7896-478e-8123-417af6f109e0" providerId="ADAL" clId="{D8800ECA-A773-4A54-8B89-E49752F48529}"/>
    <pc:docChg chg="undo redo custSel addSld delSld modSld">
      <pc:chgData name="Hugo Palmans" userId="25324730-7896-478e-8123-417af6f109e0" providerId="ADAL" clId="{D8800ECA-A773-4A54-8B89-E49752F48529}" dt="2023-06-07T09:38:05.377" v="1104"/>
      <pc:docMkLst>
        <pc:docMk/>
      </pc:docMkLst>
      <pc:sldChg chg="modTransition">
        <pc:chgData name="Hugo Palmans" userId="25324730-7896-478e-8123-417af6f109e0" providerId="ADAL" clId="{D8800ECA-A773-4A54-8B89-E49752F48529}" dt="2023-06-07T09:38:05.377" v="1104"/>
        <pc:sldMkLst>
          <pc:docMk/>
          <pc:sldMk cId="1659054693" sldId="256"/>
        </pc:sldMkLst>
      </pc:sldChg>
      <pc:sldChg chg="modTransition">
        <pc:chgData name="Hugo Palmans" userId="25324730-7896-478e-8123-417af6f109e0" providerId="ADAL" clId="{D8800ECA-A773-4A54-8B89-E49752F48529}" dt="2023-06-07T09:38:05.377" v="1104"/>
        <pc:sldMkLst>
          <pc:docMk/>
          <pc:sldMk cId="844137274" sldId="373"/>
        </pc:sldMkLst>
      </pc:sldChg>
      <pc:sldChg chg="modTransition">
        <pc:chgData name="Hugo Palmans" userId="25324730-7896-478e-8123-417af6f109e0" providerId="ADAL" clId="{D8800ECA-A773-4A54-8B89-E49752F48529}" dt="2023-06-07T09:38:05.377" v="1104"/>
        <pc:sldMkLst>
          <pc:docMk/>
          <pc:sldMk cId="3683724262" sldId="375"/>
        </pc:sldMkLst>
      </pc:sldChg>
      <pc:sldChg chg="modTransition">
        <pc:chgData name="Hugo Palmans" userId="25324730-7896-478e-8123-417af6f109e0" providerId="ADAL" clId="{D8800ECA-A773-4A54-8B89-E49752F48529}" dt="2023-06-07T09:38:05.377" v="1104"/>
        <pc:sldMkLst>
          <pc:docMk/>
          <pc:sldMk cId="4051549332" sldId="380"/>
        </pc:sldMkLst>
      </pc:sldChg>
      <pc:sldChg chg="addSp modSp mod modTransition">
        <pc:chgData name="Hugo Palmans" userId="25324730-7896-478e-8123-417af6f109e0" providerId="ADAL" clId="{D8800ECA-A773-4A54-8B89-E49752F48529}" dt="2023-06-07T09:38:05.377" v="1104"/>
        <pc:sldMkLst>
          <pc:docMk/>
          <pc:sldMk cId="2098393460" sldId="383"/>
        </pc:sldMkLst>
      </pc:sldChg>
      <pc:sldChg chg="del">
        <pc:chgData name="Hugo Palmans" userId="25324730-7896-478e-8123-417af6f109e0" providerId="ADAL" clId="{D8800ECA-A773-4A54-8B89-E49752F48529}" dt="2023-06-07T07:12:26.924" v="1102" actId="47"/>
        <pc:sldMkLst>
          <pc:docMk/>
          <pc:sldMk cId="1860572237" sldId="399"/>
        </pc:sldMkLst>
      </pc:sldChg>
      <pc:sldChg chg="delSp del">
        <pc:chgData name="Hugo Palmans" userId="25324730-7896-478e-8123-417af6f109e0" providerId="ADAL" clId="{D8800ECA-A773-4A54-8B89-E49752F48529}" dt="2023-06-07T07:08:56.195" v="1059" actId="47"/>
        <pc:sldMkLst>
          <pc:docMk/>
          <pc:sldMk cId="1587015374" sldId="407"/>
        </pc:sldMkLst>
      </pc:sldChg>
      <pc:sldChg chg="del">
        <pc:chgData name="Hugo Palmans" userId="25324730-7896-478e-8123-417af6f109e0" providerId="ADAL" clId="{D8800ECA-A773-4A54-8B89-E49752F48529}" dt="2023-06-07T07:12:24.673" v="1101" actId="47"/>
        <pc:sldMkLst>
          <pc:docMk/>
          <pc:sldMk cId="3316737805" sldId="436"/>
        </pc:sldMkLst>
      </pc:sldChg>
      <pc:sldChg chg="modTransition">
        <pc:chgData name="Hugo Palmans" userId="25324730-7896-478e-8123-417af6f109e0" providerId="ADAL" clId="{D8800ECA-A773-4A54-8B89-E49752F48529}" dt="2023-06-07T09:38:05.377" v="1104"/>
        <pc:sldMkLst>
          <pc:docMk/>
          <pc:sldMk cId="2705686022" sldId="437"/>
        </pc:sldMkLst>
      </pc:sldChg>
      <pc:sldChg chg="modSp mod modTransition">
        <pc:chgData name="Hugo Palmans" userId="25324730-7896-478e-8123-417af6f109e0" providerId="ADAL" clId="{D8800ECA-A773-4A54-8B89-E49752F48529}" dt="2023-06-07T09:38:05.377" v="1104"/>
        <pc:sldMkLst>
          <pc:docMk/>
          <pc:sldMk cId="4012216410" sldId="455"/>
        </pc:sldMkLst>
      </pc:sldChg>
      <pc:sldChg chg="modTransition">
        <pc:chgData name="Hugo Palmans" userId="25324730-7896-478e-8123-417af6f109e0" providerId="ADAL" clId="{D8800ECA-A773-4A54-8B89-E49752F48529}" dt="2023-06-07T09:38:05.377" v="1104"/>
        <pc:sldMkLst>
          <pc:docMk/>
          <pc:sldMk cId="548708715" sldId="461"/>
        </pc:sldMkLst>
      </pc:sldChg>
      <pc:sldChg chg="modTransition">
        <pc:chgData name="Hugo Palmans" userId="25324730-7896-478e-8123-417af6f109e0" providerId="ADAL" clId="{D8800ECA-A773-4A54-8B89-E49752F48529}" dt="2023-06-07T09:38:05.377" v="1104"/>
        <pc:sldMkLst>
          <pc:docMk/>
          <pc:sldMk cId="174523489" sldId="463"/>
        </pc:sldMkLst>
      </pc:sldChg>
      <pc:sldChg chg="modTransition">
        <pc:chgData name="Hugo Palmans" userId="25324730-7896-478e-8123-417af6f109e0" providerId="ADAL" clId="{D8800ECA-A773-4A54-8B89-E49752F48529}" dt="2023-06-07T09:38:05.377" v="1104"/>
        <pc:sldMkLst>
          <pc:docMk/>
          <pc:sldMk cId="3689063660" sldId="464"/>
        </pc:sldMkLst>
      </pc:sldChg>
      <pc:sldChg chg="modTransition">
        <pc:chgData name="Hugo Palmans" userId="25324730-7896-478e-8123-417af6f109e0" providerId="ADAL" clId="{D8800ECA-A773-4A54-8B89-E49752F48529}" dt="2023-06-07T09:38:05.377" v="1104"/>
        <pc:sldMkLst>
          <pc:docMk/>
          <pc:sldMk cId="977368041" sldId="466"/>
        </pc:sldMkLst>
      </pc:sldChg>
      <pc:sldChg chg="modTransition">
        <pc:chgData name="Hugo Palmans" userId="25324730-7896-478e-8123-417af6f109e0" providerId="ADAL" clId="{D8800ECA-A773-4A54-8B89-E49752F48529}" dt="2023-06-07T09:38:05.377" v="1104"/>
        <pc:sldMkLst>
          <pc:docMk/>
          <pc:sldMk cId="3334878311" sldId="467"/>
        </pc:sldMkLst>
      </pc:sldChg>
      <pc:sldChg chg="modTransition">
        <pc:chgData name="Hugo Palmans" userId="25324730-7896-478e-8123-417af6f109e0" providerId="ADAL" clId="{D8800ECA-A773-4A54-8B89-E49752F48529}" dt="2023-06-07T09:38:05.377" v="1104"/>
        <pc:sldMkLst>
          <pc:docMk/>
          <pc:sldMk cId="1409897255" sldId="468"/>
        </pc:sldMkLst>
      </pc:sldChg>
      <pc:sldChg chg="modTransition">
        <pc:chgData name="Hugo Palmans" userId="25324730-7896-478e-8123-417af6f109e0" providerId="ADAL" clId="{D8800ECA-A773-4A54-8B89-E49752F48529}" dt="2023-06-07T09:38:05.377" v="1104"/>
        <pc:sldMkLst>
          <pc:docMk/>
          <pc:sldMk cId="878619445" sldId="470"/>
        </pc:sldMkLst>
      </pc:sldChg>
      <pc:sldChg chg="modTransition">
        <pc:chgData name="Hugo Palmans" userId="25324730-7896-478e-8123-417af6f109e0" providerId="ADAL" clId="{D8800ECA-A773-4A54-8B89-E49752F48529}" dt="2023-06-07T09:38:05.377" v="1104"/>
        <pc:sldMkLst>
          <pc:docMk/>
          <pc:sldMk cId="2977334821" sldId="471"/>
        </pc:sldMkLst>
      </pc:sldChg>
      <pc:sldChg chg="modTransition">
        <pc:chgData name="Hugo Palmans" userId="25324730-7896-478e-8123-417af6f109e0" providerId="ADAL" clId="{D8800ECA-A773-4A54-8B89-E49752F48529}" dt="2023-06-07T09:38:05.377" v="1104"/>
        <pc:sldMkLst>
          <pc:docMk/>
          <pc:sldMk cId="3768607605" sldId="475"/>
        </pc:sldMkLst>
      </pc:sldChg>
      <pc:sldChg chg="modTransition">
        <pc:chgData name="Hugo Palmans" userId="25324730-7896-478e-8123-417af6f109e0" providerId="ADAL" clId="{D8800ECA-A773-4A54-8B89-E49752F48529}" dt="2023-06-07T09:38:05.377" v="1104"/>
        <pc:sldMkLst>
          <pc:docMk/>
          <pc:sldMk cId="1444611717" sldId="477"/>
        </pc:sldMkLst>
      </pc:sldChg>
      <pc:sldChg chg="modTransition">
        <pc:chgData name="Hugo Palmans" userId="25324730-7896-478e-8123-417af6f109e0" providerId="ADAL" clId="{D8800ECA-A773-4A54-8B89-E49752F48529}" dt="2023-06-07T09:38:05.377" v="1104"/>
        <pc:sldMkLst>
          <pc:docMk/>
          <pc:sldMk cId="3907657880" sldId="577"/>
        </pc:sldMkLst>
      </pc:sldChg>
      <pc:sldChg chg="modTransition">
        <pc:chgData name="Hugo Palmans" userId="25324730-7896-478e-8123-417af6f109e0" providerId="ADAL" clId="{D8800ECA-A773-4A54-8B89-E49752F48529}" dt="2023-06-07T09:38:05.377" v="1104"/>
        <pc:sldMkLst>
          <pc:docMk/>
          <pc:sldMk cId="382296388" sldId="585"/>
        </pc:sldMkLst>
      </pc:sldChg>
      <pc:sldChg chg="del">
        <pc:chgData name="Hugo Palmans" userId="25324730-7896-478e-8123-417af6f109e0" providerId="ADAL" clId="{D8800ECA-A773-4A54-8B89-E49752F48529}" dt="2023-06-07T06:34:36.815" v="1023" actId="47"/>
        <pc:sldMkLst>
          <pc:docMk/>
          <pc:sldMk cId="2558438621" sldId="592"/>
        </pc:sldMkLst>
      </pc:sldChg>
      <pc:sldChg chg="modTransition">
        <pc:chgData name="Hugo Palmans" userId="25324730-7896-478e-8123-417af6f109e0" providerId="ADAL" clId="{D8800ECA-A773-4A54-8B89-E49752F48529}" dt="2023-06-07T09:38:05.377" v="1104"/>
        <pc:sldMkLst>
          <pc:docMk/>
          <pc:sldMk cId="3576918043" sldId="593"/>
        </pc:sldMkLst>
      </pc:sldChg>
      <pc:sldChg chg="modTransition">
        <pc:chgData name="Hugo Palmans" userId="25324730-7896-478e-8123-417af6f109e0" providerId="ADAL" clId="{D8800ECA-A773-4A54-8B89-E49752F48529}" dt="2023-06-07T09:38:05.377" v="1104"/>
        <pc:sldMkLst>
          <pc:docMk/>
          <pc:sldMk cId="3038909090" sldId="594"/>
        </pc:sldMkLst>
      </pc:sldChg>
      <pc:sldChg chg="modTransition">
        <pc:chgData name="Hugo Palmans" userId="25324730-7896-478e-8123-417af6f109e0" providerId="ADAL" clId="{D8800ECA-A773-4A54-8B89-E49752F48529}" dt="2023-06-07T09:38:05.377" v="1104"/>
        <pc:sldMkLst>
          <pc:docMk/>
          <pc:sldMk cId="2262083849" sldId="595"/>
        </pc:sldMkLst>
      </pc:sldChg>
      <pc:sldChg chg="modTransition">
        <pc:chgData name="Hugo Palmans" userId="25324730-7896-478e-8123-417af6f109e0" providerId="ADAL" clId="{D8800ECA-A773-4A54-8B89-E49752F48529}" dt="2023-06-07T09:38:05.377" v="1104"/>
        <pc:sldMkLst>
          <pc:docMk/>
          <pc:sldMk cId="2082688636" sldId="596"/>
        </pc:sldMkLst>
      </pc:sldChg>
      <pc:sldChg chg="modTransition">
        <pc:chgData name="Hugo Palmans" userId="25324730-7896-478e-8123-417af6f109e0" providerId="ADAL" clId="{D8800ECA-A773-4A54-8B89-E49752F48529}" dt="2023-06-07T09:38:05.377" v="1104"/>
        <pc:sldMkLst>
          <pc:docMk/>
          <pc:sldMk cId="70353858" sldId="597"/>
        </pc:sldMkLst>
      </pc:sldChg>
      <pc:sldChg chg="addSp modSp mod modTransition modAnim">
        <pc:chgData name="Hugo Palmans" userId="25324730-7896-478e-8123-417af6f109e0" providerId="ADAL" clId="{D8800ECA-A773-4A54-8B89-E49752F48529}" dt="2023-06-07T09:38:05.377" v="1104"/>
        <pc:sldMkLst>
          <pc:docMk/>
          <pc:sldMk cId="2798608917" sldId="598"/>
        </pc:sldMkLst>
      </pc:sldChg>
      <pc:sldChg chg="modSp mod modTransition">
        <pc:chgData name="Hugo Palmans" userId="25324730-7896-478e-8123-417af6f109e0" providerId="ADAL" clId="{D8800ECA-A773-4A54-8B89-E49752F48529}" dt="2023-06-07T09:38:05.377" v="1104"/>
        <pc:sldMkLst>
          <pc:docMk/>
          <pc:sldMk cId="2430307191" sldId="600"/>
        </pc:sldMkLst>
      </pc:sldChg>
      <pc:sldChg chg="modTransition">
        <pc:chgData name="Hugo Palmans" userId="25324730-7896-478e-8123-417af6f109e0" providerId="ADAL" clId="{D8800ECA-A773-4A54-8B89-E49752F48529}" dt="2023-06-07T09:38:05.377" v="1104"/>
        <pc:sldMkLst>
          <pc:docMk/>
          <pc:sldMk cId="2371082569" sldId="603"/>
        </pc:sldMkLst>
      </pc:sldChg>
      <pc:sldChg chg="modTransition">
        <pc:chgData name="Hugo Palmans" userId="25324730-7896-478e-8123-417af6f109e0" providerId="ADAL" clId="{D8800ECA-A773-4A54-8B89-E49752F48529}" dt="2023-06-07T09:38:05.377" v="1104"/>
        <pc:sldMkLst>
          <pc:docMk/>
          <pc:sldMk cId="3658589614" sldId="605"/>
        </pc:sldMkLst>
      </pc:sldChg>
      <pc:sldChg chg="modTransition">
        <pc:chgData name="Hugo Palmans" userId="25324730-7896-478e-8123-417af6f109e0" providerId="ADAL" clId="{D8800ECA-A773-4A54-8B89-E49752F48529}" dt="2023-06-07T09:38:05.377" v="1104"/>
        <pc:sldMkLst>
          <pc:docMk/>
          <pc:sldMk cId="208880360" sldId="606"/>
        </pc:sldMkLst>
      </pc:sldChg>
      <pc:sldChg chg="modTransition">
        <pc:chgData name="Hugo Palmans" userId="25324730-7896-478e-8123-417af6f109e0" providerId="ADAL" clId="{D8800ECA-A773-4A54-8B89-E49752F48529}" dt="2023-06-07T09:38:05.377" v="1104"/>
        <pc:sldMkLst>
          <pc:docMk/>
          <pc:sldMk cId="3560446400" sldId="609"/>
        </pc:sldMkLst>
      </pc:sldChg>
      <pc:sldChg chg="modTransition">
        <pc:chgData name="Hugo Palmans" userId="25324730-7896-478e-8123-417af6f109e0" providerId="ADAL" clId="{D8800ECA-A773-4A54-8B89-E49752F48529}" dt="2023-06-07T09:38:05.377" v="1104"/>
        <pc:sldMkLst>
          <pc:docMk/>
          <pc:sldMk cId="582365983" sldId="610"/>
        </pc:sldMkLst>
      </pc:sldChg>
      <pc:sldChg chg="modTransition">
        <pc:chgData name="Hugo Palmans" userId="25324730-7896-478e-8123-417af6f109e0" providerId="ADAL" clId="{D8800ECA-A773-4A54-8B89-E49752F48529}" dt="2023-06-07T09:38:05.377" v="1104"/>
        <pc:sldMkLst>
          <pc:docMk/>
          <pc:sldMk cId="2115151483" sldId="611"/>
        </pc:sldMkLst>
      </pc:sldChg>
      <pc:sldChg chg="addSp modSp mod modTransition modAnim">
        <pc:chgData name="Hugo Palmans" userId="25324730-7896-478e-8123-417af6f109e0" providerId="ADAL" clId="{D8800ECA-A773-4A54-8B89-E49752F48529}" dt="2023-06-07T09:38:05.377" v="1104"/>
        <pc:sldMkLst>
          <pc:docMk/>
          <pc:sldMk cId="4015510886" sldId="612"/>
        </pc:sldMkLst>
      </pc:sldChg>
      <pc:sldChg chg="modTransition">
        <pc:chgData name="Hugo Palmans" userId="25324730-7896-478e-8123-417af6f109e0" providerId="ADAL" clId="{D8800ECA-A773-4A54-8B89-E49752F48529}" dt="2023-06-07T09:38:05.377" v="1104"/>
        <pc:sldMkLst>
          <pc:docMk/>
          <pc:sldMk cId="916315892" sldId="613"/>
        </pc:sldMkLst>
      </pc:sldChg>
      <pc:sldChg chg="addSp modSp mod modTransition modAnim">
        <pc:chgData name="Hugo Palmans" userId="25324730-7896-478e-8123-417af6f109e0" providerId="ADAL" clId="{D8800ECA-A773-4A54-8B89-E49752F48529}" dt="2023-06-07T09:38:05.377" v="1104"/>
        <pc:sldMkLst>
          <pc:docMk/>
          <pc:sldMk cId="2006070187" sldId="614"/>
        </pc:sldMkLst>
      </pc:sldChg>
      <pc:sldChg chg="modTransition">
        <pc:chgData name="Hugo Palmans" userId="25324730-7896-478e-8123-417af6f109e0" providerId="ADAL" clId="{D8800ECA-A773-4A54-8B89-E49752F48529}" dt="2023-06-07T09:38:05.377" v="1104"/>
        <pc:sldMkLst>
          <pc:docMk/>
          <pc:sldMk cId="1041784714" sldId="615"/>
        </pc:sldMkLst>
      </pc:sldChg>
      <pc:sldChg chg="modTransition">
        <pc:chgData name="Hugo Palmans" userId="25324730-7896-478e-8123-417af6f109e0" providerId="ADAL" clId="{D8800ECA-A773-4A54-8B89-E49752F48529}" dt="2023-06-07T09:38:05.377" v="1104"/>
        <pc:sldMkLst>
          <pc:docMk/>
          <pc:sldMk cId="3659386391" sldId="617"/>
        </pc:sldMkLst>
      </pc:sldChg>
      <pc:sldChg chg="modTransition">
        <pc:chgData name="Hugo Palmans" userId="25324730-7896-478e-8123-417af6f109e0" providerId="ADAL" clId="{D8800ECA-A773-4A54-8B89-E49752F48529}" dt="2023-06-07T09:38:05.377" v="1104"/>
        <pc:sldMkLst>
          <pc:docMk/>
          <pc:sldMk cId="446038268" sldId="619"/>
        </pc:sldMkLst>
      </pc:sldChg>
      <pc:sldChg chg="modTransition">
        <pc:chgData name="Hugo Palmans" userId="25324730-7896-478e-8123-417af6f109e0" providerId="ADAL" clId="{D8800ECA-A773-4A54-8B89-E49752F48529}" dt="2023-06-07T09:38:05.377" v="1104"/>
        <pc:sldMkLst>
          <pc:docMk/>
          <pc:sldMk cId="2915185985" sldId="620"/>
        </pc:sldMkLst>
      </pc:sldChg>
      <pc:sldChg chg="modTransition">
        <pc:chgData name="Hugo Palmans" userId="25324730-7896-478e-8123-417af6f109e0" providerId="ADAL" clId="{D8800ECA-A773-4A54-8B89-E49752F48529}" dt="2023-06-07T09:38:05.377" v="1104"/>
        <pc:sldMkLst>
          <pc:docMk/>
          <pc:sldMk cId="1743476914" sldId="621"/>
        </pc:sldMkLst>
      </pc:sldChg>
      <pc:sldChg chg="modTransition">
        <pc:chgData name="Hugo Palmans" userId="25324730-7896-478e-8123-417af6f109e0" providerId="ADAL" clId="{D8800ECA-A773-4A54-8B89-E49752F48529}" dt="2023-06-07T09:38:05.377" v="1104"/>
        <pc:sldMkLst>
          <pc:docMk/>
          <pc:sldMk cId="3601321813" sldId="622"/>
        </pc:sldMkLst>
      </pc:sldChg>
      <pc:sldChg chg="addSp modSp new mod modTransition">
        <pc:chgData name="Hugo Palmans" userId="25324730-7896-478e-8123-417af6f109e0" providerId="ADAL" clId="{D8800ECA-A773-4A54-8B89-E49752F48529}" dt="2023-06-07T09:38:05.377" v="1104"/>
        <pc:sldMkLst>
          <pc:docMk/>
          <pc:sldMk cId="3288585299" sldId="623"/>
        </pc:sldMkLst>
      </pc:sldChg>
      <pc:sldChg chg="modSp new mod modTransition">
        <pc:chgData name="Hugo Palmans" userId="25324730-7896-478e-8123-417af6f109e0" providerId="ADAL" clId="{D8800ECA-A773-4A54-8B89-E49752F48529}" dt="2023-06-07T09:38:05.377" v="1104"/>
        <pc:sldMkLst>
          <pc:docMk/>
          <pc:sldMk cId="4073014757" sldId="624"/>
        </pc:sldMkLst>
      </pc:sldChg>
      <pc:sldChg chg="addSp delSp modSp new mod modTransition">
        <pc:chgData name="Hugo Palmans" userId="25324730-7896-478e-8123-417af6f109e0" providerId="ADAL" clId="{D8800ECA-A773-4A54-8B89-E49752F48529}" dt="2023-06-07T09:38:05.377" v="1104"/>
        <pc:sldMkLst>
          <pc:docMk/>
          <pc:sldMk cId="2037494049" sldId="625"/>
        </pc:sldMkLst>
      </pc:sldChg>
      <pc:sldChg chg="modSp add mod modTransition">
        <pc:chgData name="Hugo Palmans" userId="25324730-7896-478e-8123-417af6f109e0" providerId="ADAL" clId="{D8800ECA-A773-4A54-8B89-E49752F48529}" dt="2023-06-07T09:38:05.377" v="1104"/>
        <pc:sldMkLst>
          <pc:docMk/>
          <pc:sldMk cId="1152375150" sldId="626"/>
        </pc:sldMkLst>
      </pc:sldChg>
      <pc:sldChg chg="add del">
        <pc:chgData name="Hugo Palmans" userId="25324730-7896-478e-8123-417af6f109e0" providerId="ADAL" clId="{D8800ECA-A773-4A54-8B89-E49752F48529}" dt="2023-06-07T05:12:26.728" v="404" actId="47"/>
        <pc:sldMkLst>
          <pc:docMk/>
          <pc:sldMk cId="2294021875" sldId="627"/>
        </pc:sldMkLst>
      </pc:sldChg>
    </pc:docChg>
  </pc:docChgLst>
  <pc:docChgLst>
    <pc:chgData name="Hugo Palmans" userId="25324730-7896-478e-8123-417af6f109e0" providerId="ADAL" clId="{DBA69C18-B181-4D39-A6A2-84AA58D0327B}"/>
    <pc:docChg chg="undo redo custSel addSld delSld modSld sldOrd modMainMaster">
      <pc:chgData name="Hugo Palmans" userId="25324730-7896-478e-8123-417af6f109e0" providerId="ADAL" clId="{DBA69C18-B181-4D39-A6A2-84AA58D0327B}" dt="2024-09-13T10:08:39.378" v="5075" actId="20577"/>
      <pc:docMkLst>
        <pc:docMk/>
      </pc:docMkLst>
      <pc:sldChg chg="modSp mod">
        <pc:chgData name="Hugo Palmans" userId="25324730-7896-478e-8123-417af6f109e0" providerId="ADAL" clId="{DBA69C18-B181-4D39-A6A2-84AA58D0327B}" dt="2024-09-12T08:04:14.759" v="696" actId="5793"/>
        <pc:sldMkLst>
          <pc:docMk/>
          <pc:sldMk cId="1659054693" sldId="256"/>
        </pc:sldMkLst>
      </pc:sldChg>
      <pc:sldChg chg="del">
        <pc:chgData name="Hugo Palmans" userId="25324730-7896-478e-8123-417af6f109e0" providerId="ADAL" clId="{DBA69C18-B181-4D39-A6A2-84AA58D0327B}" dt="2024-09-12T06:09:22.141" v="67" actId="47"/>
        <pc:sldMkLst>
          <pc:docMk/>
          <pc:sldMk cId="844137274" sldId="373"/>
        </pc:sldMkLst>
      </pc:sldChg>
      <pc:sldChg chg="del">
        <pc:chgData name="Hugo Palmans" userId="25324730-7896-478e-8123-417af6f109e0" providerId="ADAL" clId="{DBA69C18-B181-4D39-A6A2-84AA58D0327B}" dt="2024-09-12T06:09:25.483" v="68" actId="47"/>
        <pc:sldMkLst>
          <pc:docMk/>
          <pc:sldMk cId="3683724262" sldId="375"/>
        </pc:sldMkLst>
      </pc:sldChg>
      <pc:sldChg chg="del">
        <pc:chgData name="Hugo Palmans" userId="25324730-7896-478e-8123-417af6f109e0" providerId="ADAL" clId="{DBA69C18-B181-4D39-A6A2-84AA58D0327B}" dt="2024-09-13T07:20:18.514" v="4831" actId="47"/>
        <pc:sldMkLst>
          <pc:docMk/>
          <pc:sldMk cId="4051549332" sldId="380"/>
        </pc:sldMkLst>
      </pc:sldChg>
      <pc:sldChg chg="del ord">
        <pc:chgData name="Hugo Palmans" userId="25324730-7896-478e-8123-417af6f109e0" providerId="ADAL" clId="{DBA69C18-B181-4D39-A6A2-84AA58D0327B}" dt="2024-09-13T07:20:21.048" v="4832" actId="47"/>
        <pc:sldMkLst>
          <pc:docMk/>
          <pc:sldMk cId="2098393460" sldId="383"/>
        </pc:sldMkLst>
      </pc:sldChg>
      <pc:sldChg chg="del">
        <pc:chgData name="Hugo Palmans" userId="25324730-7896-478e-8123-417af6f109e0" providerId="ADAL" clId="{DBA69C18-B181-4D39-A6A2-84AA58D0327B}" dt="2024-09-13T07:20:18.514" v="4831" actId="47"/>
        <pc:sldMkLst>
          <pc:docMk/>
          <pc:sldMk cId="4012216410" sldId="455"/>
        </pc:sldMkLst>
      </pc:sldChg>
      <pc:sldChg chg="del">
        <pc:chgData name="Hugo Palmans" userId="25324730-7896-478e-8123-417af6f109e0" providerId="ADAL" clId="{DBA69C18-B181-4D39-A6A2-84AA58D0327B}" dt="2024-09-12T06:09:26.819" v="69" actId="47"/>
        <pc:sldMkLst>
          <pc:docMk/>
          <pc:sldMk cId="548708715" sldId="461"/>
        </pc:sldMkLst>
      </pc:sldChg>
      <pc:sldChg chg="del">
        <pc:chgData name="Hugo Palmans" userId="25324730-7896-478e-8123-417af6f109e0" providerId="ADAL" clId="{DBA69C18-B181-4D39-A6A2-84AA58D0327B}" dt="2024-09-13T07:20:18.514" v="4831" actId="47"/>
        <pc:sldMkLst>
          <pc:docMk/>
          <pc:sldMk cId="174523489" sldId="463"/>
        </pc:sldMkLst>
      </pc:sldChg>
      <pc:sldChg chg="del">
        <pc:chgData name="Hugo Palmans" userId="25324730-7896-478e-8123-417af6f109e0" providerId="ADAL" clId="{DBA69C18-B181-4D39-A6A2-84AA58D0327B}" dt="2024-09-13T07:20:18.514" v="4831" actId="47"/>
        <pc:sldMkLst>
          <pc:docMk/>
          <pc:sldMk cId="3689063660" sldId="464"/>
        </pc:sldMkLst>
      </pc:sldChg>
      <pc:sldChg chg="del">
        <pc:chgData name="Hugo Palmans" userId="25324730-7896-478e-8123-417af6f109e0" providerId="ADAL" clId="{DBA69C18-B181-4D39-A6A2-84AA58D0327B}" dt="2024-09-13T07:20:18.514" v="4831" actId="47"/>
        <pc:sldMkLst>
          <pc:docMk/>
          <pc:sldMk cId="977368041" sldId="466"/>
        </pc:sldMkLst>
      </pc:sldChg>
      <pc:sldChg chg="del">
        <pc:chgData name="Hugo Palmans" userId="25324730-7896-478e-8123-417af6f109e0" providerId="ADAL" clId="{DBA69C18-B181-4D39-A6A2-84AA58D0327B}" dt="2024-09-13T07:20:18.514" v="4831" actId="47"/>
        <pc:sldMkLst>
          <pc:docMk/>
          <pc:sldMk cId="3334878311" sldId="467"/>
        </pc:sldMkLst>
      </pc:sldChg>
      <pc:sldChg chg="del">
        <pc:chgData name="Hugo Palmans" userId="25324730-7896-478e-8123-417af6f109e0" providerId="ADAL" clId="{DBA69C18-B181-4D39-A6A2-84AA58D0327B}" dt="2024-09-13T07:20:18.514" v="4831" actId="47"/>
        <pc:sldMkLst>
          <pc:docMk/>
          <pc:sldMk cId="1409897255" sldId="468"/>
        </pc:sldMkLst>
      </pc:sldChg>
      <pc:sldChg chg="modSp mod ord">
        <pc:chgData name="Hugo Palmans" userId="25324730-7896-478e-8123-417af6f109e0" providerId="ADAL" clId="{DBA69C18-B181-4D39-A6A2-84AA58D0327B}" dt="2024-09-12T22:35:41.469" v="2204" actId="20577"/>
        <pc:sldMkLst>
          <pc:docMk/>
          <pc:sldMk cId="878619445" sldId="470"/>
        </pc:sldMkLst>
      </pc:sldChg>
      <pc:sldChg chg="modSp mod ord">
        <pc:chgData name="Hugo Palmans" userId="25324730-7896-478e-8123-417af6f109e0" providerId="ADAL" clId="{DBA69C18-B181-4D39-A6A2-84AA58D0327B}" dt="2024-09-12T22:35:46.774" v="2211" actId="20577"/>
        <pc:sldMkLst>
          <pc:docMk/>
          <pc:sldMk cId="2977334821" sldId="471"/>
        </pc:sldMkLst>
      </pc:sldChg>
      <pc:sldChg chg="del">
        <pc:chgData name="Hugo Palmans" userId="25324730-7896-478e-8123-417af6f109e0" providerId="ADAL" clId="{DBA69C18-B181-4D39-A6A2-84AA58D0327B}" dt="2024-09-13T07:20:18.514" v="4831" actId="47"/>
        <pc:sldMkLst>
          <pc:docMk/>
          <pc:sldMk cId="3768607605" sldId="475"/>
        </pc:sldMkLst>
      </pc:sldChg>
      <pc:sldChg chg="del">
        <pc:chgData name="Hugo Palmans" userId="25324730-7896-478e-8123-417af6f109e0" providerId="ADAL" clId="{DBA69C18-B181-4D39-A6A2-84AA58D0327B}" dt="2024-09-13T07:20:18.514" v="4831" actId="47"/>
        <pc:sldMkLst>
          <pc:docMk/>
          <pc:sldMk cId="1444611717" sldId="477"/>
        </pc:sldMkLst>
      </pc:sldChg>
      <pc:sldChg chg="del">
        <pc:chgData name="Hugo Palmans" userId="25324730-7896-478e-8123-417af6f109e0" providerId="ADAL" clId="{DBA69C18-B181-4D39-A6A2-84AA58D0327B}" dt="2024-09-13T07:20:18.514" v="4831" actId="47"/>
        <pc:sldMkLst>
          <pc:docMk/>
          <pc:sldMk cId="3907657880" sldId="577"/>
        </pc:sldMkLst>
      </pc:sldChg>
      <pc:sldChg chg="del">
        <pc:chgData name="Hugo Palmans" userId="25324730-7896-478e-8123-417af6f109e0" providerId="ADAL" clId="{DBA69C18-B181-4D39-A6A2-84AA58D0327B}" dt="2024-09-13T07:20:18.514" v="4831" actId="47"/>
        <pc:sldMkLst>
          <pc:docMk/>
          <pc:sldMk cId="382296388" sldId="585"/>
        </pc:sldMkLst>
      </pc:sldChg>
      <pc:sldChg chg="modSp mod ord">
        <pc:chgData name="Hugo Palmans" userId="25324730-7896-478e-8123-417af6f109e0" providerId="ADAL" clId="{DBA69C18-B181-4D39-A6A2-84AA58D0327B}" dt="2024-09-13T10:05:51.418" v="4981" actId="20577"/>
        <pc:sldMkLst>
          <pc:docMk/>
          <pc:sldMk cId="3576918043" sldId="593"/>
        </pc:sldMkLst>
      </pc:sldChg>
      <pc:sldChg chg="del">
        <pc:chgData name="Hugo Palmans" userId="25324730-7896-478e-8123-417af6f109e0" providerId="ADAL" clId="{DBA69C18-B181-4D39-A6A2-84AA58D0327B}" dt="2024-09-13T07:20:18.514" v="4831" actId="47"/>
        <pc:sldMkLst>
          <pc:docMk/>
          <pc:sldMk cId="3038909090" sldId="594"/>
        </pc:sldMkLst>
      </pc:sldChg>
      <pc:sldChg chg="del">
        <pc:chgData name="Hugo Palmans" userId="25324730-7896-478e-8123-417af6f109e0" providerId="ADAL" clId="{DBA69C18-B181-4D39-A6A2-84AA58D0327B}" dt="2024-09-13T07:20:18.514" v="4831" actId="47"/>
        <pc:sldMkLst>
          <pc:docMk/>
          <pc:sldMk cId="2262083849" sldId="595"/>
        </pc:sldMkLst>
      </pc:sldChg>
      <pc:sldChg chg="del">
        <pc:chgData name="Hugo Palmans" userId="25324730-7896-478e-8123-417af6f109e0" providerId="ADAL" clId="{DBA69C18-B181-4D39-A6A2-84AA58D0327B}" dt="2024-09-13T07:20:18.514" v="4831" actId="47"/>
        <pc:sldMkLst>
          <pc:docMk/>
          <pc:sldMk cId="2082688636" sldId="596"/>
        </pc:sldMkLst>
      </pc:sldChg>
      <pc:sldChg chg="del">
        <pc:chgData name="Hugo Palmans" userId="25324730-7896-478e-8123-417af6f109e0" providerId="ADAL" clId="{DBA69C18-B181-4D39-A6A2-84AA58D0327B}" dt="2024-09-13T07:20:18.514" v="4831" actId="47"/>
        <pc:sldMkLst>
          <pc:docMk/>
          <pc:sldMk cId="70353858" sldId="597"/>
        </pc:sldMkLst>
      </pc:sldChg>
      <pc:sldChg chg="del">
        <pc:chgData name="Hugo Palmans" userId="25324730-7896-478e-8123-417af6f109e0" providerId="ADAL" clId="{DBA69C18-B181-4D39-A6A2-84AA58D0327B}" dt="2024-09-13T07:20:18.514" v="4831" actId="47"/>
        <pc:sldMkLst>
          <pc:docMk/>
          <pc:sldMk cId="2798608917" sldId="598"/>
        </pc:sldMkLst>
      </pc:sldChg>
      <pc:sldChg chg="del">
        <pc:chgData name="Hugo Palmans" userId="25324730-7896-478e-8123-417af6f109e0" providerId="ADAL" clId="{DBA69C18-B181-4D39-A6A2-84AA58D0327B}" dt="2024-09-13T07:20:18.514" v="4831" actId="47"/>
        <pc:sldMkLst>
          <pc:docMk/>
          <pc:sldMk cId="2430307191" sldId="600"/>
        </pc:sldMkLst>
      </pc:sldChg>
      <pc:sldChg chg="del">
        <pc:chgData name="Hugo Palmans" userId="25324730-7896-478e-8123-417af6f109e0" providerId="ADAL" clId="{DBA69C18-B181-4D39-A6A2-84AA58D0327B}" dt="2024-09-13T07:20:18.514" v="4831" actId="47"/>
        <pc:sldMkLst>
          <pc:docMk/>
          <pc:sldMk cId="2371082569" sldId="603"/>
        </pc:sldMkLst>
      </pc:sldChg>
      <pc:sldChg chg="del">
        <pc:chgData name="Hugo Palmans" userId="25324730-7896-478e-8123-417af6f109e0" providerId="ADAL" clId="{DBA69C18-B181-4D39-A6A2-84AA58D0327B}" dt="2024-09-12T06:09:28.819" v="70" actId="47"/>
        <pc:sldMkLst>
          <pc:docMk/>
          <pc:sldMk cId="3658589614" sldId="605"/>
        </pc:sldMkLst>
      </pc:sldChg>
      <pc:sldChg chg="del">
        <pc:chgData name="Hugo Palmans" userId="25324730-7896-478e-8123-417af6f109e0" providerId="ADAL" clId="{DBA69C18-B181-4D39-A6A2-84AA58D0327B}" dt="2024-09-13T07:20:18.514" v="4831" actId="47"/>
        <pc:sldMkLst>
          <pc:docMk/>
          <pc:sldMk cId="208880360" sldId="606"/>
        </pc:sldMkLst>
      </pc:sldChg>
      <pc:sldChg chg="del">
        <pc:chgData name="Hugo Palmans" userId="25324730-7896-478e-8123-417af6f109e0" providerId="ADAL" clId="{DBA69C18-B181-4D39-A6A2-84AA58D0327B}" dt="2024-09-13T07:20:18.514" v="4831" actId="47"/>
        <pc:sldMkLst>
          <pc:docMk/>
          <pc:sldMk cId="3560446400" sldId="609"/>
        </pc:sldMkLst>
      </pc:sldChg>
      <pc:sldChg chg="ord">
        <pc:chgData name="Hugo Palmans" userId="25324730-7896-478e-8123-417af6f109e0" providerId="ADAL" clId="{DBA69C18-B181-4D39-A6A2-84AA58D0327B}" dt="2024-09-12T06:07:57.902" v="65"/>
        <pc:sldMkLst>
          <pc:docMk/>
          <pc:sldMk cId="582365983" sldId="610"/>
        </pc:sldMkLst>
      </pc:sldChg>
      <pc:sldChg chg="del">
        <pc:chgData name="Hugo Palmans" userId="25324730-7896-478e-8123-417af6f109e0" providerId="ADAL" clId="{DBA69C18-B181-4D39-A6A2-84AA58D0327B}" dt="2024-09-13T07:20:18.514" v="4831" actId="47"/>
        <pc:sldMkLst>
          <pc:docMk/>
          <pc:sldMk cId="2115151483" sldId="611"/>
        </pc:sldMkLst>
      </pc:sldChg>
      <pc:sldChg chg="del">
        <pc:chgData name="Hugo Palmans" userId="25324730-7896-478e-8123-417af6f109e0" providerId="ADAL" clId="{DBA69C18-B181-4D39-A6A2-84AA58D0327B}" dt="2024-09-13T07:20:18.514" v="4831" actId="47"/>
        <pc:sldMkLst>
          <pc:docMk/>
          <pc:sldMk cId="4015510886" sldId="612"/>
        </pc:sldMkLst>
      </pc:sldChg>
      <pc:sldChg chg="del">
        <pc:chgData name="Hugo Palmans" userId="25324730-7896-478e-8123-417af6f109e0" providerId="ADAL" clId="{DBA69C18-B181-4D39-A6A2-84AA58D0327B}" dt="2024-09-13T07:20:18.514" v="4831" actId="47"/>
        <pc:sldMkLst>
          <pc:docMk/>
          <pc:sldMk cId="916315892" sldId="613"/>
        </pc:sldMkLst>
      </pc:sldChg>
      <pc:sldChg chg="del">
        <pc:chgData name="Hugo Palmans" userId="25324730-7896-478e-8123-417af6f109e0" providerId="ADAL" clId="{DBA69C18-B181-4D39-A6A2-84AA58D0327B}" dt="2024-09-13T07:20:18.514" v="4831" actId="47"/>
        <pc:sldMkLst>
          <pc:docMk/>
          <pc:sldMk cId="2006070187" sldId="614"/>
        </pc:sldMkLst>
      </pc:sldChg>
      <pc:sldChg chg="del">
        <pc:chgData name="Hugo Palmans" userId="25324730-7896-478e-8123-417af6f109e0" providerId="ADAL" clId="{DBA69C18-B181-4D39-A6A2-84AA58D0327B}" dt="2024-09-13T07:20:18.514" v="4831" actId="47"/>
        <pc:sldMkLst>
          <pc:docMk/>
          <pc:sldMk cId="1041784714" sldId="615"/>
        </pc:sldMkLst>
      </pc:sldChg>
      <pc:sldChg chg="del">
        <pc:chgData name="Hugo Palmans" userId="25324730-7896-478e-8123-417af6f109e0" providerId="ADAL" clId="{DBA69C18-B181-4D39-A6A2-84AA58D0327B}" dt="2024-09-13T07:20:18.514" v="4831" actId="47"/>
        <pc:sldMkLst>
          <pc:docMk/>
          <pc:sldMk cId="3659386391" sldId="617"/>
        </pc:sldMkLst>
      </pc:sldChg>
      <pc:sldChg chg="del">
        <pc:chgData name="Hugo Palmans" userId="25324730-7896-478e-8123-417af6f109e0" providerId="ADAL" clId="{DBA69C18-B181-4D39-A6A2-84AA58D0327B}" dt="2024-09-12T06:09:18.889" v="66" actId="47"/>
        <pc:sldMkLst>
          <pc:docMk/>
          <pc:sldMk cId="446038268" sldId="619"/>
        </pc:sldMkLst>
      </pc:sldChg>
      <pc:sldChg chg="del">
        <pc:chgData name="Hugo Palmans" userId="25324730-7896-478e-8123-417af6f109e0" providerId="ADAL" clId="{DBA69C18-B181-4D39-A6A2-84AA58D0327B}" dt="2024-09-13T07:20:18.514" v="4831" actId="47"/>
        <pc:sldMkLst>
          <pc:docMk/>
          <pc:sldMk cId="2915185985" sldId="620"/>
        </pc:sldMkLst>
      </pc:sldChg>
      <pc:sldChg chg="del">
        <pc:chgData name="Hugo Palmans" userId="25324730-7896-478e-8123-417af6f109e0" providerId="ADAL" clId="{DBA69C18-B181-4D39-A6A2-84AA58D0327B}" dt="2024-09-13T07:20:18.514" v="4831" actId="47"/>
        <pc:sldMkLst>
          <pc:docMk/>
          <pc:sldMk cId="1743476914" sldId="621"/>
        </pc:sldMkLst>
      </pc:sldChg>
      <pc:sldChg chg="del">
        <pc:chgData name="Hugo Palmans" userId="25324730-7896-478e-8123-417af6f109e0" providerId="ADAL" clId="{DBA69C18-B181-4D39-A6A2-84AA58D0327B}" dt="2024-09-13T07:20:18.514" v="4831" actId="47"/>
        <pc:sldMkLst>
          <pc:docMk/>
          <pc:sldMk cId="3601321813" sldId="622"/>
        </pc:sldMkLst>
      </pc:sldChg>
      <pc:sldChg chg="del">
        <pc:chgData name="Hugo Palmans" userId="25324730-7896-478e-8123-417af6f109e0" providerId="ADAL" clId="{DBA69C18-B181-4D39-A6A2-84AA58D0327B}" dt="2024-09-13T07:20:18.514" v="4831" actId="47"/>
        <pc:sldMkLst>
          <pc:docMk/>
          <pc:sldMk cId="3288585299" sldId="623"/>
        </pc:sldMkLst>
      </pc:sldChg>
      <pc:sldChg chg="del">
        <pc:chgData name="Hugo Palmans" userId="25324730-7896-478e-8123-417af6f109e0" providerId="ADAL" clId="{DBA69C18-B181-4D39-A6A2-84AA58D0327B}" dt="2024-09-13T07:20:18.514" v="4831" actId="47"/>
        <pc:sldMkLst>
          <pc:docMk/>
          <pc:sldMk cId="4073014757" sldId="624"/>
        </pc:sldMkLst>
      </pc:sldChg>
      <pc:sldChg chg="del">
        <pc:chgData name="Hugo Palmans" userId="25324730-7896-478e-8123-417af6f109e0" providerId="ADAL" clId="{DBA69C18-B181-4D39-A6A2-84AA58D0327B}" dt="2024-09-13T07:20:18.514" v="4831" actId="47"/>
        <pc:sldMkLst>
          <pc:docMk/>
          <pc:sldMk cId="2037494049" sldId="625"/>
        </pc:sldMkLst>
      </pc:sldChg>
      <pc:sldChg chg="del">
        <pc:chgData name="Hugo Palmans" userId="25324730-7896-478e-8123-417af6f109e0" providerId="ADAL" clId="{DBA69C18-B181-4D39-A6A2-84AA58D0327B}" dt="2024-09-13T07:20:18.514" v="4831" actId="47"/>
        <pc:sldMkLst>
          <pc:docMk/>
          <pc:sldMk cId="1152375150" sldId="626"/>
        </pc:sldMkLst>
      </pc:sldChg>
      <pc:sldChg chg="new del">
        <pc:chgData name="Hugo Palmans" userId="25324730-7896-478e-8123-417af6f109e0" providerId="ADAL" clId="{DBA69C18-B181-4D39-A6A2-84AA58D0327B}" dt="2024-09-12T06:06:44.706" v="51" actId="680"/>
        <pc:sldMkLst>
          <pc:docMk/>
          <pc:sldMk cId="896015501" sldId="627"/>
        </pc:sldMkLst>
      </pc:sldChg>
      <pc:sldChg chg="addSp delSp modSp new mod ord">
        <pc:chgData name="Hugo Palmans" userId="25324730-7896-478e-8123-417af6f109e0" providerId="ADAL" clId="{DBA69C18-B181-4D39-A6A2-84AA58D0327B}" dt="2024-09-13T06:52:56.911" v="3970" actId="20577"/>
        <pc:sldMkLst>
          <pc:docMk/>
          <pc:sldMk cId="1671863811" sldId="627"/>
        </pc:sldMkLst>
      </pc:sldChg>
      <pc:sldChg chg="modSp new mod">
        <pc:chgData name="Hugo Palmans" userId="25324730-7896-478e-8123-417af6f109e0" providerId="ADAL" clId="{DBA69C18-B181-4D39-A6A2-84AA58D0327B}" dt="2024-09-12T06:14:49.558" v="302" actId="20577"/>
        <pc:sldMkLst>
          <pc:docMk/>
          <pc:sldMk cId="2533866864" sldId="628"/>
        </pc:sldMkLst>
      </pc:sldChg>
      <pc:sldChg chg="addSp delSp modSp new mod ord">
        <pc:chgData name="Hugo Palmans" userId="25324730-7896-478e-8123-417af6f109e0" providerId="ADAL" clId="{DBA69C18-B181-4D39-A6A2-84AA58D0327B}" dt="2024-09-13T06:28:32.752" v="3701"/>
        <pc:sldMkLst>
          <pc:docMk/>
          <pc:sldMk cId="2822073874" sldId="629"/>
        </pc:sldMkLst>
      </pc:sldChg>
      <pc:sldChg chg="modSp new mod">
        <pc:chgData name="Hugo Palmans" userId="25324730-7896-478e-8123-417af6f109e0" providerId="ADAL" clId="{DBA69C18-B181-4D39-A6A2-84AA58D0327B}" dt="2024-09-12T06:21:31.131" v="430" actId="20577"/>
        <pc:sldMkLst>
          <pc:docMk/>
          <pc:sldMk cId="3497035121" sldId="630"/>
        </pc:sldMkLst>
      </pc:sldChg>
      <pc:sldChg chg="addSp modSp new mod ord modAnim">
        <pc:chgData name="Hugo Palmans" userId="25324730-7896-478e-8123-417af6f109e0" providerId="ADAL" clId="{DBA69C18-B181-4D39-A6A2-84AA58D0327B}" dt="2024-09-13T09:56:28.828" v="4893" actId="20577"/>
        <pc:sldMkLst>
          <pc:docMk/>
          <pc:sldMk cId="3550380956" sldId="631"/>
        </pc:sldMkLst>
      </pc:sldChg>
      <pc:sldChg chg="new del">
        <pc:chgData name="Hugo Palmans" userId="25324730-7896-478e-8123-417af6f109e0" providerId="ADAL" clId="{DBA69C18-B181-4D39-A6A2-84AA58D0327B}" dt="2024-09-12T07:52:44.985" v="507" actId="47"/>
        <pc:sldMkLst>
          <pc:docMk/>
          <pc:sldMk cId="3693129425" sldId="631"/>
        </pc:sldMkLst>
      </pc:sldChg>
      <pc:sldChg chg="modSp new mod ord">
        <pc:chgData name="Hugo Palmans" userId="25324730-7896-478e-8123-417af6f109e0" providerId="ADAL" clId="{DBA69C18-B181-4D39-A6A2-84AA58D0327B}" dt="2024-09-12T08:03:40.764" v="644" actId="20577"/>
        <pc:sldMkLst>
          <pc:docMk/>
          <pc:sldMk cId="1363806371" sldId="632"/>
        </pc:sldMkLst>
      </pc:sldChg>
      <pc:sldChg chg="new del">
        <pc:chgData name="Hugo Palmans" userId="25324730-7896-478e-8123-417af6f109e0" providerId="ADAL" clId="{DBA69C18-B181-4D39-A6A2-84AA58D0327B}" dt="2024-09-12T07:52:46.457" v="508" actId="47"/>
        <pc:sldMkLst>
          <pc:docMk/>
          <pc:sldMk cId="3553466263" sldId="632"/>
        </pc:sldMkLst>
      </pc:sldChg>
      <pc:sldChg chg="addSp delSp modSp new mod modAnim">
        <pc:chgData name="Hugo Palmans" userId="25324730-7896-478e-8123-417af6f109e0" providerId="ADAL" clId="{DBA69C18-B181-4D39-A6A2-84AA58D0327B}" dt="2024-09-12T08:07:38.853" v="750" actId="14100"/>
        <pc:sldMkLst>
          <pc:docMk/>
          <pc:sldMk cId="1229326595" sldId="633"/>
        </pc:sldMkLst>
      </pc:sldChg>
      <pc:sldChg chg="modSp new mod ord">
        <pc:chgData name="Hugo Palmans" userId="25324730-7896-478e-8123-417af6f109e0" providerId="ADAL" clId="{DBA69C18-B181-4D39-A6A2-84AA58D0327B}" dt="2024-09-13T06:21:04.816" v="3633" actId="20577"/>
        <pc:sldMkLst>
          <pc:docMk/>
          <pc:sldMk cId="2521845667" sldId="634"/>
        </pc:sldMkLst>
      </pc:sldChg>
      <pc:sldChg chg="addSp delSp modSp new mod ord modAnim">
        <pc:chgData name="Hugo Palmans" userId="25324730-7896-478e-8123-417af6f109e0" providerId="ADAL" clId="{DBA69C18-B181-4D39-A6A2-84AA58D0327B}" dt="2024-09-13T05:28:49.884" v="2893" actId="207"/>
        <pc:sldMkLst>
          <pc:docMk/>
          <pc:sldMk cId="578320042" sldId="635"/>
        </pc:sldMkLst>
      </pc:sldChg>
      <pc:sldChg chg="addSp delSp modSp new mod ord">
        <pc:chgData name="Hugo Palmans" userId="25324730-7896-478e-8123-417af6f109e0" providerId="ADAL" clId="{DBA69C18-B181-4D39-A6A2-84AA58D0327B}" dt="2024-09-13T06:47:09.239" v="3766"/>
        <pc:sldMkLst>
          <pc:docMk/>
          <pc:sldMk cId="2237878061" sldId="636"/>
        </pc:sldMkLst>
      </pc:sldChg>
      <pc:sldChg chg="modSp new mod">
        <pc:chgData name="Hugo Palmans" userId="25324730-7896-478e-8123-417af6f109e0" providerId="ADAL" clId="{DBA69C18-B181-4D39-A6A2-84AA58D0327B}" dt="2024-09-13T08:01:43.553" v="4883" actId="20577"/>
        <pc:sldMkLst>
          <pc:docMk/>
          <pc:sldMk cId="3496647075" sldId="637"/>
        </pc:sldMkLst>
      </pc:sldChg>
      <pc:sldChg chg="addSp delSp modSp new mod ord modAnim">
        <pc:chgData name="Hugo Palmans" userId="25324730-7896-478e-8123-417af6f109e0" providerId="ADAL" clId="{DBA69C18-B181-4D39-A6A2-84AA58D0327B}" dt="2024-09-13T06:26:33.576" v="3666"/>
        <pc:sldMkLst>
          <pc:docMk/>
          <pc:sldMk cId="2721739351" sldId="638"/>
        </pc:sldMkLst>
      </pc:sldChg>
      <pc:sldChg chg="addSp modSp new mod">
        <pc:chgData name="Hugo Palmans" userId="25324730-7896-478e-8123-417af6f109e0" providerId="ADAL" clId="{DBA69C18-B181-4D39-A6A2-84AA58D0327B}" dt="2024-09-12T22:35:31.347" v="2197" actId="20577"/>
        <pc:sldMkLst>
          <pc:docMk/>
          <pc:sldMk cId="409263358" sldId="639"/>
        </pc:sldMkLst>
      </pc:sldChg>
      <pc:sldChg chg="addSp delSp modSp new mod ord modAnim">
        <pc:chgData name="Hugo Palmans" userId="25324730-7896-478e-8123-417af6f109e0" providerId="ADAL" clId="{DBA69C18-B181-4D39-A6A2-84AA58D0327B}" dt="2024-09-13T10:06:07.941" v="4982" actId="20577"/>
        <pc:sldMkLst>
          <pc:docMk/>
          <pc:sldMk cId="3936621712" sldId="640"/>
        </pc:sldMkLst>
      </pc:sldChg>
      <pc:sldChg chg="addSp modSp new mod ord modAnim">
        <pc:chgData name="Hugo Palmans" userId="25324730-7896-478e-8123-417af6f109e0" providerId="ADAL" clId="{DBA69C18-B181-4D39-A6A2-84AA58D0327B}" dt="2024-09-13T10:07:34.213" v="4995" actId="20577"/>
        <pc:sldMkLst>
          <pc:docMk/>
          <pc:sldMk cId="2289764805" sldId="641"/>
        </pc:sldMkLst>
      </pc:sldChg>
      <pc:sldChg chg="addSp delSp modSp new mod ord modAnim">
        <pc:chgData name="Hugo Palmans" userId="25324730-7896-478e-8123-417af6f109e0" providerId="ADAL" clId="{DBA69C18-B181-4D39-A6A2-84AA58D0327B}" dt="2024-09-13T10:07:43.768" v="4999" actId="20577"/>
        <pc:sldMkLst>
          <pc:docMk/>
          <pc:sldMk cId="2171710041" sldId="642"/>
        </pc:sldMkLst>
      </pc:sldChg>
      <pc:sldChg chg="modSp new del mod">
        <pc:chgData name="Hugo Palmans" userId="25324730-7896-478e-8123-417af6f109e0" providerId="ADAL" clId="{DBA69C18-B181-4D39-A6A2-84AA58D0327B}" dt="2024-09-13T07:20:22.571" v="4833" actId="47"/>
        <pc:sldMkLst>
          <pc:docMk/>
          <pc:sldMk cId="3571431940" sldId="643"/>
        </pc:sldMkLst>
      </pc:sldChg>
      <pc:sldChg chg="addSp delSp modSp add mod addAnim delAnim modAnim">
        <pc:chgData name="Hugo Palmans" userId="25324730-7896-478e-8123-417af6f109e0" providerId="ADAL" clId="{DBA69C18-B181-4D39-A6A2-84AA58D0327B}" dt="2024-09-13T06:22:43.194" v="3644" actId="20577"/>
        <pc:sldMkLst>
          <pc:docMk/>
          <pc:sldMk cId="1827020989" sldId="644"/>
        </pc:sldMkLst>
      </pc:sldChg>
      <pc:sldChg chg="modSp new mod">
        <pc:chgData name="Hugo Palmans" userId="25324730-7896-478e-8123-417af6f109e0" providerId="ADAL" clId="{DBA69C18-B181-4D39-A6A2-84AA58D0327B}" dt="2024-09-13T05:45:19.559" v="3293" actId="404"/>
        <pc:sldMkLst>
          <pc:docMk/>
          <pc:sldMk cId="1431377072" sldId="645"/>
        </pc:sldMkLst>
      </pc:sldChg>
      <pc:sldChg chg="modSp new mod">
        <pc:chgData name="Hugo Palmans" userId="25324730-7896-478e-8123-417af6f109e0" providerId="ADAL" clId="{DBA69C18-B181-4D39-A6A2-84AA58D0327B}" dt="2024-09-13T08:05:01.825" v="4892" actId="20577"/>
        <pc:sldMkLst>
          <pc:docMk/>
          <pc:sldMk cId="922407058" sldId="646"/>
        </pc:sldMkLst>
      </pc:sldChg>
      <pc:sldChg chg="modSp add">
        <pc:chgData name="Hugo Palmans" userId="25324730-7896-478e-8123-417af6f109e0" providerId="ADAL" clId="{DBA69C18-B181-4D39-A6A2-84AA58D0327B}" dt="2024-09-13T10:06:32.211" v="4985" actId="20577"/>
        <pc:sldMkLst>
          <pc:docMk/>
          <pc:sldMk cId="657310632" sldId="647"/>
        </pc:sldMkLst>
      </pc:sldChg>
      <pc:sldChg chg="addSp modSp add mod">
        <pc:chgData name="Hugo Palmans" userId="25324730-7896-478e-8123-417af6f109e0" providerId="ADAL" clId="{DBA69C18-B181-4D39-A6A2-84AA58D0327B}" dt="2024-09-13T10:06:58.368" v="4988" actId="6549"/>
        <pc:sldMkLst>
          <pc:docMk/>
          <pc:sldMk cId="2330815268" sldId="648"/>
        </pc:sldMkLst>
      </pc:sldChg>
      <pc:sldChg chg="addSp delSp modSp new mod ord">
        <pc:chgData name="Hugo Palmans" userId="25324730-7896-478e-8123-417af6f109e0" providerId="ADAL" clId="{DBA69C18-B181-4D39-A6A2-84AA58D0327B}" dt="2024-09-13T06:52:14.920" v="3951" actId="14100"/>
        <pc:sldMkLst>
          <pc:docMk/>
          <pc:sldMk cId="787304477" sldId="649"/>
        </pc:sldMkLst>
      </pc:sldChg>
      <pc:sldChg chg="addSp delSp modSp new mod">
        <pc:chgData name="Hugo Palmans" userId="25324730-7896-478e-8123-417af6f109e0" providerId="ADAL" clId="{DBA69C18-B181-4D39-A6A2-84AA58D0327B}" dt="2024-09-13T09:58:10.381" v="4930" actId="1076"/>
        <pc:sldMkLst>
          <pc:docMk/>
          <pc:sldMk cId="3520679623" sldId="650"/>
        </pc:sldMkLst>
      </pc:sldChg>
      <pc:sldChg chg="addSp delSp modSp new mod">
        <pc:chgData name="Hugo Palmans" userId="25324730-7896-478e-8123-417af6f109e0" providerId="ADAL" clId="{DBA69C18-B181-4D39-A6A2-84AA58D0327B}" dt="2024-09-13T10:07:24.775" v="4990" actId="20577"/>
        <pc:sldMkLst>
          <pc:docMk/>
          <pc:sldMk cId="3958578119" sldId="651"/>
        </pc:sldMkLst>
      </pc:sldChg>
      <pc:sldChg chg="addSp delSp modSp new del mod">
        <pc:chgData name="Hugo Palmans" userId="25324730-7896-478e-8123-417af6f109e0" providerId="ADAL" clId="{DBA69C18-B181-4D39-A6A2-84AA58D0327B}" dt="2024-09-13T07:15:18.513" v="4300" actId="47"/>
        <pc:sldMkLst>
          <pc:docMk/>
          <pc:sldMk cId="3746241844" sldId="652"/>
        </pc:sldMkLst>
      </pc:sldChg>
      <pc:sldChg chg="addSp modSp new mod">
        <pc:chgData name="Hugo Palmans" userId="25324730-7896-478e-8123-417af6f109e0" providerId="ADAL" clId="{DBA69C18-B181-4D39-A6A2-84AA58D0327B}" dt="2024-09-13T10:07:29.151" v="4992" actId="20577"/>
        <pc:sldMkLst>
          <pc:docMk/>
          <pc:sldMk cId="2728767257" sldId="653"/>
        </pc:sldMkLst>
      </pc:sldChg>
      <pc:sldChg chg="modSp new mod">
        <pc:chgData name="Hugo Palmans" userId="25324730-7896-478e-8123-417af6f109e0" providerId="ADAL" clId="{DBA69C18-B181-4D39-A6A2-84AA58D0327B}" dt="2024-09-13T10:08:39.378" v="5075" actId="20577"/>
        <pc:sldMkLst>
          <pc:docMk/>
          <pc:sldMk cId="4278362269" sldId="654"/>
        </pc:sldMkLst>
      </pc:sldChg>
      <pc:sldChg chg="new">
        <pc:chgData name="Hugo Palmans" userId="25324730-7896-478e-8123-417af6f109e0" providerId="ADAL" clId="{DBA69C18-B181-4D39-A6A2-84AA58D0327B}" dt="2024-09-13T07:20:35.833" v="4834" actId="680"/>
        <pc:sldMkLst>
          <pc:docMk/>
          <pc:sldMk cId="2778717702" sldId="655"/>
        </pc:sldMkLst>
      </pc:sldChg>
      <pc:sldMasterChg chg="modSp mod delSldLayout">
        <pc:chgData name="Hugo Palmans" userId="25324730-7896-478e-8123-417af6f109e0" providerId="ADAL" clId="{DBA69C18-B181-4D39-A6A2-84AA58D0327B}" dt="2024-09-13T07:20:21.048" v="4832" actId="47"/>
        <pc:sldMasterMkLst>
          <pc:docMk/>
          <pc:sldMasterMk cId="0" sldId="2147483660"/>
        </pc:sldMasterMkLst>
        <pc:sldLayoutChg chg="del">
          <pc:chgData name="Hugo Palmans" userId="25324730-7896-478e-8123-417af6f109e0" providerId="ADAL" clId="{DBA69C18-B181-4D39-A6A2-84AA58D0327B}" dt="2024-09-13T07:20:21.048" v="4832" actId="47"/>
          <pc:sldLayoutMkLst>
            <pc:docMk/>
            <pc:sldMasterMk cId="0" sldId="2147483660"/>
            <pc:sldLayoutMk cId="3702601069" sldId="2147483665"/>
          </pc:sldLayoutMkLst>
        </pc:sldLayoutChg>
      </pc:sldMasterChg>
    </pc:docChg>
  </pc:docChgLst>
  <pc:docChgLst>
    <pc:chgData name="Hugo Palmans" userId="25324730-7896-478e-8123-417af6f109e0" providerId="ADAL" clId="{58D75C99-9798-4B82-A568-44DA564BF99F}"/>
    <pc:docChg chg="undo redo custSel addSld delSld modSld sldOrd modMainMaster">
      <pc:chgData name="Hugo Palmans" userId="25324730-7896-478e-8123-417af6f109e0" providerId="ADAL" clId="{58D75C99-9798-4B82-A568-44DA564BF99F}" dt="2025-09-16T11:30:08.271" v="2549"/>
      <pc:docMkLst>
        <pc:docMk/>
      </pc:docMkLst>
      <pc:sldChg chg="modSp mod">
        <pc:chgData name="Hugo Palmans" userId="25324730-7896-478e-8123-417af6f109e0" providerId="ADAL" clId="{58D75C99-9798-4B82-A568-44DA564BF99F}" dt="2025-09-14T18:43:21.565" v="60" actId="20577"/>
        <pc:sldMkLst>
          <pc:docMk/>
          <pc:sldMk cId="1659054693" sldId="256"/>
        </pc:sldMkLst>
        <pc:spChg chg="mod">
          <ac:chgData name="Hugo Palmans" userId="25324730-7896-478e-8123-417af6f109e0" providerId="ADAL" clId="{58D75C99-9798-4B82-A568-44DA564BF99F}" dt="2025-09-14T18:43:21.565" v="60" actId="20577"/>
          <ac:spMkLst>
            <pc:docMk/>
            <pc:sldMk cId="1659054693" sldId="256"/>
            <ac:spMk id="2" creationId="{00000000-0000-0000-0000-000000000000}"/>
          </ac:spMkLst>
        </pc:spChg>
      </pc:sldChg>
      <pc:sldChg chg="addSp delSp modSp mod modAnim">
        <pc:chgData name="Hugo Palmans" userId="25324730-7896-478e-8123-417af6f109e0" providerId="ADAL" clId="{58D75C99-9798-4B82-A568-44DA564BF99F}" dt="2025-09-15T08:11:49.854" v="888"/>
        <pc:sldMkLst>
          <pc:docMk/>
          <pc:sldMk cId="3683724262" sldId="375"/>
        </pc:sldMkLst>
        <pc:spChg chg="mod">
          <ac:chgData name="Hugo Palmans" userId="25324730-7896-478e-8123-417af6f109e0" providerId="ADAL" clId="{58D75C99-9798-4B82-A568-44DA564BF99F}" dt="2025-09-15T07:50:38.274" v="680" actId="20577"/>
          <ac:spMkLst>
            <pc:docMk/>
            <pc:sldMk cId="3683724262" sldId="375"/>
            <ac:spMk id="2" creationId="{00000000-0000-0000-0000-000000000000}"/>
          </ac:spMkLst>
        </pc:spChg>
        <pc:spChg chg="mod">
          <ac:chgData name="Hugo Palmans" userId="25324730-7896-478e-8123-417af6f109e0" providerId="ADAL" clId="{58D75C99-9798-4B82-A568-44DA564BF99F}" dt="2025-09-15T07:47:58.759" v="604" actId="6549"/>
          <ac:spMkLst>
            <pc:docMk/>
            <pc:sldMk cId="3683724262" sldId="375"/>
            <ac:spMk id="3" creationId="{00000000-0000-0000-0000-000000000000}"/>
          </ac:spMkLst>
        </pc:spChg>
        <pc:spChg chg="mod">
          <ac:chgData name="Hugo Palmans" userId="25324730-7896-478e-8123-417af6f109e0" providerId="ADAL" clId="{58D75C99-9798-4B82-A568-44DA564BF99F}" dt="2025-09-15T07:48:12.993" v="619" actId="1035"/>
          <ac:spMkLst>
            <pc:docMk/>
            <pc:sldMk cId="3683724262" sldId="375"/>
            <ac:spMk id="4" creationId="{00000000-0000-0000-0000-000000000000}"/>
          </ac:spMkLst>
        </pc:spChg>
        <pc:spChg chg="mod">
          <ac:chgData name="Hugo Palmans" userId="25324730-7896-478e-8123-417af6f109e0" providerId="ADAL" clId="{58D75C99-9798-4B82-A568-44DA564BF99F}" dt="2025-09-15T07:47:43.691" v="596" actId="20577"/>
          <ac:spMkLst>
            <pc:docMk/>
            <pc:sldMk cId="3683724262" sldId="375"/>
            <ac:spMk id="6" creationId="{00000000-0000-0000-0000-000000000000}"/>
          </ac:spMkLst>
        </pc:spChg>
        <pc:spChg chg="mod">
          <ac:chgData name="Hugo Palmans" userId="25324730-7896-478e-8123-417af6f109e0" providerId="ADAL" clId="{58D75C99-9798-4B82-A568-44DA564BF99F}" dt="2025-09-15T08:05:14.672" v="856" actId="404"/>
          <ac:spMkLst>
            <pc:docMk/>
            <pc:sldMk cId="3683724262" sldId="375"/>
            <ac:spMk id="8" creationId="{E3E8E810-8F9B-998D-3D75-B597B932B9BB}"/>
          </ac:spMkLst>
        </pc:spChg>
        <pc:spChg chg="del">
          <ac:chgData name="Hugo Palmans" userId="25324730-7896-478e-8123-417af6f109e0" providerId="ADAL" clId="{58D75C99-9798-4B82-A568-44DA564BF99F}" dt="2025-09-15T07:46:25.133" v="588" actId="478"/>
          <ac:spMkLst>
            <pc:docMk/>
            <pc:sldMk cId="3683724262" sldId="375"/>
            <ac:spMk id="9" creationId="{00000000-0000-0000-0000-000000000000}"/>
          </ac:spMkLst>
        </pc:spChg>
        <pc:spChg chg="mod">
          <ac:chgData name="Hugo Palmans" userId="25324730-7896-478e-8123-417af6f109e0" providerId="ADAL" clId="{58D75C99-9798-4B82-A568-44DA564BF99F}" dt="2025-09-15T07:48:06.253" v="612" actId="1035"/>
          <ac:spMkLst>
            <pc:docMk/>
            <pc:sldMk cId="3683724262" sldId="375"/>
            <ac:spMk id="10" creationId="{00000000-0000-0000-0000-000000000000}"/>
          </ac:spMkLst>
        </pc:spChg>
        <pc:spChg chg="mod">
          <ac:chgData name="Hugo Palmans" userId="25324730-7896-478e-8123-417af6f109e0" providerId="ADAL" clId="{58D75C99-9798-4B82-A568-44DA564BF99F}" dt="2025-09-15T07:48:19.980" v="628" actId="1035"/>
          <ac:spMkLst>
            <pc:docMk/>
            <pc:sldMk cId="3683724262" sldId="375"/>
            <ac:spMk id="11" creationId="{00000000-0000-0000-0000-000000000000}"/>
          </ac:spMkLst>
        </pc:spChg>
        <pc:spChg chg="del">
          <ac:chgData name="Hugo Palmans" userId="25324730-7896-478e-8123-417af6f109e0" providerId="ADAL" clId="{58D75C99-9798-4B82-A568-44DA564BF99F}" dt="2025-09-15T07:45:34.819" v="577" actId="478"/>
          <ac:spMkLst>
            <pc:docMk/>
            <pc:sldMk cId="3683724262" sldId="375"/>
            <ac:spMk id="13" creationId="{00000000-0000-0000-0000-000000000000}"/>
          </ac:spMkLst>
        </pc:spChg>
        <pc:spChg chg="del">
          <ac:chgData name="Hugo Palmans" userId="25324730-7896-478e-8123-417af6f109e0" providerId="ADAL" clId="{58D75C99-9798-4B82-A568-44DA564BF99F}" dt="2025-09-15T07:45:38.079" v="578" actId="478"/>
          <ac:spMkLst>
            <pc:docMk/>
            <pc:sldMk cId="3683724262" sldId="375"/>
            <ac:spMk id="14" creationId="{00000000-0000-0000-0000-000000000000}"/>
          </ac:spMkLst>
        </pc:spChg>
        <pc:spChg chg="del">
          <ac:chgData name="Hugo Palmans" userId="25324730-7896-478e-8123-417af6f109e0" providerId="ADAL" clId="{58D75C99-9798-4B82-A568-44DA564BF99F}" dt="2025-09-15T07:45:42.550" v="579" actId="478"/>
          <ac:spMkLst>
            <pc:docMk/>
            <pc:sldMk cId="3683724262" sldId="375"/>
            <ac:spMk id="15" creationId="{00000000-0000-0000-0000-000000000000}"/>
          </ac:spMkLst>
        </pc:spChg>
        <pc:spChg chg="mod">
          <ac:chgData name="Hugo Palmans" userId="25324730-7896-478e-8123-417af6f109e0" providerId="ADAL" clId="{58D75C99-9798-4B82-A568-44DA564BF99F}" dt="2025-09-15T08:05:23.672" v="857" actId="404"/>
          <ac:spMkLst>
            <pc:docMk/>
            <pc:sldMk cId="3683724262" sldId="375"/>
            <ac:spMk id="18" creationId="{54D132A1-2B36-2B06-76AC-64D302E2777B}"/>
          </ac:spMkLst>
        </pc:spChg>
        <pc:spChg chg="mod">
          <ac:chgData name="Hugo Palmans" userId="25324730-7896-478e-8123-417af6f109e0" providerId="ADAL" clId="{58D75C99-9798-4B82-A568-44DA564BF99F}" dt="2025-09-15T08:05:14.672" v="856" actId="404"/>
          <ac:spMkLst>
            <pc:docMk/>
            <pc:sldMk cId="3683724262" sldId="375"/>
            <ac:spMk id="19" creationId="{1EA0B71C-CD49-5FE3-63A7-C4DB1FEA2685}"/>
          </ac:spMkLst>
        </pc:spChg>
        <pc:spChg chg="mod">
          <ac:chgData name="Hugo Palmans" userId="25324730-7896-478e-8123-417af6f109e0" providerId="ADAL" clId="{58D75C99-9798-4B82-A568-44DA564BF99F}" dt="2025-09-15T08:05:14.672" v="856" actId="404"/>
          <ac:spMkLst>
            <pc:docMk/>
            <pc:sldMk cId="3683724262" sldId="375"/>
            <ac:spMk id="23" creationId="{9ABE45E1-EE92-70B5-5BA0-B8E917CEEDAF}"/>
          </ac:spMkLst>
        </pc:spChg>
        <pc:spChg chg="mod">
          <ac:chgData name="Hugo Palmans" userId="25324730-7896-478e-8123-417af6f109e0" providerId="ADAL" clId="{58D75C99-9798-4B82-A568-44DA564BF99F}" dt="2025-09-15T08:05:14.672" v="856" actId="404"/>
          <ac:spMkLst>
            <pc:docMk/>
            <pc:sldMk cId="3683724262" sldId="375"/>
            <ac:spMk id="25" creationId="{C3D8532F-65F9-19F9-07E7-F3ACDB521114}"/>
          </ac:spMkLst>
        </pc:spChg>
        <pc:spChg chg="mod">
          <ac:chgData name="Hugo Palmans" userId="25324730-7896-478e-8123-417af6f109e0" providerId="ADAL" clId="{58D75C99-9798-4B82-A568-44DA564BF99F}" dt="2025-09-15T08:05:14.672" v="856" actId="404"/>
          <ac:spMkLst>
            <pc:docMk/>
            <pc:sldMk cId="3683724262" sldId="375"/>
            <ac:spMk id="29" creationId="{105F7A01-15F9-D9F2-B187-AAFFC74C2CDE}"/>
          </ac:spMkLst>
        </pc:spChg>
        <pc:spChg chg="mod">
          <ac:chgData name="Hugo Palmans" userId="25324730-7896-478e-8123-417af6f109e0" providerId="ADAL" clId="{58D75C99-9798-4B82-A568-44DA564BF99F}" dt="2025-09-15T08:05:14.672" v="856" actId="404"/>
          <ac:spMkLst>
            <pc:docMk/>
            <pc:sldMk cId="3683724262" sldId="375"/>
            <ac:spMk id="31" creationId="{8240018F-328D-5EAB-5106-40537E8779A1}"/>
          </ac:spMkLst>
        </pc:spChg>
        <pc:spChg chg="add mod">
          <ac:chgData name="Hugo Palmans" userId="25324730-7896-478e-8123-417af6f109e0" providerId="ADAL" clId="{58D75C99-9798-4B82-A568-44DA564BF99F}" dt="2025-09-15T08:11:46.565" v="887" actId="164"/>
          <ac:spMkLst>
            <pc:docMk/>
            <pc:sldMk cId="3683724262" sldId="375"/>
            <ac:spMk id="42" creationId="{0100D4C0-30DF-1E74-5AD0-015A2447EB17}"/>
          </ac:spMkLst>
        </pc:spChg>
        <pc:grpChg chg="add mod">
          <ac:chgData name="Hugo Palmans" userId="25324730-7896-478e-8123-417af6f109e0" providerId="ADAL" clId="{58D75C99-9798-4B82-A568-44DA564BF99F}" dt="2025-09-15T08:11:46.565" v="887" actId="164"/>
          <ac:grpSpMkLst>
            <pc:docMk/>
            <pc:sldMk cId="3683724262" sldId="375"/>
            <ac:grpSpMk id="5" creationId="{9178C545-89EF-171C-9740-EC8B582CBBDF}"/>
          </ac:grpSpMkLst>
        </pc:grpChg>
        <pc:grpChg chg="mod">
          <ac:chgData name="Hugo Palmans" userId="25324730-7896-478e-8123-417af6f109e0" providerId="ADAL" clId="{58D75C99-9798-4B82-A568-44DA564BF99F}" dt="2025-09-15T07:48:12.993" v="619" actId="1035"/>
          <ac:grpSpMkLst>
            <pc:docMk/>
            <pc:sldMk cId="3683724262" sldId="375"/>
            <ac:grpSpMk id="16" creationId="{00000000-0000-0000-0000-000000000000}"/>
          </ac:grpSpMkLst>
        </pc:grpChg>
        <pc:grpChg chg="mod">
          <ac:chgData name="Hugo Palmans" userId="25324730-7896-478e-8123-417af6f109e0" providerId="ADAL" clId="{58D75C99-9798-4B82-A568-44DA564BF99F}" dt="2025-09-15T08:04:50.012" v="854"/>
          <ac:grpSpMkLst>
            <pc:docMk/>
            <pc:sldMk cId="3683724262" sldId="375"/>
            <ac:grpSpMk id="27" creationId="{9B6FAF48-6BC7-4F09-D1A2-30D03E724C5F}"/>
          </ac:grpSpMkLst>
        </pc:grpChg>
        <pc:grpChg chg="mod">
          <ac:chgData name="Hugo Palmans" userId="25324730-7896-478e-8123-417af6f109e0" providerId="ADAL" clId="{58D75C99-9798-4B82-A568-44DA564BF99F}" dt="2025-09-15T08:04:50.012" v="854"/>
          <ac:grpSpMkLst>
            <pc:docMk/>
            <pc:sldMk cId="3683724262" sldId="375"/>
            <ac:grpSpMk id="28" creationId="{37A54B90-F9EB-D901-BED5-E5F63FC9AF80}"/>
          </ac:grpSpMkLst>
        </pc:grpChg>
        <pc:grpChg chg="add mod">
          <ac:chgData name="Hugo Palmans" userId="25324730-7896-478e-8123-417af6f109e0" providerId="ADAL" clId="{58D75C99-9798-4B82-A568-44DA564BF99F}" dt="2025-09-15T08:11:46.565" v="887" actId="164"/>
          <ac:grpSpMkLst>
            <pc:docMk/>
            <pc:sldMk cId="3683724262" sldId="375"/>
            <ac:grpSpMk id="43" creationId="{CF1C88D4-8D9D-7AA0-E200-6BF17A1FA778}"/>
          </ac:grpSpMkLst>
        </pc:grpChg>
        <pc:cxnChg chg="mod">
          <ac:chgData name="Hugo Palmans" userId="25324730-7896-478e-8123-417af6f109e0" providerId="ADAL" clId="{58D75C99-9798-4B82-A568-44DA564BF99F}" dt="2025-09-15T08:05:14.672" v="856" actId="404"/>
          <ac:cxnSpMkLst>
            <pc:docMk/>
            <pc:sldMk cId="3683724262" sldId="375"/>
            <ac:cxnSpMk id="26" creationId="{C6962ED5-5DFA-3925-EC8D-73856CF7D2A8}"/>
          </ac:cxnSpMkLst>
        </pc:cxnChg>
        <pc:cxnChg chg="mod">
          <ac:chgData name="Hugo Palmans" userId="25324730-7896-478e-8123-417af6f109e0" providerId="ADAL" clId="{58D75C99-9798-4B82-A568-44DA564BF99F}" dt="2025-09-15T08:05:14.672" v="856" actId="404"/>
          <ac:cxnSpMkLst>
            <pc:docMk/>
            <pc:sldMk cId="3683724262" sldId="375"/>
            <ac:cxnSpMk id="30" creationId="{91CACA07-198D-67D4-A68F-BB9A1019ABF0}"/>
          </ac:cxnSpMkLst>
        </pc:cxnChg>
        <pc:cxnChg chg="mod">
          <ac:chgData name="Hugo Palmans" userId="25324730-7896-478e-8123-417af6f109e0" providerId="ADAL" clId="{58D75C99-9798-4B82-A568-44DA564BF99F}" dt="2025-09-15T08:05:14.672" v="856" actId="404"/>
          <ac:cxnSpMkLst>
            <pc:docMk/>
            <pc:sldMk cId="3683724262" sldId="375"/>
            <ac:cxnSpMk id="32" creationId="{7C6B7373-6459-C74B-9DE1-F3383F6131F1}"/>
          </ac:cxnSpMkLst>
        </pc:cxnChg>
        <pc:cxnChg chg="add mod">
          <ac:chgData name="Hugo Palmans" userId="25324730-7896-478e-8123-417af6f109e0" providerId="ADAL" clId="{58D75C99-9798-4B82-A568-44DA564BF99F}" dt="2025-09-15T08:11:46.565" v="887" actId="164"/>
          <ac:cxnSpMkLst>
            <pc:docMk/>
            <pc:sldMk cId="3683724262" sldId="375"/>
            <ac:cxnSpMk id="33" creationId="{E1D121BB-B4FE-CA52-800D-019EC9CAD728}"/>
          </ac:cxnSpMkLst>
        </pc:cxnChg>
      </pc:sldChg>
      <pc:sldChg chg="add del">
        <pc:chgData name="Hugo Palmans" userId="25324730-7896-478e-8123-417af6f109e0" providerId="ADAL" clId="{58D75C99-9798-4B82-A568-44DA564BF99F}" dt="2025-09-15T23:42:38.623" v="1569" actId="47"/>
        <pc:sldMkLst>
          <pc:docMk/>
          <pc:sldMk cId="2178201207" sldId="399"/>
        </pc:sldMkLst>
      </pc:sldChg>
      <pc:sldChg chg="del">
        <pc:chgData name="Hugo Palmans" userId="25324730-7896-478e-8123-417af6f109e0" providerId="ADAL" clId="{58D75C99-9798-4B82-A568-44DA564BF99F}" dt="2025-09-15T23:42:39.881" v="1570" actId="47"/>
        <pc:sldMkLst>
          <pc:docMk/>
          <pc:sldMk cId="3669319293" sldId="414"/>
        </pc:sldMkLst>
      </pc:sldChg>
      <pc:sldChg chg="del">
        <pc:chgData name="Hugo Palmans" userId="25324730-7896-478e-8123-417af6f109e0" providerId="ADAL" clId="{58D75C99-9798-4B82-A568-44DA564BF99F}" dt="2025-09-15T23:45:47.376" v="1586" actId="47"/>
        <pc:sldMkLst>
          <pc:docMk/>
          <pc:sldMk cId="1697582376" sldId="636"/>
        </pc:sldMkLst>
      </pc:sldChg>
      <pc:sldChg chg="modAnim">
        <pc:chgData name="Hugo Palmans" userId="25324730-7896-478e-8123-417af6f109e0" providerId="ADAL" clId="{58D75C99-9798-4B82-A568-44DA564BF99F}" dt="2025-09-16T11:30:08.271" v="2549"/>
        <pc:sldMkLst>
          <pc:docMk/>
          <pc:sldMk cId="300544523" sldId="642"/>
        </pc:sldMkLst>
      </pc:sldChg>
      <pc:sldChg chg="addSp delSp modSp add del mod">
        <pc:chgData name="Hugo Palmans" userId="25324730-7896-478e-8123-417af6f109e0" providerId="ADAL" clId="{58D75C99-9798-4B82-A568-44DA564BF99F}" dt="2025-09-15T08:12:07.062" v="889" actId="47"/>
        <pc:sldMkLst>
          <pc:docMk/>
          <pc:sldMk cId="1827020989" sldId="644"/>
        </pc:sldMkLst>
        <pc:spChg chg="del">
          <ac:chgData name="Hugo Palmans" userId="25324730-7896-478e-8123-417af6f109e0" providerId="ADAL" clId="{58D75C99-9798-4B82-A568-44DA564BF99F}" dt="2025-09-15T08:04:16.809" v="851" actId="478"/>
          <ac:spMkLst>
            <pc:docMk/>
            <pc:sldMk cId="1827020989" sldId="644"/>
            <ac:spMk id="2" creationId="{B46A8158-D325-7AAA-A2DA-502F752DC512}"/>
          </ac:spMkLst>
        </pc:spChg>
        <pc:spChg chg="mod">
          <ac:chgData name="Hugo Palmans" userId="25324730-7896-478e-8123-417af6f109e0" providerId="ADAL" clId="{58D75C99-9798-4B82-A568-44DA564BF99F}" dt="2025-09-15T08:03:51.940" v="847" actId="14100"/>
          <ac:spMkLst>
            <pc:docMk/>
            <pc:sldMk cId="1827020989" sldId="644"/>
            <ac:spMk id="4" creationId="{2AA16C0B-7614-08C1-5F29-61AD361EACE6}"/>
          </ac:spMkLst>
        </pc:spChg>
        <pc:spChg chg="mod">
          <ac:chgData name="Hugo Palmans" userId="25324730-7896-478e-8123-417af6f109e0" providerId="ADAL" clId="{58D75C99-9798-4B82-A568-44DA564BF99F}" dt="2025-09-15T08:04:04.674" v="849" actId="14100"/>
          <ac:spMkLst>
            <pc:docMk/>
            <pc:sldMk cId="1827020989" sldId="644"/>
            <ac:spMk id="10" creationId="{5E917AF0-88E3-ADCD-D408-A8665D756143}"/>
          </ac:spMkLst>
        </pc:spChg>
        <pc:spChg chg="del">
          <ac:chgData name="Hugo Palmans" userId="25324730-7896-478e-8123-417af6f109e0" providerId="ADAL" clId="{58D75C99-9798-4B82-A568-44DA564BF99F}" dt="2025-09-15T08:02:50.918" v="828" actId="478"/>
          <ac:spMkLst>
            <pc:docMk/>
            <pc:sldMk cId="1827020989" sldId="644"/>
            <ac:spMk id="19" creationId="{89C753B9-F4BF-B791-D81A-AA4204A99198}"/>
          </ac:spMkLst>
        </pc:spChg>
        <pc:spChg chg="del">
          <ac:chgData name="Hugo Palmans" userId="25324730-7896-478e-8123-417af6f109e0" providerId="ADAL" clId="{58D75C99-9798-4B82-A568-44DA564BF99F}" dt="2025-09-15T08:02:53.849" v="829" actId="478"/>
          <ac:spMkLst>
            <pc:docMk/>
            <pc:sldMk cId="1827020989" sldId="644"/>
            <ac:spMk id="23" creationId="{192C8971-0EC3-36DE-6277-6C05397F7592}"/>
          </ac:spMkLst>
        </pc:spChg>
        <pc:spChg chg="del">
          <ac:chgData name="Hugo Palmans" userId="25324730-7896-478e-8123-417af6f109e0" providerId="ADAL" clId="{58D75C99-9798-4B82-A568-44DA564BF99F}" dt="2025-09-15T08:02:57.666" v="830" actId="478"/>
          <ac:spMkLst>
            <pc:docMk/>
            <pc:sldMk cId="1827020989" sldId="644"/>
            <ac:spMk id="26" creationId="{540D6ABE-CD24-E0D8-2462-49E77E75E88F}"/>
          </ac:spMkLst>
        </pc:spChg>
        <pc:spChg chg="add del mod">
          <ac:chgData name="Hugo Palmans" userId="25324730-7896-478e-8123-417af6f109e0" providerId="ADAL" clId="{58D75C99-9798-4B82-A568-44DA564BF99F}" dt="2025-09-15T08:04:20.427" v="852" actId="478"/>
          <ac:spMkLst>
            <pc:docMk/>
            <pc:sldMk cId="1827020989" sldId="644"/>
            <ac:spMk id="36" creationId="{26CB8747-244F-05CA-46AB-DFA9BD0F7AE9}"/>
          </ac:spMkLst>
        </pc:spChg>
        <pc:spChg chg="mod">
          <ac:chgData name="Hugo Palmans" userId="25324730-7896-478e-8123-417af6f109e0" providerId="ADAL" clId="{58D75C99-9798-4B82-A568-44DA564BF99F}" dt="2025-09-15T08:04:45.486" v="853" actId="164"/>
          <ac:spMkLst>
            <pc:docMk/>
            <pc:sldMk cId="1827020989" sldId="644"/>
            <ac:spMk id="61" creationId="{5F4488EE-2634-396C-E330-21EDE9A50C8F}"/>
          </ac:spMkLst>
        </pc:spChg>
        <pc:spChg chg="mod">
          <ac:chgData name="Hugo Palmans" userId="25324730-7896-478e-8123-417af6f109e0" providerId="ADAL" clId="{58D75C99-9798-4B82-A568-44DA564BF99F}" dt="2025-09-15T08:04:45.486" v="853" actId="164"/>
          <ac:spMkLst>
            <pc:docMk/>
            <pc:sldMk cId="1827020989" sldId="644"/>
            <ac:spMk id="62" creationId="{7DF5FFD8-E1C5-A811-85C6-6958BD5DAE6B}"/>
          </ac:spMkLst>
        </pc:spChg>
        <pc:grpChg chg="del">
          <ac:chgData name="Hugo Palmans" userId="25324730-7896-478e-8123-417af6f109e0" providerId="ADAL" clId="{58D75C99-9798-4B82-A568-44DA564BF99F}" dt="2025-09-15T08:03:10.443" v="835" actId="478"/>
          <ac:grpSpMkLst>
            <pc:docMk/>
            <pc:sldMk cId="1827020989" sldId="644"/>
            <ac:grpSpMk id="18" creationId="{19E44141-4B7C-9321-280A-71696D7FE8DA}"/>
          </ac:grpSpMkLst>
        </pc:grpChg>
        <pc:grpChg chg="del">
          <ac:chgData name="Hugo Palmans" userId="25324730-7896-478e-8123-417af6f109e0" providerId="ADAL" clId="{58D75C99-9798-4B82-A568-44DA564BF99F}" dt="2025-09-15T08:02:53.849" v="829" actId="478"/>
          <ac:grpSpMkLst>
            <pc:docMk/>
            <pc:sldMk cId="1827020989" sldId="644"/>
            <ac:grpSpMk id="22" creationId="{DA3B4FE3-DA58-C067-73A3-936AE9BA8F75}"/>
          </ac:grpSpMkLst>
        </pc:grpChg>
        <pc:grpChg chg="del">
          <ac:chgData name="Hugo Palmans" userId="25324730-7896-478e-8123-417af6f109e0" providerId="ADAL" clId="{58D75C99-9798-4B82-A568-44DA564BF99F}" dt="2025-09-15T08:02:57.666" v="830" actId="478"/>
          <ac:grpSpMkLst>
            <pc:docMk/>
            <pc:sldMk cId="1827020989" sldId="644"/>
            <ac:grpSpMk id="25" creationId="{0A945169-D182-866D-9760-BD3B5CB08991}"/>
          </ac:grpSpMkLst>
        </pc:grpChg>
        <pc:grpChg chg="add mod">
          <ac:chgData name="Hugo Palmans" userId="25324730-7896-478e-8123-417af6f109e0" providerId="ADAL" clId="{58D75C99-9798-4B82-A568-44DA564BF99F}" dt="2025-09-15T08:04:45.486" v="853" actId="164"/>
          <ac:grpSpMkLst>
            <pc:docMk/>
            <pc:sldMk cId="1827020989" sldId="644"/>
            <ac:grpSpMk id="37" creationId="{A9CF1267-E440-21D1-CFE5-66518D318E69}"/>
          </ac:grpSpMkLst>
        </pc:grpChg>
        <pc:grpChg chg="add del mod">
          <ac:chgData name="Hugo Palmans" userId="25324730-7896-478e-8123-417af6f109e0" providerId="ADAL" clId="{58D75C99-9798-4B82-A568-44DA564BF99F}" dt="2025-09-15T08:04:45.486" v="853" actId="164"/>
          <ac:grpSpMkLst>
            <pc:docMk/>
            <pc:sldMk cId="1827020989" sldId="644"/>
            <ac:grpSpMk id="60" creationId="{EDF1C2D9-2587-A4C5-617C-511A202EE060}"/>
          </ac:grpSpMkLst>
        </pc:grpChg>
        <pc:cxnChg chg="mod">
          <ac:chgData name="Hugo Palmans" userId="25324730-7896-478e-8123-417af6f109e0" providerId="ADAL" clId="{58D75C99-9798-4B82-A568-44DA564BF99F}" dt="2025-09-15T08:04:04.674" v="849" actId="14100"/>
          <ac:cxnSpMkLst>
            <pc:docMk/>
            <pc:sldMk cId="1827020989" sldId="644"/>
            <ac:cxnSpMk id="9" creationId="{B5CDF564-C720-4CA6-FCBB-A2409F77D8A1}"/>
          </ac:cxnSpMkLst>
        </pc:cxnChg>
        <pc:cxnChg chg="mod">
          <ac:chgData name="Hugo Palmans" userId="25324730-7896-478e-8123-417af6f109e0" providerId="ADAL" clId="{58D75C99-9798-4B82-A568-44DA564BF99F}" dt="2025-09-15T08:04:08.462" v="850" actId="14100"/>
          <ac:cxnSpMkLst>
            <pc:docMk/>
            <pc:sldMk cId="1827020989" sldId="644"/>
            <ac:cxnSpMk id="11" creationId="{DDFDC207-CCEA-22B4-4A33-7562F57ACE5C}"/>
          </ac:cxnSpMkLst>
        </pc:cxnChg>
        <pc:cxnChg chg="mod">
          <ac:chgData name="Hugo Palmans" userId="25324730-7896-478e-8123-417af6f109e0" providerId="ADAL" clId="{58D75C99-9798-4B82-A568-44DA564BF99F}" dt="2025-09-15T08:03:00.455" v="832" actId="478"/>
          <ac:cxnSpMkLst>
            <pc:docMk/>
            <pc:sldMk cId="1827020989" sldId="644"/>
            <ac:cxnSpMk id="14" creationId="{C0121E4F-0D1B-B382-3D28-5FA1E454BCC0}"/>
          </ac:cxnSpMkLst>
        </pc:cxnChg>
        <pc:cxnChg chg="mod">
          <ac:chgData name="Hugo Palmans" userId="25324730-7896-478e-8123-417af6f109e0" providerId="ADAL" clId="{58D75C99-9798-4B82-A568-44DA564BF99F}" dt="2025-09-15T08:03:00.455" v="832" actId="478"/>
          <ac:cxnSpMkLst>
            <pc:docMk/>
            <pc:sldMk cId="1827020989" sldId="644"/>
            <ac:cxnSpMk id="17" creationId="{5EB53873-0366-7A04-E995-0407A1513131}"/>
          </ac:cxnSpMkLst>
        </pc:cxnChg>
        <pc:cxnChg chg="del mod">
          <ac:chgData name="Hugo Palmans" userId="25324730-7896-478e-8123-417af6f109e0" providerId="ADAL" clId="{58D75C99-9798-4B82-A568-44DA564BF99F}" dt="2025-09-15T08:03:13.101" v="836" actId="478"/>
          <ac:cxnSpMkLst>
            <pc:docMk/>
            <pc:sldMk cId="1827020989" sldId="644"/>
            <ac:cxnSpMk id="20" creationId="{41D93A7C-0751-302D-1698-502F7A6E59B1}"/>
          </ac:cxnSpMkLst>
        </pc:cxnChg>
        <pc:cxnChg chg="del mod">
          <ac:chgData name="Hugo Palmans" userId="25324730-7896-478e-8123-417af6f109e0" providerId="ADAL" clId="{58D75C99-9798-4B82-A568-44DA564BF99F}" dt="2025-09-15T08:03:10.443" v="835" actId="478"/>
          <ac:cxnSpMkLst>
            <pc:docMk/>
            <pc:sldMk cId="1827020989" sldId="644"/>
            <ac:cxnSpMk id="21" creationId="{477FADC6-FE08-895A-C016-34C9AE4B71E6}"/>
          </ac:cxnSpMkLst>
        </pc:cxnChg>
        <pc:cxnChg chg="del mod">
          <ac:chgData name="Hugo Palmans" userId="25324730-7896-478e-8123-417af6f109e0" providerId="ADAL" clId="{58D75C99-9798-4B82-A568-44DA564BF99F}" dt="2025-09-15T08:03:07.503" v="834" actId="478"/>
          <ac:cxnSpMkLst>
            <pc:docMk/>
            <pc:sldMk cId="1827020989" sldId="644"/>
            <ac:cxnSpMk id="24" creationId="{77E339F5-EACD-E4E3-0FEA-EFD02174BA54}"/>
          </ac:cxnSpMkLst>
        </pc:cxnChg>
        <pc:cxnChg chg="del mod">
          <ac:chgData name="Hugo Palmans" userId="25324730-7896-478e-8123-417af6f109e0" providerId="ADAL" clId="{58D75C99-9798-4B82-A568-44DA564BF99F}" dt="2025-09-15T08:03:04.379" v="833" actId="478"/>
          <ac:cxnSpMkLst>
            <pc:docMk/>
            <pc:sldMk cId="1827020989" sldId="644"/>
            <ac:cxnSpMk id="27" creationId="{530C31DD-D239-ED6D-08C4-E9EFC21600AC}"/>
          </ac:cxnSpMkLst>
        </pc:cxnChg>
      </pc:sldChg>
      <pc:sldChg chg="del">
        <pc:chgData name="Hugo Palmans" userId="25324730-7896-478e-8123-417af6f109e0" providerId="ADAL" clId="{58D75C99-9798-4B82-A568-44DA564BF99F}" dt="2025-09-15T23:44:52.446" v="1576" actId="47"/>
        <pc:sldMkLst>
          <pc:docMk/>
          <pc:sldMk cId="1698750816" sldId="651"/>
        </pc:sldMkLst>
      </pc:sldChg>
      <pc:sldChg chg="modSp mod">
        <pc:chgData name="Hugo Palmans" userId="25324730-7896-478e-8123-417af6f109e0" providerId="ADAL" clId="{58D75C99-9798-4B82-A568-44DA564BF99F}" dt="2025-09-15T23:52:12.184" v="2067" actId="14100"/>
        <pc:sldMkLst>
          <pc:docMk/>
          <pc:sldMk cId="4278362269" sldId="654"/>
        </pc:sldMkLst>
        <pc:spChg chg="mod">
          <ac:chgData name="Hugo Palmans" userId="25324730-7896-478e-8123-417af6f109e0" providerId="ADAL" clId="{58D75C99-9798-4B82-A568-44DA564BF99F}" dt="2025-09-15T23:52:06.849" v="2066" actId="20577"/>
          <ac:spMkLst>
            <pc:docMk/>
            <pc:sldMk cId="4278362269" sldId="654"/>
            <ac:spMk id="2" creationId="{C5CCB3FB-AE21-353C-7587-EBF2B4308BE1}"/>
          </ac:spMkLst>
        </pc:spChg>
        <pc:spChg chg="mod">
          <ac:chgData name="Hugo Palmans" userId="25324730-7896-478e-8123-417af6f109e0" providerId="ADAL" clId="{58D75C99-9798-4B82-A568-44DA564BF99F}" dt="2025-09-15T23:52:12.184" v="2067" actId="14100"/>
          <ac:spMkLst>
            <pc:docMk/>
            <pc:sldMk cId="4278362269" sldId="654"/>
            <ac:spMk id="3" creationId="{704B6940-F091-2966-4867-082C9CEA3BC5}"/>
          </ac:spMkLst>
        </pc:spChg>
      </pc:sldChg>
      <pc:sldChg chg="del">
        <pc:chgData name="Hugo Palmans" userId="25324730-7896-478e-8123-417af6f109e0" providerId="ADAL" clId="{58D75C99-9798-4B82-A568-44DA564BF99F}" dt="2025-09-15T07:45:00.134" v="570" actId="47"/>
        <pc:sldMkLst>
          <pc:docMk/>
          <pc:sldMk cId="236941755" sldId="656"/>
        </pc:sldMkLst>
      </pc:sldChg>
      <pc:sldChg chg="addSp delSp modSp mod">
        <pc:chgData name="Hugo Palmans" userId="25324730-7896-478e-8123-417af6f109e0" providerId="ADAL" clId="{58D75C99-9798-4B82-A568-44DA564BF99F}" dt="2025-09-14T19:41:40.808" v="473" actId="14100"/>
        <pc:sldMkLst>
          <pc:docMk/>
          <pc:sldMk cId="3829950610" sldId="657"/>
        </pc:sldMkLst>
        <pc:picChg chg="add mod">
          <ac:chgData name="Hugo Palmans" userId="25324730-7896-478e-8123-417af6f109e0" providerId="ADAL" clId="{58D75C99-9798-4B82-A568-44DA564BF99F}" dt="2025-09-14T19:41:40.808" v="473" actId="14100"/>
          <ac:picMkLst>
            <pc:docMk/>
            <pc:sldMk cId="3829950610" sldId="657"/>
            <ac:picMk id="3" creationId="{709DC6CE-C049-C66B-BE23-642C0C296A04}"/>
          </ac:picMkLst>
        </pc:picChg>
        <pc:picChg chg="mod">
          <ac:chgData name="Hugo Palmans" userId="25324730-7896-478e-8123-417af6f109e0" providerId="ADAL" clId="{58D75C99-9798-4B82-A568-44DA564BF99F}" dt="2025-09-14T19:41:35.354" v="472" actId="1036"/>
          <ac:picMkLst>
            <pc:docMk/>
            <pc:sldMk cId="3829950610" sldId="657"/>
            <ac:picMk id="7" creationId="{54C75285-2D54-18E5-5673-A9A0AFCE77E0}"/>
          </ac:picMkLst>
        </pc:picChg>
      </pc:sldChg>
      <pc:sldChg chg="addSp delSp modSp mod">
        <pc:chgData name="Hugo Palmans" userId="25324730-7896-478e-8123-417af6f109e0" providerId="ADAL" clId="{58D75C99-9798-4B82-A568-44DA564BF99F}" dt="2025-09-15T16:05:24.931" v="1115" actId="1076"/>
        <pc:sldMkLst>
          <pc:docMk/>
          <pc:sldMk cId="545054198" sldId="659"/>
        </pc:sldMkLst>
        <pc:spChg chg="mod">
          <ac:chgData name="Hugo Palmans" userId="25324730-7896-478e-8123-417af6f109e0" providerId="ADAL" clId="{58D75C99-9798-4B82-A568-44DA564BF99F}" dt="2025-09-15T07:51:22.954" v="688" actId="20577"/>
          <ac:spMkLst>
            <pc:docMk/>
            <pc:sldMk cId="545054198" sldId="659"/>
            <ac:spMk id="2" creationId="{416A7BBA-C745-788D-B7D9-B03960EA76EE}"/>
          </ac:spMkLst>
        </pc:spChg>
        <pc:spChg chg="add mod">
          <ac:chgData name="Hugo Palmans" userId="25324730-7896-478e-8123-417af6f109e0" providerId="ADAL" clId="{58D75C99-9798-4B82-A568-44DA564BF99F}" dt="2025-09-15T16:05:24.931" v="1115" actId="1076"/>
          <ac:spMkLst>
            <pc:docMk/>
            <pc:sldMk cId="545054198" sldId="659"/>
            <ac:spMk id="8" creationId="{D1667415-A2F1-9E09-B93B-8FF07A5DCD67}"/>
          </ac:spMkLst>
        </pc:spChg>
        <pc:picChg chg="add mod ord">
          <ac:chgData name="Hugo Palmans" userId="25324730-7896-478e-8123-417af6f109e0" providerId="ADAL" clId="{58D75C99-9798-4B82-A568-44DA564BF99F}" dt="2025-09-14T19:54:46.934" v="568" actId="14100"/>
          <ac:picMkLst>
            <pc:docMk/>
            <pc:sldMk cId="545054198" sldId="659"/>
            <ac:picMk id="6" creationId="{4D1CE940-138C-D616-202F-6DD40F443E40}"/>
          </ac:picMkLst>
        </pc:picChg>
      </pc:sldChg>
      <pc:sldChg chg="addSp delSp modSp mod modAnim">
        <pc:chgData name="Hugo Palmans" userId="25324730-7896-478e-8123-417af6f109e0" providerId="ADAL" clId="{58D75C99-9798-4B82-A568-44DA564BF99F}" dt="2025-09-16T09:59:40.958" v="2215"/>
        <pc:sldMkLst>
          <pc:docMk/>
          <pc:sldMk cId="142310511" sldId="660"/>
        </pc:sldMkLst>
        <pc:spChg chg="mod">
          <ac:chgData name="Hugo Palmans" userId="25324730-7896-478e-8123-417af6f109e0" providerId="ADAL" clId="{58D75C99-9798-4B82-A568-44DA564BF99F}" dt="2025-09-15T07:51:08.624" v="686" actId="20577"/>
          <ac:spMkLst>
            <pc:docMk/>
            <pc:sldMk cId="142310511" sldId="660"/>
            <ac:spMk id="2" creationId="{DD1E7039-B9EE-5553-54FA-890F0A3B8786}"/>
          </ac:spMkLst>
        </pc:spChg>
        <pc:spChg chg="add mod ord">
          <ac:chgData name="Hugo Palmans" userId="25324730-7896-478e-8123-417af6f109e0" providerId="ADAL" clId="{58D75C99-9798-4B82-A568-44DA564BF99F}" dt="2025-09-16T09:59:27.970" v="2214" actId="164"/>
          <ac:spMkLst>
            <pc:docMk/>
            <pc:sldMk cId="142310511" sldId="660"/>
            <ac:spMk id="3" creationId="{D7344F41-8994-0DD6-B079-956839E06092}"/>
          </ac:spMkLst>
        </pc:spChg>
        <pc:grpChg chg="add mod">
          <ac:chgData name="Hugo Palmans" userId="25324730-7896-478e-8123-417af6f109e0" providerId="ADAL" clId="{58D75C99-9798-4B82-A568-44DA564BF99F}" dt="2025-09-16T09:59:27.970" v="2214" actId="164"/>
          <ac:grpSpMkLst>
            <pc:docMk/>
            <pc:sldMk cId="142310511" sldId="660"/>
            <ac:grpSpMk id="7" creationId="{E1FF8D6B-E87E-08AD-9A95-FF8A175BB6A6}"/>
          </ac:grpSpMkLst>
        </pc:grpChg>
        <pc:picChg chg="add mod">
          <ac:chgData name="Hugo Palmans" userId="25324730-7896-478e-8123-417af6f109e0" providerId="ADAL" clId="{58D75C99-9798-4B82-A568-44DA564BF99F}" dt="2025-09-16T09:59:27.970" v="2214" actId="164"/>
          <ac:picMkLst>
            <pc:docMk/>
            <pc:sldMk cId="142310511" sldId="660"/>
            <ac:picMk id="5" creationId="{8587DC17-E558-6E84-7C51-879D07B89252}"/>
          </ac:picMkLst>
        </pc:picChg>
        <pc:picChg chg="add del mod ord">
          <ac:chgData name="Hugo Palmans" userId="25324730-7896-478e-8123-417af6f109e0" providerId="ADAL" clId="{58D75C99-9798-4B82-A568-44DA564BF99F}" dt="2025-09-14T19:39:17.897" v="412" actId="1038"/>
          <ac:picMkLst>
            <pc:docMk/>
            <pc:sldMk cId="142310511" sldId="660"/>
            <ac:picMk id="6" creationId="{2A80648C-9BD6-D48D-5CB3-99120BFAAB0C}"/>
          </ac:picMkLst>
        </pc:picChg>
      </pc:sldChg>
      <pc:sldChg chg="addSp modSp mod modAnim">
        <pc:chgData name="Hugo Palmans" userId="25324730-7896-478e-8123-417af6f109e0" providerId="ADAL" clId="{58D75C99-9798-4B82-A568-44DA564BF99F}" dt="2025-09-16T09:34:56.044" v="2112" actId="1037"/>
        <pc:sldMkLst>
          <pc:docMk/>
          <pc:sldMk cId="2602968397" sldId="661"/>
        </pc:sldMkLst>
        <pc:spChg chg="add mod">
          <ac:chgData name="Hugo Palmans" userId="25324730-7896-478e-8123-417af6f109e0" providerId="ADAL" clId="{58D75C99-9798-4B82-A568-44DA564BF99F}" dt="2025-09-16T09:34:18.312" v="2107" actId="164"/>
          <ac:spMkLst>
            <pc:docMk/>
            <pc:sldMk cId="2602968397" sldId="661"/>
            <ac:spMk id="4" creationId="{02415704-70DD-7BBB-67E5-FAB548C51A75}"/>
          </ac:spMkLst>
        </pc:spChg>
        <pc:spChg chg="add mod">
          <ac:chgData name="Hugo Palmans" userId="25324730-7896-478e-8123-417af6f109e0" providerId="ADAL" clId="{58D75C99-9798-4B82-A568-44DA564BF99F}" dt="2025-09-16T09:34:18.312" v="2107" actId="164"/>
          <ac:spMkLst>
            <pc:docMk/>
            <pc:sldMk cId="2602968397" sldId="661"/>
            <ac:spMk id="7" creationId="{D6818CF8-6329-CDE5-1A5E-55C26BC69B5F}"/>
          </ac:spMkLst>
        </pc:spChg>
        <pc:grpChg chg="add mod">
          <ac:chgData name="Hugo Palmans" userId="25324730-7896-478e-8123-417af6f109e0" providerId="ADAL" clId="{58D75C99-9798-4B82-A568-44DA564BF99F}" dt="2025-09-16T09:34:56.044" v="2112" actId="1037"/>
          <ac:grpSpMkLst>
            <pc:docMk/>
            <pc:sldMk cId="2602968397" sldId="661"/>
            <ac:grpSpMk id="8" creationId="{4F3BD197-EBAE-6D03-7CA6-A0D82539BC52}"/>
          </ac:grpSpMkLst>
        </pc:grpChg>
        <pc:picChg chg="add mod">
          <ac:chgData name="Hugo Palmans" userId="25324730-7896-478e-8123-417af6f109e0" providerId="ADAL" clId="{58D75C99-9798-4B82-A568-44DA564BF99F}" dt="2025-09-16T09:34:18.312" v="2107" actId="164"/>
          <ac:picMkLst>
            <pc:docMk/>
            <pc:sldMk cId="2602968397" sldId="661"/>
            <ac:picMk id="6" creationId="{D43A4B45-F9D8-F723-1035-CDDAC0751E9C}"/>
          </ac:picMkLst>
        </pc:picChg>
      </pc:sldChg>
      <pc:sldChg chg="del">
        <pc:chgData name="Hugo Palmans" userId="25324730-7896-478e-8123-417af6f109e0" providerId="ADAL" clId="{58D75C99-9798-4B82-A568-44DA564BF99F}" dt="2025-09-15T23:42:45.204" v="1572" actId="47"/>
        <pc:sldMkLst>
          <pc:docMk/>
          <pc:sldMk cId="2445865965" sldId="662"/>
        </pc:sldMkLst>
      </pc:sldChg>
      <pc:sldChg chg="modSp mod">
        <pc:chgData name="Hugo Palmans" userId="25324730-7896-478e-8123-417af6f109e0" providerId="ADAL" clId="{58D75C99-9798-4B82-A568-44DA564BF99F}" dt="2025-09-15T07:50:43.522" v="681" actId="20577"/>
        <pc:sldMkLst>
          <pc:docMk/>
          <pc:sldMk cId="2446610174" sldId="663"/>
        </pc:sldMkLst>
        <pc:spChg chg="mod">
          <ac:chgData name="Hugo Palmans" userId="25324730-7896-478e-8123-417af6f109e0" providerId="ADAL" clId="{58D75C99-9798-4B82-A568-44DA564BF99F}" dt="2025-09-15T07:50:43.522" v="681" actId="20577"/>
          <ac:spMkLst>
            <pc:docMk/>
            <pc:sldMk cId="2446610174" sldId="663"/>
            <ac:spMk id="2" creationId="{4583595B-F471-9D9B-2104-E7E00C56FA39}"/>
          </ac:spMkLst>
        </pc:spChg>
      </pc:sldChg>
      <pc:sldChg chg="addSp delSp modSp mod ord modAnim">
        <pc:chgData name="Hugo Palmans" userId="25324730-7896-478e-8123-417af6f109e0" providerId="ADAL" clId="{58D75C99-9798-4B82-A568-44DA564BF99F}" dt="2025-09-16T09:48:32.533" v="2206"/>
        <pc:sldMkLst>
          <pc:docMk/>
          <pc:sldMk cId="2871933252" sldId="664"/>
        </pc:sldMkLst>
        <pc:spChg chg="mod">
          <ac:chgData name="Hugo Palmans" userId="25324730-7896-478e-8123-417af6f109e0" providerId="ADAL" clId="{58D75C99-9798-4B82-A568-44DA564BF99F}" dt="2025-09-15T07:50:29.716" v="678" actId="20577"/>
          <ac:spMkLst>
            <pc:docMk/>
            <pc:sldMk cId="2871933252" sldId="664"/>
            <ac:spMk id="2" creationId="{7645A143-304E-B341-C116-E4577899A949}"/>
          </ac:spMkLst>
        </pc:spChg>
        <pc:spChg chg="add mod">
          <ac:chgData name="Hugo Palmans" userId="25324730-7896-478e-8123-417af6f109e0" providerId="ADAL" clId="{58D75C99-9798-4B82-A568-44DA564BF99F}" dt="2025-09-16T09:43:00.378" v="2135" actId="164"/>
          <ac:spMkLst>
            <pc:docMk/>
            <pc:sldMk cId="2871933252" sldId="664"/>
            <ac:spMk id="5" creationId="{37C860CC-02A4-DDD5-A808-8BB3DAE8E275}"/>
          </ac:spMkLst>
        </pc:spChg>
        <pc:spChg chg="add mod">
          <ac:chgData name="Hugo Palmans" userId="25324730-7896-478e-8123-417af6f109e0" providerId="ADAL" clId="{58D75C99-9798-4B82-A568-44DA564BF99F}" dt="2025-09-16T09:48:28.627" v="2205" actId="164"/>
          <ac:spMkLst>
            <pc:docMk/>
            <pc:sldMk cId="2871933252" sldId="664"/>
            <ac:spMk id="7" creationId="{0F87E1CA-836E-0EFE-4500-4A05DC87D5AD}"/>
          </ac:spMkLst>
        </pc:spChg>
        <pc:spChg chg="add mod">
          <ac:chgData name="Hugo Palmans" userId="25324730-7896-478e-8123-417af6f109e0" providerId="ADAL" clId="{58D75C99-9798-4B82-A568-44DA564BF99F}" dt="2025-09-16T09:48:28.627" v="2205" actId="164"/>
          <ac:spMkLst>
            <pc:docMk/>
            <pc:sldMk cId="2871933252" sldId="664"/>
            <ac:spMk id="9" creationId="{40983414-042C-C390-8F23-188EEB6955D3}"/>
          </ac:spMkLst>
        </pc:spChg>
        <pc:spChg chg="add del mod">
          <ac:chgData name="Hugo Palmans" userId="25324730-7896-478e-8123-417af6f109e0" providerId="ADAL" clId="{58D75C99-9798-4B82-A568-44DA564BF99F}" dt="2025-09-16T09:47:53.875" v="2203" actId="478"/>
          <ac:spMkLst>
            <pc:docMk/>
            <pc:sldMk cId="2871933252" sldId="664"/>
            <ac:spMk id="10" creationId="{FEEA2B6D-8467-345E-7DF3-DC7F0C19CB80}"/>
          </ac:spMkLst>
        </pc:spChg>
        <pc:spChg chg="add mod">
          <ac:chgData name="Hugo Palmans" userId="25324730-7896-478e-8123-417af6f109e0" providerId="ADAL" clId="{58D75C99-9798-4B82-A568-44DA564BF99F}" dt="2025-09-16T09:48:28.627" v="2205" actId="164"/>
          <ac:spMkLst>
            <pc:docMk/>
            <pc:sldMk cId="2871933252" sldId="664"/>
            <ac:spMk id="11" creationId="{C8E769B0-F90F-3B0B-65F2-5933084F23BC}"/>
          </ac:spMkLst>
        </pc:spChg>
        <pc:grpChg chg="add mod">
          <ac:chgData name="Hugo Palmans" userId="25324730-7896-478e-8123-417af6f109e0" providerId="ADAL" clId="{58D75C99-9798-4B82-A568-44DA564BF99F}" dt="2025-09-16T09:48:28.627" v="2205" actId="164"/>
          <ac:grpSpMkLst>
            <pc:docMk/>
            <pc:sldMk cId="2871933252" sldId="664"/>
            <ac:grpSpMk id="6" creationId="{D2A04AF6-16BF-505C-B64D-0E1B6D38DA2B}"/>
          </ac:grpSpMkLst>
        </pc:grpChg>
        <pc:grpChg chg="add mod">
          <ac:chgData name="Hugo Palmans" userId="25324730-7896-478e-8123-417af6f109e0" providerId="ADAL" clId="{58D75C99-9798-4B82-A568-44DA564BF99F}" dt="2025-09-16T09:48:28.627" v="2205" actId="164"/>
          <ac:grpSpMkLst>
            <pc:docMk/>
            <pc:sldMk cId="2871933252" sldId="664"/>
            <ac:grpSpMk id="13" creationId="{AA2A002B-7EAD-A82A-2997-C3B3E4AADA83}"/>
          </ac:grpSpMkLst>
        </pc:grpChg>
        <pc:picChg chg="add mod ord">
          <ac:chgData name="Hugo Palmans" userId="25324730-7896-478e-8123-417af6f109e0" providerId="ADAL" clId="{58D75C99-9798-4B82-A568-44DA564BF99F}" dt="2025-09-16T09:43:00.378" v="2135" actId="164"/>
          <ac:picMkLst>
            <pc:docMk/>
            <pc:sldMk cId="2871933252" sldId="664"/>
            <ac:picMk id="3" creationId="{4861872C-E932-0A92-D611-ABC84C9125A2}"/>
          </ac:picMkLst>
        </pc:picChg>
        <pc:picChg chg="add mod ord">
          <ac:chgData name="Hugo Palmans" userId="25324730-7896-478e-8123-417af6f109e0" providerId="ADAL" clId="{58D75C99-9798-4B82-A568-44DA564BF99F}" dt="2025-09-14T19:12:58.621" v="383" actId="1036"/>
          <ac:picMkLst>
            <pc:docMk/>
            <pc:sldMk cId="2871933252" sldId="664"/>
            <ac:picMk id="4" creationId="{B8C946F1-6EE4-68E0-A054-6C85619AED80}"/>
          </ac:picMkLst>
        </pc:picChg>
        <pc:picChg chg="add mod">
          <ac:chgData name="Hugo Palmans" userId="25324730-7896-478e-8123-417af6f109e0" providerId="ADAL" clId="{58D75C99-9798-4B82-A568-44DA564BF99F}" dt="2025-09-14T19:53:54.355" v="563" actId="1035"/>
          <ac:picMkLst>
            <pc:docMk/>
            <pc:sldMk cId="2871933252" sldId="664"/>
            <ac:picMk id="8" creationId="{DC2DA45C-4311-F4EE-DF42-D0E38CF58A93}"/>
          </ac:picMkLst>
        </pc:picChg>
        <pc:picChg chg="add mod">
          <ac:chgData name="Hugo Palmans" userId="25324730-7896-478e-8123-417af6f109e0" providerId="ADAL" clId="{58D75C99-9798-4B82-A568-44DA564BF99F}" dt="2025-09-14T19:53:56.445" v="565" actId="1036"/>
          <ac:picMkLst>
            <pc:docMk/>
            <pc:sldMk cId="2871933252" sldId="664"/>
            <ac:picMk id="12" creationId="{DE02D5CF-5506-B60F-CD9F-7D14B11392CD}"/>
          </ac:picMkLst>
        </pc:picChg>
      </pc:sldChg>
      <pc:sldChg chg="del">
        <pc:chgData name="Hugo Palmans" userId="25324730-7896-478e-8123-417af6f109e0" providerId="ADAL" clId="{58D75C99-9798-4B82-A568-44DA564BF99F}" dt="2025-09-15T23:42:21.306" v="1565" actId="47"/>
        <pc:sldMkLst>
          <pc:docMk/>
          <pc:sldMk cId="796228181" sldId="665"/>
        </pc:sldMkLst>
      </pc:sldChg>
      <pc:sldChg chg="del">
        <pc:chgData name="Hugo Palmans" userId="25324730-7896-478e-8123-417af6f109e0" providerId="ADAL" clId="{58D75C99-9798-4B82-A568-44DA564BF99F}" dt="2025-09-15T23:42:18.930" v="1564" actId="47"/>
        <pc:sldMkLst>
          <pc:docMk/>
          <pc:sldMk cId="399340778" sldId="666"/>
        </pc:sldMkLst>
      </pc:sldChg>
      <pc:sldChg chg="addSp delSp modSp mod modAnim">
        <pc:chgData name="Hugo Palmans" userId="25324730-7896-478e-8123-417af6f109e0" providerId="ADAL" clId="{58D75C99-9798-4B82-A568-44DA564BF99F}" dt="2025-09-15T16:35:49.321" v="1230" actId="1036"/>
        <pc:sldMkLst>
          <pc:docMk/>
          <pc:sldMk cId="2470039010" sldId="667"/>
        </pc:sldMkLst>
        <pc:spChg chg="add del mod">
          <ac:chgData name="Hugo Palmans" userId="25324730-7896-478e-8123-417af6f109e0" providerId="ADAL" clId="{58D75C99-9798-4B82-A568-44DA564BF99F}" dt="2025-09-15T16:11:19.630" v="1195" actId="478"/>
          <ac:spMkLst>
            <pc:docMk/>
            <pc:sldMk cId="2470039010" sldId="667"/>
            <ac:spMk id="3" creationId="{3E207B47-335D-BB6F-0C89-D50E74AB9C76}"/>
          </ac:spMkLst>
        </pc:spChg>
        <pc:graphicFrameChg chg="add mod">
          <ac:chgData name="Hugo Palmans" userId="25324730-7896-478e-8123-417af6f109e0" providerId="ADAL" clId="{58D75C99-9798-4B82-A568-44DA564BF99F}" dt="2025-09-15T16:15:21.695" v="1199"/>
          <ac:graphicFrameMkLst>
            <pc:docMk/>
            <pc:sldMk cId="2470039010" sldId="667"/>
            <ac:graphicFrameMk id="6" creationId="{4CCE681F-F810-035C-D661-9834DEC12F2A}"/>
          </ac:graphicFrameMkLst>
        </pc:graphicFrameChg>
        <pc:picChg chg="add del mod">
          <ac:chgData name="Hugo Palmans" userId="25324730-7896-478e-8123-417af6f109e0" providerId="ADAL" clId="{58D75C99-9798-4B82-A568-44DA564BF99F}" dt="2025-09-15T16:21:17.568" v="1208" actId="478"/>
          <ac:picMkLst>
            <pc:docMk/>
            <pc:sldMk cId="2470039010" sldId="667"/>
            <ac:picMk id="4" creationId="{9B3D988F-16D5-6756-C239-7F8AF1616251}"/>
          </ac:picMkLst>
        </pc:picChg>
        <pc:picChg chg="add del mod">
          <ac:chgData name="Hugo Palmans" userId="25324730-7896-478e-8123-417af6f109e0" providerId="ADAL" clId="{58D75C99-9798-4B82-A568-44DA564BF99F}" dt="2025-09-15T16:21:07.240" v="1203" actId="478"/>
          <ac:picMkLst>
            <pc:docMk/>
            <pc:sldMk cId="2470039010" sldId="667"/>
            <ac:picMk id="7" creationId="{26B495B1-B9B8-1A23-D63A-291B3BBDF64C}"/>
          </ac:picMkLst>
        </pc:picChg>
        <pc:picChg chg="add del mod">
          <ac:chgData name="Hugo Palmans" userId="25324730-7896-478e-8123-417af6f109e0" providerId="ADAL" clId="{58D75C99-9798-4B82-A568-44DA564BF99F}" dt="2025-09-15T16:21:05.754" v="1202" actId="478"/>
          <ac:picMkLst>
            <pc:docMk/>
            <pc:sldMk cId="2470039010" sldId="667"/>
            <ac:picMk id="8" creationId="{83CEA4B6-469E-BA3C-63CA-D7C4C6B19020}"/>
          </ac:picMkLst>
        </pc:picChg>
        <pc:picChg chg="add mod">
          <ac:chgData name="Hugo Palmans" userId="25324730-7896-478e-8123-417af6f109e0" providerId="ADAL" clId="{58D75C99-9798-4B82-A568-44DA564BF99F}" dt="2025-09-15T16:35:49.321" v="1230" actId="1036"/>
          <ac:picMkLst>
            <pc:docMk/>
            <pc:sldMk cId="2470039010" sldId="667"/>
            <ac:picMk id="9" creationId="{2D78DB0D-33CE-1D59-FB3B-C5381728F0F0}"/>
          </ac:picMkLst>
        </pc:picChg>
        <pc:picChg chg="add mod">
          <ac:chgData name="Hugo Palmans" userId="25324730-7896-478e-8123-417af6f109e0" providerId="ADAL" clId="{58D75C99-9798-4B82-A568-44DA564BF99F}" dt="2025-09-15T16:35:49.321" v="1230" actId="1036"/>
          <ac:picMkLst>
            <pc:docMk/>
            <pc:sldMk cId="2470039010" sldId="667"/>
            <ac:picMk id="10" creationId="{7B99E986-2DE0-2C63-81EB-9852117848AC}"/>
          </ac:picMkLst>
        </pc:picChg>
        <pc:picChg chg="add mod">
          <ac:chgData name="Hugo Palmans" userId="25324730-7896-478e-8123-417af6f109e0" providerId="ADAL" clId="{58D75C99-9798-4B82-A568-44DA564BF99F}" dt="2025-09-15T16:35:49.321" v="1230" actId="1036"/>
          <ac:picMkLst>
            <pc:docMk/>
            <pc:sldMk cId="2470039010" sldId="667"/>
            <ac:picMk id="11" creationId="{B148D170-D1C8-9897-C6F1-186DFD1E1A61}"/>
          </ac:picMkLst>
        </pc:picChg>
        <pc:picChg chg="add mod">
          <ac:chgData name="Hugo Palmans" userId="25324730-7896-478e-8123-417af6f109e0" providerId="ADAL" clId="{58D75C99-9798-4B82-A568-44DA564BF99F}" dt="2025-09-15T16:35:49.321" v="1230" actId="1036"/>
          <ac:picMkLst>
            <pc:docMk/>
            <pc:sldMk cId="2470039010" sldId="667"/>
            <ac:picMk id="12" creationId="{A22AE1E2-0B9E-C2D8-2B2D-FCCC666C55A3}"/>
          </ac:picMkLst>
        </pc:picChg>
      </pc:sldChg>
      <pc:sldChg chg="addSp delSp modSp mod ord modAnim">
        <pc:chgData name="Hugo Palmans" userId="25324730-7896-478e-8123-417af6f109e0" providerId="ADAL" clId="{58D75C99-9798-4B82-A568-44DA564BF99F}" dt="2025-09-16T10:38:46.406" v="2257" actId="207"/>
        <pc:sldMkLst>
          <pc:docMk/>
          <pc:sldMk cId="3039078530" sldId="668"/>
        </pc:sldMkLst>
        <pc:spChg chg="mod">
          <ac:chgData name="Hugo Palmans" userId="25324730-7896-478e-8123-417af6f109e0" providerId="ADAL" clId="{58D75C99-9798-4B82-A568-44DA564BF99F}" dt="2025-09-15T23:38:42.651" v="1562" actId="20577"/>
          <ac:spMkLst>
            <pc:docMk/>
            <pc:sldMk cId="3039078530" sldId="668"/>
            <ac:spMk id="2" creationId="{9D5137FE-7EF1-0044-5414-4E1A35F4B3AE}"/>
          </ac:spMkLst>
        </pc:spChg>
        <pc:spChg chg="add del mod">
          <ac:chgData name="Hugo Palmans" userId="25324730-7896-478e-8123-417af6f109e0" providerId="ADAL" clId="{58D75C99-9798-4B82-A568-44DA564BF99F}" dt="2025-09-15T23:36:35.661" v="1551" actId="478"/>
          <ac:spMkLst>
            <pc:docMk/>
            <pc:sldMk cId="3039078530" sldId="668"/>
            <ac:spMk id="3" creationId="{76F847B2-E3E7-110E-D132-8A37A5EA1074}"/>
          </ac:spMkLst>
        </pc:spChg>
        <pc:spChg chg="add mod">
          <ac:chgData name="Hugo Palmans" userId="25324730-7896-478e-8123-417af6f109e0" providerId="ADAL" clId="{58D75C99-9798-4B82-A568-44DA564BF99F}" dt="2025-09-16T10:38:08.455" v="2255" actId="164"/>
          <ac:spMkLst>
            <pc:docMk/>
            <pc:sldMk cId="3039078530" sldId="668"/>
            <ac:spMk id="9" creationId="{4A678C8F-09DE-035B-0CE3-60E2790D3F61}"/>
          </ac:spMkLst>
        </pc:spChg>
        <pc:spChg chg="add mod ord">
          <ac:chgData name="Hugo Palmans" userId="25324730-7896-478e-8123-417af6f109e0" providerId="ADAL" clId="{58D75C99-9798-4B82-A568-44DA564BF99F}" dt="2025-09-16T10:38:46.406" v="2257" actId="207"/>
          <ac:spMkLst>
            <pc:docMk/>
            <pc:sldMk cId="3039078530" sldId="668"/>
            <ac:spMk id="10" creationId="{310613D7-AC8D-EBF0-F852-09687B8D80F1}"/>
          </ac:spMkLst>
        </pc:spChg>
        <pc:grpChg chg="add del mod">
          <ac:chgData name="Hugo Palmans" userId="25324730-7896-478e-8123-417af6f109e0" providerId="ADAL" clId="{58D75C99-9798-4B82-A568-44DA564BF99F}" dt="2025-09-16T10:34:27.994" v="2217" actId="21"/>
          <ac:grpSpMkLst>
            <pc:docMk/>
            <pc:sldMk cId="3039078530" sldId="668"/>
            <ac:grpSpMk id="3" creationId="{DC7B0F78-4446-53AB-8C1C-0E083C0F63B7}"/>
          </ac:grpSpMkLst>
        </pc:grpChg>
        <pc:grpChg chg="add mod">
          <ac:chgData name="Hugo Palmans" userId="25324730-7896-478e-8123-417af6f109e0" providerId="ADAL" clId="{58D75C99-9798-4B82-A568-44DA564BF99F}" dt="2025-09-16T10:38:08.455" v="2255" actId="164"/>
          <ac:grpSpMkLst>
            <pc:docMk/>
            <pc:sldMk cId="3039078530" sldId="668"/>
            <ac:grpSpMk id="11" creationId="{14FB8AF5-3AE9-F11E-17AC-2734F4549D64}"/>
          </ac:grpSpMkLst>
        </pc:grpChg>
        <pc:picChg chg="del">
          <ac:chgData name="Hugo Palmans" userId="25324730-7896-478e-8123-417af6f109e0" providerId="ADAL" clId="{58D75C99-9798-4B82-A568-44DA564BF99F}" dt="2025-09-15T23:35:13.539" v="1550" actId="478"/>
          <ac:picMkLst>
            <pc:docMk/>
            <pc:sldMk cId="3039078530" sldId="668"/>
            <ac:picMk id="4" creationId="{E03B9483-3711-C840-0C58-2629267A74C9}"/>
          </ac:picMkLst>
        </pc:picChg>
        <pc:picChg chg="add mod">
          <ac:chgData name="Hugo Palmans" userId="25324730-7896-478e-8123-417af6f109e0" providerId="ADAL" clId="{58D75C99-9798-4B82-A568-44DA564BF99F}" dt="2025-09-16T10:34:49.585" v="2221" actId="14100"/>
          <ac:picMkLst>
            <pc:docMk/>
            <pc:sldMk cId="3039078530" sldId="668"/>
            <ac:picMk id="4" creationId="{FAD7C741-E855-D464-9C1F-B56217A03A6A}"/>
          </ac:picMkLst>
        </pc:picChg>
        <pc:picChg chg="add mod">
          <ac:chgData name="Hugo Palmans" userId="25324730-7896-478e-8123-417af6f109e0" providerId="ADAL" clId="{58D75C99-9798-4B82-A568-44DA564BF99F}" dt="2025-09-16T10:34:26.786" v="2216" actId="164"/>
          <ac:picMkLst>
            <pc:docMk/>
            <pc:sldMk cId="3039078530" sldId="668"/>
            <ac:picMk id="6" creationId="{55D87497-0F83-F92A-9379-3B37B5E8DD8E}"/>
          </ac:picMkLst>
        </pc:picChg>
        <pc:picChg chg="add mod">
          <ac:chgData name="Hugo Palmans" userId="25324730-7896-478e-8123-417af6f109e0" providerId="ADAL" clId="{58D75C99-9798-4B82-A568-44DA564BF99F}" dt="2025-09-16T10:38:08.455" v="2255" actId="164"/>
          <ac:picMkLst>
            <pc:docMk/>
            <pc:sldMk cId="3039078530" sldId="668"/>
            <ac:picMk id="7" creationId="{94A0A2AA-5C8B-9B4D-71F0-3B8D4051DECB}"/>
          </ac:picMkLst>
        </pc:picChg>
        <pc:picChg chg="add mod">
          <ac:chgData name="Hugo Palmans" userId="25324730-7896-478e-8123-417af6f109e0" providerId="ADAL" clId="{58D75C99-9798-4B82-A568-44DA564BF99F}" dt="2025-09-16T10:34:26.786" v="2216" actId="164"/>
          <ac:picMkLst>
            <pc:docMk/>
            <pc:sldMk cId="3039078530" sldId="668"/>
            <ac:picMk id="8" creationId="{40C27C03-8DD6-D89E-3B4A-F94634CCB150}"/>
          </ac:picMkLst>
        </pc:picChg>
      </pc:sldChg>
      <pc:sldChg chg="del">
        <pc:chgData name="Hugo Palmans" userId="25324730-7896-478e-8123-417af6f109e0" providerId="ADAL" clId="{58D75C99-9798-4B82-A568-44DA564BF99F}" dt="2025-09-15T23:42:16.062" v="1563" actId="47"/>
        <pc:sldMkLst>
          <pc:docMk/>
          <pc:sldMk cId="3219450519" sldId="674"/>
        </pc:sldMkLst>
      </pc:sldChg>
      <pc:sldChg chg="modSp mod">
        <pc:chgData name="Hugo Palmans" userId="25324730-7896-478e-8123-417af6f109e0" providerId="ADAL" clId="{58D75C99-9798-4B82-A568-44DA564BF99F}" dt="2025-09-16T10:39:30.269" v="2265" actId="20577"/>
        <pc:sldMkLst>
          <pc:docMk/>
          <pc:sldMk cId="3192108005" sldId="675"/>
        </pc:sldMkLst>
        <pc:spChg chg="mod">
          <ac:chgData name="Hugo Palmans" userId="25324730-7896-478e-8123-417af6f109e0" providerId="ADAL" clId="{58D75C99-9798-4B82-A568-44DA564BF99F}" dt="2025-09-16T10:39:30.269" v="2265" actId="20577"/>
          <ac:spMkLst>
            <pc:docMk/>
            <pc:sldMk cId="3192108005" sldId="675"/>
            <ac:spMk id="2" creationId="{F44C7D80-AA33-4387-E8EA-DA547C9E76A3}"/>
          </ac:spMkLst>
        </pc:spChg>
      </pc:sldChg>
      <pc:sldChg chg="del">
        <pc:chgData name="Hugo Palmans" userId="25324730-7896-478e-8123-417af6f109e0" providerId="ADAL" clId="{58D75C99-9798-4B82-A568-44DA564BF99F}" dt="2025-09-15T23:42:25.672" v="1566" actId="47"/>
        <pc:sldMkLst>
          <pc:docMk/>
          <pc:sldMk cId="3032590784" sldId="676"/>
        </pc:sldMkLst>
      </pc:sldChg>
      <pc:sldChg chg="del">
        <pc:chgData name="Hugo Palmans" userId="25324730-7896-478e-8123-417af6f109e0" providerId="ADAL" clId="{58D75C99-9798-4B82-A568-44DA564BF99F}" dt="2025-09-15T23:42:41.511" v="1571" actId="47"/>
        <pc:sldMkLst>
          <pc:docMk/>
          <pc:sldMk cId="1577015732" sldId="677"/>
        </pc:sldMkLst>
      </pc:sldChg>
      <pc:sldChg chg="del">
        <pc:chgData name="Hugo Palmans" userId="25324730-7896-478e-8123-417af6f109e0" providerId="ADAL" clId="{58D75C99-9798-4B82-A568-44DA564BF99F}" dt="2025-09-15T23:42:46.578" v="1573" actId="47"/>
        <pc:sldMkLst>
          <pc:docMk/>
          <pc:sldMk cId="1867371336" sldId="678"/>
        </pc:sldMkLst>
      </pc:sldChg>
      <pc:sldChg chg="del">
        <pc:chgData name="Hugo Palmans" userId="25324730-7896-478e-8123-417af6f109e0" providerId="ADAL" clId="{58D75C99-9798-4B82-A568-44DA564BF99F}" dt="2025-09-15T23:42:47.742" v="1574" actId="47"/>
        <pc:sldMkLst>
          <pc:docMk/>
          <pc:sldMk cId="2883924993" sldId="679"/>
        </pc:sldMkLst>
      </pc:sldChg>
      <pc:sldChg chg="modSp mod">
        <pc:chgData name="Hugo Palmans" userId="25324730-7896-478e-8123-417af6f109e0" providerId="ADAL" clId="{58D75C99-9798-4B82-A568-44DA564BF99F}" dt="2025-09-16T11:26:47.225" v="2548" actId="20577"/>
        <pc:sldMkLst>
          <pc:docMk/>
          <pc:sldMk cId="3223037292" sldId="681"/>
        </pc:sldMkLst>
        <pc:spChg chg="mod">
          <ac:chgData name="Hugo Palmans" userId="25324730-7896-478e-8123-417af6f109e0" providerId="ADAL" clId="{58D75C99-9798-4B82-A568-44DA564BF99F}" dt="2025-09-16T10:40:26.818" v="2282" actId="20577"/>
          <ac:spMkLst>
            <pc:docMk/>
            <pc:sldMk cId="3223037292" sldId="681"/>
            <ac:spMk id="2" creationId="{F44C7D80-AA33-4387-E8EA-DA547C9E76A3}"/>
          </ac:spMkLst>
        </pc:spChg>
        <pc:graphicFrameChg chg="mod modGraphic">
          <ac:chgData name="Hugo Palmans" userId="25324730-7896-478e-8123-417af6f109e0" providerId="ADAL" clId="{58D75C99-9798-4B82-A568-44DA564BF99F}" dt="2025-09-16T11:26:47.225" v="2548" actId="20577"/>
          <ac:graphicFrameMkLst>
            <pc:docMk/>
            <pc:sldMk cId="3223037292" sldId="681"/>
            <ac:graphicFrameMk id="6" creationId="{68635A93-910E-7655-8F14-4E4EB7E18A05}"/>
          </ac:graphicFrameMkLst>
        </pc:graphicFrameChg>
      </pc:sldChg>
      <pc:sldChg chg="del">
        <pc:chgData name="Hugo Palmans" userId="25324730-7896-478e-8123-417af6f109e0" providerId="ADAL" clId="{58D75C99-9798-4B82-A568-44DA564BF99F}" dt="2025-09-15T23:42:49.256" v="1575" actId="47"/>
        <pc:sldMkLst>
          <pc:docMk/>
          <pc:sldMk cId="123357774" sldId="682"/>
        </pc:sldMkLst>
      </pc:sldChg>
      <pc:sldChg chg="modSp add del mod">
        <pc:chgData name="Hugo Palmans" userId="25324730-7896-478e-8123-417af6f109e0" providerId="ADAL" clId="{58D75C99-9798-4B82-A568-44DA564BF99F}" dt="2025-09-16T11:26:32.262" v="2524" actId="27918"/>
        <pc:sldMkLst>
          <pc:docMk/>
          <pc:sldMk cId="57030945" sldId="683"/>
        </pc:sldMkLst>
        <pc:spChg chg="mod">
          <ac:chgData name="Hugo Palmans" userId="25324730-7896-478e-8123-417af6f109e0" providerId="ADAL" clId="{58D75C99-9798-4B82-A568-44DA564BF99F}" dt="2025-09-16T10:42:04.568" v="2296" actId="20577"/>
          <ac:spMkLst>
            <pc:docMk/>
            <pc:sldMk cId="57030945" sldId="683"/>
            <ac:spMk id="2" creationId="{F44C7D80-AA33-4387-E8EA-DA547C9E76A3}"/>
          </ac:spMkLst>
        </pc:spChg>
        <pc:graphicFrameChg chg="mod modGraphic">
          <ac:chgData name="Hugo Palmans" userId="25324730-7896-478e-8123-417af6f109e0" providerId="ADAL" clId="{58D75C99-9798-4B82-A568-44DA564BF99F}" dt="2025-09-16T10:56:39.649" v="2426" actId="404"/>
          <ac:graphicFrameMkLst>
            <pc:docMk/>
            <pc:sldMk cId="57030945" sldId="683"/>
            <ac:graphicFrameMk id="6" creationId="{68635A93-910E-7655-8F14-4E4EB7E18A05}"/>
          </ac:graphicFrameMkLst>
        </pc:graphicFrameChg>
      </pc:sldChg>
      <pc:sldChg chg="addSp delSp modSp new mod">
        <pc:chgData name="Hugo Palmans" userId="25324730-7896-478e-8123-417af6f109e0" providerId="ADAL" clId="{58D75C99-9798-4B82-A568-44DA564BF99F}" dt="2025-09-15T08:00:12.965" v="826" actId="14100"/>
        <pc:sldMkLst>
          <pc:docMk/>
          <pc:sldMk cId="292378658" sldId="684"/>
        </pc:sldMkLst>
        <pc:spChg chg="mod">
          <ac:chgData name="Hugo Palmans" userId="25324730-7896-478e-8123-417af6f109e0" providerId="ADAL" clId="{58D75C99-9798-4B82-A568-44DA564BF99F}" dt="2025-09-15T07:54:01.095" v="690" actId="20577"/>
          <ac:spMkLst>
            <pc:docMk/>
            <pc:sldMk cId="292378658" sldId="684"/>
            <ac:spMk id="2" creationId="{3E0F17EB-7830-84A0-6810-CF243F12963E}"/>
          </ac:spMkLst>
        </pc:spChg>
        <pc:spChg chg="add mod">
          <ac:chgData name="Hugo Palmans" userId="25324730-7896-478e-8123-417af6f109e0" providerId="ADAL" clId="{58D75C99-9798-4B82-A568-44DA564BF99F}" dt="2025-09-15T07:58:46.795" v="811" actId="207"/>
          <ac:spMkLst>
            <pc:docMk/>
            <pc:sldMk cId="292378658" sldId="684"/>
            <ac:spMk id="10" creationId="{8CB9931A-96B5-851D-52E9-8C6ECC1BD0F6}"/>
          </ac:spMkLst>
        </pc:spChg>
        <pc:spChg chg="add mod">
          <ac:chgData name="Hugo Palmans" userId="25324730-7896-478e-8123-417af6f109e0" providerId="ADAL" clId="{58D75C99-9798-4B82-A568-44DA564BF99F}" dt="2025-09-15T07:58:41.433" v="801" actId="207"/>
          <ac:spMkLst>
            <pc:docMk/>
            <pc:sldMk cId="292378658" sldId="684"/>
            <ac:spMk id="11" creationId="{D9CA07F1-2078-163C-CB91-4439E39F053B}"/>
          </ac:spMkLst>
        </pc:spChg>
        <pc:spChg chg="add mod">
          <ac:chgData name="Hugo Palmans" userId="25324730-7896-478e-8123-417af6f109e0" providerId="ADAL" clId="{58D75C99-9798-4B82-A568-44DA564BF99F}" dt="2025-09-15T07:59:34.930" v="815" actId="14100"/>
          <ac:spMkLst>
            <pc:docMk/>
            <pc:sldMk cId="292378658" sldId="684"/>
            <ac:spMk id="12" creationId="{24BAF4CB-C93E-DA0A-37E4-4C04267AACBC}"/>
          </ac:spMkLst>
        </pc:spChg>
        <pc:spChg chg="add mod">
          <ac:chgData name="Hugo Palmans" userId="25324730-7896-478e-8123-417af6f109e0" providerId="ADAL" clId="{58D75C99-9798-4B82-A568-44DA564BF99F}" dt="2025-09-15T08:00:12.965" v="826" actId="14100"/>
          <ac:spMkLst>
            <pc:docMk/>
            <pc:sldMk cId="292378658" sldId="684"/>
            <ac:spMk id="13" creationId="{0F461740-F243-097B-76EC-E032CF1C75FB}"/>
          </ac:spMkLst>
        </pc:spChg>
        <pc:spChg chg="add mod">
          <ac:chgData name="Hugo Palmans" userId="25324730-7896-478e-8123-417af6f109e0" providerId="ADAL" clId="{58D75C99-9798-4B82-A568-44DA564BF99F}" dt="2025-09-15T08:00:06.097" v="825" actId="14100"/>
          <ac:spMkLst>
            <pc:docMk/>
            <pc:sldMk cId="292378658" sldId="684"/>
            <ac:spMk id="14" creationId="{81933848-F38C-F58F-C119-ED9CB7048CFC}"/>
          </ac:spMkLst>
        </pc:spChg>
        <pc:picChg chg="add mod ord">
          <ac:chgData name="Hugo Palmans" userId="25324730-7896-478e-8123-417af6f109e0" providerId="ADAL" clId="{58D75C99-9798-4B82-A568-44DA564BF99F}" dt="2025-09-15T07:54:09.839" v="692" actId="1076"/>
          <ac:picMkLst>
            <pc:docMk/>
            <pc:sldMk cId="292378658" sldId="684"/>
            <ac:picMk id="5" creationId="{AE98B1BC-5B15-CC15-FB78-7F5F9034FB34}"/>
          </ac:picMkLst>
        </pc:picChg>
        <pc:picChg chg="add mod">
          <ac:chgData name="Hugo Palmans" userId="25324730-7896-478e-8123-417af6f109e0" providerId="ADAL" clId="{58D75C99-9798-4B82-A568-44DA564BF99F}" dt="2025-09-15T07:54:40.056" v="697" actId="1076"/>
          <ac:picMkLst>
            <pc:docMk/>
            <pc:sldMk cId="292378658" sldId="684"/>
            <ac:picMk id="7" creationId="{10E57FFB-7D4D-8E07-8ADF-8A735BCAE4B3}"/>
          </ac:picMkLst>
        </pc:picChg>
        <pc:picChg chg="add mod">
          <ac:chgData name="Hugo Palmans" userId="25324730-7896-478e-8123-417af6f109e0" providerId="ADAL" clId="{58D75C99-9798-4B82-A568-44DA564BF99F}" dt="2025-09-15T07:55:28.412" v="709" actId="1038"/>
          <ac:picMkLst>
            <pc:docMk/>
            <pc:sldMk cId="292378658" sldId="684"/>
            <ac:picMk id="9" creationId="{0C19627A-9813-3FD3-5A1A-379D5F888E48}"/>
          </ac:picMkLst>
        </pc:picChg>
      </pc:sldChg>
      <pc:sldChg chg="addSp delSp modSp new mod modAnim">
        <pc:chgData name="Hugo Palmans" userId="25324730-7896-478e-8123-417af6f109e0" providerId="ADAL" clId="{58D75C99-9798-4B82-A568-44DA564BF99F}" dt="2025-09-15T15:57:58.518" v="1000"/>
        <pc:sldMkLst>
          <pc:docMk/>
          <pc:sldMk cId="4208742245" sldId="685"/>
        </pc:sldMkLst>
        <pc:spChg chg="mod">
          <ac:chgData name="Hugo Palmans" userId="25324730-7896-478e-8123-417af6f109e0" providerId="ADAL" clId="{58D75C99-9798-4B82-A568-44DA564BF99F}" dt="2025-09-14T19:39:47.491" v="447" actId="20577"/>
          <ac:spMkLst>
            <pc:docMk/>
            <pc:sldMk cId="4208742245" sldId="685"/>
            <ac:spMk id="2" creationId="{4220CB23-D6C0-318F-BB89-93DACB7C768D}"/>
          </ac:spMkLst>
        </pc:spChg>
        <pc:picChg chg="add mod ord">
          <ac:chgData name="Hugo Palmans" userId="25324730-7896-478e-8123-417af6f109e0" providerId="ADAL" clId="{58D75C99-9798-4B82-A568-44DA564BF99F}" dt="2025-09-14T19:40:29.171" v="450" actId="14100"/>
          <ac:picMkLst>
            <pc:docMk/>
            <pc:sldMk cId="4208742245" sldId="685"/>
            <ac:picMk id="5" creationId="{57E889F7-7C4E-69E3-F4B2-A3CB333E18F5}"/>
          </ac:picMkLst>
        </pc:picChg>
      </pc:sldChg>
      <pc:sldChg chg="addSp delSp modSp add mod">
        <pc:chgData name="Hugo Palmans" userId="25324730-7896-478e-8123-417af6f109e0" providerId="ADAL" clId="{58D75C99-9798-4B82-A568-44DA564BF99F}" dt="2025-09-14T19:47:26.422" v="498" actId="478"/>
        <pc:sldMkLst>
          <pc:docMk/>
          <pc:sldMk cId="1819532519" sldId="686"/>
        </pc:sldMkLst>
        <pc:picChg chg="add mod">
          <ac:chgData name="Hugo Palmans" userId="25324730-7896-478e-8123-417af6f109e0" providerId="ADAL" clId="{58D75C99-9798-4B82-A568-44DA564BF99F}" dt="2025-09-14T19:44:53.315" v="487" actId="1037"/>
          <ac:picMkLst>
            <pc:docMk/>
            <pc:sldMk cId="1819532519" sldId="686"/>
            <ac:picMk id="4" creationId="{301228C1-79DA-CD77-BF1A-9DFE7E1F0E16}"/>
          </ac:picMkLst>
        </pc:picChg>
      </pc:sldChg>
      <pc:sldChg chg="add">
        <pc:chgData name="Hugo Palmans" userId="25324730-7896-478e-8123-417af6f109e0" providerId="ADAL" clId="{58D75C99-9798-4B82-A568-44DA564BF99F}" dt="2025-09-14T19:47:23.970" v="497"/>
        <pc:sldMkLst>
          <pc:docMk/>
          <pc:sldMk cId="514937535" sldId="687"/>
        </pc:sldMkLst>
      </pc:sldChg>
      <pc:sldChg chg="add del">
        <pc:chgData name="Hugo Palmans" userId="25324730-7896-478e-8123-417af6f109e0" providerId="ADAL" clId="{58D75C99-9798-4B82-A568-44DA564BF99F}" dt="2025-09-14T19:47:19.952" v="496" actId="47"/>
        <pc:sldMkLst>
          <pc:docMk/>
          <pc:sldMk cId="1884022788" sldId="687"/>
        </pc:sldMkLst>
      </pc:sldChg>
      <pc:sldChg chg="addSp delSp modSp new mod">
        <pc:chgData name="Hugo Palmans" userId="25324730-7896-478e-8123-417af6f109e0" providerId="ADAL" clId="{58D75C99-9798-4B82-A568-44DA564BF99F}" dt="2025-09-15T22:15:43.118" v="1498" actId="1035"/>
        <pc:sldMkLst>
          <pc:docMk/>
          <pc:sldMk cId="3346499111" sldId="688"/>
        </pc:sldMkLst>
        <pc:spChg chg="mod">
          <ac:chgData name="Hugo Palmans" userId="25324730-7896-478e-8123-417af6f109e0" providerId="ADAL" clId="{58D75C99-9798-4B82-A568-44DA564BF99F}" dt="2025-09-15T16:08:42.055" v="1191" actId="114"/>
          <ac:spMkLst>
            <pc:docMk/>
            <pc:sldMk cId="3346499111" sldId="688"/>
            <ac:spMk id="2" creationId="{38926076-3121-7E06-247A-615A4E73AD49}"/>
          </ac:spMkLst>
        </pc:spChg>
        <pc:spChg chg="del">
          <ac:chgData name="Hugo Palmans" userId="25324730-7896-478e-8123-417af6f109e0" providerId="ADAL" clId="{58D75C99-9798-4B82-A568-44DA564BF99F}" dt="2025-09-15T16:08:03.912" v="1116" actId="22"/>
          <ac:spMkLst>
            <pc:docMk/>
            <pc:sldMk cId="3346499111" sldId="688"/>
            <ac:spMk id="3" creationId="{6EB4710A-E1B0-B18E-71B7-7EC590930890}"/>
          </ac:spMkLst>
        </pc:spChg>
        <pc:spChg chg="add del mod">
          <ac:chgData name="Hugo Palmans" userId="25324730-7896-478e-8123-417af6f109e0" providerId="ADAL" clId="{58D75C99-9798-4B82-A568-44DA564BF99F}" dt="2025-09-15T21:50:57.956" v="1236" actId="478"/>
          <ac:spMkLst>
            <pc:docMk/>
            <pc:sldMk cId="3346499111" sldId="688"/>
            <ac:spMk id="6" creationId="{BFE42853-9917-5F87-5619-3F67C403D64D}"/>
          </ac:spMkLst>
        </pc:spChg>
        <pc:spChg chg="add mod">
          <ac:chgData name="Hugo Palmans" userId="25324730-7896-478e-8123-417af6f109e0" providerId="ADAL" clId="{58D75C99-9798-4B82-A568-44DA564BF99F}" dt="2025-09-15T22:15:43.118" v="1498" actId="1035"/>
          <ac:spMkLst>
            <pc:docMk/>
            <pc:sldMk cId="3346499111" sldId="688"/>
            <ac:spMk id="9" creationId="{9FBB23E1-F5D1-8170-A4FE-0AAB7CF8F55F}"/>
          </ac:spMkLst>
        </pc:spChg>
        <pc:picChg chg="add del mod ord">
          <ac:chgData name="Hugo Palmans" userId="25324730-7896-478e-8123-417af6f109e0" providerId="ADAL" clId="{58D75C99-9798-4B82-A568-44DA564BF99F}" dt="2025-09-15T21:50:52.230" v="1235" actId="478"/>
          <ac:picMkLst>
            <pc:docMk/>
            <pc:sldMk cId="3346499111" sldId="688"/>
            <ac:picMk id="5" creationId="{3512ED46-1184-EEF0-2724-89BBD8FF81A0}"/>
          </ac:picMkLst>
        </pc:picChg>
        <pc:picChg chg="add mod">
          <ac:chgData name="Hugo Palmans" userId="25324730-7896-478e-8123-417af6f109e0" providerId="ADAL" clId="{58D75C99-9798-4B82-A568-44DA564BF99F}" dt="2025-09-15T21:51:22.225" v="1252" actId="1036"/>
          <ac:picMkLst>
            <pc:docMk/>
            <pc:sldMk cId="3346499111" sldId="688"/>
            <ac:picMk id="8" creationId="{3516B10F-203C-F32E-C5EA-AAEEBF9518B6}"/>
          </ac:picMkLst>
        </pc:picChg>
      </pc:sldChg>
      <pc:sldChg chg="addSp delSp modSp new mod modAnim">
        <pc:chgData name="Hugo Palmans" userId="25324730-7896-478e-8123-417af6f109e0" providerId="ADAL" clId="{58D75C99-9798-4B82-A568-44DA564BF99F}" dt="2025-09-15T16:09:42.778" v="1194"/>
        <pc:sldMkLst>
          <pc:docMk/>
          <pc:sldMk cId="4090239866" sldId="689"/>
        </pc:sldMkLst>
        <pc:spChg chg="mod">
          <ac:chgData name="Hugo Palmans" userId="25324730-7896-478e-8123-417af6f109e0" providerId="ADAL" clId="{58D75C99-9798-4B82-A568-44DA564BF99F}" dt="2025-09-15T15:51:48.867" v="992" actId="20577"/>
          <ac:spMkLst>
            <pc:docMk/>
            <pc:sldMk cId="4090239866" sldId="689"/>
            <ac:spMk id="2" creationId="{E507183E-E656-FEAF-9A7C-A0286EB395D0}"/>
          </ac:spMkLst>
        </pc:spChg>
        <pc:spChg chg="del">
          <ac:chgData name="Hugo Palmans" userId="25324730-7896-478e-8123-417af6f109e0" providerId="ADAL" clId="{58D75C99-9798-4B82-A568-44DA564BF99F}" dt="2025-09-15T15:49:40.574" v="892" actId="478"/>
          <ac:spMkLst>
            <pc:docMk/>
            <pc:sldMk cId="4090239866" sldId="689"/>
            <ac:spMk id="3" creationId="{E799AE7C-3188-8442-CEC1-BB8E67F92251}"/>
          </ac:spMkLst>
        </pc:spChg>
        <pc:spChg chg="add mod">
          <ac:chgData name="Hugo Palmans" userId="25324730-7896-478e-8123-417af6f109e0" providerId="ADAL" clId="{58D75C99-9798-4B82-A568-44DA564BF99F}" dt="2025-09-15T16:09:31.234" v="1193" actId="14100"/>
          <ac:spMkLst>
            <pc:docMk/>
            <pc:sldMk cId="4090239866" sldId="689"/>
            <ac:spMk id="7" creationId="{A5346E8E-6901-6312-D3C2-88EF1DC66EB6}"/>
          </ac:spMkLst>
        </pc:spChg>
        <pc:picChg chg="add mod">
          <ac:chgData name="Hugo Palmans" userId="25324730-7896-478e-8123-417af6f109e0" providerId="ADAL" clId="{58D75C99-9798-4B82-A568-44DA564BF99F}" dt="2025-09-15T16:00:23.023" v="1016" actId="1038"/>
          <ac:picMkLst>
            <pc:docMk/>
            <pc:sldMk cId="4090239866" sldId="689"/>
            <ac:picMk id="4" creationId="{C94926CE-33D3-53E1-8786-552F549AAC4A}"/>
          </ac:picMkLst>
        </pc:picChg>
        <pc:picChg chg="add mod">
          <ac:chgData name="Hugo Palmans" userId="25324730-7896-478e-8123-417af6f109e0" providerId="ADAL" clId="{58D75C99-9798-4B82-A568-44DA564BF99F}" dt="2025-09-15T16:00:23.023" v="1016" actId="1038"/>
          <ac:picMkLst>
            <pc:docMk/>
            <pc:sldMk cId="4090239866" sldId="689"/>
            <ac:picMk id="5" creationId="{B7547AD1-5267-DC0D-B38B-98D567BF5C5A}"/>
          </ac:picMkLst>
        </pc:picChg>
        <pc:picChg chg="add mod">
          <ac:chgData name="Hugo Palmans" userId="25324730-7896-478e-8123-417af6f109e0" providerId="ADAL" clId="{58D75C99-9798-4B82-A568-44DA564BF99F}" dt="2025-09-15T16:00:23.023" v="1016" actId="1038"/>
          <ac:picMkLst>
            <pc:docMk/>
            <pc:sldMk cId="4090239866" sldId="689"/>
            <ac:picMk id="6" creationId="{41D5AF27-B4E0-8AED-2043-81976E99031B}"/>
          </ac:picMkLst>
        </pc:picChg>
      </pc:sldChg>
      <pc:sldChg chg="addSp delSp modSp new mod">
        <pc:chgData name="Hugo Palmans" userId="25324730-7896-478e-8123-417af6f109e0" providerId="ADAL" clId="{58D75C99-9798-4B82-A568-44DA564BF99F}" dt="2025-09-15T22:18:42.299" v="1545" actId="20577"/>
        <pc:sldMkLst>
          <pc:docMk/>
          <pc:sldMk cId="3366656116" sldId="690"/>
        </pc:sldMkLst>
        <pc:spChg chg="mod">
          <ac:chgData name="Hugo Palmans" userId="25324730-7896-478e-8123-417af6f109e0" providerId="ADAL" clId="{58D75C99-9798-4B82-A568-44DA564BF99F}" dt="2025-09-15T22:18:42.299" v="1545" actId="20577"/>
          <ac:spMkLst>
            <pc:docMk/>
            <pc:sldMk cId="3366656116" sldId="690"/>
            <ac:spMk id="2" creationId="{F6208FF5-6B43-37DC-54D6-5B0F45DF1FE8}"/>
          </ac:spMkLst>
        </pc:spChg>
        <pc:spChg chg="del">
          <ac:chgData name="Hugo Palmans" userId="25324730-7896-478e-8123-417af6f109e0" providerId="ADAL" clId="{58D75C99-9798-4B82-A568-44DA564BF99F}" dt="2025-09-15T21:50:22.274" v="1232" actId="478"/>
          <ac:spMkLst>
            <pc:docMk/>
            <pc:sldMk cId="3366656116" sldId="690"/>
            <ac:spMk id="3" creationId="{D4EE6D17-3E34-3182-6923-80F8EF65A2B5}"/>
          </ac:spMkLst>
        </pc:spChg>
        <pc:spChg chg="add mod">
          <ac:chgData name="Hugo Palmans" userId="25324730-7896-478e-8123-417af6f109e0" providerId="ADAL" clId="{58D75C99-9798-4B82-A568-44DA564BF99F}" dt="2025-09-15T22:17:31.614" v="1533" actId="20577"/>
          <ac:spMkLst>
            <pc:docMk/>
            <pc:sldMk cId="3366656116" sldId="690"/>
            <ac:spMk id="11" creationId="{0129510A-4748-E5F4-F1D4-86EBC85EF4F6}"/>
          </ac:spMkLst>
        </pc:spChg>
        <pc:picChg chg="add mod">
          <ac:chgData name="Hugo Palmans" userId="25324730-7896-478e-8123-417af6f109e0" providerId="ADAL" clId="{58D75C99-9798-4B82-A568-44DA564BF99F}" dt="2025-09-15T22:14:48.241" v="1433" actId="1036"/>
          <ac:picMkLst>
            <pc:docMk/>
            <pc:sldMk cId="3366656116" sldId="690"/>
            <ac:picMk id="5" creationId="{F0AD8393-2D72-BEC1-4569-2CD2A048D63A}"/>
          </ac:picMkLst>
        </pc:picChg>
        <pc:picChg chg="add mod">
          <ac:chgData name="Hugo Palmans" userId="25324730-7896-478e-8123-417af6f109e0" providerId="ADAL" clId="{58D75C99-9798-4B82-A568-44DA564BF99F}" dt="2025-09-15T22:14:48.241" v="1433" actId="1036"/>
          <ac:picMkLst>
            <pc:docMk/>
            <pc:sldMk cId="3366656116" sldId="690"/>
            <ac:picMk id="7" creationId="{5D226C0C-BDE0-7F80-C44B-8B12F1073F50}"/>
          </ac:picMkLst>
        </pc:picChg>
        <pc:picChg chg="add mod">
          <ac:chgData name="Hugo Palmans" userId="25324730-7896-478e-8123-417af6f109e0" providerId="ADAL" clId="{58D75C99-9798-4B82-A568-44DA564BF99F}" dt="2025-09-15T22:17:41.054" v="1535" actId="1036"/>
          <ac:picMkLst>
            <pc:docMk/>
            <pc:sldMk cId="3366656116" sldId="690"/>
            <ac:picMk id="9" creationId="{0C31BBBD-0005-18C9-2478-059CDA109CF4}"/>
          </ac:picMkLst>
        </pc:picChg>
      </pc:sldChg>
      <pc:sldChg chg="addSp delSp modSp new mod">
        <pc:chgData name="Hugo Palmans" userId="25324730-7896-478e-8123-417af6f109e0" providerId="ADAL" clId="{58D75C99-9798-4B82-A568-44DA564BF99F}" dt="2025-09-16T11:25:36.180" v="2500"/>
        <pc:sldMkLst>
          <pc:docMk/>
          <pc:sldMk cId="356057410" sldId="691"/>
        </pc:sldMkLst>
        <pc:spChg chg="mod">
          <ac:chgData name="Hugo Palmans" userId="25324730-7896-478e-8123-417af6f109e0" providerId="ADAL" clId="{58D75C99-9798-4B82-A568-44DA564BF99F}" dt="2025-09-15T23:34:54.276" v="1549" actId="20577"/>
          <ac:spMkLst>
            <pc:docMk/>
            <pc:sldMk cId="356057410" sldId="691"/>
            <ac:spMk id="2" creationId="{C12D127D-E155-83A5-371B-E53E2237ACB5}"/>
          </ac:spMkLst>
        </pc:spChg>
        <pc:spChg chg="add del mod">
          <ac:chgData name="Hugo Palmans" userId="25324730-7896-478e-8123-417af6f109e0" providerId="ADAL" clId="{58D75C99-9798-4B82-A568-44DA564BF99F}" dt="2025-09-16T11:25:36.180" v="2500"/>
          <ac:spMkLst>
            <pc:docMk/>
            <pc:sldMk cId="356057410" sldId="691"/>
            <ac:spMk id="3" creationId="{04CE8959-472A-114C-943D-62D68307E9C4}"/>
          </ac:spMkLst>
        </pc:spChg>
        <pc:spChg chg="del">
          <ac:chgData name="Hugo Palmans" userId="25324730-7896-478e-8123-417af6f109e0" providerId="ADAL" clId="{58D75C99-9798-4B82-A568-44DA564BF99F}" dt="2025-09-15T23:34:14.074" v="1547"/>
          <ac:spMkLst>
            <pc:docMk/>
            <pc:sldMk cId="356057410" sldId="691"/>
            <ac:spMk id="3" creationId="{241E6D3A-3E06-1078-A410-1536A3C2B2C0}"/>
          </ac:spMkLst>
        </pc:spChg>
        <pc:picChg chg="add del mod">
          <ac:chgData name="Hugo Palmans" userId="25324730-7896-478e-8123-417af6f109e0" providerId="ADAL" clId="{58D75C99-9798-4B82-A568-44DA564BF99F}" dt="2025-09-16T11:25:32.308" v="2499" actId="478"/>
          <ac:picMkLst>
            <pc:docMk/>
            <pc:sldMk cId="356057410" sldId="691"/>
            <ac:picMk id="4" creationId="{4AA252AC-870C-119C-5AEA-E51B83F790A2}"/>
          </ac:picMkLst>
        </pc:picChg>
        <pc:picChg chg="add mod">
          <ac:chgData name="Hugo Palmans" userId="25324730-7896-478e-8123-417af6f109e0" providerId="ADAL" clId="{58D75C99-9798-4B82-A568-44DA564BF99F}" dt="2025-09-16T11:25:36.180" v="2500"/>
          <ac:picMkLst>
            <pc:docMk/>
            <pc:sldMk cId="356057410" sldId="691"/>
            <ac:picMk id="5" creationId="{CCD97EF8-542A-4C0F-8207-F50AF06D1053}"/>
          </ac:picMkLst>
        </pc:picChg>
      </pc:sldChg>
      <pc:sldChg chg="delSp add mod ord">
        <pc:chgData name="Hugo Palmans" userId="25324730-7896-478e-8123-417af6f109e0" providerId="ADAL" clId="{58D75C99-9798-4B82-A568-44DA564BF99F}" dt="2025-09-16T10:39:15.344" v="2259"/>
        <pc:sldMkLst>
          <pc:docMk/>
          <pc:sldMk cId="897000913" sldId="692"/>
        </pc:sldMkLst>
        <pc:grpChg chg="del">
          <ac:chgData name="Hugo Palmans" userId="25324730-7896-478e-8123-417af6f109e0" providerId="ADAL" clId="{58D75C99-9798-4B82-A568-44DA564BF99F}" dt="2025-09-16T09:34:33.726" v="2109" actId="478"/>
          <ac:grpSpMkLst>
            <pc:docMk/>
            <pc:sldMk cId="897000913" sldId="692"/>
            <ac:grpSpMk id="8" creationId="{7C25283F-5ACE-EE4F-F642-043BD0D838BB}"/>
          </ac:grpSpMkLst>
        </pc:grpChg>
      </pc:sldChg>
      <pc:sldChg chg="modSp add mod">
        <pc:chgData name="Hugo Palmans" userId="25324730-7896-478e-8123-417af6f109e0" providerId="ADAL" clId="{58D75C99-9798-4B82-A568-44DA564BF99F}" dt="2025-09-16T11:03:37.405" v="2482" actId="20577"/>
        <pc:sldMkLst>
          <pc:docMk/>
          <pc:sldMk cId="1734795382" sldId="693"/>
        </pc:sldMkLst>
        <pc:spChg chg="mod">
          <ac:chgData name="Hugo Palmans" userId="25324730-7896-478e-8123-417af6f109e0" providerId="ADAL" clId="{58D75C99-9798-4B82-A568-44DA564BF99F}" dt="2025-09-16T11:03:37.405" v="2482" actId="20577"/>
          <ac:spMkLst>
            <pc:docMk/>
            <pc:sldMk cId="1734795382" sldId="693"/>
            <ac:spMk id="2" creationId="{F44C7D80-AA33-4387-E8EA-DA547C9E76A3}"/>
          </ac:spMkLst>
        </pc:spChg>
      </pc:sldChg>
      <pc:sldChg chg="delSp modSp new del mod">
        <pc:chgData name="Hugo Palmans" userId="25324730-7896-478e-8123-417af6f109e0" providerId="ADAL" clId="{58D75C99-9798-4B82-A568-44DA564BF99F}" dt="2025-09-16T11:21:01.236" v="2498" actId="47"/>
        <pc:sldMkLst>
          <pc:docMk/>
          <pc:sldMk cId="2169334931" sldId="694"/>
        </pc:sldMkLst>
        <pc:spChg chg="mod">
          <ac:chgData name="Hugo Palmans" userId="25324730-7896-478e-8123-417af6f109e0" providerId="ADAL" clId="{58D75C99-9798-4B82-A568-44DA564BF99F}" dt="2025-09-16T11:20:02.047" v="2496" actId="20577"/>
          <ac:spMkLst>
            <pc:docMk/>
            <pc:sldMk cId="2169334931" sldId="694"/>
            <ac:spMk id="2" creationId="{5D84CC12-FBC0-85AC-855C-E121E297BCA9}"/>
          </ac:spMkLst>
        </pc:spChg>
        <pc:spChg chg="del">
          <ac:chgData name="Hugo Palmans" userId="25324730-7896-478e-8123-417af6f109e0" providerId="ADAL" clId="{58D75C99-9798-4B82-A568-44DA564BF99F}" dt="2025-09-16T11:20:08.589" v="2497" actId="478"/>
          <ac:spMkLst>
            <pc:docMk/>
            <pc:sldMk cId="2169334931" sldId="694"/>
            <ac:spMk id="3" creationId="{6A8CAC54-3AB2-5C5E-67E9-607539E490B2}"/>
          </ac:spMkLst>
        </pc:spChg>
      </pc:sldChg>
      <pc:sldMasterChg chg="modSp mod">
        <pc:chgData name="Hugo Palmans" userId="25324730-7896-478e-8123-417af6f109e0" providerId="ADAL" clId="{58D75C99-9798-4B82-A568-44DA564BF99F}" dt="2025-09-14T18:45:34.958" v="170" actId="20577"/>
        <pc:sldMasterMkLst>
          <pc:docMk/>
          <pc:sldMasterMk cId="0" sldId="2147483660"/>
        </pc:sldMasterMkLst>
        <pc:spChg chg="mod">
          <ac:chgData name="Hugo Palmans" userId="25324730-7896-478e-8123-417af6f109e0" providerId="ADAL" clId="{58D75C99-9798-4B82-A568-44DA564BF99F}" dt="2025-09-14T18:45:34.958" v="170" actId="20577"/>
          <ac:spMkLst>
            <pc:docMk/>
            <pc:sldMasterMk cId="0" sldId="2147483660"/>
            <ac:spMk id="7" creationId="{00000000-0000-0000-0000-000000000000}"/>
          </ac:spMkLst>
        </pc:sp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D5900E-5E3E-4FC2-9858-7E2444502B3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2A3237-3130-44B6-83C3-54B303BBECE2}">
      <dgm:prSet custT="1"/>
      <dgm:spPr/>
      <dgm:t>
        <a:bodyPr/>
        <a:lstStyle/>
        <a:p>
          <a:r>
            <a:rPr lang="en-GB" sz="2000" dirty="0">
              <a:latin typeface="Comic Sans MS" panose="030F0702030302020204" pitchFamily="66" charset="0"/>
            </a:rPr>
            <a:t>Can the same equipment be used?</a:t>
          </a:r>
          <a:endParaRPr lang="en-US" sz="1800" b="1" dirty="0">
            <a:solidFill>
              <a:schemeClr val="accent6">
                <a:lumMod val="75000"/>
              </a:schemeClr>
            </a:solidFill>
            <a:latin typeface="Comic Sans MS" panose="030F0702030302020204" pitchFamily="66" charset="0"/>
          </a:endParaRPr>
        </a:p>
      </dgm:t>
    </dgm:pt>
    <dgm:pt modelId="{18CB858F-AE81-41BC-9D17-0AB7D9EE9D48}" type="parTrans" cxnId="{2EE22E8F-5435-46E2-A9D2-B6331BB97E24}">
      <dgm:prSet/>
      <dgm:spPr/>
      <dgm:t>
        <a:bodyPr/>
        <a:lstStyle/>
        <a:p>
          <a:endParaRPr lang="en-US"/>
        </a:p>
      </dgm:t>
    </dgm:pt>
    <dgm:pt modelId="{6BB0FC7F-89CA-4A5A-92D7-69CE7CDFCECB}" type="sibTrans" cxnId="{2EE22E8F-5435-46E2-A9D2-B6331BB97E24}">
      <dgm:prSet/>
      <dgm:spPr/>
      <dgm:t>
        <a:bodyPr/>
        <a:lstStyle/>
        <a:p>
          <a:endParaRPr lang="en-US"/>
        </a:p>
      </dgm:t>
    </dgm:pt>
    <dgm:pt modelId="{3C1CA404-4E31-47C5-855F-6887FBFDD34E}">
      <dgm:prSet custT="1"/>
      <dgm:spPr/>
      <dgm:t>
        <a:bodyPr/>
        <a:lstStyle/>
        <a:p>
          <a:r>
            <a:rPr lang="en-GB" sz="2000" dirty="0">
              <a:latin typeface="Comic Sans MS" panose="030F0702030302020204" pitchFamily="66" charset="0"/>
            </a:rPr>
            <a:t>Are the reference conditions still valid or can they even be achieved?</a:t>
          </a:r>
          <a:endParaRPr lang="en-US" sz="2000" dirty="0">
            <a:latin typeface="Comic Sans MS" panose="030F0702030302020204" pitchFamily="66" charset="0"/>
          </a:endParaRPr>
        </a:p>
      </dgm:t>
    </dgm:pt>
    <dgm:pt modelId="{1822FC88-557E-4D5B-A899-4705F83F7F69}" type="parTrans" cxnId="{99B69A4B-5DD0-4603-9DFB-7F62E15A340A}">
      <dgm:prSet/>
      <dgm:spPr/>
      <dgm:t>
        <a:bodyPr/>
        <a:lstStyle/>
        <a:p>
          <a:endParaRPr lang="en-US"/>
        </a:p>
      </dgm:t>
    </dgm:pt>
    <dgm:pt modelId="{BD12465A-D6B8-41CF-9DF0-ADEA1E8ECC3D}" type="sibTrans" cxnId="{99B69A4B-5DD0-4603-9DFB-7F62E15A340A}">
      <dgm:prSet/>
      <dgm:spPr/>
      <dgm:t>
        <a:bodyPr/>
        <a:lstStyle/>
        <a:p>
          <a:endParaRPr lang="en-US"/>
        </a:p>
      </dgm:t>
    </dgm:pt>
    <dgm:pt modelId="{E5E6CF5E-CA1C-4E5B-85DB-928DB43ACE98}">
      <dgm:prSet custT="1"/>
      <dgm:spPr/>
      <dgm:t>
        <a:bodyPr/>
        <a:lstStyle/>
        <a:p>
          <a:r>
            <a:rPr lang="en-GB" sz="2000" dirty="0">
              <a:latin typeface="Comic Sans MS" panose="030F0702030302020204" pitchFamily="66" charset="0"/>
            </a:rPr>
            <a:t>Is the beam quality specification still relevant and can it be measured in the same way?</a:t>
          </a:r>
          <a:endParaRPr lang="en-US" sz="1800" dirty="0">
            <a:latin typeface="Comic Sans MS" panose="030F0702030302020204" pitchFamily="66" charset="0"/>
          </a:endParaRPr>
        </a:p>
      </dgm:t>
    </dgm:pt>
    <dgm:pt modelId="{7BDB655F-0537-4020-9317-EACE3C95E89A}" type="parTrans" cxnId="{671FAFDE-8553-436A-96CD-E435B957DAF9}">
      <dgm:prSet/>
      <dgm:spPr/>
      <dgm:t>
        <a:bodyPr/>
        <a:lstStyle/>
        <a:p>
          <a:endParaRPr lang="en-US"/>
        </a:p>
      </dgm:t>
    </dgm:pt>
    <dgm:pt modelId="{2BAB65BA-00D4-4952-8287-7C0108F01A1A}" type="sibTrans" cxnId="{671FAFDE-8553-436A-96CD-E435B957DAF9}">
      <dgm:prSet/>
      <dgm:spPr/>
      <dgm:t>
        <a:bodyPr/>
        <a:lstStyle/>
        <a:p>
          <a:endParaRPr lang="en-US"/>
        </a:p>
      </dgm:t>
    </dgm:pt>
    <dgm:pt modelId="{4F0F191E-A567-431E-AFB9-4171FA4D290D}">
      <dgm:prSet custT="1"/>
      <dgm:spPr/>
      <dgm:t>
        <a:bodyPr/>
        <a:lstStyle/>
        <a:p>
          <a:r>
            <a:rPr lang="en-GB" sz="2000" dirty="0">
              <a:latin typeface="Comic Sans MS" panose="030F0702030302020204" pitchFamily="66" charset="0"/>
            </a:rPr>
            <a:t>Can the same </a:t>
          </a:r>
          <a:r>
            <a:rPr lang="en-GB" sz="2000" dirty="0" err="1">
              <a:latin typeface="Comic Sans MS" panose="030F0702030302020204" pitchFamily="66" charset="0"/>
            </a:rPr>
            <a:t>k</a:t>
          </a:r>
          <a:r>
            <a:rPr lang="en-GB" sz="2000" baseline="-25000" dirty="0" err="1">
              <a:latin typeface="Comic Sans MS" panose="030F0702030302020204" pitchFamily="66" charset="0"/>
            </a:rPr>
            <a:t>Q</a:t>
          </a:r>
          <a:r>
            <a:rPr lang="en-GB" sz="2000" dirty="0">
              <a:latin typeface="Comic Sans MS" panose="030F0702030302020204" pitchFamily="66" charset="0"/>
            </a:rPr>
            <a:t> values be used?</a:t>
          </a:r>
          <a:endParaRPr lang="en-US" sz="1800" dirty="0">
            <a:latin typeface="Comic Sans MS" panose="030F0702030302020204" pitchFamily="66" charset="0"/>
          </a:endParaRPr>
        </a:p>
      </dgm:t>
    </dgm:pt>
    <dgm:pt modelId="{F3744420-4FBE-4EE5-9FD5-DE533A5D5847}" type="parTrans" cxnId="{D4F47729-F364-4E77-BE42-637B5E9D5447}">
      <dgm:prSet/>
      <dgm:spPr/>
      <dgm:t>
        <a:bodyPr/>
        <a:lstStyle/>
        <a:p>
          <a:endParaRPr lang="en-US"/>
        </a:p>
      </dgm:t>
    </dgm:pt>
    <dgm:pt modelId="{D9CAF1C4-EA15-4987-A540-68A26C1D04B8}" type="sibTrans" cxnId="{D4F47729-F364-4E77-BE42-637B5E9D5447}">
      <dgm:prSet/>
      <dgm:spPr/>
      <dgm:t>
        <a:bodyPr/>
        <a:lstStyle/>
        <a:p>
          <a:endParaRPr lang="en-US"/>
        </a:p>
      </dgm:t>
    </dgm:pt>
    <dgm:pt modelId="{A441939E-6C80-411C-95EE-6DDB482AA35F}">
      <dgm:prSet custT="1"/>
      <dgm:spPr/>
      <dgm:t>
        <a:bodyPr/>
        <a:lstStyle/>
        <a:p>
          <a:r>
            <a:rPr lang="en-GB" sz="2000" dirty="0">
              <a:latin typeface="Comic Sans MS" panose="030F0702030302020204" pitchFamily="66" charset="0"/>
            </a:rPr>
            <a:t>Are the recommendations on relative dosimetry still valid?</a:t>
          </a:r>
          <a:endParaRPr lang="en-US" sz="1800" dirty="0">
            <a:latin typeface="Comic Sans MS" panose="030F0702030302020204" pitchFamily="66" charset="0"/>
          </a:endParaRPr>
        </a:p>
      </dgm:t>
    </dgm:pt>
    <dgm:pt modelId="{8DB6BBC5-4429-4725-BB37-5C894964FA51}" type="parTrans" cxnId="{9B3D8F9A-7FAC-4660-A12C-B92F68C311B8}">
      <dgm:prSet/>
      <dgm:spPr/>
      <dgm:t>
        <a:bodyPr/>
        <a:lstStyle/>
        <a:p>
          <a:endParaRPr lang="en-US"/>
        </a:p>
      </dgm:t>
    </dgm:pt>
    <dgm:pt modelId="{B68F0507-91D9-4527-9C56-432540C39AB1}" type="sibTrans" cxnId="{9B3D8F9A-7FAC-4660-A12C-B92F68C311B8}">
      <dgm:prSet/>
      <dgm:spPr/>
      <dgm:t>
        <a:bodyPr/>
        <a:lstStyle/>
        <a:p>
          <a:endParaRPr lang="en-US"/>
        </a:p>
      </dgm:t>
    </dgm:pt>
    <dgm:pt modelId="{6535F02A-9963-4201-A585-7936CCADD10B}">
      <dgm:prSet custT="1"/>
      <dgm:spPr/>
      <dgm:t>
        <a:bodyPr/>
        <a:lstStyle/>
        <a:p>
          <a:r>
            <a:rPr lang="en-GB" sz="2000" dirty="0">
              <a:latin typeface="Comic Sans MS" panose="030F0702030302020204" pitchFamily="66" charset="0"/>
            </a:rPr>
            <a:t>Is the typical uncertainty budget still valid or are any components much larger?</a:t>
          </a:r>
          <a:endParaRPr lang="en-US" sz="1800" dirty="0">
            <a:latin typeface="Comic Sans MS" panose="030F0702030302020204" pitchFamily="66" charset="0"/>
          </a:endParaRPr>
        </a:p>
      </dgm:t>
    </dgm:pt>
    <dgm:pt modelId="{D7189822-325B-4019-8BF3-1A72456ED868}" type="parTrans" cxnId="{DF6C4E84-F13B-4DB7-AFE5-FC942A0B33C7}">
      <dgm:prSet/>
      <dgm:spPr/>
      <dgm:t>
        <a:bodyPr/>
        <a:lstStyle/>
        <a:p>
          <a:endParaRPr lang="en-US"/>
        </a:p>
      </dgm:t>
    </dgm:pt>
    <dgm:pt modelId="{B1A1CB81-DD94-4F81-970E-8AE03DF6E015}" type="sibTrans" cxnId="{DF6C4E84-F13B-4DB7-AFE5-FC942A0B33C7}">
      <dgm:prSet/>
      <dgm:spPr/>
      <dgm:t>
        <a:bodyPr/>
        <a:lstStyle/>
        <a:p>
          <a:endParaRPr lang="en-US"/>
        </a:p>
      </dgm:t>
    </dgm:pt>
    <dgm:pt modelId="{97F47235-24D7-4BB5-9CEB-11254200AE0A}" type="pres">
      <dgm:prSet presAssocID="{B3D5900E-5E3E-4FC2-9858-7E2444502B37}" presName="vert0" presStyleCnt="0">
        <dgm:presLayoutVars>
          <dgm:dir/>
          <dgm:animOne val="branch"/>
          <dgm:animLvl val="lvl"/>
        </dgm:presLayoutVars>
      </dgm:prSet>
      <dgm:spPr/>
    </dgm:pt>
    <dgm:pt modelId="{981DDA51-2A45-4E05-8C7D-2943C21DD772}" type="pres">
      <dgm:prSet presAssocID="{622A3237-3130-44B6-83C3-54B303BBECE2}" presName="thickLine" presStyleLbl="alignNode1" presStyleIdx="0" presStyleCnt="6"/>
      <dgm:spPr/>
    </dgm:pt>
    <dgm:pt modelId="{A698D650-2DAB-4022-91B6-42B96A6993B6}" type="pres">
      <dgm:prSet presAssocID="{622A3237-3130-44B6-83C3-54B303BBECE2}" presName="horz1" presStyleCnt="0"/>
      <dgm:spPr/>
    </dgm:pt>
    <dgm:pt modelId="{9B813B6D-8204-46B7-897E-428156C60291}" type="pres">
      <dgm:prSet presAssocID="{622A3237-3130-44B6-83C3-54B303BBECE2}" presName="tx1" presStyleLbl="revTx" presStyleIdx="0" presStyleCnt="6"/>
      <dgm:spPr/>
    </dgm:pt>
    <dgm:pt modelId="{7B697EC3-7132-43BD-A543-E85B7EDF84B2}" type="pres">
      <dgm:prSet presAssocID="{622A3237-3130-44B6-83C3-54B303BBECE2}" presName="vert1" presStyleCnt="0"/>
      <dgm:spPr/>
    </dgm:pt>
    <dgm:pt modelId="{B848054D-9730-4396-B669-D290848BA8EA}" type="pres">
      <dgm:prSet presAssocID="{3C1CA404-4E31-47C5-855F-6887FBFDD34E}" presName="thickLine" presStyleLbl="alignNode1" presStyleIdx="1" presStyleCnt="6"/>
      <dgm:spPr/>
    </dgm:pt>
    <dgm:pt modelId="{104D51B2-870B-420E-A713-AAE1A1A7BD94}" type="pres">
      <dgm:prSet presAssocID="{3C1CA404-4E31-47C5-855F-6887FBFDD34E}" presName="horz1" presStyleCnt="0"/>
      <dgm:spPr/>
    </dgm:pt>
    <dgm:pt modelId="{AA2B3328-BDB2-4B3E-8ABE-360E12B54999}" type="pres">
      <dgm:prSet presAssocID="{3C1CA404-4E31-47C5-855F-6887FBFDD34E}" presName="tx1" presStyleLbl="revTx" presStyleIdx="1" presStyleCnt="6"/>
      <dgm:spPr/>
    </dgm:pt>
    <dgm:pt modelId="{F3BE1D60-8DD9-4BD7-A090-DA97A6E6A858}" type="pres">
      <dgm:prSet presAssocID="{3C1CA404-4E31-47C5-855F-6887FBFDD34E}" presName="vert1" presStyleCnt="0"/>
      <dgm:spPr/>
    </dgm:pt>
    <dgm:pt modelId="{9C39ECCD-FD83-402F-A363-ABF995A77FBB}" type="pres">
      <dgm:prSet presAssocID="{E5E6CF5E-CA1C-4E5B-85DB-928DB43ACE98}" presName="thickLine" presStyleLbl="alignNode1" presStyleIdx="2" presStyleCnt="6"/>
      <dgm:spPr/>
    </dgm:pt>
    <dgm:pt modelId="{BFBE535B-06E1-43A7-9717-26654F0B124C}" type="pres">
      <dgm:prSet presAssocID="{E5E6CF5E-CA1C-4E5B-85DB-928DB43ACE98}" presName="horz1" presStyleCnt="0"/>
      <dgm:spPr/>
    </dgm:pt>
    <dgm:pt modelId="{A110EDA0-98F6-4139-A4EF-371CD830C95B}" type="pres">
      <dgm:prSet presAssocID="{E5E6CF5E-CA1C-4E5B-85DB-928DB43ACE98}" presName="tx1" presStyleLbl="revTx" presStyleIdx="2" presStyleCnt="6"/>
      <dgm:spPr/>
    </dgm:pt>
    <dgm:pt modelId="{82C8AB1A-136A-471C-BA9F-3C4932B4B5AC}" type="pres">
      <dgm:prSet presAssocID="{E5E6CF5E-CA1C-4E5B-85DB-928DB43ACE98}" presName="vert1" presStyleCnt="0"/>
      <dgm:spPr/>
    </dgm:pt>
    <dgm:pt modelId="{9D45F7D0-8E8C-4265-937C-ACF452D36C6B}" type="pres">
      <dgm:prSet presAssocID="{4F0F191E-A567-431E-AFB9-4171FA4D290D}" presName="thickLine" presStyleLbl="alignNode1" presStyleIdx="3" presStyleCnt="6"/>
      <dgm:spPr/>
    </dgm:pt>
    <dgm:pt modelId="{B6FD0519-AD61-4F37-8968-1A5E9C4B12DF}" type="pres">
      <dgm:prSet presAssocID="{4F0F191E-A567-431E-AFB9-4171FA4D290D}" presName="horz1" presStyleCnt="0"/>
      <dgm:spPr/>
    </dgm:pt>
    <dgm:pt modelId="{FCB81012-8874-4C1D-9474-FD3B12F42A50}" type="pres">
      <dgm:prSet presAssocID="{4F0F191E-A567-431E-AFB9-4171FA4D290D}" presName="tx1" presStyleLbl="revTx" presStyleIdx="3" presStyleCnt="6"/>
      <dgm:spPr/>
    </dgm:pt>
    <dgm:pt modelId="{0D261F8C-6087-4708-B5A7-B2924C90A1D0}" type="pres">
      <dgm:prSet presAssocID="{4F0F191E-A567-431E-AFB9-4171FA4D290D}" presName="vert1" presStyleCnt="0"/>
      <dgm:spPr/>
    </dgm:pt>
    <dgm:pt modelId="{5FD64CEA-6A04-4175-8232-BC329C81591F}" type="pres">
      <dgm:prSet presAssocID="{A441939E-6C80-411C-95EE-6DDB482AA35F}" presName="thickLine" presStyleLbl="alignNode1" presStyleIdx="4" presStyleCnt="6"/>
      <dgm:spPr/>
    </dgm:pt>
    <dgm:pt modelId="{63FE4005-88DE-4934-A036-EC22C6B6C537}" type="pres">
      <dgm:prSet presAssocID="{A441939E-6C80-411C-95EE-6DDB482AA35F}" presName="horz1" presStyleCnt="0"/>
      <dgm:spPr/>
    </dgm:pt>
    <dgm:pt modelId="{FC6F76C7-C4BC-495F-B69A-2FE07F5FBFE3}" type="pres">
      <dgm:prSet presAssocID="{A441939E-6C80-411C-95EE-6DDB482AA35F}" presName="tx1" presStyleLbl="revTx" presStyleIdx="4" presStyleCnt="6"/>
      <dgm:spPr/>
    </dgm:pt>
    <dgm:pt modelId="{9F53D55D-45C5-4EAA-89E6-33178CFDFD67}" type="pres">
      <dgm:prSet presAssocID="{A441939E-6C80-411C-95EE-6DDB482AA35F}" presName="vert1" presStyleCnt="0"/>
      <dgm:spPr/>
    </dgm:pt>
    <dgm:pt modelId="{B8A20D9D-32B4-48E4-B787-276D3835D818}" type="pres">
      <dgm:prSet presAssocID="{6535F02A-9963-4201-A585-7936CCADD10B}" presName="thickLine" presStyleLbl="alignNode1" presStyleIdx="5" presStyleCnt="6"/>
      <dgm:spPr/>
    </dgm:pt>
    <dgm:pt modelId="{5FC8E517-1214-41B5-98C9-740903D6CB74}" type="pres">
      <dgm:prSet presAssocID="{6535F02A-9963-4201-A585-7936CCADD10B}" presName="horz1" presStyleCnt="0"/>
      <dgm:spPr/>
    </dgm:pt>
    <dgm:pt modelId="{876B01D4-2CFD-46D9-B3BF-345DC60E703E}" type="pres">
      <dgm:prSet presAssocID="{6535F02A-9963-4201-A585-7936CCADD10B}" presName="tx1" presStyleLbl="revTx" presStyleIdx="5" presStyleCnt="6"/>
      <dgm:spPr/>
    </dgm:pt>
    <dgm:pt modelId="{0324EA9C-1D23-4D35-B178-B65830B9916D}" type="pres">
      <dgm:prSet presAssocID="{6535F02A-9963-4201-A585-7936CCADD10B}" presName="vert1" presStyleCnt="0"/>
      <dgm:spPr/>
    </dgm:pt>
  </dgm:ptLst>
  <dgm:cxnLst>
    <dgm:cxn modelId="{D4F47729-F364-4E77-BE42-637B5E9D5447}" srcId="{B3D5900E-5E3E-4FC2-9858-7E2444502B37}" destId="{4F0F191E-A567-431E-AFB9-4171FA4D290D}" srcOrd="3" destOrd="0" parTransId="{F3744420-4FBE-4EE5-9FD5-DE533A5D5847}" sibTransId="{D9CAF1C4-EA15-4987-A540-68A26C1D04B8}"/>
    <dgm:cxn modelId="{3958C23A-34C2-4AAB-9EA1-F346C8259E58}" type="presOf" srcId="{6535F02A-9963-4201-A585-7936CCADD10B}" destId="{876B01D4-2CFD-46D9-B3BF-345DC60E703E}" srcOrd="0" destOrd="0" presId="urn:microsoft.com/office/officeart/2008/layout/LinedList"/>
    <dgm:cxn modelId="{152FB95B-1A3C-49BA-B899-05ABF5F75AC8}" type="presOf" srcId="{B3D5900E-5E3E-4FC2-9858-7E2444502B37}" destId="{97F47235-24D7-4BB5-9CEB-11254200AE0A}" srcOrd="0" destOrd="0" presId="urn:microsoft.com/office/officeart/2008/layout/LinedList"/>
    <dgm:cxn modelId="{44FCF763-085E-4754-A5BA-6BC57B70FB32}" type="presOf" srcId="{4F0F191E-A567-431E-AFB9-4171FA4D290D}" destId="{FCB81012-8874-4C1D-9474-FD3B12F42A50}" srcOrd="0" destOrd="0" presId="urn:microsoft.com/office/officeart/2008/layout/LinedList"/>
    <dgm:cxn modelId="{99B69A4B-5DD0-4603-9DFB-7F62E15A340A}" srcId="{B3D5900E-5E3E-4FC2-9858-7E2444502B37}" destId="{3C1CA404-4E31-47C5-855F-6887FBFDD34E}" srcOrd="1" destOrd="0" parTransId="{1822FC88-557E-4D5B-A899-4705F83F7F69}" sibTransId="{BD12465A-D6B8-41CF-9DF0-ADEA1E8ECC3D}"/>
    <dgm:cxn modelId="{9721D274-831D-4C08-89CB-6F1AAA928AA7}" type="presOf" srcId="{E5E6CF5E-CA1C-4E5B-85DB-928DB43ACE98}" destId="{A110EDA0-98F6-4139-A4EF-371CD830C95B}" srcOrd="0" destOrd="0" presId="urn:microsoft.com/office/officeart/2008/layout/LinedList"/>
    <dgm:cxn modelId="{FF7D137E-2D3C-4F6B-848B-72827B743AEC}" type="presOf" srcId="{A441939E-6C80-411C-95EE-6DDB482AA35F}" destId="{FC6F76C7-C4BC-495F-B69A-2FE07F5FBFE3}" srcOrd="0" destOrd="0" presId="urn:microsoft.com/office/officeart/2008/layout/LinedList"/>
    <dgm:cxn modelId="{DF6C4E84-F13B-4DB7-AFE5-FC942A0B33C7}" srcId="{B3D5900E-5E3E-4FC2-9858-7E2444502B37}" destId="{6535F02A-9963-4201-A585-7936CCADD10B}" srcOrd="5" destOrd="0" parTransId="{D7189822-325B-4019-8BF3-1A72456ED868}" sibTransId="{B1A1CB81-DD94-4F81-970E-8AE03DF6E015}"/>
    <dgm:cxn modelId="{2EE22E8F-5435-46E2-A9D2-B6331BB97E24}" srcId="{B3D5900E-5E3E-4FC2-9858-7E2444502B37}" destId="{622A3237-3130-44B6-83C3-54B303BBECE2}" srcOrd="0" destOrd="0" parTransId="{18CB858F-AE81-41BC-9D17-0AB7D9EE9D48}" sibTransId="{6BB0FC7F-89CA-4A5A-92D7-69CE7CDFCECB}"/>
    <dgm:cxn modelId="{9B3D8F9A-7FAC-4660-A12C-B92F68C311B8}" srcId="{B3D5900E-5E3E-4FC2-9858-7E2444502B37}" destId="{A441939E-6C80-411C-95EE-6DDB482AA35F}" srcOrd="4" destOrd="0" parTransId="{8DB6BBC5-4429-4725-BB37-5C894964FA51}" sibTransId="{B68F0507-91D9-4527-9C56-432540C39AB1}"/>
    <dgm:cxn modelId="{D6083B9B-4A0E-4C3C-B2EE-5563A0602711}" type="presOf" srcId="{622A3237-3130-44B6-83C3-54B303BBECE2}" destId="{9B813B6D-8204-46B7-897E-428156C60291}" srcOrd="0" destOrd="0" presId="urn:microsoft.com/office/officeart/2008/layout/LinedList"/>
    <dgm:cxn modelId="{5AC936DE-9F97-40D2-AA37-524FAA3BC3A5}" type="presOf" srcId="{3C1CA404-4E31-47C5-855F-6887FBFDD34E}" destId="{AA2B3328-BDB2-4B3E-8ABE-360E12B54999}" srcOrd="0" destOrd="0" presId="urn:microsoft.com/office/officeart/2008/layout/LinedList"/>
    <dgm:cxn modelId="{671FAFDE-8553-436A-96CD-E435B957DAF9}" srcId="{B3D5900E-5E3E-4FC2-9858-7E2444502B37}" destId="{E5E6CF5E-CA1C-4E5B-85DB-928DB43ACE98}" srcOrd="2" destOrd="0" parTransId="{7BDB655F-0537-4020-9317-EACE3C95E89A}" sibTransId="{2BAB65BA-00D4-4952-8287-7C0108F01A1A}"/>
    <dgm:cxn modelId="{836CFF4C-F7CF-4E58-9FC9-857261EE22FD}" type="presParOf" srcId="{97F47235-24D7-4BB5-9CEB-11254200AE0A}" destId="{981DDA51-2A45-4E05-8C7D-2943C21DD772}" srcOrd="0" destOrd="0" presId="urn:microsoft.com/office/officeart/2008/layout/LinedList"/>
    <dgm:cxn modelId="{31C57ABB-67C0-4321-942A-0FC9BF29C946}" type="presParOf" srcId="{97F47235-24D7-4BB5-9CEB-11254200AE0A}" destId="{A698D650-2DAB-4022-91B6-42B96A6993B6}" srcOrd="1" destOrd="0" presId="urn:microsoft.com/office/officeart/2008/layout/LinedList"/>
    <dgm:cxn modelId="{EFE89F86-3AF9-40D1-9D83-D899280A4A6D}" type="presParOf" srcId="{A698D650-2DAB-4022-91B6-42B96A6993B6}" destId="{9B813B6D-8204-46B7-897E-428156C60291}" srcOrd="0" destOrd="0" presId="urn:microsoft.com/office/officeart/2008/layout/LinedList"/>
    <dgm:cxn modelId="{3D78683D-86D6-4EF6-9E14-50EEFAD8AF99}" type="presParOf" srcId="{A698D650-2DAB-4022-91B6-42B96A6993B6}" destId="{7B697EC3-7132-43BD-A543-E85B7EDF84B2}" srcOrd="1" destOrd="0" presId="urn:microsoft.com/office/officeart/2008/layout/LinedList"/>
    <dgm:cxn modelId="{056C2AE7-9FA8-41B8-BB2F-D5EDBED9CA65}" type="presParOf" srcId="{97F47235-24D7-4BB5-9CEB-11254200AE0A}" destId="{B848054D-9730-4396-B669-D290848BA8EA}" srcOrd="2" destOrd="0" presId="urn:microsoft.com/office/officeart/2008/layout/LinedList"/>
    <dgm:cxn modelId="{6AF24268-7865-49EF-ADC8-B83C05370108}" type="presParOf" srcId="{97F47235-24D7-4BB5-9CEB-11254200AE0A}" destId="{104D51B2-870B-420E-A713-AAE1A1A7BD94}" srcOrd="3" destOrd="0" presId="urn:microsoft.com/office/officeart/2008/layout/LinedList"/>
    <dgm:cxn modelId="{6C04A08D-26F8-4EF0-88F5-74143795BD34}" type="presParOf" srcId="{104D51B2-870B-420E-A713-AAE1A1A7BD94}" destId="{AA2B3328-BDB2-4B3E-8ABE-360E12B54999}" srcOrd="0" destOrd="0" presId="urn:microsoft.com/office/officeart/2008/layout/LinedList"/>
    <dgm:cxn modelId="{403BEAC5-B3CA-4611-85E5-0E0A0F0A1AD3}" type="presParOf" srcId="{104D51B2-870B-420E-A713-AAE1A1A7BD94}" destId="{F3BE1D60-8DD9-4BD7-A090-DA97A6E6A858}" srcOrd="1" destOrd="0" presId="urn:microsoft.com/office/officeart/2008/layout/LinedList"/>
    <dgm:cxn modelId="{3F2B9224-B993-4EE1-9D47-D003A791419C}" type="presParOf" srcId="{97F47235-24D7-4BB5-9CEB-11254200AE0A}" destId="{9C39ECCD-FD83-402F-A363-ABF995A77FBB}" srcOrd="4" destOrd="0" presId="urn:microsoft.com/office/officeart/2008/layout/LinedList"/>
    <dgm:cxn modelId="{F9688ADC-8B58-42D5-B395-D552E5816673}" type="presParOf" srcId="{97F47235-24D7-4BB5-9CEB-11254200AE0A}" destId="{BFBE535B-06E1-43A7-9717-26654F0B124C}" srcOrd="5" destOrd="0" presId="urn:microsoft.com/office/officeart/2008/layout/LinedList"/>
    <dgm:cxn modelId="{DBD0DB62-23C6-4DE6-8923-8CA76E37A3E3}" type="presParOf" srcId="{BFBE535B-06E1-43A7-9717-26654F0B124C}" destId="{A110EDA0-98F6-4139-A4EF-371CD830C95B}" srcOrd="0" destOrd="0" presId="urn:microsoft.com/office/officeart/2008/layout/LinedList"/>
    <dgm:cxn modelId="{F7818E28-4BA7-4C26-8BA1-78BA00C5D6EF}" type="presParOf" srcId="{BFBE535B-06E1-43A7-9717-26654F0B124C}" destId="{82C8AB1A-136A-471C-BA9F-3C4932B4B5AC}" srcOrd="1" destOrd="0" presId="urn:microsoft.com/office/officeart/2008/layout/LinedList"/>
    <dgm:cxn modelId="{4F66F389-D0F4-4319-B555-684EA93C200E}" type="presParOf" srcId="{97F47235-24D7-4BB5-9CEB-11254200AE0A}" destId="{9D45F7D0-8E8C-4265-937C-ACF452D36C6B}" srcOrd="6" destOrd="0" presId="urn:microsoft.com/office/officeart/2008/layout/LinedList"/>
    <dgm:cxn modelId="{FB941EA8-A92F-4177-8DD5-4C9D6E27C304}" type="presParOf" srcId="{97F47235-24D7-4BB5-9CEB-11254200AE0A}" destId="{B6FD0519-AD61-4F37-8968-1A5E9C4B12DF}" srcOrd="7" destOrd="0" presId="urn:microsoft.com/office/officeart/2008/layout/LinedList"/>
    <dgm:cxn modelId="{C75EC22E-5BAB-40B9-8091-2056FD0B08E5}" type="presParOf" srcId="{B6FD0519-AD61-4F37-8968-1A5E9C4B12DF}" destId="{FCB81012-8874-4C1D-9474-FD3B12F42A50}" srcOrd="0" destOrd="0" presId="urn:microsoft.com/office/officeart/2008/layout/LinedList"/>
    <dgm:cxn modelId="{EA9CFEB3-4D1F-4210-985A-8D6AC4793522}" type="presParOf" srcId="{B6FD0519-AD61-4F37-8968-1A5E9C4B12DF}" destId="{0D261F8C-6087-4708-B5A7-B2924C90A1D0}" srcOrd="1" destOrd="0" presId="urn:microsoft.com/office/officeart/2008/layout/LinedList"/>
    <dgm:cxn modelId="{F90C267E-DC99-4FFF-8714-A8DAAA2F4062}" type="presParOf" srcId="{97F47235-24D7-4BB5-9CEB-11254200AE0A}" destId="{5FD64CEA-6A04-4175-8232-BC329C81591F}" srcOrd="8" destOrd="0" presId="urn:microsoft.com/office/officeart/2008/layout/LinedList"/>
    <dgm:cxn modelId="{E08E90D5-C530-42CC-8FA8-523E957872B2}" type="presParOf" srcId="{97F47235-24D7-4BB5-9CEB-11254200AE0A}" destId="{63FE4005-88DE-4934-A036-EC22C6B6C537}" srcOrd="9" destOrd="0" presId="urn:microsoft.com/office/officeart/2008/layout/LinedList"/>
    <dgm:cxn modelId="{14A468C1-9DE7-4306-82AC-09F1DD7B2C61}" type="presParOf" srcId="{63FE4005-88DE-4934-A036-EC22C6B6C537}" destId="{FC6F76C7-C4BC-495F-B69A-2FE07F5FBFE3}" srcOrd="0" destOrd="0" presId="urn:microsoft.com/office/officeart/2008/layout/LinedList"/>
    <dgm:cxn modelId="{88BB2AAA-E548-4E39-9A2F-9ADB7A07251A}" type="presParOf" srcId="{63FE4005-88DE-4934-A036-EC22C6B6C537}" destId="{9F53D55D-45C5-4EAA-89E6-33178CFDFD67}" srcOrd="1" destOrd="0" presId="urn:microsoft.com/office/officeart/2008/layout/LinedList"/>
    <dgm:cxn modelId="{198528F8-CD32-42F0-8B98-1D4A8E7756AD}" type="presParOf" srcId="{97F47235-24D7-4BB5-9CEB-11254200AE0A}" destId="{B8A20D9D-32B4-48E4-B787-276D3835D818}" srcOrd="10" destOrd="0" presId="urn:microsoft.com/office/officeart/2008/layout/LinedList"/>
    <dgm:cxn modelId="{9B0A68A8-4B9B-4C13-811C-20974D42F518}" type="presParOf" srcId="{97F47235-24D7-4BB5-9CEB-11254200AE0A}" destId="{5FC8E517-1214-41B5-98C9-740903D6CB74}" srcOrd="11" destOrd="0" presId="urn:microsoft.com/office/officeart/2008/layout/LinedList"/>
    <dgm:cxn modelId="{4C120D18-9CA8-45FF-80E4-A1E914F3DEFA}" type="presParOf" srcId="{5FC8E517-1214-41B5-98C9-740903D6CB74}" destId="{876B01D4-2CFD-46D9-B3BF-345DC60E703E}" srcOrd="0" destOrd="0" presId="urn:microsoft.com/office/officeart/2008/layout/LinedList"/>
    <dgm:cxn modelId="{C778D4AB-7671-4403-9125-642D87B4D486}" type="presParOf" srcId="{5FC8E517-1214-41B5-98C9-740903D6CB74}" destId="{0324EA9C-1D23-4D35-B178-B65830B9916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D5900E-5E3E-4FC2-9858-7E2444502B3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2A3237-3130-44B6-83C3-54B303BBECE2}">
      <dgm:prSet custT="1"/>
      <dgm:spPr/>
      <dgm:t>
        <a:bodyPr/>
        <a:lstStyle/>
        <a:p>
          <a:r>
            <a:rPr lang="en-GB" sz="2000" dirty="0">
              <a:latin typeface="Comic Sans MS" panose="030F0702030302020204" pitchFamily="66" charset="0"/>
            </a:rPr>
            <a:t>Can the same equipment be used? </a:t>
          </a:r>
          <a:r>
            <a:rPr lang="en-GB" sz="2400" b="1" dirty="0">
              <a:solidFill>
                <a:srgbClr val="00B050"/>
              </a:solidFill>
              <a:latin typeface="Comic Sans MS" panose="030F0702030302020204" pitchFamily="66" charset="0"/>
              <a:ea typeface="Cambria Math" panose="02040503050406030204" pitchFamily="18" charset="0"/>
            </a:rPr>
            <a:t>√ </a:t>
          </a:r>
          <a:r>
            <a:rPr lang="en-GB" sz="20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  <a:ea typeface="Cambria Math" panose="02040503050406030204" pitchFamily="18" charset="0"/>
            </a:rPr>
            <a:t>but some improvements and alternatives</a:t>
          </a:r>
          <a:endParaRPr lang="en-US" sz="1800" b="1" dirty="0">
            <a:solidFill>
              <a:schemeClr val="accent6">
                <a:lumMod val="75000"/>
              </a:schemeClr>
            </a:solidFill>
            <a:latin typeface="Comic Sans MS" panose="030F0702030302020204" pitchFamily="66" charset="0"/>
          </a:endParaRPr>
        </a:p>
      </dgm:t>
    </dgm:pt>
    <dgm:pt modelId="{18CB858F-AE81-41BC-9D17-0AB7D9EE9D48}" type="parTrans" cxnId="{2EE22E8F-5435-46E2-A9D2-B6331BB97E24}">
      <dgm:prSet/>
      <dgm:spPr/>
      <dgm:t>
        <a:bodyPr/>
        <a:lstStyle/>
        <a:p>
          <a:endParaRPr lang="en-US"/>
        </a:p>
      </dgm:t>
    </dgm:pt>
    <dgm:pt modelId="{6BB0FC7F-89CA-4A5A-92D7-69CE7CDFCECB}" type="sibTrans" cxnId="{2EE22E8F-5435-46E2-A9D2-B6331BB97E24}">
      <dgm:prSet/>
      <dgm:spPr/>
      <dgm:t>
        <a:bodyPr/>
        <a:lstStyle/>
        <a:p>
          <a:endParaRPr lang="en-US"/>
        </a:p>
      </dgm:t>
    </dgm:pt>
    <dgm:pt modelId="{3C1CA404-4E31-47C5-855F-6887FBFDD34E}">
      <dgm:prSet custT="1"/>
      <dgm:spPr/>
      <dgm:t>
        <a:bodyPr/>
        <a:lstStyle/>
        <a:p>
          <a:r>
            <a:rPr lang="en-GB" sz="2000" dirty="0">
              <a:latin typeface="Comic Sans MS" panose="030F0702030302020204" pitchFamily="66" charset="0"/>
            </a:rPr>
            <a:t>Are the reference conditions still valid or can they even be achieved? </a:t>
          </a:r>
          <a:r>
            <a:rPr lang="en-GB" sz="2400" b="1" dirty="0">
              <a:solidFill>
                <a:srgbClr val="00B050"/>
              </a:solidFill>
              <a:latin typeface="Comic Sans MS" panose="030F0702030302020204" pitchFamily="66" charset="0"/>
              <a:ea typeface="Cambria Math" panose="02040503050406030204" pitchFamily="18" charset="0"/>
            </a:rPr>
            <a:t>√</a:t>
          </a:r>
          <a:endParaRPr lang="en-US" sz="2000" dirty="0">
            <a:latin typeface="Comic Sans MS" panose="030F0702030302020204" pitchFamily="66" charset="0"/>
          </a:endParaRPr>
        </a:p>
      </dgm:t>
    </dgm:pt>
    <dgm:pt modelId="{1822FC88-557E-4D5B-A899-4705F83F7F69}" type="parTrans" cxnId="{99B69A4B-5DD0-4603-9DFB-7F62E15A340A}">
      <dgm:prSet/>
      <dgm:spPr/>
      <dgm:t>
        <a:bodyPr/>
        <a:lstStyle/>
        <a:p>
          <a:endParaRPr lang="en-US"/>
        </a:p>
      </dgm:t>
    </dgm:pt>
    <dgm:pt modelId="{BD12465A-D6B8-41CF-9DF0-ADEA1E8ECC3D}" type="sibTrans" cxnId="{99B69A4B-5DD0-4603-9DFB-7F62E15A340A}">
      <dgm:prSet/>
      <dgm:spPr/>
      <dgm:t>
        <a:bodyPr/>
        <a:lstStyle/>
        <a:p>
          <a:endParaRPr lang="en-US"/>
        </a:p>
      </dgm:t>
    </dgm:pt>
    <dgm:pt modelId="{E5E6CF5E-CA1C-4E5B-85DB-928DB43ACE98}">
      <dgm:prSet custT="1"/>
      <dgm:spPr/>
      <dgm:t>
        <a:bodyPr/>
        <a:lstStyle/>
        <a:p>
          <a:r>
            <a:rPr lang="en-GB" sz="2000" dirty="0">
              <a:latin typeface="Comic Sans MS" panose="030F0702030302020204" pitchFamily="66" charset="0"/>
            </a:rPr>
            <a:t>Is the beam quality specification still relevant and can it be measured in the same way? </a:t>
          </a:r>
          <a:r>
            <a:rPr lang="en-GB" sz="2400" b="1" dirty="0">
              <a:solidFill>
                <a:srgbClr val="00B050"/>
              </a:solidFill>
              <a:latin typeface="Comic Sans MS" panose="030F0702030302020204" pitchFamily="66" charset="0"/>
              <a:ea typeface="Cambria Math" panose="02040503050406030204" pitchFamily="18" charset="0"/>
            </a:rPr>
            <a:t>√</a:t>
          </a:r>
          <a:endParaRPr lang="en-US" sz="1800" dirty="0">
            <a:latin typeface="Comic Sans MS" panose="030F0702030302020204" pitchFamily="66" charset="0"/>
          </a:endParaRPr>
        </a:p>
      </dgm:t>
    </dgm:pt>
    <dgm:pt modelId="{7BDB655F-0537-4020-9317-EACE3C95E89A}" type="parTrans" cxnId="{671FAFDE-8553-436A-96CD-E435B957DAF9}">
      <dgm:prSet/>
      <dgm:spPr/>
      <dgm:t>
        <a:bodyPr/>
        <a:lstStyle/>
        <a:p>
          <a:endParaRPr lang="en-US"/>
        </a:p>
      </dgm:t>
    </dgm:pt>
    <dgm:pt modelId="{2BAB65BA-00D4-4952-8287-7C0108F01A1A}" type="sibTrans" cxnId="{671FAFDE-8553-436A-96CD-E435B957DAF9}">
      <dgm:prSet/>
      <dgm:spPr/>
      <dgm:t>
        <a:bodyPr/>
        <a:lstStyle/>
        <a:p>
          <a:endParaRPr lang="en-US"/>
        </a:p>
      </dgm:t>
    </dgm:pt>
    <dgm:pt modelId="{4F0F191E-A567-431E-AFB9-4171FA4D290D}">
      <dgm:prSet custT="1"/>
      <dgm:spPr/>
      <dgm:t>
        <a:bodyPr/>
        <a:lstStyle/>
        <a:p>
          <a:r>
            <a:rPr lang="en-GB" sz="2000" dirty="0">
              <a:latin typeface="Comic Sans MS" panose="030F0702030302020204" pitchFamily="66" charset="0"/>
            </a:rPr>
            <a:t>Can the same </a:t>
          </a:r>
          <a:r>
            <a:rPr lang="en-GB" sz="2000" dirty="0" err="1">
              <a:latin typeface="Comic Sans MS" panose="030F0702030302020204" pitchFamily="66" charset="0"/>
            </a:rPr>
            <a:t>k</a:t>
          </a:r>
          <a:r>
            <a:rPr lang="en-GB" sz="2000" baseline="-25000" dirty="0" err="1">
              <a:latin typeface="Comic Sans MS" panose="030F0702030302020204" pitchFamily="66" charset="0"/>
            </a:rPr>
            <a:t>Q</a:t>
          </a:r>
          <a:r>
            <a:rPr lang="en-GB" sz="2000" dirty="0">
              <a:latin typeface="Comic Sans MS" panose="030F0702030302020204" pitchFamily="66" charset="0"/>
            </a:rPr>
            <a:t> values be used? </a:t>
          </a:r>
          <a:r>
            <a:rPr lang="en-GB" sz="2400" b="1" dirty="0">
              <a:solidFill>
                <a:srgbClr val="00B050"/>
              </a:solidFill>
              <a:latin typeface="Comic Sans MS" panose="030F0702030302020204" pitchFamily="66" charset="0"/>
              <a:ea typeface="Cambria Math" panose="02040503050406030204" pitchFamily="18" charset="0"/>
            </a:rPr>
            <a:t>√</a:t>
          </a:r>
          <a:endParaRPr lang="en-US" sz="1800" dirty="0">
            <a:latin typeface="Comic Sans MS" panose="030F0702030302020204" pitchFamily="66" charset="0"/>
          </a:endParaRPr>
        </a:p>
      </dgm:t>
    </dgm:pt>
    <dgm:pt modelId="{F3744420-4FBE-4EE5-9FD5-DE533A5D5847}" type="parTrans" cxnId="{D4F47729-F364-4E77-BE42-637B5E9D5447}">
      <dgm:prSet/>
      <dgm:spPr/>
      <dgm:t>
        <a:bodyPr/>
        <a:lstStyle/>
        <a:p>
          <a:endParaRPr lang="en-US"/>
        </a:p>
      </dgm:t>
    </dgm:pt>
    <dgm:pt modelId="{D9CAF1C4-EA15-4987-A540-68A26C1D04B8}" type="sibTrans" cxnId="{D4F47729-F364-4E77-BE42-637B5E9D5447}">
      <dgm:prSet/>
      <dgm:spPr/>
      <dgm:t>
        <a:bodyPr/>
        <a:lstStyle/>
        <a:p>
          <a:endParaRPr lang="en-US"/>
        </a:p>
      </dgm:t>
    </dgm:pt>
    <dgm:pt modelId="{A441939E-6C80-411C-95EE-6DDB482AA35F}">
      <dgm:prSet custT="1"/>
      <dgm:spPr/>
      <dgm:t>
        <a:bodyPr/>
        <a:lstStyle/>
        <a:p>
          <a:r>
            <a:rPr lang="en-GB" sz="2000" dirty="0">
              <a:latin typeface="Comic Sans MS" panose="030F0702030302020204" pitchFamily="66" charset="0"/>
            </a:rPr>
            <a:t>Are the recommendations on relative dosimetry still valid? </a:t>
          </a:r>
          <a:r>
            <a:rPr lang="en-GB" sz="2400" b="1" dirty="0">
              <a:solidFill>
                <a:srgbClr val="00B050"/>
              </a:solidFill>
              <a:latin typeface="Comic Sans MS" panose="030F0702030302020204" pitchFamily="66" charset="0"/>
              <a:ea typeface="Cambria Math" panose="02040503050406030204" pitchFamily="18" charset="0"/>
            </a:rPr>
            <a:t>√</a:t>
          </a:r>
          <a:endParaRPr lang="en-US" sz="1800" dirty="0">
            <a:latin typeface="Comic Sans MS" panose="030F0702030302020204" pitchFamily="66" charset="0"/>
          </a:endParaRPr>
        </a:p>
      </dgm:t>
    </dgm:pt>
    <dgm:pt modelId="{8DB6BBC5-4429-4725-BB37-5C894964FA51}" type="parTrans" cxnId="{9B3D8F9A-7FAC-4660-A12C-B92F68C311B8}">
      <dgm:prSet/>
      <dgm:spPr/>
      <dgm:t>
        <a:bodyPr/>
        <a:lstStyle/>
        <a:p>
          <a:endParaRPr lang="en-US"/>
        </a:p>
      </dgm:t>
    </dgm:pt>
    <dgm:pt modelId="{B68F0507-91D9-4527-9C56-432540C39AB1}" type="sibTrans" cxnId="{9B3D8F9A-7FAC-4660-A12C-B92F68C311B8}">
      <dgm:prSet/>
      <dgm:spPr/>
      <dgm:t>
        <a:bodyPr/>
        <a:lstStyle/>
        <a:p>
          <a:endParaRPr lang="en-US"/>
        </a:p>
      </dgm:t>
    </dgm:pt>
    <dgm:pt modelId="{6535F02A-9963-4201-A585-7936CCADD10B}">
      <dgm:prSet custT="1"/>
      <dgm:spPr/>
      <dgm:t>
        <a:bodyPr/>
        <a:lstStyle/>
        <a:p>
          <a:r>
            <a:rPr lang="en-GB" sz="2000" dirty="0">
              <a:latin typeface="Comic Sans MS" panose="030F0702030302020204" pitchFamily="66" charset="0"/>
            </a:rPr>
            <a:t>Is the typical uncertainty budget still valid or are any components much larger? </a:t>
          </a:r>
          <a:r>
            <a:rPr lang="en-GB" sz="24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  <a:ea typeface="Cambria Math" panose="02040503050406030204" pitchFamily="18" charset="0"/>
            </a:rPr>
            <a:t>√</a:t>
          </a:r>
          <a:endParaRPr lang="en-US" sz="1800" dirty="0">
            <a:latin typeface="Comic Sans MS" panose="030F0702030302020204" pitchFamily="66" charset="0"/>
          </a:endParaRPr>
        </a:p>
      </dgm:t>
    </dgm:pt>
    <dgm:pt modelId="{D7189822-325B-4019-8BF3-1A72456ED868}" type="parTrans" cxnId="{DF6C4E84-F13B-4DB7-AFE5-FC942A0B33C7}">
      <dgm:prSet/>
      <dgm:spPr/>
      <dgm:t>
        <a:bodyPr/>
        <a:lstStyle/>
        <a:p>
          <a:endParaRPr lang="en-US"/>
        </a:p>
      </dgm:t>
    </dgm:pt>
    <dgm:pt modelId="{B1A1CB81-DD94-4F81-970E-8AE03DF6E015}" type="sibTrans" cxnId="{DF6C4E84-F13B-4DB7-AFE5-FC942A0B33C7}">
      <dgm:prSet/>
      <dgm:spPr/>
      <dgm:t>
        <a:bodyPr/>
        <a:lstStyle/>
        <a:p>
          <a:endParaRPr lang="en-US"/>
        </a:p>
      </dgm:t>
    </dgm:pt>
    <dgm:pt modelId="{97F47235-24D7-4BB5-9CEB-11254200AE0A}" type="pres">
      <dgm:prSet presAssocID="{B3D5900E-5E3E-4FC2-9858-7E2444502B37}" presName="vert0" presStyleCnt="0">
        <dgm:presLayoutVars>
          <dgm:dir/>
          <dgm:animOne val="branch"/>
          <dgm:animLvl val="lvl"/>
        </dgm:presLayoutVars>
      </dgm:prSet>
      <dgm:spPr/>
    </dgm:pt>
    <dgm:pt modelId="{981DDA51-2A45-4E05-8C7D-2943C21DD772}" type="pres">
      <dgm:prSet presAssocID="{622A3237-3130-44B6-83C3-54B303BBECE2}" presName="thickLine" presStyleLbl="alignNode1" presStyleIdx="0" presStyleCnt="6"/>
      <dgm:spPr/>
    </dgm:pt>
    <dgm:pt modelId="{A698D650-2DAB-4022-91B6-42B96A6993B6}" type="pres">
      <dgm:prSet presAssocID="{622A3237-3130-44B6-83C3-54B303BBECE2}" presName="horz1" presStyleCnt="0"/>
      <dgm:spPr/>
    </dgm:pt>
    <dgm:pt modelId="{9B813B6D-8204-46B7-897E-428156C60291}" type="pres">
      <dgm:prSet presAssocID="{622A3237-3130-44B6-83C3-54B303BBECE2}" presName="tx1" presStyleLbl="revTx" presStyleIdx="0" presStyleCnt="6"/>
      <dgm:spPr/>
    </dgm:pt>
    <dgm:pt modelId="{7B697EC3-7132-43BD-A543-E85B7EDF84B2}" type="pres">
      <dgm:prSet presAssocID="{622A3237-3130-44B6-83C3-54B303BBECE2}" presName="vert1" presStyleCnt="0"/>
      <dgm:spPr/>
    </dgm:pt>
    <dgm:pt modelId="{B848054D-9730-4396-B669-D290848BA8EA}" type="pres">
      <dgm:prSet presAssocID="{3C1CA404-4E31-47C5-855F-6887FBFDD34E}" presName="thickLine" presStyleLbl="alignNode1" presStyleIdx="1" presStyleCnt="6"/>
      <dgm:spPr/>
    </dgm:pt>
    <dgm:pt modelId="{104D51B2-870B-420E-A713-AAE1A1A7BD94}" type="pres">
      <dgm:prSet presAssocID="{3C1CA404-4E31-47C5-855F-6887FBFDD34E}" presName="horz1" presStyleCnt="0"/>
      <dgm:spPr/>
    </dgm:pt>
    <dgm:pt modelId="{AA2B3328-BDB2-4B3E-8ABE-360E12B54999}" type="pres">
      <dgm:prSet presAssocID="{3C1CA404-4E31-47C5-855F-6887FBFDD34E}" presName="tx1" presStyleLbl="revTx" presStyleIdx="1" presStyleCnt="6"/>
      <dgm:spPr/>
    </dgm:pt>
    <dgm:pt modelId="{F3BE1D60-8DD9-4BD7-A090-DA97A6E6A858}" type="pres">
      <dgm:prSet presAssocID="{3C1CA404-4E31-47C5-855F-6887FBFDD34E}" presName="vert1" presStyleCnt="0"/>
      <dgm:spPr/>
    </dgm:pt>
    <dgm:pt modelId="{9C39ECCD-FD83-402F-A363-ABF995A77FBB}" type="pres">
      <dgm:prSet presAssocID="{E5E6CF5E-CA1C-4E5B-85DB-928DB43ACE98}" presName="thickLine" presStyleLbl="alignNode1" presStyleIdx="2" presStyleCnt="6"/>
      <dgm:spPr/>
    </dgm:pt>
    <dgm:pt modelId="{BFBE535B-06E1-43A7-9717-26654F0B124C}" type="pres">
      <dgm:prSet presAssocID="{E5E6CF5E-CA1C-4E5B-85DB-928DB43ACE98}" presName="horz1" presStyleCnt="0"/>
      <dgm:spPr/>
    </dgm:pt>
    <dgm:pt modelId="{A110EDA0-98F6-4139-A4EF-371CD830C95B}" type="pres">
      <dgm:prSet presAssocID="{E5E6CF5E-CA1C-4E5B-85DB-928DB43ACE98}" presName="tx1" presStyleLbl="revTx" presStyleIdx="2" presStyleCnt="6"/>
      <dgm:spPr/>
    </dgm:pt>
    <dgm:pt modelId="{82C8AB1A-136A-471C-BA9F-3C4932B4B5AC}" type="pres">
      <dgm:prSet presAssocID="{E5E6CF5E-CA1C-4E5B-85DB-928DB43ACE98}" presName="vert1" presStyleCnt="0"/>
      <dgm:spPr/>
    </dgm:pt>
    <dgm:pt modelId="{9D45F7D0-8E8C-4265-937C-ACF452D36C6B}" type="pres">
      <dgm:prSet presAssocID="{4F0F191E-A567-431E-AFB9-4171FA4D290D}" presName="thickLine" presStyleLbl="alignNode1" presStyleIdx="3" presStyleCnt="6"/>
      <dgm:spPr/>
    </dgm:pt>
    <dgm:pt modelId="{B6FD0519-AD61-4F37-8968-1A5E9C4B12DF}" type="pres">
      <dgm:prSet presAssocID="{4F0F191E-A567-431E-AFB9-4171FA4D290D}" presName="horz1" presStyleCnt="0"/>
      <dgm:spPr/>
    </dgm:pt>
    <dgm:pt modelId="{FCB81012-8874-4C1D-9474-FD3B12F42A50}" type="pres">
      <dgm:prSet presAssocID="{4F0F191E-A567-431E-AFB9-4171FA4D290D}" presName="tx1" presStyleLbl="revTx" presStyleIdx="3" presStyleCnt="6"/>
      <dgm:spPr/>
    </dgm:pt>
    <dgm:pt modelId="{0D261F8C-6087-4708-B5A7-B2924C90A1D0}" type="pres">
      <dgm:prSet presAssocID="{4F0F191E-A567-431E-AFB9-4171FA4D290D}" presName="vert1" presStyleCnt="0"/>
      <dgm:spPr/>
    </dgm:pt>
    <dgm:pt modelId="{5FD64CEA-6A04-4175-8232-BC329C81591F}" type="pres">
      <dgm:prSet presAssocID="{A441939E-6C80-411C-95EE-6DDB482AA35F}" presName="thickLine" presStyleLbl="alignNode1" presStyleIdx="4" presStyleCnt="6"/>
      <dgm:spPr/>
    </dgm:pt>
    <dgm:pt modelId="{63FE4005-88DE-4934-A036-EC22C6B6C537}" type="pres">
      <dgm:prSet presAssocID="{A441939E-6C80-411C-95EE-6DDB482AA35F}" presName="horz1" presStyleCnt="0"/>
      <dgm:spPr/>
    </dgm:pt>
    <dgm:pt modelId="{FC6F76C7-C4BC-495F-B69A-2FE07F5FBFE3}" type="pres">
      <dgm:prSet presAssocID="{A441939E-6C80-411C-95EE-6DDB482AA35F}" presName="tx1" presStyleLbl="revTx" presStyleIdx="4" presStyleCnt="6"/>
      <dgm:spPr/>
    </dgm:pt>
    <dgm:pt modelId="{9F53D55D-45C5-4EAA-89E6-33178CFDFD67}" type="pres">
      <dgm:prSet presAssocID="{A441939E-6C80-411C-95EE-6DDB482AA35F}" presName="vert1" presStyleCnt="0"/>
      <dgm:spPr/>
    </dgm:pt>
    <dgm:pt modelId="{B8A20D9D-32B4-48E4-B787-276D3835D818}" type="pres">
      <dgm:prSet presAssocID="{6535F02A-9963-4201-A585-7936CCADD10B}" presName="thickLine" presStyleLbl="alignNode1" presStyleIdx="5" presStyleCnt="6"/>
      <dgm:spPr/>
    </dgm:pt>
    <dgm:pt modelId="{5FC8E517-1214-41B5-98C9-740903D6CB74}" type="pres">
      <dgm:prSet presAssocID="{6535F02A-9963-4201-A585-7936CCADD10B}" presName="horz1" presStyleCnt="0"/>
      <dgm:spPr/>
    </dgm:pt>
    <dgm:pt modelId="{876B01D4-2CFD-46D9-B3BF-345DC60E703E}" type="pres">
      <dgm:prSet presAssocID="{6535F02A-9963-4201-A585-7936CCADD10B}" presName="tx1" presStyleLbl="revTx" presStyleIdx="5" presStyleCnt="6"/>
      <dgm:spPr/>
    </dgm:pt>
    <dgm:pt modelId="{0324EA9C-1D23-4D35-B178-B65830B9916D}" type="pres">
      <dgm:prSet presAssocID="{6535F02A-9963-4201-A585-7936CCADD10B}" presName="vert1" presStyleCnt="0"/>
      <dgm:spPr/>
    </dgm:pt>
  </dgm:ptLst>
  <dgm:cxnLst>
    <dgm:cxn modelId="{D4F47729-F364-4E77-BE42-637B5E9D5447}" srcId="{B3D5900E-5E3E-4FC2-9858-7E2444502B37}" destId="{4F0F191E-A567-431E-AFB9-4171FA4D290D}" srcOrd="3" destOrd="0" parTransId="{F3744420-4FBE-4EE5-9FD5-DE533A5D5847}" sibTransId="{D9CAF1C4-EA15-4987-A540-68A26C1D04B8}"/>
    <dgm:cxn modelId="{3958C23A-34C2-4AAB-9EA1-F346C8259E58}" type="presOf" srcId="{6535F02A-9963-4201-A585-7936CCADD10B}" destId="{876B01D4-2CFD-46D9-B3BF-345DC60E703E}" srcOrd="0" destOrd="0" presId="urn:microsoft.com/office/officeart/2008/layout/LinedList"/>
    <dgm:cxn modelId="{152FB95B-1A3C-49BA-B899-05ABF5F75AC8}" type="presOf" srcId="{B3D5900E-5E3E-4FC2-9858-7E2444502B37}" destId="{97F47235-24D7-4BB5-9CEB-11254200AE0A}" srcOrd="0" destOrd="0" presId="urn:microsoft.com/office/officeart/2008/layout/LinedList"/>
    <dgm:cxn modelId="{44FCF763-085E-4754-A5BA-6BC57B70FB32}" type="presOf" srcId="{4F0F191E-A567-431E-AFB9-4171FA4D290D}" destId="{FCB81012-8874-4C1D-9474-FD3B12F42A50}" srcOrd="0" destOrd="0" presId="urn:microsoft.com/office/officeart/2008/layout/LinedList"/>
    <dgm:cxn modelId="{99B69A4B-5DD0-4603-9DFB-7F62E15A340A}" srcId="{B3D5900E-5E3E-4FC2-9858-7E2444502B37}" destId="{3C1CA404-4E31-47C5-855F-6887FBFDD34E}" srcOrd="1" destOrd="0" parTransId="{1822FC88-557E-4D5B-A899-4705F83F7F69}" sibTransId="{BD12465A-D6B8-41CF-9DF0-ADEA1E8ECC3D}"/>
    <dgm:cxn modelId="{9721D274-831D-4C08-89CB-6F1AAA928AA7}" type="presOf" srcId="{E5E6CF5E-CA1C-4E5B-85DB-928DB43ACE98}" destId="{A110EDA0-98F6-4139-A4EF-371CD830C95B}" srcOrd="0" destOrd="0" presId="urn:microsoft.com/office/officeart/2008/layout/LinedList"/>
    <dgm:cxn modelId="{FF7D137E-2D3C-4F6B-848B-72827B743AEC}" type="presOf" srcId="{A441939E-6C80-411C-95EE-6DDB482AA35F}" destId="{FC6F76C7-C4BC-495F-B69A-2FE07F5FBFE3}" srcOrd="0" destOrd="0" presId="urn:microsoft.com/office/officeart/2008/layout/LinedList"/>
    <dgm:cxn modelId="{DF6C4E84-F13B-4DB7-AFE5-FC942A0B33C7}" srcId="{B3D5900E-5E3E-4FC2-9858-7E2444502B37}" destId="{6535F02A-9963-4201-A585-7936CCADD10B}" srcOrd="5" destOrd="0" parTransId="{D7189822-325B-4019-8BF3-1A72456ED868}" sibTransId="{B1A1CB81-DD94-4F81-970E-8AE03DF6E015}"/>
    <dgm:cxn modelId="{2EE22E8F-5435-46E2-A9D2-B6331BB97E24}" srcId="{B3D5900E-5E3E-4FC2-9858-7E2444502B37}" destId="{622A3237-3130-44B6-83C3-54B303BBECE2}" srcOrd="0" destOrd="0" parTransId="{18CB858F-AE81-41BC-9D17-0AB7D9EE9D48}" sibTransId="{6BB0FC7F-89CA-4A5A-92D7-69CE7CDFCECB}"/>
    <dgm:cxn modelId="{9B3D8F9A-7FAC-4660-A12C-B92F68C311B8}" srcId="{B3D5900E-5E3E-4FC2-9858-7E2444502B37}" destId="{A441939E-6C80-411C-95EE-6DDB482AA35F}" srcOrd="4" destOrd="0" parTransId="{8DB6BBC5-4429-4725-BB37-5C894964FA51}" sibTransId="{B68F0507-91D9-4527-9C56-432540C39AB1}"/>
    <dgm:cxn modelId="{D6083B9B-4A0E-4C3C-B2EE-5563A0602711}" type="presOf" srcId="{622A3237-3130-44B6-83C3-54B303BBECE2}" destId="{9B813B6D-8204-46B7-897E-428156C60291}" srcOrd="0" destOrd="0" presId="urn:microsoft.com/office/officeart/2008/layout/LinedList"/>
    <dgm:cxn modelId="{5AC936DE-9F97-40D2-AA37-524FAA3BC3A5}" type="presOf" srcId="{3C1CA404-4E31-47C5-855F-6887FBFDD34E}" destId="{AA2B3328-BDB2-4B3E-8ABE-360E12B54999}" srcOrd="0" destOrd="0" presId="urn:microsoft.com/office/officeart/2008/layout/LinedList"/>
    <dgm:cxn modelId="{671FAFDE-8553-436A-96CD-E435B957DAF9}" srcId="{B3D5900E-5E3E-4FC2-9858-7E2444502B37}" destId="{E5E6CF5E-CA1C-4E5B-85DB-928DB43ACE98}" srcOrd="2" destOrd="0" parTransId="{7BDB655F-0537-4020-9317-EACE3C95E89A}" sibTransId="{2BAB65BA-00D4-4952-8287-7C0108F01A1A}"/>
    <dgm:cxn modelId="{836CFF4C-F7CF-4E58-9FC9-857261EE22FD}" type="presParOf" srcId="{97F47235-24D7-4BB5-9CEB-11254200AE0A}" destId="{981DDA51-2A45-4E05-8C7D-2943C21DD772}" srcOrd="0" destOrd="0" presId="urn:microsoft.com/office/officeart/2008/layout/LinedList"/>
    <dgm:cxn modelId="{31C57ABB-67C0-4321-942A-0FC9BF29C946}" type="presParOf" srcId="{97F47235-24D7-4BB5-9CEB-11254200AE0A}" destId="{A698D650-2DAB-4022-91B6-42B96A6993B6}" srcOrd="1" destOrd="0" presId="urn:microsoft.com/office/officeart/2008/layout/LinedList"/>
    <dgm:cxn modelId="{EFE89F86-3AF9-40D1-9D83-D899280A4A6D}" type="presParOf" srcId="{A698D650-2DAB-4022-91B6-42B96A6993B6}" destId="{9B813B6D-8204-46B7-897E-428156C60291}" srcOrd="0" destOrd="0" presId="urn:microsoft.com/office/officeart/2008/layout/LinedList"/>
    <dgm:cxn modelId="{3D78683D-86D6-4EF6-9E14-50EEFAD8AF99}" type="presParOf" srcId="{A698D650-2DAB-4022-91B6-42B96A6993B6}" destId="{7B697EC3-7132-43BD-A543-E85B7EDF84B2}" srcOrd="1" destOrd="0" presId="urn:microsoft.com/office/officeart/2008/layout/LinedList"/>
    <dgm:cxn modelId="{056C2AE7-9FA8-41B8-BB2F-D5EDBED9CA65}" type="presParOf" srcId="{97F47235-24D7-4BB5-9CEB-11254200AE0A}" destId="{B848054D-9730-4396-B669-D290848BA8EA}" srcOrd="2" destOrd="0" presId="urn:microsoft.com/office/officeart/2008/layout/LinedList"/>
    <dgm:cxn modelId="{6AF24268-7865-49EF-ADC8-B83C05370108}" type="presParOf" srcId="{97F47235-24D7-4BB5-9CEB-11254200AE0A}" destId="{104D51B2-870B-420E-A713-AAE1A1A7BD94}" srcOrd="3" destOrd="0" presId="urn:microsoft.com/office/officeart/2008/layout/LinedList"/>
    <dgm:cxn modelId="{6C04A08D-26F8-4EF0-88F5-74143795BD34}" type="presParOf" srcId="{104D51B2-870B-420E-A713-AAE1A1A7BD94}" destId="{AA2B3328-BDB2-4B3E-8ABE-360E12B54999}" srcOrd="0" destOrd="0" presId="urn:microsoft.com/office/officeart/2008/layout/LinedList"/>
    <dgm:cxn modelId="{403BEAC5-B3CA-4611-85E5-0E0A0F0A1AD3}" type="presParOf" srcId="{104D51B2-870B-420E-A713-AAE1A1A7BD94}" destId="{F3BE1D60-8DD9-4BD7-A090-DA97A6E6A858}" srcOrd="1" destOrd="0" presId="urn:microsoft.com/office/officeart/2008/layout/LinedList"/>
    <dgm:cxn modelId="{3F2B9224-B993-4EE1-9D47-D003A791419C}" type="presParOf" srcId="{97F47235-24D7-4BB5-9CEB-11254200AE0A}" destId="{9C39ECCD-FD83-402F-A363-ABF995A77FBB}" srcOrd="4" destOrd="0" presId="urn:microsoft.com/office/officeart/2008/layout/LinedList"/>
    <dgm:cxn modelId="{F9688ADC-8B58-42D5-B395-D552E5816673}" type="presParOf" srcId="{97F47235-24D7-4BB5-9CEB-11254200AE0A}" destId="{BFBE535B-06E1-43A7-9717-26654F0B124C}" srcOrd="5" destOrd="0" presId="urn:microsoft.com/office/officeart/2008/layout/LinedList"/>
    <dgm:cxn modelId="{DBD0DB62-23C6-4DE6-8923-8CA76E37A3E3}" type="presParOf" srcId="{BFBE535B-06E1-43A7-9717-26654F0B124C}" destId="{A110EDA0-98F6-4139-A4EF-371CD830C95B}" srcOrd="0" destOrd="0" presId="urn:microsoft.com/office/officeart/2008/layout/LinedList"/>
    <dgm:cxn modelId="{F7818E28-4BA7-4C26-8BA1-78BA00C5D6EF}" type="presParOf" srcId="{BFBE535B-06E1-43A7-9717-26654F0B124C}" destId="{82C8AB1A-136A-471C-BA9F-3C4932B4B5AC}" srcOrd="1" destOrd="0" presId="urn:microsoft.com/office/officeart/2008/layout/LinedList"/>
    <dgm:cxn modelId="{4F66F389-D0F4-4319-B555-684EA93C200E}" type="presParOf" srcId="{97F47235-24D7-4BB5-9CEB-11254200AE0A}" destId="{9D45F7D0-8E8C-4265-937C-ACF452D36C6B}" srcOrd="6" destOrd="0" presId="urn:microsoft.com/office/officeart/2008/layout/LinedList"/>
    <dgm:cxn modelId="{FB941EA8-A92F-4177-8DD5-4C9D6E27C304}" type="presParOf" srcId="{97F47235-24D7-4BB5-9CEB-11254200AE0A}" destId="{B6FD0519-AD61-4F37-8968-1A5E9C4B12DF}" srcOrd="7" destOrd="0" presId="urn:microsoft.com/office/officeart/2008/layout/LinedList"/>
    <dgm:cxn modelId="{C75EC22E-5BAB-40B9-8091-2056FD0B08E5}" type="presParOf" srcId="{B6FD0519-AD61-4F37-8968-1A5E9C4B12DF}" destId="{FCB81012-8874-4C1D-9474-FD3B12F42A50}" srcOrd="0" destOrd="0" presId="urn:microsoft.com/office/officeart/2008/layout/LinedList"/>
    <dgm:cxn modelId="{EA9CFEB3-4D1F-4210-985A-8D6AC4793522}" type="presParOf" srcId="{B6FD0519-AD61-4F37-8968-1A5E9C4B12DF}" destId="{0D261F8C-6087-4708-B5A7-B2924C90A1D0}" srcOrd="1" destOrd="0" presId="urn:microsoft.com/office/officeart/2008/layout/LinedList"/>
    <dgm:cxn modelId="{F90C267E-DC99-4FFF-8714-A8DAAA2F4062}" type="presParOf" srcId="{97F47235-24D7-4BB5-9CEB-11254200AE0A}" destId="{5FD64CEA-6A04-4175-8232-BC329C81591F}" srcOrd="8" destOrd="0" presId="urn:microsoft.com/office/officeart/2008/layout/LinedList"/>
    <dgm:cxn modelId="{E08E90D5-C530-42CC-8FA8-523E957872B2}" type="presParOf" srcId="{97F47235-24D7-4BB5-9CEB-11254200AE0A}" destId="{63FE4005-88DE-4934-A036-EC22C6B6C537}" srcOrd="9" destOrd="0" presId="urn:microsoft.com/office/officeart/2008/layout/LinedList"/>
    <dgm:cxn modelId="{14A468C1-9DE7-4306-82AC-09F1DD7B2C61}" type="presParOf" srcId="{63FE4005-88DE-4934-A036-EC22C6B6C537}" destId="{FC6F76C7-C4BC-495F-B69A-2FE07F5FBFE3}" srcOrd="0" destOrd="0" presId="urn:microsoft.com/office/officeart/2008/layout/LinedList"/>
    <dgm:cxn modelId="{88BB2AAA-E548-4E39-9A2F-9ADB7A07251A}" type="presParOf" srcId="{63FE4005-88DE-4934-A036-EC22C6B6C537}" destId="{9F53D55D-45C5-4EAA-89E6-33178CFDFD67}" srcOrd="1" destOrd="0" presId="urn:microsoft.com/office/officeart/2008/layout/LinedList"/>
    <dgm:cxn modelId="{198528F8-CD32-42F0-8B98-1D4A8E7756AD}" type="presParOf" srcId="{97F47235-24D7-4BB5-9CEB-11254200AE0A}" destId="{B8A20D9D-32B4-48E4-B787-276D3835D818}" srcOrd="10" destOrd="0" presId="urn:microsoft.com/office/officeart/2008/layout/LinedList"/>
    <dgm:cxn modelId="{9B0A68A8-4B9B-4C13-811C-20974D42F518}" type="presParOf" srcId="{97F47235-24D7-4BB5-9CEB-11254200AE0A}" destId="{5FC8E517-1214-41B5-98C9-740903D6CB74}" srcOrd="11" destOrd="0" presId="urn:microsoft.com/office/officeart/2008/layout/LinedList"/>
    <dgm:cxn modelId="{4C120D18-9CA8-45FF-80E4-A1E914F3DEFA}" type="presParOf" srcId="{5FC8E517-1214-41B5-98C9-740903D6CB74}" destId="{876B01D4-2CFD-46D9-B3BF-345DC60E703E}" srcOrd="0" destOrd="0" presId="urn:microsoft.com/office/officeart/2008/layout/LinedList"/>
    <dgm:cxn modelId="{C778D4AB-7671-4403-9125-642D87B4D486}" type="presParOf" srcId="{5FC8E517-1214-41B5-98C9-740903D6CB74}" destId="{0324EA9C-1D23-4D35-B178-B65830B9916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D5900E-5E3E-4FC2-9858-7E2444502B3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2A3237-3130-44B6-83C3-54B303BBECE2}">
      <dgm:prSet custT="1"/>
      <dgm:spPr/>
      <dgm:t>
        <a:bodyPr/>
        <a:lstStyle/>
        <a:p>
          <a:r>
            <a:rPr lang="en-GB" sz="2000" dirty="0">
              <a:latin typeface="Comic Sans MS" panose="030F0702030302020204" pitchFamily="66" charset="0"/>
            </a:rPr>
            <a:t>Can the same equipment be used? </a:t>
          </a:r>
          <a:r>
            <a:rPr lang="en-GB" sz="2400" b="1" dirty="0">
              <a:solidFill>
                <a:srgbClr val="00B050"/>
              </a:solidFill>
              <a:latin typeface="Comic Sans MS" panose="030F0702030302020204" pitchFamily="66" charset="0"/>
              <a:ea typeface="Cambria Math" panose="02040503050406030204" pitchFamily="18" charset="0"/>
            </a:rPr>
            <a:t>√ </a:t>
          </a:r>
          <a:r>
            <a:rPr lang="en-GB" sz="20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  <a:ea typeface="Cambria Math" panose="02040503050406030204" pitchFamily="18" charset="0"/>
            </a:rPr>
            <a:t>but some improvements and alternatives for UHDR</a:t>
          </a:r>
          <a:endParaRPr lang="en-US" sz="1800" b="1" dirty="0">
            <a:solidFill>
              <a:schemeClr val="accent6">
                <a:lumMod val="75000"/>
              </a:schemeClr>
            </a:solidFill>
            <a:latin typeface="Comic Sans MS" panose="030F0702030302020204" pitchFamily="66" charset="0"/>
          </a:endParaRPr>
        </a:p>
      </dgm:t>
    </dgm:pt>
    <dgm:pt modelId="{18CB858F-AE81-41BC-9D17-0AB7D9EE9D48}" type="parTrans" cxnId="{2EE22E8F-5435-46E2-A9D2-B6331BB97E24}">
      <dgm:prSet/>
      <dgm:spPr/>
      <dgm:t>
        <a:bodyPr/>
        <a:lstStyle/>
        <a:p>
          <a:endParaRPr lang="en-US"/>
        </a:p>
      </dgm:t>
    </dgm:pt>
    <dgm:pt modelId="{6BB0FC7F-89CA-4A5A-92D7-69CE7CDFCECB}" type="sibTrans" cxnId="{2EE22E8F-5435-46E2-A9D2-B6331BB97E24}">
      <dgm:prSet/>
      <dgm:spPr/>
      <dgm:t>
        <a:bodyPr/>
        <a:lstStyle/>
        <a:p>
          <a:endParaRPr lang="en-US"/>
        </a:p>
      </dgm:t>
    </dgm:pt>
    <dgm:pt modelId="{3C1CA404-4E31-47C5-855F-6887FBFDD34E}">
      <dgm:prSet custT="1"/>
      <dgm:spPr/>
      <dgm:t>
        <a:bodyPr/>
        <a:lstStyle/>
        <a:p>
          <a:r>
            <a:rPr lang="en-GB" sz="2000" dirty="0">
              <a:latin typeface="Comic Sans MS" panose="030F0702030302020204" pitchFamily="66" charset="0"/>
            </a:rPr>
            <a:t>Are the reference conditions still valid or can they even be achieved? </a:t>
          </a:r>
          <a:r>
            <a:rPr lang="en-GB" sz="2000" b="1" dirty="0">
              <a:solidFill>
                <a:srgbClr val="00B050"/>
              </a:solidFill>
              <a:latin typeface="Comic Sans MS" panose="030F0702030302020204" pitchFamily="66" charset="0"/>
              <a:ea typeface="Cambria Math" panose="02040503050406030204" pitchFamily="18" charset="0"/>
            </a:rPr>
            <a:t>√</a:t>
          </a:r>
          <a:r>
            <a:rPr lang="en-GB" sz="20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  <a:ea typeface="Cambria Math" panose="02040503050406030204" pitchFamily="18" charset="0"/>
            </a:rPr>
            <a:t> to some extent but relevance should be questioned</a:t>
          </a:r>
          <a:endParaRPr lang="en-US" sz="2000" dirty="0">
            <a:latin typeface="Comic Sans MS" panose="030F0702030302020204" pitchFamily="66" charset="0"/>
          </a:endParaRPr>
        </a:p>
      </dgm:t>
    </dgm:pt>
    <dgm:pt modelId="{1822FC88-557E-4D5B-A899-4705F83F7F69}" type="parTrans" cxnId="{99B69A4B-5DD0-4603-9DFB-7F62E15A340A}">
      <dgm:prSet/>
      <dgm:spPr/>
      <dgm:t>
        <a:bodyPr/>
        <a:lstStyle/>
        <a:p>
          <a:endParaRPr lang="en-US"/>
        </a:p>
      </dgm:t>
    </dgm:pt>
    <dgm:pt modelId="{BD12465A-D6B8-41CF-9DF0-ADEA1E8ECC3D}" type="sibTrans" cxnId="{99B69A4B-5DD0-4603-9DFB-7F62E15A340A}">
      <dgm:prSet/>
      <dgm:spPr/>
      <dgm:t>
        <a:bodyPr/>
        <a:lstStyle/>
        <a:p>
          <a:endParaRPr lang="en-US"/>
        </a:p>
      </dgm:t>
    </dgm:pt>
    <dgm:pt modelId="{E5E6CF5E-CA1C-4E5B-85DB-928DB43ACE98}">
      <dgm:prSet custT="1"/>
      <dgm:spPr/>
      <dgm:t>
        <a:bodyPr/>
        <a:lstStyle/>
        <a:p>
          <a:r>
            <a:rPr lang="en-GB" sz="2000" dirty="0">
              <a:latin typeface="Comic Sans MS" panose="030F0702030302020204" pitchFamily="66" charset="0"/>
            </a:rPr>
            <a:t>Is the beam quality specification still relevant and can it be measured in the same way? </a:t>
          </a:r>
          <a:r>
            <a:rPr lang="en-GB" sz="2400" b="1" dirty="0">
              <a:solidFill>
                <a:srgbClr val="00B050"/>
              </a:solidFill>
              <a:latin typeface="Comic Sans MS" panose="030F0702030302020204" pitchFamily="66" charset="0"/>
              <a:ea typeface="Cambria Math" panose="02040503050406030204" pitchFamily="18" charset="0"/>
            </a:rPr>
            <a:t>√ </a:t>
          </a:r>
          <a:r>
            <a:rPr lang="en-GB" sz="20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  <a:ea typeface="Cambria Math" panose="02040503050406030204" pitchFamily="18" charset="0"/>
            </a:rPr>
            <a:t>probably yes</a:t>
          </a:r>
          <a:endParaRPr lang="en-US" sz="1800" dirty="0">
            <a:latin typeface="Comic Sans MS" panose="030F0702030302020204" pitchFamily="66" charset="0"/>
          </a:endParaRPr>
        </a:p>
      </dgm:t>
    </dgm:pt>
    <dgm:pt modelId="{7BDB655F-0537-4020-9317-EACE3C95E89A}" type="parTrans" cxnId="{671FAFDE-8553-436A-96CD-E435B957DAF9}">
      <dgm:prSet/>
      <dgm:spPr/>
      <dgm:t>
        <a:bodyPr/>
        <a:lstStyle/>
        <a:p>
          <a:endParaRPr lang="en-US"/>
        </a:p>
      </dgm:t>
    </dgm:pt>
    <dgm:pt modelId="{2BAB65BA-00D4-4952-8287-7C0108F01A1A}" type="sibTrans" cxnId="{671FAFDE-8553-436A-96CD-E435B957DAF9}">
      <dgm:prSet/>
      <dgm:spPr/>
      <dgm:t>
        <a:bodyPr/>
        <a:lstStyle/>
        <a:p>
          <a:endParaRPr lang="en-US"/>
        </a:p>
      </dgm:t>
    </dgm:pt>
    <dgm:pt modelId="{4F0F191E-A567-431E-AFB9-4171FA4D290D}">
      <dgm:prSet custT="1"/>
      <dgm:spPr/>
      <dgm:t>
        <a:bodyPr/>
        <a:lstStyle/>
        <a:p>
          <a:r>
            <a:rPr lang="en-GB" sz="2000" dirty="0">
              <a:latin typeface="Comic Sans MS" panose="030F0702030302020204" pitchFamily="66" charset="0"/>
            </a:rPr>
            <a:t>Can the same </a:t>
          </a:r>
          <a:r>
            <a:rPr lang="en-GB" sz="2000" dirty="0" err="1">
              <a:latin typeface="Comic Sans MS" panose="030F0702030302020204" pitchFamily="66" charset="0"/>
            </a:rPr>
            <a:t>k</a:t>
          </a:r>
          <a:r>
            <a:rPr lang="en-GB" sz="2000" baseline="-25000" dirty="0" err="1">
              <a:latin typeface="Comic Sans MS" panose="030F0702030302020204" pitchFamily="66" charset="0"/>
            </a:rPr>
            <a:t>Q</a:t>
          </a:r>
          <a:r>
            <a:rPr lang="en-GB" sz="2000" dirty="0">
              <a:latin typeface="Comic Sans MS" panose="030F0702030302020204" pitchFamily="66" charset="0"/>
            </a:rPr>
            <a:t> values be used? </a:t>
          </a:r>
          <a:r>
            <a:rPr lang="en-GB" sz="2000" b="1" dirty="0">
              <a:solidFill>
                <a:srgbClr val="FF0000"/>
              </a:solidFill>
              <a:latin typeface="Comic Sans MS" panose="030F0702030302020204" pitchFamily="66" charset="0"/>
              <a:ea typeface="Cambria Math" panose="02040503050406030204" pitchFamily="18" charset="0"/>
            </a:rPr>
            <a:t>X</a:t>
          </a:r>
          <a:r>
            <a:rPr lang="en-GB" sz="20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  <a:ea typeface="Cambria Math" panose="02040503050406030204" pitchFamily="18" charset="0"/>
            </a:rPr>
            <a:t> maybe with different model, but more data needed</a:t>
          </a:r>
          <a:endParaRPr lang="en-US" sz="2000" dirty="0">
            <a:latin typeface="Comic Sans MS" panose="030F0702030302020204" pitchFamily="66" charset="0"/>
          </a:endParaRPr>
        </a:p>
      </dgm:t>
    </dgm:pt>
    <dgm:pt modelId="{F3744420-4FBE-4EE5-9FD5-DE533A5D5847}" type="parTrans" cxnId="{D4F47729-F364-4E77-BE42-637B5E9D5447}">
      <dgm:prSet/>
      <dgm:spPr/>
      <dgm:t>
        <a:bodyPr/>
        <a:lstStyle/>
        <a:p>
          <a:endParaRPr lang="en-US"/>
        </a:p>
      </dgm:t>
    </dgm:pt>
    <dgm:pt modelId="{D9CAF1C4-EA15-4987-A540-68A26C1D04B8}" type="sibTrans" cxnId="{D4F47729-F364-4E77-BE42-637B5E9D5447}">
      <dgm:prSet/>
      <dgm:spPr/>
      <dgm:t>
        <a:bodyPr/>
        <a:lstStyle/>
        <a:p>
          <a:endParaRPr lang="en-US"/>
        </a:p>
      </dgm:t>
    </dgm:pt>
    <dgm:pt modelId="{A441939E-6C80-411C-95EE-6DDB482AA35F}">
      <dgm:prSet custT="1"/>
      <dgm:spPr/>
      <dgm:t>
        <a:bodyPr/>
        <a:lstStyle/>
        <a:p>
          <a:r>
            <a:rPr lang="en-GB" sz="2000" dirty="0">
              <a:latin typeface="Comic Sans MS" panose="030F0702030302020204" pitchFamily="66" charset="0"/>
            </a:rPr>
            <a:t>Are the recommendations on relative dosimetry still valid? </a:t>
          </a:r>
          <a:r>
            <a:rPr lang="en-GB" sz="20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  <a:ea typeface="Cambria Math" panose="02040503050406030204" pitchFamily="18" charset="0"/>
            </a:rPr>
            <a:t>√ maybe, but more data and extension needed</a:t>
          </a:r>
          <a:endParaRPr lang="en-US" sz="2000" dirty="0">
            <a:latin typeface="Comic Sans MS" panose="030F0702030302020204" pitchFamily="66" charset="0"/>
          </a:endParaRPr>
        </a:p>
      </dgm:t>
    </dgm:pt>
    <dgm:pt modelId="{8DB6BBC5-4429-4725-BB37-5C894964FA51}" type="parTrans" cxnId="{9B3D8F9A-7FAC-4660-A12C-B92F68C311B8}">
      <dgm:prSet/>
      <dgm:spPr/>
      <dgm:t>
        <a:bodyPr/>
        <a:lstStyle/>
        <a:p>
          <a:endParaRPr lang="en-US"/>
        </a:p>
      </dgm:t>
    </dgm:pt>
    <dgm:pt modelId="{B68F0507-91D9-4527-9C56-432540C39AB1}" type="sibTrans" cxnId="{9B3D8F9A-7FAC-4660-A12C-B92F68C311B8}">
      <dgm:prSet/>
      <dgm:spPr/>
      <dgm:t>
        <a:bodyPr/>
        <a:lstStyle/>
        <a:p>
          <a:endParaRPr lang="en-US"/>
        </a:p>
      </dgm:t>
    </dgm:pt>
    <dgm:pt modelId="{6535F02A-9963-4201-A585-7936CCADD10B}">
      <dgm:prSet custT="1"/>
      <dgm:spPr/>
      <dgm:t>
        <a:bodyPr/>
        <a:lstStyle/>
        <a:p>
          <a:r>
            <a:rPr lang="en-GB" sz="2000" dirty="0">
              <a:latin typeface="Comic Sans MS" panose="030F0702030302020204" pitchFamily="66" charset="0"/>
            </a:rPr>
            <a:t>Is the typical uncertainty budget still valid or are any components much larger? </a:t>
          </a:r>
          <a:r>
            <a:rPr lang="en-GB" sz="2000" b="1" dirty="0">
              <a:solidFill>
                <a:srgbClr val="00B050"/>
              </a:solidFill>
              <a:latin typeface="Comic Sans MS" panose="030F0702030302020204" pitchFamily="66" charset="0"/>
              <a:ea typeface="Cambria Math" panose="02040503050406030204" pitchFamily="18" charset="0"/>
            </a:rPr>
            <a:t>√</a:t>
          </a:r>
          <a:r>
            <a:rPr lang="en-GB" sz="20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  <a:ea typeface="Cambria Math" panose="02040503050406030204" pitchFamily="18" charset="0"/>
            </a:rPr>
            <a:t> but some larger contributions</a:t>
          </a:r>
          <a:endParaRPr lang="en-US" sz="1800" dirty="0">
            <a:latin typeface="Comic Sans MS" panose="030F0702030302020204" pitchFamily="66" charset="0"/>
          </a:endParaRPr>
        </a:p>
      </dgm:t>
    </dgm:pt>
    <dgm:pt modelId="{D7189822-325B-4019-8BF3-1A72456ED868}" type="parTrans" cxnId="{DF6C4E84-F13B-4DB7-AFE5-FC942A0B33C7}">
      <dgm:prSet/>
      <dgm:spPr/>
      <dgm:t>
        <a:bodyPr/>
        <a:lstStyle/>
        <a:p>
          <a:endParaRPr lang="en-US"/>
        </a:p>
      </dgm:t>
    </dgm:pt>
    <dgm:pt modelId="{B1A1CB81-DD94-4F81-970E-8AE03DF6E015}" type="sibTrans" cxnId="{DF6C4E84-F13B-4DB7-AFE5-FC942A0B33C7}">
      <dgm:prSet/>
      <dgm:spPr/>
      <dgm:t>
        <a:bodyPr/>
        <a:lstStyle/>
        <a:p>
          <a:endParaRPr lang="en-US"/>
        </a:p>
      </dgm:t>
    </dgm:pt>
    <dgm:pt modelId="{97F47235-24D7-4BB5-9CEB-11254200AE0A}" type="pres">
      <dgm:prSet presAssocID="{B3D5900E-5E3E-4FC2-9858-7E2444502B37}" presName="vert0" presStyleCnt="0">
        <dgm:presLayoutVars>
          <dgm:dir/>
          <dgm:animOne val="branch"/>
          <dgm:animLvl val="lvl"/>
        </dgm:presLayoutVars>
      </dgm:prSet>
      <dgm:spPr/>
    </dgm:pt>
    <dgm:pt modelId="{981DDA51-2A45-4E05-8C7D-2943C21DD772}" type="pres">
      <dgm:prSet presAssocID="{622A3237-3130-44B6-83C3-54B303BBECE2}" presName="thickLine" presStyleLbl="alignNode1" presStyleIdx="0" presStyleCnt="6"/>
      <dgm:spPr/>
    </dgm:pt>
    <dgm:pt modelId="{A698D650-2DAB-4022-91B6-42B96A6993B6}" type="pres">
      <dgm:prSet presAssocID="{622A3237-3130-44B6-83C3-54B303BBECE2}" presName="horz1" presStyleCnt="0"/>
      <dgm:spPr/>
    </dgm:pt>
    <dgm:pt modelId="{9B813B6D-8204-46B7-897E-428156C60291}" type="pres">
      <dgm:prSet presAssocID="{622A3237-3130-44B6-83C3-54B303BBECE2}" presName="tx1" presStyleLbl="revTx" presStyleIdx="0" presStyleCnt="6"/>
      <dgm:spPr/>
    </dgm:pt>
    <dgm:pt modelId="{7B697EC3-7132-43BD-A543-E85B7EDF84B2}" type="pres">
      <dgm:prSet presAssocID="{622A3237-3130-44B6-83C3-54B303BBECE2}" presName="vert1" presStyleCnt="0"/>
      <dgm:spPr/>
    </dgm:pt>
    <dgm:pt modelId="{B848054D-9730-4396-B669-D290848BA8EA}" type="pres">
      <dgm:prSet presAssocID="{3C1CA404-4E31-47C5-855F-6887FBFDD34E}" presName="thickLine" presStyleLbl="alignNode1" presStyleIdx="1" presStyleCnt="6"/>
      <dgm:spPr/>
    </dgm:pt>
    <dgm:pt modelId="{104D51B2-870B-420E-A713-AAE1A1A7BD94}" type="pres">
      <dgm:prSet presAssocID="{3C1CA404-4E31-47C5-855F-6887FBFDD34E}" presName="horz1" presStyleCnt="0"/>
      <dgm:spPr/>
    </dgm:pt>
    <dgm:pt modelId="{AA2B3328-BDB2-4B3E-8ABE-360E12B54999}" type="pres">
      <dgm:prSet presAssocID="{3C1CA404-4E31-47C5-855F-6887FBFDD34E}" presName="tx1" presStyleLbl="revTx" presStyleIdx="1" presStyleCnt="6"/>
      <dgm:spPr/>
    </dgm:pt>
    <dgm:pt modelId="{F3BE1D60-8DD9-4BD7-A090-DA97A6E6A858}" type="pres">
      <dgm:prSet presAssocID="{3C1CA404-4E31-47C5-855F-6887FBFDD34E}" presName="vert1" presStyleCnt="0"/>
      <dgm:spPr/>
    </dgm:pt>
    <dgm:pt modelId="{9C39ECCD-FD83-402F-A363-ABF995A77FBB}" type="pres">
      <dgm:prSet presAssocID="{E5E6CF5E-CA1C-4E5B-85DB-928DB43ACE98}" presName="thickLine" presStyleLbl="alignNode1" presStyleIdx="2" presStyleCnt="6"/>
      <dgm:spPr/>
    </dgm:pt>
    <dgm:pt modelId="{BFBE535B-06E1-43A7-9717-26654F0B124C}" type="pres">
      <dgm:prSet presAssocID="{E5E6CF5E-CA1C-4E5B-85DB-928DB43ACE98}" presName="horz1" presStyleCnt="0"/>
      <dgm:spPr/>
    </dgm:pt>
    <dgm:pt modelId="{A110EDA0-98F6-4139-A4EF-371CD830C95B}" type="pres">
      <dgm:prSet presAssocID="{E5E6CF5E-CA1C-4E5B-85DB-928DB43ACE98}" presName="tx1" presStyleLbl="revTx" presStyleIdx="2" presStyleCnt="6"/>
      <dgm:spPr/>
    </dgm:pt>
    <dgm:pt modelId="{82C8AB1A-136A-471C-BA9F-3C4932B4B5AC}" type="pres">
      <dgm:prSet presAssocID="{E5E6CF5E-CA1C-4E5B-85DB-928DB43ACE98}" presName="vert1" presStyleCnt="0"/>
      <dgm:spPr/>
    </dgm:pt>
    <dgm:pt modelId="{9D45F7D0-8E8C-4265-937C-ACF452D36C6B}" type="pres">
      <dgm:prSet presAssocID="{4F0F191E-A567-431E-AFB9-4171FA4D290D}" presName="thickLine" presStyleLbl="alignNode1" presStyleIdx="3" presStyleCnt="6"/>
      <dgm:spPr/>
    </dgm:pt>
    <dgm:pt modelId="{B6FD0519-AD61-4F37-8968-1A5E9C4B12DF}" type="pres">
      <dgm:prSet presAssocID="{4F0F191E-A567-431E-AFB9-4171FA4D290D}" presName="horz1" presStyleCnt="0"/>
      <dgm:spPr/>
    </dgm:pt>
    <dgm:pt modelId="{FCB81012-8874-4C1D-9474-FD3B12F42A50}" type="pres">
      <dgm:prSet presAssocID="{4F0F191E-A567-431E-AFB9-4171FA4D290D}" presName="tx1" presStyleLbl="revTx" presStyleIdx="3" presStyleCnt="6"/>
      <dgm:spPr/>
    </dgm:pt>
    <dgm:pt modelId="{0D261F8C-6087-4708-B5A7-B2924C90A1D0}" type="pres">
      <dgm:prSet presAssocID="{4F0F191E-A567-431E-AFB9-4171FA4D290D}" presName="vert1" presStyleCnt="0"/>
      <dgm:spPr/>
    </dgm:pt>
    <dgm:pt modelId="{5FD64CEA-6A04-4175-8232-BC329C81591F}" type="pres">
      <dgm:prSet presAssocID="{A441939E-6C80-411C-95EE-6DDB482AA35F}" presName="thickLine" presStyleLbl="alignNode1" presStyleIdx="4" presStyleCnt="6"/>
      <dgm:spPr/>
    </dgm:pt>
    <dgm:pt modelId="{63FE4005-88DE-4934-A036-EC22C6B6C537}" type="pres">
      <dgm:prSet presAssocID="{A441939E-6C80-411C-95EE-6DDB482AA35F}" presName="horz1" presStyleCnt="0"/>
      <dgm:spPr/>
    </dgm:pt>
    <dgm:pt modelId="{FC6F76C7-C4BC-495F-B69A-2FE07F5FBFE3}" type="pres">
      <dgm:prSet presAssocID="{A441939E-6C80-411C-95EE-6DDB482AA35F}" presName="tx1" presStyleLbl="revTx" presStyleIdx="4" presStyleCnt="6"/>
      <dgm:spPr/>
    </dgm:pt>
    <dgm:pt modelId="{9F53D55D-45C5-4EAA-89E6-33178CFDFD67}" type="pres">
      <dgm:prSet presAssocID="{A441939E-6C80-411C-95EE-6DDB482AA35F}" presName="vert1" presStyleCnt="0"/>
      <dgm:spPr/>
    </dgm:pt>
    <dgm:pt modelId="{B8A20D9D-32B4-48E4-B787-276D3835D818}" type="pres">
      <dgm:prSet presAssocID="{6535F02A-9963-4201-A585-7936CCADD10B}" presName="thickLine" presStyleLbl="alignNode1" presStyleIdx="5" presStyleCnt="6"/>
      <dgm:spPr/>
    </dgm:pt>
    <dgm:pt modelId="{5FC8E517-1214-41B5-98C9-740903D6CB74}" type="pres">
      <dgm:prSet presAssocID="{6535F02A-9963-4201-A585-7936CCADD10B}" presName="horz1" presStyleCnt="0"/>
      <dgm:spPr/>
    </dgm:pt>
    <dgm:pt modelId="{876B01D4-2CFD-46D9-B3BF-345DC60E703E}" type="pres">
      <dgm:prSet presAssocID="{6535F02A-9963-4201-A585-7936CCADD10B}" presName="tx1" presStyleLbl="revTx" presStyleIdx="5" presStyleCnt="6"/>
      <dgm:spPr/>
    </dgm:pt>
    <dgm:pt modelId="{0324EA9C-1D23-4D35-B178-B65830B9916D}" type="pres">
      <dgm:prSet presAssocID="{6535F02A-9963-4201-A585-7936CCADD10B}" presName="vert1" presStyleCnt="0"/>
      <dgm:spPr/>
    </dgm:pt>
  </dgm:ptLst>
  <dgm:cxnLst>
    <dgm:cxn modelId="{D4F47729-F364-4E77-BE42-637B5E9D5447}" srcId="{B3D5900E-5E3E-4FC2-9858-7E2444502B37}" destId="{4F0F191E-A567-431E-AFB9-4171FA4D290D}" srcOrd="3" destOrd="0" parTransId="{F3744420-4FBE-4EE5-9FD5-DE533A5D5847}" sibTransId="{D9CAF1C4-EA15-4987-A540-68A26C1D04B8}"/>
    <dgm:cxn modelId="{3958C23A-34C2-4AAB-9EA1-F346C8259E58}" type="presOf" srcId="{6535F02A-9963-4201-A585-7936CCADD10B}" destId="{876B01D4-2CFD-46D9-B3BF-345DC60E703E}" srcOrd="0" destOrd="0" presId="urn:microsoft.com/office/officeart/2008/layout/LinedList"/>
    <dgm:cxn modelId="{152FB95B-1A3C-49BA-B899-05ABF5F75AC8}" type="presOf" srcId="{B3D5900E-5E3E-4FC2-9858-7E2444502B37}" destId="{97F47235-24D7-4BB5-9CEB-11254200AE0A}" srcOrd="0" destOrd="0" presId="urn:microsoft.com/office/officeart/2008/layout/LinedList"/>
    <dgm:cxn modelId="{44FCF763-085E-4754-A5BA-6BC57B70FB32}" type="presOf" srcId="{4F0F191E-A567-431E-AFB9-4171FA4D290D}" destId="{FCB81012-8874-4C1D-9474-FD3B12F42A50}" srcOrd="0" destOrd="0" presId="urn:microsoft.com/office/officeart/2008/layout/LinedList"/>
    <dgm:cxn modelId="{99B69A4B-5DD0-4603-9DFB-7F62E15A340A}" srcId="{B3D5900E-5E3E-4FC2-9858-7E2444502B37}" destId="{3C1CA404-4E31-47C5-855F-6887FBFDD34E}" srcOrd="1" destOrd="0" parTransId="{1822FC88-557E-4D5B-A899-4705F83F7F69}" sibTransId="{BD12465A-D6B8-41CF-9DF0-ADEA1E8ECC3D}"/>
    <dgm:cxn modelId="{9721D274-831D-4C08-89CB-6F1AAA928AA7}" type="presOf" srcId="{E5E6CF5E-CA1C-4E5B-85DB-928DB43ACE98}" destId="{A110EDA0-98F6-4139-A4EF-371CD830C95B}" srcOrd="0" destOrd="0" presId="urn:microsoft.com/office/officeart/2008/layout/LinedList"/>
    <dgm:cxn modelId="{FF7D137E-2D3C-4F6B-848B-72827B743AEC}" type="presOf" srcId="{A441939E-6C80-411C-95EE-6DDB482AA35F}" destId="{FC6F76C7-C4BC-495F-B69A-2FE07F5FBFE3}" srcOrd="0" destOrd="0" presId="urn:microsoft.com/office/officeart/2008/layout/LinedList"/>
    <dgm:cxn modelId="{DF6C4E84-F13B-4DB7-AFE5-FC942A0B33C7}" srcId="{B3D5900E-5E3E-4FC2-9858-7E2444502B37}" destId="{6535F02A-9963-4201-A585-7936CCADD10B}" srcOrd="5" destOrd="0" parTransId="{D7189822-325B-4019-8BF3-1A72456ED868}" sibTransId="{B1A1CB81-DD94-4F81-970E-8AE03DF6E015}"/>
    <dgm:cxn modelId="{2EE22E8F-5435-46E2-A9D2-B6331BB97E24}" srcId="{B3D5900E-5E3E-4FC2-9858-7E2444502B37}" destId="{622A3237-3130-44B6-83C3-54B303BBECE2}" srcOrd="0" destOrd="0" parTransId="{18CB858F-AE81-41BC-9D17-0AB7D9EE9D48}" sibTransId="{6BB0FC7F-89CA-4A5A-92D7-69CE7CDFCECB}"/>
    <dgm:cxn modelId="{9B3D8F9A-7FAC-4660-A12C-B92F68C311B8}" srcId="{B3D5900E-5E3E-4FC2-9858-7E2444502B37}" destId="{A441939E-6C80-411C-95EE-6DDB482AA35F}" srcOrd="4" destOrd="0" parTransId="{8DB6BBC5-4429-4725-BB37-5C894964FA51}" sibTransId="{B68F0507-91D9-4527-9C56-432540C39AB1}"/>
    <dgm:cxn modelId="{D6083B9B-4A0E-4C3C-B2EE-5563A0602711}" type="presOf" srcId="{622A3237-3130-44B6-83C3-54B303BBECE2}" destId="{9B813B6D-8204-46B7-897E-428156C60291}" srcOrd="0" destOrd="0" presId="urn:microsoft.com/office/officeart/2008/layout/LinedList"/>
    <dgm:cxn modelId="{5AC936DE-9F97-40D2-AA37-524FAA3BC3A5}" type="presOf" srcId="{3C1CA404-4E31-47C5-855F-6887FBFDD34E}" destId="{AA2B3328-BDB2-4B3E-8ABE-360E12B54999}" srcOrd="0" destOrd="0" presId="urn:microsoft.com/office/officeart/2008/layout/LinedList"/>
    <dgm:cxn modelId="{671FAFDE-8553-436A-96CD-E435B957DAF9}" srcId="{B3D5900E-5E3E-4FC2-9858-7E2444502B37}" destId="{E5E6CF5E-CA1C-4E5B-85DB-928DB43ACE98}" srcOrd="2" destOrd="0" parTransId="{7BDB655F-0537-4020-9317-EACE3C95E89A}" sibTransId="{2BAB65BA-00D4-4952-8287-7C0108F01A1A}"/>
    <dgm:cxn modelId="{836CFF4C-F7CF-4E58-9FC9-857261EE22FD}" type="presParOf" srcId="{97F47235-24D7-4BB5-9CEB-11254200AE0A}" destId="{981DDA51-2A45-4E05-8C7D-2943C21DD772}" srcOrd="0" destOrd="0" presId="urn:microsoft.com/office/officeart/2008/layout/LinedList"/>
    <dgm:cxn modelId="{31C57ABB-67C0-4321-942A-0FC9BF29C946}" type="presParOf" srcId="{97F47235-24D7-4BB5-9CEB-11254200AE0A}" destId="{A698D650-2DAB-4022-91B6-42B96A6993B6}" srcOrd="1" destOrd="0" presId="urn:microsoft.com/office/officeart/2008/layout/LinedList"/>
    <dgm:cxn modelId="{EFE89F86-3AF9-40D1-9D83-D899280A4A6D}" type="presParOf" srcId="{A698D650-2DAB-4022-91B6-42B96A6993B6}" destId="{9B813B6D-8204-46B7-897E-428156C60291}" srcOrd="0" destOrd="0" presId="urn:microsoft.com/office/officeart/2008/layout/LinedList"/>
    <dgm:cxn modelId="{3D78683D-86D6-4EF6-9E14-50EEFAD8AF99}" type="presParOf" srcId="{A698D650-2DAB-4022-91B6-42B96A6993B6}" destId="{7B697EC3-7132-43BD-A543-E85B7EDF84B2}" srcOrd="1" destOrd="0" presId="urn:microsoft.com/office/officeart/2008/layout/LinedList"/>
    <dgm:cxn modelId="{056C2AE7-9FA8-41B8-BB2F-D5EDBED9CA65}" type="presParOf" srcId="{97F47235-24D7-4BB5-9CEB-11254200AE0A}" destId="{B848054D-9730-4396-B669-D290848BA8EA}" srcOrd="2" destOrd="0" presId="urn:microsoft.com/office/officeart/2008/layout/LinedList"/>
    <dgm:cxn modelId="{6AF24268-7865-49EF-ADC8-B83C05370108}" type="presParOf" srcId="{97F47235-24D7-4BB5-9CEB-11254200AE0A}" destId="{104D51B2-870B-420E-A713-AAE1A1A7BD94}" srcOrd="3" destOrd="0" presId="urn:microsoft.com/office/officeart/2008/layout/LinedList"/>
    <dgm:cxn modelId="{6C04A08D-26F8-4EF0-88F5-74143795BD34}" type="presParOf" srcId="{104D51B2-870B-420E-A713-AAE1A1A7BD94}" destId="{AA2B3328-BDB2-4B3E-8ABE-360E12B54999}" srcOrd="0" destOrd="0" presId="urn:microsoft.com/office/officeart/2008/layout/LinedList"/>
    <dgm:cxn modelId="{403BEAC5-B3CA-4611-85E5-0E0A0F0A1AD3}" type="presParOf" srcId="{104D51B2-870B-420E-A713-AAE1A1A7BD94}" destId="{F3BE1D60-8DD9-4BD7-A090-DA97A6E6A858}" srcOrd="1" destOrd="0" presId="urn:microsoft.com/office/officeart/2008/layout/LinedList"/>
    <dgm:cxn modelId="{3F2B9224-B993-4EE1-9D47-D003A791419C}" type="presParOf" srcId="{97F47235-24D7-4BB5-9CEB-11254200AE0A}" destId="{9C39ECCD-FD83-402F-A363-ABF995A77FBB}" srcOrd="4" destOrd="0" presId="urn:microsoft.com/office/officeart/2008/layout/LinedList"/>
    <dgm:cxn modelId="{F9688ADC-8B58-42D5-B395-D552E5816673}" type="presParOf" srcId="{97F47235-24D7-4BB5-9CEB-11254200AE0A}" destId="{BFBE535B-06E1-43A7-9717-26654F0B124C}" srcOrd="5" destOrd="0" presId="urn:microsoft.com/office/officeart/2008/layout/LinedList"/>
    <dgm:cxn modelId="{DBD0DB62-23C6-4DE6-8923-8CA76E37A3E3}" type="presParOf" srcId="{BFBE535B-06E1-43A7-9717-26654F0B124C}" destId="{A110EDA0-98F6-4139-A4EF-371CD830C95B}" srcOrd="0" destOrd="0" presId="urn:microsoft.com/office/officeart/2008/layout/LinedList"/>
    <dgm:cxn modelId="{F7818E28-4BA7-4C26-8BA1-78BA00C5D6EF}" type="presParOf" srcId="{BFBE535B-06E1-43A7-9717-26654F0B124C}" destId="{82C8AB1A-136A-471C-BA9F-3C4932B4B5AC}" srcOrd="1" destOrd="0" presId="urn:microsoft.com/office/officeart/2008/layout/LinedList"/>
    <dgm:cxn modelId="{4F66F389-D0F4-4319-B555-684EA93C200E}" type="presParOf" srcId="{97F47235-24D7-4BB5-9CEB-11254200AE0A}" destId="{9D45F7D0-8E8C-4265-937C-ACF452D36C6B}" srcOrd="6" destOrd="0" presId="urn:microsoft.com/office/officeart/2008/layout/LinedList"/>
    <dgm:cxn modelId="{FB941EA8-A92F-4177-8DD5-4C9D6E27C304}" type="presParOf" srcId="{97F47235-24D7-4BB5-9CEB-11254200AE0A}" destId="{B6FD0519-AD61-4F37-8968-1A5E9C4B12DF}" srcOrd="7" destOrd="0" presId="urn:microsoft.com/office/officeart/2008/layout/LinedList"/>
    <dgm:cxn modelId="{C75EC22E-5BAB-40B9-8091-2056FD0B08E5}" type="presParOf" srcId="{B6FD0519-AD61-4F37-8968-1A5E9C4B12DF}" destId="{FCB81012-8874-4C1D-9474-FD3B12F42A50}" srcOrd="0" destOrd="0" presId="urn:microsoft.com/office/officeart/2008/layout/LinedList"/>
    <dgm:cxn modelId="{EA9CFEB3-4D1F-4210-985A-8D6AC4793522}" type="presParOf" srcId="{B6FD0519-AD61-4F37-8968-1A5E9C4B12DF}" destId="{0D261F8C-6087-4708-B5A7-B2924C90A1D0}" srcOrd="1" destOrd="0" presId="urn:microsoft.com/office/officeart/2008/layout/LinedList"/>
    <dgm:cxn modelId="{F90C267E-DC99-4FFF-8714-A8DAAA2F4062}" type="presParOf" srcId="{97F47235-24D7-4BB5-9CEB-11254200AE0A}" destId="{5FD64CEA-6A04-4175-8232-BC329C81591F}" srcOrd="8" destOrd="0" presId="urn:microsoft.com/office/officeart/2008/layout/LinedList"/>
    <dgm:cxn modelId="{E08E90D5-C530-42CC-8FA8-523E957872B2}" type="presParOf" srcId="{97F47235-24D7-4BB5-9CEB-11254200AE0A}" destId="{63FE4005-88DE-4934-A036-EC22C6B6C537}" srcOrd="9" destOrd="0" presId="urn:microsoft.com/office/officeart/2008/layout/LinedList"/>
    <dgm:cxn modelId="{14A468C1-9DE7-4306-82AC-09F1DD7B2C61}" type="presParOf" srcId="{63FE4005-88DE-4934-A036-EC22C6B6C537}" destId="{FC6F76C7-C4BC-495F-B69A-2FE07F5FBFE3}" srcOrd="0" destOrd="0" presId="urn:microsoft.com/office/officeart/2008/layout/LinedList"/>
    <dgm:cxn modelId="{88BB2AAA-E548-4E39-9A2F-9ADB7A07251A}" type="presParOf" srcId="{63FE4005-88DE-4934-A036-EC22C6B6C537}" destId="{9F53D55D-45C5-4EAA-89E6-33178CFDFD67}" srcOrd="1" destOrd="0" presId="urn:microsoft.com/office/officeart/2008/layout/LinedList"/>
    <dgm:cxn modelId="{198528F8-CD32-42F0-8B98-1D4A8E7756AD}" type="presParOf" srcId="{97F47235-24D7-4BB5-9CEB-11254200AE0A}" destId="{B8A20D9D-32B4-48E4-B787-276D3835D818}" srcOrd="10" destOrd="0" presId="urn:microsoft.com/office/officeart/2008/layout/LinedList"/>
    <dgm:cxn modelId="{9B0A68A8-4B9B-4C13-811C-20974D42F518}" type="presParOf" srcId="{97F47235-24D7-4BB5-9CEB-11254200AE0A}" destId="{5FC8E517-1214-41B5-98C9-740903D6CB74}" srcOrd="11" destOrd="0" presId="urn:microsoft.com/office/officeart/2008/layout/LinedList"/>
    <dgm:cxn modelId="{4C120D18-9CA8-45FF-80E4-A1E914F3DEFA}" type="presParOf" srcId="{5FC8E517-1214-41B5-98C9-740903D6CB74}" destId="{876B01D4-2CFD-46D9-B3BF-345DC60E703E}" srcOrd="0" destOrd="0" presId="urn:microsoft.com/office/officeart/2008/layout/LinedList"/>
    <dgm:cxn modelId="{C778D4AB-7671-4403-9125-642D87B4D486}" type="presParOf" srcId="{5FC8E517-1214-41B5-98C9-740903D6CB74}" destId="{0324EA9C-1D23-4D35-B178-B65830B9916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D5900E-5E3E-4FC2-9858-7E2444502B3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2A3237-3130-44B6-83C3-54B303BBECE2}">
      <dgm:prSet custT="1"/>
      <dgm:spPr/>
      <dgm:t>
        <a:bodyPr/>
        <a:lstStyle/>
        <a:p>
          <a:r>
            <a:rPr lang="en-GB" sz="2000" dirty="0">
              <a:latin typeface="Comic Sans MS" panose="030F0702030302020204" pitchFamily="66" charset="0"/>
            </a:rPr>
            <a:t>Can the same equipment be used? </a:t>
          </a:r>
          <a:r>
            <a:rPr lang="en-GB" sz="24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  <a:ea typeface="Cambria Math" panose="02040503050406030204" pitchFamily="18" charset="0"/>
            </a:rPr>
            <a:t>√ </a:t>
          </a:r>
          <a:r>
            <a:rPr lang="en-GB" sz="20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  <a:ea typeface="Cambria Math" panose="02040503050406030204" pitchFamily="18" charset="0"/>
            </a:rPr>
            <a:t>to some extent</a:t>
          </a:r>
          <a:endParaRPr lang="en-US" sz="1800" b="1" dirty="0">
            <a:solidFill>
              <a:schemeClr val="accent6">
                <a:lumMod val="75000"/>
              </a:schemeClr>
            </a:solidFill>
            <a:latin typeface="Comic Sans MS" panose="030F0702030302020204" pitchFamily="66" charset="0"/>
          </a:endParaRPr>
        </a:p>
      </dgm:t>
    </dgm:pt>
    <dgm:pt modelId="{18CB858F-AE81-41BC-9D17-0AB7D9EE9D48}" type="parTrans" cxnId="{2EE22E8F-5435-46E2-A9D2-B6331BB97E24}">
      <dgm:prSet/>
      <dgm:spPr/>
      <dgm:t>
        <a:bodyPr/>
        <a:lstStyle/>
        <a:p>
          <a:endParaRPr lang="en-US"/>
        </a:p>
      </dgm:t>
    </dgm:pt>
    <dgm:pt modelId="{6BB0FC7F-89CA-4A5A-92D7-69CE7CDFCECB}" type="sibTrans" cxnId="{2EE22E8F-5435-46E2-A9D2-B6331BB97E24}">
      <dgm:prSet/>
      <dgm:spPr/>
      <dgm:t>
        <a:bodyPr/>
        <a:lstStyle/>
        <a:p>
          <a:endParaRPr lang="en-US"/>
        </a:p>
      </dgm:t>
    </dgm:pt>
    <dgm:pt modelId="{3C1CA404-4E31-47C5-855F-6887FBFDD34E}">
      <dgm:prSet custT="1"/>
      <dgm:spPr/>
      <dgm:t>
        <a:bodyPr/>
        <a:lstStyle/>
        <a:p>
          <a:r>
            <a:rPr lang="en-GB" sz="2000" dirty="0">
              <a:latin typeface="Comic Sans MS" panose="030F0702030302020204" pitchFamily="66" charset="0"/>
            </a:rPr>
            <a:t>Are the reference conditions still valid or can they even be achieved? </a:t>
          </a:r>
          <a:r>
            <a:rPr lang="en-GB" sz="2400" b="1" dirty="0">
              <a:solidFill>
                <a:srgbClr val="FF0000"/>
              </a:solidFill>
              <a:latin typeface="Comic Sans MS" panose="030F0702030302020204" pitchFamily="66" charset="0"/>
              <a:ea typeface="Cambria Math" panose="02040503050406030204" pitchFamily="18" charset="0"/>
            </a:rPr>
            <a:t>X</a:t>
          </a:r>
          <a:endParaRPr lang="en-US" sz="2000" dirty="0">
            <a:solidFill>
              <a:srgbClr val="FF0000"/>
            </a:solidFill>
            <a:latin typeface="Comic Sans MS" panose="030F0702030302020204" pitchFamily="66" charset="0"/>
          </a:endParaRPr>
        </a:p>
      </dgm:t>
    </dgm:pt>
    <dgm:pt modelId="{1822FC88-557E-4D5B-A899-4705F83F7F69}" type="parTrans" cxnId="{99B69A4B-5DD0-4603-9DFB-7F62E15A340A}">
      <dgm:prSet/>
      <dgm:spPr/>
      <dgm:t>
        <a:bodyPr/>
        <a:lstStyle/>
        <a:p>
          <a:endParaRPr lang="en-US"/>
        </a:p>
      </dgm:t>
    </dgm:pt>
    <dgm:pt modelId="{BD12465A-D6B8-41CF-9DF0-ADEA1E8ECC3D}" type="sibTrans" cxnId="{99B69A4B-5DD0-4603-9DFB-7F62E15A340A}">
      <dgm:prSet/>
      <dgm:spPr/>
      <dgm:t>
        <a:bodyPr/>
        <a:lstStyle/>
        <a:p>
          <a:endParaRPr lang="en-US"/>
        </a:p>
      </dgm:t>
    </dgm:pt>
    <dgm:pt modelId="{E5E6CF5E-CA1C-4E5B-85DB-928DB43ACE98}">
      <dgm:prSet custT="1"/>
      <dgm:spPr/>
      <dgm:t>
        <a:bodyPr/>
        <a:lstStyle/>
        <a:p>
          <a:r>
            <a:rPr lang="en-GB" sz="2000" dirty="0">
              <a:latin typeface="Comic Sans MS" panose="030F0702030302020204" pitchFamily="66" charset="0"/>
            </a:rPr>
            <a:t>Is the beam quality specification still relevant and can it be measured in the same way? </a:t>
          </a:r>
          <a:r>
            <a:rPr lang="en-GB" sz="2400" b="1" dirty="0">
              <a:solidFill>
                <a:srgbClr val="FF0000"/>
              </a:solidFill>
              <a:latin typeface="Comic Sans MS" panose="030F0702030302020204" pitchFamily="66" charset="0"/>
              <a:ea typeface="Cambria Math" panose="02040503050406030204" pitchFamily="18" charset="0"/>
            </a:rPr>
            <a:t>X</a:t>
          </a:r>
          <a:endParaRPr lang="en-US" sz="1800" dirty="0">
            <a:latin typeface="Comic Sans MS" panose="030F0702030302020204" pitchFamily="66" charset="0"/>
          </a:endParaRPr>
        </a:p>
      </dgm:t>
    </dgm:pt>
    <dgm:pt modelId="{7BDB655F-0537-4020-9317-EACE3C95E89A}" type="parTrans" cxnId="{671FAFDE-8553-436A-96CD-E435B957DAF9}">
      <dgm:prSet/>
      <dgm:spPr/>
      <dgm:t>
        <a:bodyPr/>
        <a:lstStyle/>
        <a:p>
          <a:endParaRPr lang="en-US"/>
        </a:p>
      </dgm:t>
    </dgm:pt>
    <dgm:pt modelId="{2BAB65BA-00D4-4952-8287-7C0108F01A1A}" type="sibTrans" cxnId="{671FAFDE-8553-436A-96CD-E435B957DAF9}">
      <dgm:prSet/>
      <dgm:spPr/>
      <dgm:t>
        <a:bodyPr/>
        <a:lstStyle/>
        <a:p>
          <a:endParaRPr lang="en-US"/>
        </a:p>
      </dgm:t>
    </dgm:pt>
    <dgm:pt modelId="{4F0F191E-A567-431E-AFB9-4171FA4D290D}">
      <dgm:prSet custT="1"/>
      <dgm:spPr/>
      <dgm:t>
        <a:bodyPr/>
        <a:lstStyle/>
        <a:p>
          <a:r>
            <a:rPr lang="en-GB" sz="2000" dirty="0">
              <a:latin typeface="Comic Sans MS" panose="030F0702030302020204" pitchFamily="66" charset="0"/>
            </a:rPr>
            <a:t>Can the same </a:t>
          </a:r>
          <a:r>
            <a:rPr lang="en-GB" sz="2000" dirty="0" err="1">
              <a:latin typeface="Comic Sans MS" panose="030F0702030302020204" pitchFamily="66" charset="0"/>
            </a:rPr>
            <a:t>k</a:t>
          </a:r>
          <a:r>
            <a:rPr lang="en-GB" sz="2000" baseline="-25000" dirty="0" err="1">
              <a:latin typeface="Comic Sans MS" panose="030F0702030302020204" pitchFamily="66" charset="0"/>
            </a:rPr>
            <a:t>Q</a:t>
          </a:r>
          <a:r>
            <a:rPr lang="en-GB" sz="2000" dirty="0">
              <a:latin typeface="Comic Sans MS" panose="030F0702030302020204" pitchFamily="66" charset="0"/>
            </a:rPr>
            <a:t> values be used? </a:t>
          </a:r>
          <a:r>
            <a:rPr lang="en-GB" sz="24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  <a:ea typeface="Cambria Math" panose="02040503050406030204" pitchFamily="18" charset="0"/>
            </a:rPr>
            <a:t>√</a:t>
          </a:r>
          <a:r>
            <a:rPr lang="en-GB" sz="20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  <a:ea typeface="Cambria Math" panose="02040503050406030204" pitchFamily="18" charset="0"/>
            </a:rPr>
            <a:t> maybe but more data needed</a:t>
          </a:r>
          <a:endParaRPr lang="en-US" sz="1800" dirty="0">
            <a:latin typeface="Comic Sans MS" panose="030F0702030302020204" pitchFamily="66" charset="0"/>
          </a:endParaRPr>
        </a:p>
      </dgm:t>
    </dgm:pt>
    <dgm:pt modelId="{F3744420-4FBE-4EE5-9FD5-DE533A5D5847}" type="parTrans" cxnId="{D4F47729-F364-4E77-BE42-637B5E9D5447}">
      <dgm:prSet/>
      <dgm:spPr/>
      <dgm:t>
        <a:bodyPr/>
        <a:lstStyle/>
        <a:p>
          <a:endParaRPr lang="en-US"/>
        </a:p>
      </dgm:t>
    </dgm:pt>
    <dgm:pt modelId="{D9CAF1C4-EA15-4987-A540-68A26C1D04B8}" type="sibTrans" cxnId="{D4F47729-F364-4E77-BE42-637B5E9D5447}">
      <dgm:prSet/>
      <dgm:spPr/>
      <dgm:t>
        <a:bodyPr/>
        <a:lstStyle/>
        <a:p>
          <a:endParaRPr lang="en-US"/>
        </a:p>
      </dgm:t>
    </dgm:pt>
    <dgm:pt modelId="{A441939E-6C80-411C-95EE-6DDB482AA35F}">
      <dgm:prSet custT="1"/>
      <dgm:spPr/>
      <dgm:t>
        <a:bodyPr/>
        <a:lstStyle/>
        <a:p>
          <a:r>
            <a:rPr lang="en-GB" sz="2000" dirty="0">
              <a:latin typeface="Comic Sans MS" panose="030F0702030302020204" pitchFamily="66" charset="0"/>
            </a:rPr>
            <a:t>Are the recommendations on relative dosimetry still valid? </a:t>
          </a:r>
          <a:r>
            <a:rPr lang="en-GB" sz="2400" b="1" dirty="0">
              <a:solidFill>
                <a:srgbClr val="FF0000"/>
              </a:solidFill>
              <a:latin typeface="Comic Sans MS" panose="030F0702030302020204" pitchFamily="66" charset="0"/>
              <a:ea typeface="Cambria Math" panose="02040503050406030204" pitchFamily="18" charset="0"/>
            </a:rPr>
            <a:t>X</a:t>
          </a:r>
          <a:endParaRPr lang="en-US" sz="1800" dirty="0">
            <a:latin typeface="Comic Sans MS" panose="030F0702030302020204" pitchFamily="66" charset="0"/>
          </a:endParaRPr>
        </a:p>
      </dgm:t>
    </dgm:pt>
    <dgm:pt modelId="{8DB6BBC5-4429-4725-BB37-5C894964FA51}" type="parTrans" cxnId="{9B3D8F9A-7FAC-4660-A12C-B92F68C311B8}">
      <dgm:prSet/>
      <dgm:spPr/>
      <dgm:t>
        <a:bodyPr/>
        <a:lstStyle/>
        <a:p>
          <a:endParaRPr lang="en-US"/>
        </a:p>
      </dgm:t>
    </dgm:pt>
    <dgm:pt modelId="{B68F0507-91D9-4527-9C56-432540C39AB1}" type="sibTrans" cxnId="{9B3D8F9A-7FAC-4660-A12C-B92F68C311B8}">
      <dgm:prSet/>
      <dgm:spPr/>
      <dgm:t>
        <a:bodyPr/>
        <a:lstStyle/>
        <a:p>
          <a:endParaRPr lang="en-US"/>
        </a:p>
      </dgm:t>
    </dgm:pt>
    <dgm:pt modelId="{6535F02A-9963-4201-A585-7936CCADD10B}">
      <dgm:prSet custT="1"/>
      <dgm:spPr/>
      <dgm:t>
        <a:bodyPr/>
        <a:lstStyle/>
        <a:p>
          <a:r>
            <a:rPr lang="en-GB" sz="2000" dirty="0">
              <a:latin typeface="Comic Sans MS" panose="030F0702030302020204" pitchFamily="66" charset="0"/>
            </a:rPr>
            <a:t>Is the typical uncertainty budget still valid or are any components much larger? </a:t>
          </a:r>
          <a:r>
            <a:rPr lang="en-GB" sz="2400" b="1" dirty="0">
              <a:solidFill>
                <a:srgbClr val="FF0000"/>
              </a:solidFill>
              <a:latin typeface="Comic Sans MS" panose="030F0702030302020204" pitchFamily="66" charset="0"/>
              <a:ea typeface="Cambria Math" panose="02040503050406030204" pitchFamily="18" charset="0"/>
            </a:rPr>
            <a:t>X</a:t>
          </a:r>
          <a:endParaRPr lang="en-US" sz="1800" dirty="0">
            <a:latin typeface="Comic Sans MS" panose="030F0702030302020204" pitchFamily="66" charset="0"/>
          </a:endParaRPr>
        </a:p>
      </dgm:t>
    </dgm:pt>
    <dgm:pt modelId="{D7189822-325B-4019-8BF3-1A72456ED868}" type="parTrans" cxnId="{DF6C4E84-F13B-4DB7-AFE5-FC942A0B33C7}">
      <dgm:prSet/>
      <dgm:spPr/>
      <dgm:t>
        <a:bodyPr/>
        <a:lstStyle/>
        <a:p>
          <a:endParaRPr lang="en-US"/>
        </a:p>
      </dgm:t>
    </dgm:pt>
    <dgm:pt modelId="{B1A1CB81-DD94-4F81-970E-8AE03DF6E015}" type="sibTrans" cxnId="{DF6C4E84-F13B-4DB7-AFE5-FC942A0B33C7}">
      <dgm:prSet/>
      <dgm:spPr/>
      <dgm:t>
        <a:bodyPr/>
        <a:lstStyle/>
        <a:p>
          <a:endParaRPr lang="en-US"/>
        </a:p>
      </dgm:t>
    </dgm:pt>
    <dgm:pt modelId="{97F47235-24D7-4BB5-9CEB-11254200AE0A}" type="pres">
      <dgm:prSet presAssocID="{B3D5900E-5E3E-4FC2-9858-7E2444502B37}" presName="vert0" presStyleCnt="0">
        <dgm:presLayoutVars>
          <dgm:dir/>
          <dgm:animOne val="branch"/>
          <dgm:animLvl val="lvl"/>
        </dgm:presLayoutVars>
      </dgm:prSet>
      <dgm:spPr/>
    </dgm:pt>
    <dgm:pt modelId="{981DDA51-2A45-4E05-8C7D-2943C21DD772}" type="pres">
      <dgm:prSet presAssocID="{622A3237-3130-44B6-83C3-54B303BBECE2}" presName="thickLine" presStyleLbl="alignNode1" presStyleIdx="0" presStyleCnt="6"/>
      <dgm:spPr/>
    </dgm:pt>
    <dgm:pt modelId="{A698D650-2DAB-4022-91B6-42B96A6993B6}" type="pres">
      <dgm:prSet presAssocID="{622A3237-3130-44B6-83C3-54B303BBECE2}" presName="horz1" presStyleCnt="0"/>
      <dgm:spPr/>
    </dgm:pt>
    <dgm:pt modelId="{9B813B6D-8204-46B7-897E-428156C60291}" type="pres">
      <dgm:prSet presAssocID="{622A3237-3130-44B6-83C3-54B303BBECE2}" presName="tx1" presStyleLbl="revTx" presStyleIdx="0" presStyleCnt="6"/>
      <dgm:spPr/>
    </dgm:pt>
    <dgm:pt modelId="{7B697EC3-7132-43BD-A543-E85B7EDF84B2}" type="pres">
      <dgm:prSet presAssocID="{622A3237-3130-44B6-83C3-54B303BBECE2}" presName="vert1" presStyleCnt="0"/>
      <dgm:spPr/>
    </dgm:pt>
    <dgm:pt modelId="{B848054D-9730-4396-B669-D290848BA8EA}" type="pres">
      <dgm:prSet presAssocID="{3C1CA404-4E31-47C5-855F-6887FBFDD34E}" presName="thickLine" presStyleLbl="alignNode1" presStyleIdx="1" presStyleCnt="6"/>
      <dgm:spPr/>
    </dgm:pt>
    <dgm:pt modelId="{104D51B2-870B-420E-A713-AAE1A1A7BD94}" type="pres">
      <dgm:prSet presAssocID="{3C1CA404-4E31-47C5-855F-6887FBFDD34E}" presName="horz1" presStyleCnt="0"/>
      <dgm:spPr/>
    </dgm:pt>
    <dgm:pt modelId="{AA2B3328-BDB2-4B3E-8ABE-360E12B54999}" type="pres">
      <dgm:prSet presAssocID="{3C1CA404-4E31-47C5-855F-6887FBFDD34E}" presName="tx1" presStyleLbl="revTx" presStyleIdx="1" presStyleCnt="6"/>
      <dgm:spPr/>
    </dgm:pt>
    <dgm:pt modelId="{F3BE1D60-8DD9-4BD7-A090-DA97A6E6A858}" type="pres">
      <dgm:prSet presAssocID="{3C1CA404-4E31-47C5-855F-6887FBFDD34E}" presName="vert1" presStyleCnt="0"/>
      <dgm:spPr/>
    </dgm:pt>
    <dgm:pt modelId="{9C39ECCD-FD83-402F-A363-ABF995A77FBB}" type="pres">
      <dgm:prSet presAssocID="{E5E6CF5E-CA1C-4E5B-85DB-928DB43ACE98}" presName="thickLine" presStyleLbl="alignNode1" presStyleIdx="2" presStyleCnt="6"/>
      <dgm:spPr/>
    </dgm:pt>
    <dgm:pt modelId="{BFBE535B-06E1-43A7-9717-26654F0B124C}" type="pres">
      <dgm:prSet presAssocID="{E5E6CF5E-CA1C-4E5B-85DB-928DB43ACE98}" presName="horz1" presStyleCnt="0"/>
      <dgm:spPr/>
    </dgm:pt>
    <dgm:pt modelId="{A110EDA0-98F6-4139-A4EF-371CD830C95B}" type="pres">
      <dgm:prSet presAssocID="{E5E6CF5E-CA1C-4E5B-85DB-928DB43ACE98}" presName="tx1" presStyleLbl="revTx" presStyleIdx="2" presStyleCnt="6"/>
      <dgm:spPr/>
    </dgm:pt>
    <dgm:pt modelId="{82C8AB1A-136A-471C-BA9F-3C4932B4B5AC}" type="pres">
      <dgm:prSet presAssocID="{E5E6CF5E-CA1C-4E5B-85DB-928DB43ACE98}" presName="vert1" presStyleCnt="0"/>
      <dgm:spPr/>
    </dgm:pt>
    <dgm:pt modelId="{9D45F7D0-8E8C-4265-937C-ACF452D36C6B}" type="pres">
      <dgm:prSet presAssocID="{4F0F191E-A567-431E-AFB9-4171FA4D290D}" presName="thickLine" presStyleLbl="alignNode1" presStyleIdx="3" presStyleCnt="6"/>
      <dgm:spPr/>
    </dgm:pt>
    <dgm:pt modelId="{B6FD0519-AD61-4F37-8968-1A5E9C4B12DF}" type="pres">
      <dgm:prSet presAssocID="{4F0F191E-A567-431E-AFB9-4171FA4D290D}" presName="horz1" presStyleCnt="0"/>
      <dgm:spPr/>
    </dgm:pt>
    <dgm:pt modelId="{FCB81012-8874-4C1D-9474-FD3B12F42A50}" type="pres">
      <dgm:prSet presAssocID="{4F0F191E-A567-431E-AFB9-4171FA4D290D}" presName="tx1" presStyleLbl="revTx" presStyleIdx="3" presStyleCnt="6"/>
      <dgm:spPr/>
    </dgm:pt>
    <dgm:pt modelId="{0D261F8C-6087-4708-B5A7-B2924C90A1D0}" type="pres">
      <dgm:prSet presAssocID="{4F0F191E-A567-431E-AFB9-4171FA4D290D}" presName="vert1" presStyleCnt="0"/>
      <dgm:spPr/>
    </dgm:pt>
    <dgm:pt modelId="{5FD64CEA-6A04-4175-8232-BC329C81591F}" type="pres">
      <dgm:prSet presAssocID="{A441939E-6C80-411C-95EE-6DDB482AA35F}" presName="thickLine" presStyleLbl="alignNode1" presStyleIdx="4" presStyleCnt="6"/>
      <dgm:spPr/>
    </dgm:pt>
    <dgm:pt modelId="{63FE4005-88DE-4934-A036-EC22C6B6C537}" type="pres">
      <dgm:prSet presAssocID="{A441939E-6C80-411C-95EE-6DDB482AA35F}" presName="horz1" presStyleCnt="0"/>
      <dgm:spPr/>
    </dgm:pt>
    <dgm:pt modelId="{FC6F76C7-C4BC-495F-B69A-2FE07F5FBFE3}" type="pres">
      <dgm:prSet presAssocID="{A441939E-6C80-411C-95EE-6DDB482AA35F}" presName="tx1" presStyleLbl="revTx" presStyleIdx="4" presStyleCnt="6"/>
      <dgm:spPr/>
    </dgm:pt>
    <dgm:pt modelId="{9F53D55D-45C5-4EAA-89E6-33178CFDFD67}" type="pres">
      <dgm:prSet presAssocID="{A441939E-6C80-411C-95EE-6DDB482AA35F}" presName="vert1" presStyleCnt="0"/>
      <dgm:spPr/>
    </dgm:pt>
    <dgm:pt modelId="{B8A20D9D-32B4-48E4-B787-276D3835D818}" type="pres">
      <dgm:prSet presAssocID="{6535F02A-9963-4201-A585-7936CCADD10B}" presName="thickLine" presStyleLbl="alignNode1" presStyleIdx="5" presStyleCnt="6"/>
      <dgm:spPr/>
    </dgm:pt>
    <dgm:pt modelId="{5FC8E517-1214-41B5-98C9-740903D6CB74}" type="pres">
      <dgm:prSet presAssocID="{6535F02A-9963-4201-A585-7936CCADD10B}" presName="horz1" presStyleCnt="0"/>
      <dgm:spPr/>
    </dgm:pt>
    <dgm:pt modelId="{876B01D4-2CFD-46D9-B3BF-345DC60E703E}" type="pres">
      <dgm:prSet presAssocID="{6535F02A-9963-4201-A585-7936CCADD10B}" presName="tx1" presStyleLbl="revTx" presStyleIdx="5" presStyleCnt="6"/>
      <dgm:spPr/>
    </dgm:pt>
    <dgm:pt modelId="{0324EA9C-1D23-4D35-B178-B65830B9916D}" type="pres">
      <dgm:prSet presAssocID="{6535F02A-9963-4201-A585-7936CCADD10B}" presName="vert1" presStyleCnt="0"/>
      <dgm:spPr/>
    </dgm:pt>
  </dgm:ptLst>
  <dgm:cxnLst>
    <dgm:cxn modelId="{D4F47729-F364-4E77-BE42-637B5E9D5447}" srcId="{B3D5900E-5E3E-4FC2-9858-7E2444502B37}" destId="{4F0F191E-A567-431E-AFB9-4171FA4D290D}" srcOrd="3" destOrd="0" parTransId="{F3744420-4FBE-4EE5-9FD5-DE533A5D5847}" sibTransId="{D9CAF1C4-EA15-4987-A540-68A26C1D04B8}"/>
    <dgm:cxn modelId="{3958C23A-34C2-4AAB-9EA1-F346C8259E58}" type="presOf" srcId="{6535F02A-9963-4201-A585-7936CCADD10B}" destId="{876B01D4-2CFD-46D9-B3BF-345DC60E703E}" srcOrd="0" destOrd="0" presId="urn:microsoft.com/office/officeart/2008/layout/LinedList"/>
    <dgm:cxn modelId="{152FB95B-1A3C-49BA-B899-05ABF5F75AC8}" type="presOf" srcId="{B3D5900E-5E3E-4FC2-9858-7E2444502B37}" destId="{97F47235-24D7-4BB5-9CEB-11254200AE0A}" srcOrd="0" destOrd="0" presId="urn:microsoft.com/office/officeart/2008/layout/LinedList"/>
    <dgm:cxn modelId="{44FCF763-085E-4754-A5BA-6BC57B70FB32}" type="presOf" srcId="{4F0F191E-A567-431E-AFB9-4171FA4D290D}" destId="{FCB81012-8874-4C1D-9474-FD3B12F42A50}" srcOrd="0" destOrd="0" presId="urn:microsoft.com/office/officeart/2008/layout/LinedList"/>
    <dgm:cxn modelId="{99B69A4B-5DD0-4603-9DFB-7F62E15A340A}" srcId="{B3D5900E-5E3E-4FC2-9858-7E2444502B37}" destId="{3C1CA404-4E31-47C5-855F-6887FBFDD34E}" srcOrd="1" destOrd="0" parTransId="{1822FC88-557E-4D5B-A899-4705F83F7F69}" sibTransId="{BD12465A-D6B8-41CF-9DF0-ADEA1E8ECC3D}"/>
    <dgm:cxn modelId="{9721D274-831D-4C08-89CB-6F1AAA928AA7}" type="presOf" srcId="{E5E6CF5E-CA1C-4E5B-85DB-928DB43ACE98}" destId="{A110EDA0-98F6-4139-A4EF-371CD830C95B}" srcOrd="0" destOrd="0" presId="urn:microsoft.com/office/officeart/2008/layout/LinedList"/>
    <dgm:cxn modelId="{FF7D137E-2D3C-4F6B-848B-72827B743AEC}" type="presOf" srcId="{A441939E-6C80-411C-95EE-6DDB482AA35F}" destId="{FC6F76C7-C4BC-495F-B69A-2FE07F5FBFE3}" srcOrd="0" destOrd="0" presId="urn:microsoft.com/office/officeart/2008/layout/LinedList"/>
    <dgm:cxn modelId="{DF6C4E84-F13B-4DB7-AFE5-FC942A0B33C7}" srcId="{B3D5900E-5E3E-4FC2-9858-7E2444502B37}" destId="{6535F02A-9963-4201-A585-7936CCADD10B}" srcOrd="5" destOrd="0" parTransId="{D7189822-325B-4019-8BF3-1A72456ED868}" sibTransId="{B1A1CB81-DD94-4F81-970E-8AE03DF6E015}"/>
    <dgm:cxn modelId="{2EE22E8F-5435-46E2-A9D2-B6331BB97E24}" srcId="{B3D5900E-5E3E-4FC2-9858-7E2444502B37}" destId="{622A3237-3130-44B6-83C3-54B303BBECE2}" srcOrd="0" destOrd="0" parTransId="{18CB858F-AE81-41BC-9D17-0AB7D9EE9D48}" sibTransId="{6BB0FC7F-89CA-4A5A-92D7-69CE7CDFCECB}"/>
    <dgm:cxn modelId="{9B3D8F9A-7FAC-4660-A12C-B92F68C311B8}" srcId="{B3D5900E-5E3E-4FC2-9858-7E2444502B37}" destId="{A441939E-6C80-411C-95EE-6DDB482AA35F}" srcOrd="4" destOrd="0" parTransId="{8DB6BBC5-4429-4725-BB37-5C894964FA51}" sibTransId="{B68F0507-91D9-4527-9C56-432540C39AB1}"/>
    <dgm:cxn modelId="{D6083B9B-4A0E-4C3C-B2EE-5563A0602711}" type="presOf" srcId="{622A3237-3130-44B6-83C3-54B303BBECE2}" destId="{9B813B6D-8204-46B7-897E-428156C60291}" srcOrd="0" destOrd="0" presId="urn:microsoft.com/office/officeart/2008/layout/LinedList"/>
    <dgm:cxn modelId="{5AC936DE-9F97-40D2-AA37-524FAA3BC3A5}" type="presOf" srcId="{3C1CA404-4E31-47C5-855F-6887FBFDD34E}" destId="{AA2B3328-BDB2-4B3E-8ABE-360E12B54999}" srcOrd="0" destOrd="0" presId="urn:microsoft.com/office/officeart/2008/layout/LinedList"/>
    <dgm:cxn modelId="{671FAFDE-8553-436A-96CD-E435B957DAF9}" srcId="{B3D5900E-5E3E-4FC2-9858-7E2444502B37}" destId="{E5E6CF5E-CA1C-4E5B-85DB-928DB43ACE98}" srcOrd="2" destOrd="0" parTransId="{7BDB655F-0537-4020-9317-EACE3C95E89A}" sibTransId="{2BAB65BA-00D4-4952-8287-7C0108F01A1A}"/>
    <dgm:cxn modelId="{836CFF4C-F7CF-4E58-9FC9-857261EE22FD}" type="presParOf" srcId="{97F47235-24D7-4BB5-9CEB-11254200AE0A}" destId="{981DDA51-2A45-4E05-8C7D-2943C21DD772}" srcOrd="0" destOrd="0" presId="urn:microsoft.com/office/officeart/2008/layout/LinedList"/>
    <dgm:cxn modelId="{31C57ABB-67C0-4321-942A-0FC9BF29C946}" type="presParOf" srcId="{97F47235-24D7-4BB5-9CEB-11254200AE0A}" destId="{A698D650-2DAB-4022-91B6-42B96A6993B6}" srcOrd="1" destOrd="0" presId="urn:microsoft.com/office/officeart/2008/layout/LinedList"/>
    <dgm:cxn modelId="{EFE89F86-3AF9-40D1-9D83-D899280A4A6D}" type="presParOf" srcId="{A698D650-2DAB-4022-91B6-42B96A6993B6}" destId="{9B813B6D-8204-46B7-897E-428156C60291}" srcOrd="0" destOrd="0" presId="urn:microsoft.com/office/officeart/2008/layout/LinedList"/>
    <dgm:cxn modelId="{3D78683D-86D6-4EF6-9E14-50EEFAD8AF99}" type="presParOf" srcId="{A698D650-2DAB-4022-91B6-42B96A6993B6}" destId="{7B697EC3-7132-43BD-A543-E85B7EDF84B2}" srcOrd="1" destOrd="0" presId="urn:microsoft.com/office/officeart/2008/layout/LinedList"/>
    <dgm:cxn modelId="{056C2AE7-9FA8-41B8-BB2F-D5EDBED9CA65}" type="presParOf" srcId="{97F47235-24D7-4BB5-9CEB-11254200AE0A}" destId="{B848054D-9730-4396-B669-D290848BA8EA}" srcOrd="2" destOrd="0" presId="urn:microsoft.com/office/officeart/2008/layout/LinedList"/>
    <dgm:cxn modelId="{6AF24268-7865-49EF-ADC8-B83C05370108}" type="presParOf" srcId="{97F47235-24D7-4BB5-9CEB-11254200AE0A}" destId="{104D51B2-870B-420E-A713-AAE1A1A7BD94}" srcOrd="3" destOrd="0" presId="urn:microsoft.com/office/officeart/2008/layout/LinedList"/>
    <dgm:cxn modelId="{6C04A08D-26F8-4EF0-88F5-74143795BD34}" type="presParOf" srcId="{104D51B2-870B-420E-A713-AAE1A1A7BD94}" destId="{AA2B3328-BDB2-4B3E-8ABE-360E12B54999}" srcOrd="0" destOrd="0" presId="urn:microsoft.com/office/officeart/2008/layout/LinedList"/>
    <dgm:cxn modelId="{403BEAC5-B3CA-4611-85E5-0E0A0F0A1AD3}" type="presParOf" srcId="{104D51B2-870B-420E-A713-AAE1A1A7BD94}" destId="{F3BE1D60-8DD9-4BD7-A090-DA97A6E6A858}" srcOrd="1" destOrd="0" presId="urn:microsoft.com/office/officeart/2008/layout/LinedList"/>
    <dgm:cxn modelId="{3F2B9224-B993-4EE1-9D47-D003A791419C}" type="presParOf" srcId="{97F47235-24D7-4BB5-9CEB-11254200AE0A}" destId="{9C39ECCD-FD83-402F-A363-ABF995A77FBB}" srcOrd="4" destOrd="0" presId="urn:microsoft.com/office/officeart/2008/layout/LinedList"/>
    <dgm:cxn modelId="{F9688ADC-8B58-42D5-B395-D552E5816673}" type="presParOf" srcId="{97F47235-24D7-4BB5-9CEB-11254200AE0A}" destId="{BFBE535B-06E1-43A7-9717-26654F0B124C}" srcOrd="5" destOrd="0" presId="urn:microsoft.com/office/officeart/2008/layout/LinedList"/>
    <dgm:cxn modelId="{DBD0DB62-23C6-4DE6-8923-8CA76E37A3E3}" type="presParOf" srcId="{BFBE535B-06E1-43A7-9717-26654F0B124C}" destId="{A110EDA0-98F6-4139-A4EF-371CD830C95B}" srcOrd="0" destOrd="0" presId="urn:microsoft.com/office/officeart/2008/layout/LinedList"/>
    <dgm:cxn modelId="{F7818E28-4BA7-4C26-8BA1-78BA00C5D6EF}" type="presParOf" srcId="{BFBE535B-06E1-43A7-9717-26654F0B124C}" destId="{82C8AB1A-136A-471C-BA9F-3C4932B4B5AC}" srcOrd="1" destOrd="0" presId="urn:microsoft.com/office/officeart/2008/layout/LinedList"/>
    <dgm:cxn modelId="{4F66F389-D0F4-4319-B555-684EA93C200E}" type="presParOf" srcId="{97F47235-24D7-4BB5-9CEB-11254200AE0A}" destId="{9D45F7D0-8E8C-4265-937C-ACF452D36C6B}" srcOrd="6" destOrd="0" presId="urn:microsoft.com/office/officeart/2008/layout/LinedList"/>
    <dgm:cxn modelId="{FB941EA8-A92F-4177-8DD5-4C9D6E27C304}" type="presParOf" srcId="{97F47235-24D7-4BB5-9CEB-11254200AE0A}" destId="{B6FD0519-AD61-4F37-8968-1A5E9C4B12DF}" srcOrd="7" destOrd="0" presId="urn:microsoft.com/office/officeart/2008/layout/LinedList"/>
    <dgm:cxn modelId="{C75EC22E-5BAB-40B9-8091-2056FD0B08E5}" type="presParOf" srcId="{B6FD0519-AD61-4F37-8968-1A5E9C4B12DF}" destId="{FCB81012-8874-4C1D-9474-FD3B12F42A50}" srcOrd="0" destOrd="0" presId="urn:microsoft.com/office/officeart/2008/layout/LinedList"/>
    <dgm:cxn modelId="{EA9CFEB3-4D1F-4210-985A-8D6AC4793522}" type="presParOf" srcId="{B6FD0519-AD61-4F37-8968-1A5E9C4B12DF}" destId="{0D261F8C-6087-4708-B5A7-B2924C90A1D0}" srcOrd="1" destOrd="0" presId="urn:microsoft.com/office/officeart/2008/layout/LinedList"/>
    <dgm:cxn modelId="{F90C267E-DC99-4FFF-8714-A8DAAA2F4062}" type="presParOf" srcId="{97F47235-24D7-4BB5-9CEB-11254200AE0A}" destId="{5FD64CEA-6A04-4175-8232-BC329C81591F}" srcOrd="8" destOrd="0" presId="urn:microsoft.com/office/officeart/2008/layout/LinedList"/>
    <dgm:cxn modelId="{E08E90D5-C530-42CC-8FA8-523E957872B2}" type="presParOf" srcId="{97F47235-24D7-4BB5-9CEB-11254200AE0A}" destId="{63FE4005-88DE-4934-A036-EC22C6B6C537}" srcOrd="9" destOrd="0" presId="urn:microsoft.com/office/officeart/2008/layout/LinedList"/>
    <dgm:cxn modelId="{14A468C1-9DE7-4306-82AC-09F1DD7B2C61}" type="presParOf" srcId="{63FE4005-88DE-4934-A036-EC22C6B6C537}" destId="{FC6F76C7-C4BC-495F-B69A-2FE07F5FBFE3}" srcOrd="0" destOrd="0" presId="urn:microsoft.com/office/officeart/2008/layout/LinedList"/>
    <dgm:cxn modelId="{88BB2AAA-E548-4E39-9A2F-9ADB7A07251A}" type="presParOf" srcId="{63FE4005-88DE-4934-A036-EC22C6B6C537}" destId="{9F53D55D-45C5-4EAA-89E6-33178CFDFD67}" srcOrd="1" destOrd="0" presId="urn:microsoft.com/office/officeart/2008/layout/LinedList"/>
    <dgm:cxn modelId="{198528F8-CD32-42F0-8B98-1D4A8E7756AD}" type="presParOf" srcId="{97F47235-24D7-4BB5-9CEB-11254200AE0A}" destId="{B8A20D9D-32B4-48E4-B787-276D3835D818}" srcOrd="10" destOrd="0" presId="urn:microsoft.com/office/officeart/2008/layout/LinedList"/>
    <dgm:cxn modelId="{9B0A68A8-4B9B-4C13-811C-20974D42F518}" type="presParOf" srcId="{97F47235-24D7-4BB5-9CEB-11254200AE0A}" destId="{5FC8E517-1214-41B5-98C9-740903D6CB74}" srcOrd="11" destOrd="0" presId="urn:microsoft.com/office/officeart/2008/layout/LinedList"/>
    <dgm:cxn modelId="{4C120D18-9CA8-45FF-80E4-A1E914F3DEFA}" type="presParOf" srcId="{5FC8E517-1214-41B5-98C9-740903D6CB74}" destId="{876B01D4-2CFD-46D9-B3BF-345DC60E703E}" srcOrd="0" destOrd="0" presId="urn:microsoft.com/office/officeart/2008/layout/LinedList"/>
    <dgm:cxn modelId="{C778D4AB-7671-4403-9125-642D87B4D486}" type="presParOf" srcId="{5FC8E517-1214-41B5-98C9-740903D6CB74}" destId="{0324EA9C-1D23-4D35-B178-B65830B9916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1DDA51-2A45-4E05-8C7D-2943C21DD772}">
      <dsp:nvSpPr>
        <dsp:cNvPr id="0" name=""/>
        <dsp:cNvSpPr/>
      </dsp:nvSpPr>
      <dsp:spPr>
        <a:xfrm>
          <a:off x="0" y="2144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813B6D-8204-46B7-897E-428156C60291}">
      <dsp:nvSpPr>
        <dsp:cNvPr id="0" name=""/>
        <dsp:cNvSpPr/>
      </dsp:nvSpPr>
      <dsp:spPr>
        <a:xfrm>
          <a:off x="0" y="2144"/>
          <a:ext cx="8229600" cy="731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Comic Sans MS" panose="030F0702030302020204" pitchFamily="66" charset="0"/>
            </a:rPr>
            <a:t>Can the same equipment be used?</a:t>
          </a:r>
          <a:endParaRPr lang="en-US" sz="1800" b="1" kern="1200" dirty="0">
            <a:solidFill>
              <a:schemeClr val="accent6">
                <a:lumMod val="75000"/>
              </a:schemeClr>
            </a:solidFill>
            <a:latin typeface="Comic Sans MS" panose="030F0702030302020204" pitchFamily="66" charset="0"/>
          </a:endParaRPr>
        </a:p>
      </dsp:txBody>
      <dsp:txXfrm>
        <a:off x="0" y="2144"/>
        <a:ext cx="8229600" cy="731366"/>
      </dsp:txXfrm>
    </dsp:sp>
    <dsp:sp modelId="{B848054D-9730-4396-B669-D290848BA8EA}">
      <dsp:nvSpPr>
        <dsp:cNvPr id="0" name=""/>
        <dsp:cNvSpPr/>
      </dsp:nvSpPr>
      <dsp:spPr>
        <a:xfrm>
          <a:off x="0" y="733511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2B3328-BDB2-4B3E-8ABE-360E12B54999}">
      <dsp:nvSpPr>
        <dsp:cNvPr id="0" name=""/>
        <dsp:cNvSpPr/>
      </dsp:nvSpPr>
      <dsp:spPr>
        <a:xfrm>
          <a:off x="0" y="733511"/>
          <a:ext cx="8229600" cy="731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Comic Sans MS" panose="030F0702030302020204" pitchFamily="66" charset="0"/>
            </a:rPr>
            <a:t>Are the reference conditions still valid or can they even be achieved?</a:t>
          </a:r>
          <a:endParaRPr lang="en-US" sz="2000" kern="1200" dirty="0">
            <a:latin typeface="Comic Sans MS" panose="030F0702030302020204" pitchFamily="66" charset="0"/>
          </a:endParaRPr>
        </a:p>
      </dsp:txBody>
      <dsp:txXfrm>
        <a:off x="0" y="733511"/>
        <a:ext cx="8229600" cy="731366"/>
      </dsp:txXfrm>
    </dsp:sp>
    <dsp:sp modelId="{9C39ECCD-FD83-402F-A363-ABF995A77FBB}">
      <dsp:nvSpPr>
        <dsp:cNvPr id="0" name=""/>
        <dsp:cNvSpPr/>
      </dsp:nvSpPr>
      <dsp:spPr>
        <a:xfrm>
          <a:off x="0" y="1464877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10EDA0-98F6-4139-A4EF-371CD830C95B}">
      <dsp:nvSpPr>
        <dsp:cNvPr id="0" name=""/>
        <dsp:cNvSpPr/>
      </dsp:nvSpPr>
      <dsp:spPr>
        <a:xfrm>
          <a:off x="0" y="1464877"/>
          <a:ext cx="8229600" cy="731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Comic Sans MS" panose="030F0702030302020204" pitchFamily="66" charset="0"/>
            </a:rPr>
            <a:t>Is the beam quality specification still relevant and can it be measured in the same way?</a:t>
          </a:r>
          <a:endParaRPr lang="en-US" sz="1800" kern="1200" dirty="0">
            <a:latin typeface="Comic Sans MS" panose="030F0702030302020204" pitchFamily="66" charset="0"/>
          </a:endParaRPr>
        </a:p>
      </dsp:txBody>
      <dsp:txXfrm>
        <a:off x="0" y="1464877"/>
        <a:ext cx="8229600" cy="731366"/>
      </dsp:txXfrm>
    </dsp:sp>
    <dsp:sp modelId="{9D45F7D0-8E8C-4265-937C-ACF452D36C6B}">
      <dsp:nvSpPr>
        <dsp:cNvPr id="0" name=""/>
        <dsp:cNvSpPr/>
      </dsp:nvSpPr>
      <dsp:spPr>
        <a:xfrm>
          <a:off x="0" y="2196244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B81012-8874-4C1D-9474-FD3B12F42A50}">
      <dsp:nvSpPr>
        <dsp:cNvPr id="0" name=""/>
        <dsp:cNvSpPr/>
      </dsp:nvSpPr>
      <dsp:spPr>
        <a:xfrm>
          <a:off x="0" y="2196243"/>
          <a:ext cx="8229600" cy="731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Comic Sans MS" panose="030F0702030302020204" pitchFamily="66" charset="0"/>
            </a:rPr>
            <a:t>Can the same </a:t>
          </a:r>
          <a:r>
            <a:rPr lang="en-GB" sz="2000" kern="1200" dirty="0" err="1">
              <a:latin typeface="Comic Sans MS" panose="030F0702030302020204" pitchFamily="66" charset="0"/>
            </a:rPr>
            <a:t>k</a:t>
          </a:r>
          <a:r>
            <a:rPr lang="en-GB" sz="2000" kern="1200" baseline="-25000" dirty="0" err="1">
              <a:latin typeface="Comic Sans MS" panose="030F0702030302020204" pitchFamily="66" charset="0"/>
            </a:rPr>
            <a:t>Q</a:t>
          </a:r>
          <a:r>
            <a:rPr lang="en-GB" sz="2000" kern="1200" dirty="0">
              <a:latin typeface="Comic Sans MS" panose="030F0702030302020204" pitchFamily="66" charset="0"/>
            </a:rPr>
            <a:t> values be used?</a:t>
          </a:r>
          <a:endParaRPr lang="en-US" sz="1800" kern="1200" dirty="0">
            <a:latin typeface="Comic Sans MS" panose="030F0702030302020204" pitchFamily="66" charset="0"/>
          </a:endParaRPr>
        </a:p>
      </dsp:txBody>
      <dsp:txXfrm>
        <a:off x="0" y="2196243"/>
        <a:ext cx="8229600" cy="731366"/>
      </dsp:txXfrm>
    </dsp:sp>
    <dsp:sp modelId="{5FD64CEA-6A04-4175-8232-BC329C81591F}">
      <dsp:nvSpPr>
        <dsp:cNvPr id="0" name=""/>
        <dsp:cNvSpPr/>
      </dsp:nvSpPr>
      <dsp:spPr>
        <a:xfrm>
          <a:off x="0" y="292761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6F76C7-C4BC-495F-B69A-2FE07F5FBFE3}">
      <dsp:nvSpPr>
        <dsp:cNvPr id="0" name=""/>
        <dsp:cNvSpPr/>
      </dsp:nvSpPr>
      <dsp:spPr>
        <a:xfrm>
          <a:off x="0" y="2927610"/>
          <a:ext cx="8229600" cy="731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Comic Sans MS" panose="030F0702030302020204" pitchFamily="66" charset="0"/>
            </a:rPr>
            <a:t>Are the recommendations on relative dosimetry still valid?</a:t>
          </a:r>
          <a:endParaRPr lang="en-US" sz="1800" kern="1200" dirty="0">
            <a:latin typeface="Comic Sans MS" panose="030F0702030302020204" pitchFamily="66" charset="0"/>
          </a:endParaRPr>
        </a:p>
      </dsp:txBody>
      <dsp:txXfrm>
        <a:off x="0" y="2927610"/>
        <a:ext cx="8229600" cy="731366"/>
      </dsp:txXfrm>
    </dsp:sp>
    <dsp:sp modelId="{B8A20D9D-32B4-48E4-B787-276D3835D818}">
      <dsp:nvSpPr>
        <dsp:cNvPr id="0" name=""/>
        <dsp:cNvSpPr/>
      </dsp:nvSpPr>
      <dsp:spPr>
        <a:xfrm>
          <a:off x="0" y="3658976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6B01D4-2CFD-46D9-B3BF-345DC60E703E}">
      <dsp:nvSpPr>
        <dsp:cNvPr id="0" name=""/>
        <dsp:cNvSpPr/>
      </dsp:nvSpPr>
      <dsp:spPr>
        <a:xfrm>
          <a:off x="0" y="3658976"/>
          <a:ext cx="8229600" cy="731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Comic Sans MS" panose="030F0702030302020204" pitchFamily="66" charset="0"/>
            </a:rPr>
            <a:t>Is the typical uncertainty budget still valid or are any components much larger?</a:t>
          </a:r>
          <a:endParaRPr lang="en-US" sz="1800" kern="1200" dirty="0">
            <a:latin typeface="Comic Sans MS" panose="030F0702030302020204" pitchFamily="66" charset="0"/>
          </a:endParaRPr>
        </a:p>
      </dsp:txBody>
      <dsp:txXfrm>
        <a:off x="0" y="3658976"/>
        <a:ext cx="8229600" cy="7313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1DDA51-2A45-4E05-8C7D-2943C21DD772}">
      <dsp:nvSpPr>
        <dsp:cNvPr id="0" name=""/>
        <dsp:cNvSpPr/>
      </dsp:nvSpPr>
      <dsp:spPr>
        <a:xfrm>
          <a:off x="0" y="2144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813B6D-8204-46B7-897E-428156C60291}">
      <dsp:nvSpPr>
        <dsp:cNvPr id="0" name=""/>
        <dsp:cNvSpPr/>
      </dsp:nvSpPr>
      <dsp:spPr>
        <a:xfrm>
          <a:off x="0" y="2144"/>
          <a:ext cx="8229600" cy="731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Comic Sans MS" panose="030F0702030302020204" pitchFamily="66" charset="0"/>
            </a:rPr>
            <a:t>Can the same equipment be used? </a:t>
          </a:r>
          <a:r>
            <a:rPr lang="en-GB" sz="2400" b="1" kern="1200" dirty="0">
              <a:solidFill>
                <a:srgbClr val="00B050"/>
              </a:solidFill>
              <a:latin typeface="Comic Sans MS" panose="030F0702030302020204" pitchFamily="66" charset="0"/>
              <a:ea typeface="Cambria Math" panose="02040503050406030204" pitchFamily="18" charset="0"/>
            </a:rPr>
            <a:t>√ </a:t>
          </a:r>
          <a:r>
            <a:rPr lang="en-GB" sz="2000" b="1" kern="12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  <a:ea typeface="Cambria Math" panose="02040503050406030204" pitchFamily="18" charset="0"/>
            </a:rPr>
            <a:t>but some improvements and alternatives</a:t>
          </a:r>
          <a:endParaRPr lang="en-US" sz="1800" b="1" kern="1200" dirty="0">
            <a:solidFill>
              <a:schemeClr val="accent6">
                <a:lumMod val="75000"/>
              </a:schemeClr>
            </a:solidFill>
            <a:latin typeface="Comic Sans MS" panose="030F0702030302020204" pitchFamily="66" charset="0"/>
          </a:endParaRPr>
        </a:p>
      </dsp:txBody>
      <dsp:txXfrm>
        <a:off x="0" y="2144"/>
        <a:ext cx="8229600" cy="731366"/>
      </dsp:txXfrm>
    </dsp:sp>
    <dsp:sp modelId="{B848054D-9730-4396-B669-D290848BA8EA}">
      <dsp:nvSpPr>
        <dsp:cNvPr id="0" name=""/>
        <dsp:cNvSpPr/>
      </dsp:nvSpPr>
      <dsp:spPr>
        <a:xfrm>
          <a:off x="0" y="733511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2B3328-BDB2-4B3E-8ABE-360E12B54999}">
      <dsp:nvSpPr>
        <dsp:cNvPr id="0" name=""/>
        <dsp:cNvSpPr/>
      </dsp:nvSpPr>
      <dsp:spPr>
        <a:xfrm>
          <a:off x="0" y="733511"/>
          <a:ext cx="8229600" cy="731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Comic Sans MS" panose="030F0702030302020204" pitchFamily="66" charset="0"/>
            </a:rPr>
            <a:t>Are the reference conditions still valid or can they even be achieved? </a:t>
          </a:r>
          <a:r>
            <a:rPr lang="en-GB" sz="2400" b="1" kern="1200" dirty="0">
              <a:solidFill>
                <a:srgbClr val="00B050"/>
              </a:solidFill>
              <a:latin typeface="Comic Sans MS" panose="030F0702030302020204" pitchFamily="66" charset="0"/>
              <a:ea typeface="Cambria Math" panose="02040503050406030204" pitchFamily="18" charset="0"/>
            </a:rPr>
            <a:t>√</a:t>
          </a:r>
          <a:endParaRPr lang="en-US" sz="2000" kern="1200" dirty="0">
            <a:latin typeface="Comic Sans MS" panose="030F0702030302020204" pitchFamily="66" charset="0"/>
          </a:endParaRPr>
        </a:p>
      </dsp:txBody>
      <dsp:txXfrm>
        <a:off x="0" y="733511"/>
        <a:ext cx="8229600" cy="731366"/>
      </dsp:txXfrm>
    </dsp:sp>
    <dsp:sp modelId="{9C39ECCD-FD83-402F-A363-ABF995A77FBB}">
      <dsp:nvSpPr>
        <dsp:cNvPr id="0" name=""/>
        <dsp:cNvSpPr/>
      </dsp:nvSpPr>
      <dsp:spPr>
        <a:xfrm>
          <a:off x="0" y="1464877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10EDA0-98F6-4139-A4EF-371CD830C95B}">
      <dsp:nvSpPr>
        <dsp:cNvPr id="0" name=""/>
        <dsp:cNvSpPr/>
      </dsp:nvSpPr>
      <dsp:spPr>
        <a:xfrm>
          <a:off x="0" y="1464877"/>
          <a:ext cx="8229600" cy="731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Comic Sans MS" panose="030F0702030302020204" pitchFamily="66" charset="0"/>
            </a:rPr>
            <a:t>Is the beam quality specification still relevant and can it be measured in the same way? </a:t>
          </a:r>
          <a:r>
            <a:rPr lang="en-GB" sz="2400" b="1" kern="1200" dirty="0">
              <a:solidFill>
                <a:srgbClr val="00B050"/>
              </a:solidFill>
              <a:latin typeface="Comic Sans MS" panose="030F0702030302020204" pitchFamily="66" charset="0"/>
              <a:ea typeface="Cambria Math" panose="02040503050406030204" pitchFamily="18" charset="0"/>
            </a:rPr>
            <a:t>√</a:t>
          </a:r>
          <a:endParaRPr lang="en-US" sz="1800" kern="1200" dirty="0">
            <a:latin typeface="Comic Sans MS" panose="030F0702030302020204" pitchFamily="66" charset="0"/>
          </a:endParaRPr>
        </a:p>
      </dsp:txBody>
      <dsp:txXfrm>
        <a:off x="0" y="1464877"/>
        <a:ext cx="8229600" cy="731366"/>
      </dsp:txXfrm>
    </dsp:sp>
    <dsp:sp modelId="{9D45F7D0-8E8C-4265-937C-ACF452D36C6B}">
      <dsp:nvSpPr>
        <dsp:cNvPr id="0" name=""/>
        <dsp:cNvSpPr/>
      </dsp:nvSpPr>
      <dsp:spPr>
        <a:xfrm>
          <a:off x="0" y="2196244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B81012-8874-4C1D-9474-FD3B12F42A50}">
      <dsp:nvSpPr>
        <dsp:cNvPr id="0" name=""/>
        <dsp:cNvSpPr/>
      </dsp:nvSpPr>
      <dsp:spPr>
        <a:xfrm>
          <a:off x="0" y="2196243"/>
          <a:ext cx="8229600" cy="731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Comic Sans MS" panose="030F0702030302020204" pitchFamily="66" charset="0"/>
            </a:rPr>
            <a:t>Can the same </a:t>
          </a:r>
          <a:r>
            <a:rPr lang="en-GB" sz="2000" kern="1200" dirty="0" err="1">
              <a:latin typeface="Comic Sans MS" panose="030F0702030302020204" pitchFamily="66" charset="0"/>
            </a:rPr>
            <a:t>k</a:t>
          </a:r>
          <a:r>
            <a:rPr lang="en-GB" sz="2000" kern="1200" baseline="-25000" dirty="0" err="1">
              <a:latin typeface="Comic Sans MS" panose="030F0702030302020204" pitchFamily="66" charset="0"/>
            </a:rPr>
            <a:t>Q</a:t>
          </a:r>
          <a:r>
            <a:rPr lang="en-GB" sz="2000" kern="1200" dirty="0">
              <a:latin typeface="Comic Sans MS" panose="030F0702030302020204" pitchFamily="66" charset="0"/>
            </a:rPr>
            <a:t> values be used? </a:t>
          </a:r>
          <a:r>
            <a:rPr lang="en-GB" sz="2400" b="1" kern="1200" dirty="0">
              <a:solidFill>
                <a:srgbClr val="00B050"/>
              </a:solidFill>
              <a:latin typeface="Comic Sans MS" panose="030F0702030302020204" pitchFamily="66" charset="0"/>
              <a:ea typeface="Cambria Math" panose="02040503050406030204" pitchFamily="18" charset="0"/>
            </a:rPr>
            <a:t>√</a:t>
          </a:r>
          <a:endParaRPr lang="en-US" sz="1800" kern="1200" dirty="0">
            <a:latin typeface="Comic Sans MS" panose="030F0702030302020204" pitchFamily="66" charset="0"/>
          </a:endParaRPr>
        </a:p>
      </dsp:txBody>
      <dsp:txXfrm>
        <a:off x="0" y="2196243"/>
        <a:ext cx="8229600" cy="731366"/>
      </dsp:txXfrm>
    </dsp:sp>
    <dsp:sp modelId="{5FD64CEA-6A04-4175-8232-BC329C81591F}">
      <dsp:nvSpPr>
        <dsp:cNvPr id="0" name=""/>
        <dsp:cNvSpPr/>
      </dsp:nvSpPr>
      <dsp:spPr>
        <a:xfrm>
          <a:off x="0" y="292761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6F76C7-C4BC-495F-B69A-2FE07F5FBFE3}">
      <dsp:nvSpPr>
        <dsp:cNvPr id="0" name=""/>
        <dsp:cNvSpPr/>
      </dsp:nvSpPr>
      <dsp:spPr>
        <a:xfrm>
          <a:off x="0" y="2927610"/>
          <a:ext cx="8229600" cy="731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Comic Sans MS" panose="030F0702030302020204" pitchFamily="66" charset="0"/>
            </a:rPr>
            <a:t>Are the recommendations on relative dosimetry still valid? </a:t>
          </a:r>
          <a:r>
            <a:rPr lang="en-GB" sz="2400" b="1" kern="1200" dirty="0">
              <a:solidFill>
                <a:srgbClr val="00B050"/>
              </a:solidFill>
              <a:latin typeface="Comic Sans MS" panose="030F0702030302020204" pitchFamily="66" charset="0"/>
              <a:ea typeface="Cambria Math" panose="02040503050406030204" pitchFamily="18" charset="0"/>
            </a:rPr>
            <a:t>√</a:t>
          </a:r>
          <a:endParaRPr lang="en-US" sz="1800" kern="1200" dirty="0">
            <a:latin typeface="Comic Sans MS" panose="030F0702030302020204" pitchFamily="66" charset="0"/>
          </a:endParaRPr>
        </a:p>
      </dsp:txBody>
      <dsp:txXfrm>
        <a:off x="0" y="2927610"/>
        <a:ext cx="8229600" cy="731366"/>
      </dsp:txXfrm>
    </dsp:sp>
    <dsp:sp modelId="{B8A20D9D-32B4-48E4-B787-276D3835D818}">
      <dsp:nvSpPr>
        <dsp:cNvPr id="0" name=""/>
        <dsp:cNvSpPr/>
      </dsp:nvSpPr>
      <dsp:spPr>
        <a:xfrm>
          <a:off x="0" y="3658976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6B01D4-2CFD-46D9-B3BF-345DC60E703E}">
      <dsp:nvSpPr>
        <dsp:cNvPr id="0" name=""/>
        <dsp:cNvSpPr/>
      </dsp:nvSpPr>
      <dsp:spPr>
        <a:xfrm>
          <a:off x="0" y="3658976"/>
          <a:ext cx="8229600" cy="731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Comic Sans MS" panose="030F0702030302020204" pitchFamily="66" charset="0"/>
            </a:rPr>
            <a:t>Is the typical uncertainty budget still valid or are any components much larger? </a:t>
          </a:r>
          <a:r>
            <a:rPr lang="en-GB" sz="2400" b="1" kern="12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  <a:ea typeface="Cambria Math" panose="02040503050406030204" pitchFamily="18" charset="0"/>
            </a:rPr>
            <a:t>√</a:t>
          </a:r>
          <a:endParaRPr lang="en-US" sz="1800" kern="1200" dirty="0">
            <a:latin typeface="Comic Sans MS" panose="030F0702030302020204" pitchFamily="66" charset="0"/>
          </a:endParaRPr>
        </a:p>
      </dsp:txBody>
      <dsp:txXfrm>
        <a:off x="0" y="3658976"/>
        <a:ext cx="8229600" cy="7313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1DDA51-2A45-4E05-8C7D-2943C21DD772}">
      <dsp:nvSpPr>
        <dsp:cNvPr id="0" name=""/>
        <dsp:cNvSpPr/>
      </dsp:nvSpPr>
      <dsp:spPr>
        <a:xfrm>
          <a:off x="0" y="2144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813B6D-8204-46B7-897E-428156C60291}">
      <dsp:nvSpPr>
        <dsp:cNvPr id="0" name=""/>
        <dsp:cNvSpPr/>
      </dsp:nvSpPr>
      <dsp:spPr>
        <a:xfrm>
          <a:off x="0" y="2144"/>
          <a:ext cx="8229600" cy="731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Comic Sans MS" panose="030F0702030302020204" pitchFamily="66" charset="0"/>
            </a:rPr>
            <a:t>Can the same equipment be used? </a:t>
          </a:r>
          <a:r>
            <a:rPr lang="en-GB" sz="2400" b="1" kern="1200" dirty="0">
              <a:solidFill>
                <a:srgbClr val="00B050"/>
              </a:solidFill>
              <a:latin typeface="Comic Sans MS" panose="030F0702030302020204" pitchFamily="66" charset="0"/>
              <a:ea typeface="Cambria Math" panose="02040503050406030204" pitchFamily="18" charset="0"/>
            </a:rPr>
            <a:t>√ </a:t>
          </a:r>
          <a:r>
            <a:rPr lang="en-GB" sz="2000" b="1" kern="12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  <a:ea typeface="Cambria Math" panose="02040503050406030204" pitchFamily="18" charset="0"/>
            </a:rPr>
            <a:t>but some improvements and alternatives for UHDR</a:t>
          </a:r>
          <a:endParaRPr lang="en-US" sz="1800" b="1" kern="1200" dirty="0">
            <a:solidFill>
              <a:schemeClr val="accent6">
                <a:lumMod val="75000"/>
              </a:schemeClr>
            </a:solidFill>
            <a:latin typeface="Comic Sans MS" panose="030F0702030302020204" pitchFamily="66" charset="0"/>
          </a:endParaRPr>
        </a:p>
      </dsp:txBody>
      <dsp:txXfrm>
        <a:off x="0" y="2144"/>
        <a:ext cx="8229600" cy="731366"/>
      </dsp:txXfrm>
    </dsp:sp>
    <dsp:sp modelId="{B848054D-9730-4396-B669-D290848BA8EA}">
      <dsp:nvSpPr>
        <dsp:cNvPr id="0" name=""/>
        <dsp:cNvSpPr/>
      </dsp:nvSpPr>
      <dsp:spPr>
        <a:xfrm>
          <a:off x="0" y="733511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2B3328-BDB2-4B3E-8ABE-360E12B54999}">
      <dsp:nvSpPr>
        <dsp:cNvPr id="0" name=""/>
        <dsp:cNvSpPr/>
      </dsp:nvSpPr>
      <dsp:spPr>
        <a:xfrm>
          <a:off x="0" y="733511"/>
          <a:ext cx="8229600" cy="731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Comic Sans MS" panose="030F0702030302020204" pitchFamily="66" charset="0"/>
            </a:rPr>
            <a:t>Are the reference conditions still valid or can they even be achieved? </a:t>
          </a:r>
          <a:r>
            <a:rPr lang="en-GB" sz="2000" b="1" kern="1200" dirty="0">
              <a:solidFill>
                <a:srgbClr val="00B050"/>
              </a:solidFill>
              <a:latin typeface="Comic Sans MS" panose="030F0702030302020204" pitchFamily="66" charset="0"/>
              <a:ea typeface="Cambria Math" panose="02040503050406030204" pitchFamily="18" charset="0"/>
            </a:rPr>
            <a:t>√</a:t>
          </a:r>
          <a:r>
            <a:rPr lang="en-GB" sz="2000" b="1" kern="12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  <a:ea typeface="Cambria Math" panose="02040503050406030204" pitchFamily="18" charset="0"/>
            </a:rPr>
            <a:t> to some extent but relevance should be questioned</a:t>
          </a:r>
          <a:endParaRPr lang="en-US" sz="2000" kern="1200" dirty="0">
            <a:latin typeface="Comic Sans MS" panose="030F0702030302020204" pitchFamily="66" charset="0"/>
          </a:endParaRPr>
        </a:p>
      </dsp:txBody>
      <dsp:txXfrm>
        <a:off x="0" y="733511"/>
        <a:ext cx="8229600" cy="731366"/>
      </dsp:txXfrm>
    </dsp:sp>
    <dsp:sp modelId="{9C39ECCD-FD83-402F-A363-ABF995A77FBB}">
      <dsp:nvSpPr>
        <dsp:cNvPr id="0" name=""/>
        <dsp:cNvSpPr/>
      </dsp:nvSpPr>
      <dsp:spPr>
        <a:xfrm>
          <a:off x="0" y="1464877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10EDA0-98F6-4139-A4EF-371CD830C95B}">
      <dsp:nvSpPr>
        <dsp:cNvPr id="0" name=""/>
        <dsp:cNvSpPr/>
      </dsp:nvSpPr>
      <dsp:spPr>
        <a:xfrm>
          <a:off x="0" y="1464877"/>
          <a:ext cx="8229600" cy="731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Comic Sans MS" panose="030F0702030302020204" pitchFamily="66" charset="0"/>
            </a:rPr>
            <a:t>Is the beam quality specification still relevant and can it be measured in the same way? </a:t>
          </a:r>
          <a:r>
            <a:rPr lang="en-GB" sz="2400" b="1" kern="1200" dirty="0">
              <a:solidFill>
                <a:srgbClr val="00B050"/>
              </a:solidFill>
              <a:latin typeface="Comic Sans MS" panose="030F0702030302020204" pitchFamily="66" charset="0"/>
              <a:ea typeface="Cambria Math" panose="02040503050406030204" pitchFamily="18" charset="0"/>
            </a:rPr>
            <a:t>√ </a:t>
          </a:r>
          <a:r>
            <a:rPr lang="en-GB" sz="2000" b="1" kern="12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  <a:ea typeface="Cambria Math" panose="02040503050406030204" pitchFamily="18" charset="0"/>
            </a:rPr>
            <a:t>probably yes</a:t>
          </a:r>
          <a:endParaRPr lang="en-US" sz="1800" kern="1200" dirty="0">
            <a:latin typeface="Comic Sans MS" panose="030F0702030302020204" pitchFamily="66" charset="0"/>
          </a:endParaRPr>
        </a:p>
      </dsp:txBody>
      <dsp:txXfrm>
        <a:off x="0" y="1464877"/>
        <a:ext cx="8229600" cy="731366"/>
      </dsp:txXfrm>
    </dsp:sp>
    <dsp:sp modelId="{9D45F7D0-8E8C-4265-937C-ACF452D36C6B}">
      <dsp:nvSpPr>
        <dsp:cNvPr id="0" name=""/>
        <dsp:cNvSpPr/>
      </dsp:nvSpPr>
      <dsp:spPr>
        <a:xfrm>
          <a:off x="0" y="2196244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B81012-8874-4C1D-9474-FD3B12F42A50}">
      <dsp:nvSpPr>
        <dsp:cNvPr id="0" name=""/>
        <dsp:cNvSpPr/>
      </dsp:nvSpPr>
      <dsp:spPr>
        <a:xfrm>
          <a:off x="0" y="2196243"/>
          <a:ext cx="8229600" cy="731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Comic Sans MS" panose="030F0702030302020204" pitchFamily="66" charset="0"/>
            </a:rPr>
            <a:t>Can the same </a:t>
          </a:r>
          <a:r>
            <a:rPr lang="en-GB" sz="2000" kern="1200" dirty="0" err="1">
              <a:latin typeface="Comic Sans MS" panose="030F0702030302020204" pitchFamily="66" charset="0"/>
            </a:rPr>
            <a:t>k</a:t>
          </a:r>
          <a:r>
            <a:rPr lang="en-GB" sz="2000" kern="1200" baseline="-25000" dirty="0" err="1">
              <a:latin typeface="Comic Sans MS" panose="030F0702030302020204" pitchFamily="66" charset="0"/>
            </a:rPr>
            <a:t>Q</a:t>
          </a:r>
          <a:r>
            <a:rPr lang="en-GB" sz="2000" kern="1200" dirty="0">
              <a:latin typeface="Comic Sans MS" panose="030F0702030302020204" pitchFamily="66" charset="0"/>
            </a:rPr>
            <a:t> values be used? </a:t>
          </a:r>
          <a:r>
            <a:rPr lang="en-GB" sz="2000" b="1" kern="1200" dirty="0">
              <a:solidFill>
                <a:srgbClr val="FF0000"/>
              </a:solidFill>
              <a:latin typeface="Comic Sans MS" panose="030F0702030302020204" pitchFamily="66" charset="0"/>
              <a:ea typeface="Cambria Math" panose="02040503050406030204" pitchFamily="18" charset="0"/>
            </a:rPr>
            <a:t>X</a:t>
          </a:r>
          <a:r>
            <a:rPr lang="en-GB" sz="2000" b="1" kern="12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  <a:ea typeface="Cambria Math" panose="02040503050406030204" pitchFamily="18" charset="0"/>
            </a:rPr>
            <a:t> maybe with different model, but more data needed</a:t>
          </a:r>
          <a:endParaRPr lang="en-US" sz="2000" kern="1200" dirty="0">
            <a:latin typeface="Comic Sans MS" panose="030F0702030302020204" pitchFamily="66" charset="0"/>
          </a:endParaRPr>
        </a:p>
      </dsp:txBody>
      <dsp:txXfrm>
        <a:off x="0" y="2196243"/>
        <a:ext cx="8229600" cy="731366"/>
      </dsp:txXfrm>
    </dsp:sp>
    <dsp:sp modelId="{5FD64CEA-6A04-4175-8232-BC329C81591F}">
      <dsp:nvSpPr>
        <dsp:cNvPr id="0" name=""/>
        <dsp:cNvSpPr/>
      </dsp:nvSpPr>
      <dsp:spPr>
        <a:xfrm>
          <a:off x="0" y="292761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6F76C7-C4BC-495F-B69A-2FE07F5FBFE3}">
      <dsp:nvSpPr>
        <dsp:cNvPr id="0" name=""/>
        <dsp:cNvSpPr/>
      </dsp:nvSpPr>
      <dsp:spPr>
        <a:xfrm>
          <a:off x="0" y="2927610"/>
          <a:ext cx="8229600" cy="731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Comic Sans MS" panose="030F0702030302020204" pitchFamily="66" charset="0"/>
            </a:rPr>
            <a:t>Are the recommendations on relative dosimetry still valid? </a:t>
          </a:r>
          <a:r>
            <a:rPr lang="en-GB" sz="2000" b="1" kern="12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  <a:ea typeface="Cambria Math" panose="02040503050406030204" pitchFamily="18" charset="0"/>
            </a:rPr>
            <a:t>√ maybe, but more data and extension needed</a:t>
          </a:r>
          <a:endParaRPr lang="en-US" sz="2000" kern="1200" dirty="0">
            <a:latin typeface="Comic Sans MS" panose="030F0702030302020204" pitchFamily="66" charset="0"/>
          </a:endParaRPr>
        </a:p>
      </dsp:txBody>
      <dsp:txXfrm>
        <a:off x="0" y="2927610"/>
        <a:ext cx="8229600" cy="731366"/>
      </dsp:txXfrm>
    </dsp:sp>
    <dsp:sp modelId="{B8A20D9D-32B4-48E4-B787-276D3835D818}">
      <dsp:nvSpPr>
        <dsp:cNvPr id="0" name=""/>
        <dsp:cNvSpPr/>
      </dsp:nvSpPr>
      <dsp:spPr>
        <a:xfrm>
          <a:off x="0" y="3658976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6B01D4-2CFD-46D9-B3BF-345DC60E703E}">
      <dsp:nvSpPr>
        <dsp:cNvPr id="0" name=""/>
        <dsp:cNvSpPr/>
      </dsp:nvSpPr>
      <dsp:spPr>
        <a:xfrm>
          <a:off x="0" y="3658976"/>
          <a:ext cx="8229600" cy="731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Comic Sans MS" panose="030F0702030302020204" pitchFamily="66" charset="0"/>
            </a:rPr>
            <a:t>Is the typical uncertainty budget still valid or are any components much larger? </a:t>
          </a:r>
          <a:r>
            <a:rPr lang="en-GB" sz="2000" b="1" kern="1200" dirty="0">
              <a:solidFill>
                <a:srgbClr val="00B050"/>
              </a:solidFill>
              <a:latin typeface="Comic Sans MS" panose="030F0702030302020204" pitchFamily="66" charset="0"/>
              <a:ea typeface="Cambria Math" panose="02040503050406030204" pitchFamily="18" charset="0"/>
            </a:rPr>
            <a:t>√</a:t>
          </a:r>
          <a:r>
            <a:rPr lang="en-GB" sz="2000" b="1" kern="12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  <a:ea typeface="Cambria Math" panose="02040503050406030204" pitchFamily="18" charset="0"/>
            </a:rPr>
            <a:t> but some larger contributions</a:t>
          </a:r>
          <a:endParaRPr lang="en-US" sz="1800" kern="1200" dirty="0">
            <a:latin typeface="Comic Sans MS" panose="030F0702030302020204" pitchFamily="66" charset="0"/>
          </a:endParaRPr>
        </a:p>
      </dsp:txBody>
      <dsp:txXfrm>
        <a:off x="0" y="3658976"/>
        <a:ext cx="8229600" cy="7313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1DDA51-2A45-4E05-8C7D-2943C21DD772}">
      <dsp:nvSpPr>
        <dsp:cNvPr id="0" name=""/>
        <dsp:cNvSpPr/>
      </dsp:nvSpPr>
      <dsp:spPr>
        <a:xfrm>
          <a:off x="0" y="2144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813B6D-8204-46B7-897E-428156C60291}">
      <dsp:nvSpPr>
        <dsp:cNvPr id="0" name=""/>
        <dsp:cNvSpPr/>
      </dsp:nvSpPr>
      <dsp:spPr>
        <a:xfrm>
          <a:off x="0" y="2144"/>
          <a:ext cx="8229600" cy="731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Comic Sans MS" panose="030F0702030302020204" pitchFamily="66" charset="0"/>
            </a:rPr>
            <a:t>Can the same equipment be used? </a:t>
          </a:r>
          <a:r>
            <a:rPr lang="en-GB" sz="2400" b="1" kern="12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  <a:ea typeface="Cambria Math" panose="02040503050406030204" pitchFamily="18" charset="0"/>
            </a:rPr>
            <a:t>√ </a:t>
          </a:r>
          <a:r>
            <a:rPr lang="en-GB" sz="2000" b="1" kern="12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  <a:ea typeface="Cambria Math" panose="02040503050406030204" pitchFamily="18" charset="0"/>
            </a:rPr>
            <a:t>to some extent</a:t>
          </a:r>
          <a:endParaRPr lang="en-US" sz="1800" b="1" kern="1200" dirty="0">
            <a:solidFill>
              <a:schemeClr val="accent6">
                <a:lumMod val="75000"/>
              </a:schemeClr>
            </a:solidFill>
            <a:latin typeface="Comic Sans MS" panose="030F0702030302020204" pitchFamily="66" charset="0"/>
          </a:endParaRPr>
        </a:p>
      </dsp:txBody>
      <dsp:txXfrm>
        <a:off x="0" y="2144"/>
        <a:ext cx="8229600" cy="731366"/>
      </dsp:txXfrm>
    </dsp:sp>
    <dsp:sp modelId="{B848054D-9730-4396-B669-D290848BA8EA}">
      <dsp:nvSpPr>
        <dsp:cNvPr id="0" name=""/>
        <dsp:cNvSpPr/>
      </dsp:nvSpPr>
      <dsp:spPr>
        <a:xfrm>
          <a:off x="0" y="733511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2B3328-BDB2-4B3E-8ABE-360E12B54999}">
      <dsp:nvSpPr>
        <dsp:cNvPr id="0" name=""/>
        <dsp:cNvSpPr/>
      </dsp:nvSpPr>
      <dsp:spPr>
        <a:xfrm>
          <a:off x="0" y="733511"/>
          <a:ext cx="8229600" cy="731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Comic Sans MS" panose="030F0702030302020204" pitchFamily="66" charset="0"/>
            </a:rPr>
            <a:t>Are the reference conditions still valid or can they even be achieved? </a:t>
          </a:r>
          <a:r>
            <a:rPr lang="en-GB" sz="2400" b="1" kern="1200" dirty="0">
              <a:solidFill>
                <a:srgbClr val="FF0000"/>
              </a:solidFill>
              <a:latin typeface="Comic Sans MS" panose="030F0702030302020204" pitchFamily="66" charset="0"/>
              <a:ea typeface="Cambria Math" panose="02040503050406030204" pitchFamily="18" charset="0"/>
            </a:rPr>
            <a:t>X</a:t>
          </a:r>
          <a:endParaRPr lang="en-US" sz="2000" kern="1200" dirty="0">
            <a:solidFill>
              <a:srgbClr val="FF0000"/>
            </a:solidFill>
            <a:latin typeface="Comic Sans MS" panose="030F0702030302020204" pitchFamily="66" charset="0"/>
          </a:endParaRPr>
        </a:p>
      </dsp:txBody>
      <dsp:txXfrm>
        <a:off x="0" y="733511"/>
        <a:ext cx="8229600" cy="731366"/>
      </dsp:txXfrm>
    </dsp:sp>
    <dsp:sp modelId="{9C39ECCD-FD83-402F-A363-ABF995A77FBB}">
      <dsp:nvSpPr>
        <dsp:cNvPr id="0" name=""/>
        <dsp:cNvSpPr/>
      </dsp:nvSpPr>
      <dsp:spPr>
        <a:xfrm>
          <a:off x="0" y="1464877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10EDA0-98F6-4139-A4EF-371CD830C95B}">
      <dsp:nvSpPr>
        <dsp:cNvPr id="0" name=""/>
        <dsp:cNvSpPr/>
      </dsp:nvSpPr>
      <dsp:spPr>
        <a:xfrm>
          <a:off x="0" y="1464877"/>
          <a:ext cx="8229600" cy="731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Comic Sans MS" panose="030F0702030302020204" pitchFamily="66" charset="0"/>
            </a:rPr>
            <a:t>Is the beam quality specification still relevant and can it be measured in the same way? </a:t>
          </a:r>
          <a:r>
            <a:rPr lang="en-GB" sz="2400" b="1" kern="1200" dirty="0">
              <a:solidFill>
                <a:srgbClr val="FF0000"/>
              </a:solidFill>
              <a:latin typeface="Comic Sans MS" panose="030F0702030302020204" pitchFamily="66" charset="0"/>
              <a:ea typeface="Cambria Math" panose="02040503050406030204" pitchFamily="18" charset="0"/>
            </a:rPr>
            <a:t>X</a:t>
          </a:r>
          <a:endParaRPr lang="en-US" sz="1800" kern="1200" dirty="0">
            <a:latin typeface="Comic Sans MS" panose="030F0702030302020204" pitchFamily="66" charset="0"/>
          </a:endParaRPr>
        </a:p>
      </dsp:txBody>
      <dsp:txXfrm>
        <a:off x="0" y="1464877"/>
        <a:ext cx="8229600" cy="731366"/>
      </dsp:txXfrm>
    </dsp:sp>
    <dsp:sp modelId="{9D45F7D0-8E8C-4265-937C-ACF452D36C6B}">
      <dsp:nvSpPr>
        <dsp:cNvPr id="0" name=""/>
        <dsp:cNvSpPr/>
      </dsp:nvSpPr>
      <dsp:spPr>
        <a:xfrm>
          <a:off x="0" y="2196244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B81012-8874-4C1D-9474-FD3B12F42A50}">
      <dsp:nvSpPr>
        <dsp:cNvPr id="0" name=""/>
        <dsp:cNvSpPr/>
      </dsp:nvSpPr>
      <dsp:spPr>
        <a:xfrm>
          <a:off x="0" y="2196243"/>
          <a:ext cx="8229600" cy="731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Comic Sans MS" panose="030F0702030302020204" pitchFamily="66" charset="0"/>
            </a:rPr>
            <a:t>Can the same </a:t>
          </a:r>
          <a:r>
            <a:rPr lang="en-GB" sz="2000" kern="1200" dirty="0" err="1">
              <a:latin typeface="Comic Sans MS" panose="030F0702030302020204" pitchFamily="66" charset="0"/>
            </a:rPr>
            <a:t>k</a:t>
          </a:r>
          <a:r>
            <a:rPr lang="en-GB" sz="2000" kern="1200" baseline="-25000" dirty="0" err="1">
              <a:latin typeface="Comic Sans MS" panose="030F0702030302020204" pitchFamily="66" charset="0"/>
            </a:rPr>
            <a:t>Q</a:t>
          </a:r>
          <a:r>
            <a:rPr lang="en-GB" sz="2000" kern="1200" dirty="0">
              <a:latin typeface="Comic Sans MS" panose="030F0702030302020204" pitchFamily="66" charset="0"/>
            </a:rPr>
            <a:t> values be used? </a:t>
          </a:r>
          <a:r>
            <a:rPr lang="en-GB" sz="2400" b="1" kern="12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  <a:ea typeface="Cambria Math" panose="02040503050406030204" pitchFamily="18" charset="0"/>
            </a:rPr>
            <a:t>√</a:t>
          </a:r>
          <a:r>
            <a:rPr lang="en-GB" sz="2000" b="1" kern="12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  <a:ea typeface="Cambria Math" panose="02040503050406030204" pitchFamily="18" charset="0"/>
            </a:rPr>
            <a:t> maybe but more data needed</a:t>
          </a:r>
          <a:endParaRPr lang="en-US" sz="1800" kern="1200" dirty="0">
            <a:latin typeface="Comic Sans MS" panose="030F0702030302020204" pitchFamily="66" charset="0"/>
          </a:endParaRPr>
        </a:p>
      </dsp:txBody>
      <dsp:txXfrm>
        <a:off x="0" y="2196243"/>
        <a:ext cx="8229600" cy="731366"/>
      </dsp:txXfrm>
    </dsp:sp>
    <dsp:sp modelId="{5FD64CEA-6A04-4175-8232-BC329C81591F}">
      <dsp:nvSpPr>
        <dsp:cNvPr id="0" name=""/>
        <dsp:cNvSpPr/>
      </dsp:nvSpPr>
      <dsp:spPr>
        <a:xfrm>
          <a:off x="0" y="292761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6F76C7-C4BC-495F-B69A-2FE07F5FBFE3}">
      <dsp:nvSpPr>
        <dsp:cNvPr id="0" name=""/>
        <dsp:cNvSpPr/>
      </dsp:nvSpPr>
      <dsp:spPr>
        <a:xfrm>
          <a:off x="0" y="2927610"/>
          <a:ext cx="8229600" cy="731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Comic Sans MS" panose="030F0702030302020204" pitchFamily="66" charset="0"/>
            </a:rPr>
            <a:t>Are the recommendations on relative dosimetry still valid? </a:t>
          </a:r>
          <a:r>
            <a:rPr lang="en-GB" sz="2400" b="1" kern="1200" dirty="0">
              <a:solidFill>
                <a:srgbClr val="FF0000"/>
              </a:solidFill>
              <a:latin typeface="Comic Sans MS" panose="030F0702030302020204" pitchFamily="66" charset="0"/>
              <a:ea typeface="Cambria Math" panose="02040503050406030204" pitchFamily="18" charset="0"/>
            </a:rPr>
            <a:t>X</a:t>
          </a:r>
          <a:endParaRPr lang="en-US" sz="1800" kern="1200" dirty="0">
            <a:latin typeface="Comic Sans MS" panose="030F0702030302020204" pitchFamily="66" charset="0"/>
          </a:endParaRPr>
        </a:p>
      </dsp:txBody>
      <dsp:txXfrm>
        <a:off x="0" y="2927610"/>
        <a:ext cx="8229600" cy="731366"/>
      </dsp:txXfrm>
    </dsp:sp>
    <dsp:sp modelId="{B8A20D9D-32B4-48E4-B787-276D3835D818}">
      <dsp:nvSpPr>
        <dsp:cNvPr id="0" name=""/>
        <dsp:cNvSpPr/>
      </dsp:nvSpPr>
      <dsp:spPr>
        <a:xfrm>
          <a:off x="0" y="3658976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6B01D4-2CFD-46D9-B3BF-345DC60E703E}">
      <dsp:nvSpPr>
        <dsp:cNvPr id="0" name=""/>
        <dsp:cNvSpPr/>
      </dsp:nvSpPr>
      <dsp:spPr>
        <a:xfrm>
          <a:off x="0" y="3658976"/>
          <a:ext cx="8229600" cy="731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Comic Sans MS" panose="030F0702030302020204" pitchFamily="66" charset="0"/>
            </a:rPr>
            <a:t>Is the typical uncertainty budget still valid or are any components much larger? </a:t>
          </a:r>
          <a:r>
            <a:rPr lang="en-GB" sz="2400" b="1" kern="1200" dirty="0">
              <a:solidFill>
                <a:srgbClr val="FF0000"/>
              </a:solidFill>
              <a:latin typeface="Comic Sans MS" panose="030F0702030302020204" pitchFamily="66" charset="0"/>
              <a:ea typeface="Cambria Math" panose="02040503050406030204" pitchFamily="18" charset="0"/>
            </a:rPr>
            <a:t>X</a:t>
          </a:r>
          <a:endParaRPr lang="en-US" sz="1800" kern="1200" dirty="0">
            <a:latin typeface="Comic Sans MS" panose="030F0702030302020204" pitchFamily="66" charset="0"/>
          </a:endParaRPr>
        </a:p>
      </dsp:txBody>
      <dsp:txXfrm>
        <a:off x="0" y="3658976"/>
        <a:ext cx="8229600" cy="7313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B1602-D963-4933-8FE7-A942E26CBA8C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9AFD2-FF06-4C48-B119-FC1C198087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586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CF58A-ADBD-4475-B9B6-63DA48C905FA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C6C7FF-12CF-4022-B51B-1125BF652E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400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6C7FF-12CF-4022-B51B-1125BF652EF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077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/>
          <p:cNvSpPr txBox="1"/>
          <p:nvPr/>
        </p:nvSpPr>
        <p:spPr>
          <a:xfrm>
            <a:off x="8100392" y="6094877"/>
            <a:ext cx="8995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33134DC-43F4-456E-8AE9-011B02EC357E}" type="slidenum">
              <a:rPr lang="de-AT" sz="1100" b="0" i="0" smtClean="0">
                <a:solidFill>
                  <a:srgbClr val="8297AC"/>
                </a:solidFill>
                <a:latin typeface="+mn-lt"/>
              </a:rPr>
              <a:pPr algn="r"/>
              <a:t>‹#›</a:t>
            </a:fld>
            <a:endParaRPr lang="de-AT" sz="900" b="0" i="0" dirty="0">
              <a:solidFill>
                <a:srgbClr val="8297A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5428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560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352928" cy="1143000"/>
          </a:xfrm>
        </p:spPr>
        <p:txBody>
          <a:bodyPr/>
          <a:lstStyle>
            <a:lvl1pPr algn="l"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76022" y="3861048"/>
            <a:ext cx="5344450" cy="1080120"/>
          </a:xfrm>
        </p:spPr>
        <p:txBody>
          <a:bodyPr/>
          <a:lstStyle>
            <a:lvl1pPr marL="0" indent="0">
              <a:tabLst/>
              <a:defRPr sz="2200">
                <a:latin typeface="Comic Sans MS" panose="030F0702030302020204" pitchFamily="66" charset="0"/>
              </a:defRPr>
            </a:lvl1pPr>
            <a:lvl2pPr marL="0" indent="623888" defTabSz="1058863">
              <a:spcBef>
                <a:spcPts val="528"/>
              </a:spcBef>
              <a:buSzPct val="75000"/>
              <a:buFontTx/>
              <a:buBlip>
                <a:blip r:embed="rId2"/>
              </a:buBlip>
              <a:defRPr sz="2200"/>
            </a:lvl2pPr>
            <a:lvl3pPr marL="0" indent="623888">
              <a:buSzPct val="75000"/>
              <a:defRPr sz="2200"/>
            </a:lvl3pPr>
            <a:lvl4pPr marL="0" indent="623888">
              <a:buSzPct val="75000"/>
              <a:defRPr sz="2200"/>
            </a:lvl4pPr>
            <a:lvl5pPr marL="0" indent="623888">
              <a:buSzPct val="75000"/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8100392" y="6094877"/>
            <a:ext cx="8995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33134DC-43F4-456E-8AE9-011B02EC357E}" type="slidenum">
              <a:rPr lang="de-AT" sz="1100" b="0" i="0" smtClean="0">
                <a:solidFill>
                  <a:srgbClr val="8297AC"/>
                </a:solidFill>
                <a:latin typeface="+mn-lt"/>
              </a:rPr>
              <a:pPr algn="r"/>
              <a:t>‹#›</a:t>
            </a:fld>
            <a:endParaRPr lang="de-AT" sz="900" b="0" i="0" dirty="0">
              <a:solidFill>
                <a:srgbClr val="8297A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6458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5719" y="908720"/>
            <a:ext cx="8229600" cy="1143000"/>
          </a:xfrm>
        </p:spPr>
        <p:txBody>
          <a:bodyPr/>
          <a:lstStyle>
            <a:lvl1pPr algn="l"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392488"/>
          </a:xfrm>
        </p:spPr>
        <p:txBody>
          <a:bodyPr/>
          <a:lstStyle>
            <a:lvl1pPr marL="0" indent="0">
              <a:tabLst/>
              <a:defRPr sz="2200">
                <a:latin typeface="Comic Sans MS" panose="030F0702030302020204" pitchFamily="66" charset="0"/>
              </a:defRPr>
            </a:lvl1pPr>
            <a:lvl2pPr marL="0" indent="623888" defTabSz="1058863">
              <a:spcBef>
                <a:spcPts val="528"/>
              </a:spcBef>
              <a:buSzPct val="75000"/>
              <a:buFontTx/>
              <a:buBlip>
                <a:blip r:embed="rId2"/>
              </a:buBlip>
              <a:defRPr sz="2200">
                <a:latin typeface="Comic Sans MS" panose="030F0702030302020204" pitchFamily="66" charset="0"/>
              </a:defRPr>
            </a:lvl2pPr>
            <a:lvl3pPr marL="0" indent="623888">
              <a:buSzPct val="75000"/>
              <a:defRPr sz="2200">
                <a:latin typeface="Comic Sans MS" panose="030F0702030302020204" pitchFamily="66" charset="0"/>
              </a:defRPr>
            </a:lvl3pPr>
            <a:lvl4pPr marL="0" indent="623888">
              <a:buSzPct val="75000"/>
              <a:defRPr sz="2200">
                <a:latin typeface="Comic Sans MS" panose="030F0702030302020204" pitchFamily="66" charset="0"/>
              </a:defRPr>
            </a:lvl4pPr>
            <a:lvl5pPr marL="0" indent="623888">
              <a:buSzPct val="75000"/>
              <a:defRPr sz="2200"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AT" dirty="0"/>
          </a:p>
        </p:txBody>
      </p:sp>
      <p:sp>
        <p:nvSpPr>
          <p:cNvPr id="18" name="Textfeld 17"/>
          <p:cNvSpPr txBox="1"/>
          <p:nvPr/>
        </p:nvSpPr>
        <p:spPr>
          <a:xfrm>
            <a:off x="8100392" y="6094877"/>
            <a:ext cx="8995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33134DC-43F4-456E-8AE9-011B02EC357E}" type="slidenum">
              <a:rPr lang="de-AT" sz="1100" b="0" i="0" smtClean="0">
                <a:solidFill>
                  <a:srgbClr val="8297AC"/>
                </a:solidFill>
                <a:latin typeface="+mn-lt"/>
              </a:rPr>
              <a:pPr algn="r"/>
              <a:t>‹#›</a:t>
            </a:fld>
            <a:endParaRPr lang="de-AT" sz="900" b="0" i="0" dirty="0">
              <a:solidFill>
                <a:srgbClr val="8297A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77833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8"/>
          <p:cNvCxnSpPr/>
          <p:nvPr/>
        </p:nvCxnSpPr>
        <p:spPr>
          <a:xfrm>
            <a:off x="32321" y="6716985"/>
            <a:ext cx="86042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506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pic>
        <p:nvPicPr>
          <p:cNvPr id="1030" name="Grafik 6" descr="headerimg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35496" y="6758812"/>
            <a:ext cx="6696744" cy="61555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l"/>
            <a:r>
              <a:rPr lang="fr-FR" sz="400" dirty="0">
                <a:solidFill>
                  <a:schemeClr val="bg1">
                    <a:lumMod val="50000"/>
                  </a:schemeClr>
                </a:solidFill>
              </a:rPr>
              <a:t>International Workshop on Very High Energy Electron Radiotherapy, Daresbury, UK, 15-17 Sep 2025</a:t>
            </a:r>
            <a:endParaRPr lang="de-AT" sz="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hc"/>
          <p:cNvSpPr txBox="1"/>
          <p:nvPr/>
        </p:nvSpPr>
        <p:spPr>
          <a:xfrm>
            <a:off x="0" y="0"/>
            <a:ext cx="9144000" cy="24622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endParaRPr kumimoji="0" lang="en-GB" sz="1000" b="0" i="0" u="none" baseline="0">
              <a:solidFill>
                <a:srgbClr val="7F7F7F"/>
              </a:solidFill>
              <a:latin typeface="Arial"/>
            </a:endParaRPr>
          </a:p>
        </p:txBody>
      </p:sp>
      <p:sp>
        <p:nvSpPr>
          <p:cNvPr id="3" name="fc"/>
          <p:cNvSpPr txBox="1"/>
          <p:nvPr userDrawn="1"/>
        </p:nvSpPr>
        <p:spPr>
          <a:xfrm>
            <a:off x="0" y="6491288"/>
            <a:ext cx="9144000" cy="24622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endParaRPr kumimoji="0" lang="en-GB" sz="1000" b="0" i="0" u="none" baseline="0">
              <a:solidFill>
                <a:srgbClr val="7F7F7F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indent="-285750" algn="l" rtl="0" eaLnBrk="1" fontAlgn="base" hangingPunct="1">
        <a:spcBef>
          <a:spcPct val="20000"/>
        </a:spcBef>
        <a:spcAft>
          <a:spcPct val="0"/>
        </a:spcAft>
        <a:buBlip>
          <a:blip r:embed="rId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622300" indent="-266700" algn="l" rtl="0" eaLnBrk="1" fontAlgn="base" hangingPunct="1">
        <a:spcBef>
          <a:spcPct val="20000"/>
        </a:spcBef>
        <a:spcAft>
          <a:spcPct val="0"/>
        </a:spcAft>
        <a:buBlip>
          <a:blip r:embed="rId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96938" indent="-228600" algn="l" rtl="0" eaLnBrk="1" fontAlgn="base" hangingPunct="1">
        <a:spcBef>
          <a:spcPct val="20000"/>
        </a:spcBef>
        <a:spcAft>
          <a:spcPct val="0"/>
        </a:spcAft>
        <a:buBlip>
          <a:blip r:embed="rId7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77913" indent="-228600" algn="l" rtl="0" eaLnBrk="1" fontAlgn="base" hangingPunct="1">
        <a:spcBef>
          <a:spcPct val="20000"/>
        </a:spcBef>
        <a:spcAft>
          <a:spcPct val="0"/>
        </a:spcAft>
        <a:buBlip>
          <a:blip r:embed="rId7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568952" cy="1143000"/>
          </a:xfrm>
        </p:spPr>
        <p:txBody>
          <a:bodyPr/>
          <a:lstStyle/>
          <a:p>
            <a:pPr algn="ctr"/>
            <a:r>
              <a:rPr lang="en-GB" dirty="0"/>
              <a:t> Dosimetry Codes of Practice</a:t>
            </a:r>
            <a:br>
              <a:rPr lang="en-GB" dirty="0"/>
            </a:br>
            <a:r>
              <a:rPr lang="en-GB" dirty="0"/>
              <a:t>Are they applicable to VHEE RT?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Hugo Palmans</a:t>
            </a:r>
          </a:p>
          <a:p>
            <a:endParaRPr lang="en-GB" sz="1600" dirty="0"/>
          </a:p>
          <a:p>
            <a:r>
              <a:rPr lang="en-GB" sz="1600" dirty="0"/>
              <a:t>National Physical Laboratory, Teddington, UK and </a:t>
            </a:r>
            <a:r>
              <a:rPr lang="en-GB" sz="1600" dirty="0" err="1"/>
              <a:t>MedAustron</a:t>
            </a:r>
            <a:r>
              <a:rPr lang="en-GB" sz="1600" dirty="0"/>
              <a:t>, Wiener Neustadt, Austria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9054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0CB23-D6C0-318F-BB89-93DACB7C7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does this come from?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E889F7-7C4E-69E3-F4B2-A3CB333E18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882" y="2051720"/>
            <a:ext cx="7929542" cy="4667482"/>
          </a:xfrm>
        </p:spPr>
      </p:pic>
    </p:spTree>
    <p:extLst>
      <p:ext uri="{BB962C8B-B14F-4D97-AF65-F5344CB8AC3E}">
        <p14:creationId xmlns:p14="http://schemas.microsoft.com/office/powerpoint/2010/main" val="420874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6BE3D-9A99-D017-EADE-6B56C864F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DCE4B-7C17-1ADB-5566-FB3CDF11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does this come from?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0CCDC1-F8E9-561B-6E99-044F1EAC51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882" y="2051720"/>
            <a:ext cx="7929542" cy="4667482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1228C1-79DA-CD77-BF1A-9DFE7E1F0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348880"/>
            <a:ext cx="8751743" cy="4032448"/>
          </a:xfrm>
          <a:prstGeom prst="rect">
            <a:avLst/>
          </a:prstGeom>
          <a:ln w="1905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819532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5FFEC3-BC47-71A3-5159-3E3642B19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0ADE8-4996-5D2E-7CEE-5129F27AB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does this come from?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44CB83-7FD6-D65E-D5AC-87B76CFD1D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882" y="2051720"/>
            <a:ext cx="7929542" cy="4667482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CD4E2E-9749-7F1B-CA56-262CFF130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348880"/>
            <a:ext cx="8751743" cy="4032448"/>
          </a:xfrm>
          <a:prstGeom prst="rect">
            <a:avLst/>
          </a:prstGeom>
          <a:ln w="19050">
            <a:solidFill>
              <a:srgbClr val="00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EBD756-0D82-0CE5-22B2-9EE2235F94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4" y="1771198"/>
            <a:ext cx="4956927" cy="4882199"/>
          </a:xfrm>
          <a:prstGeom prst="rect">
            <a:avLst/>
          </a:prstGeom>
          <a:ln w="1905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514937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7183E-E656-FEAF-9A7C-A0286EB39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VHEE data compared to Burns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4926CE-33D3-53E1-8786-552F549AA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020" y="2098114"/>
            <a:ext cx="6139204" cy="44992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547AD1-5267-DC0D-B38B-98D567BF5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20" y="2098114"/>
            <a:ext cx="6139204" cy="44992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D5AF27-B4E0-8AED-2043-81976E9903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20" y="2098114"/>
            <a:ext cx="6139204" cy="4499238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5346E8E-6901-6312-D3C2-88EF1DC66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4208" y="4941168"/>
            <a:ext cx="2585932" cy="1512168"/>
          </a:xfrm>
        </p:spPr>
        <p:txBody>
          <a:bodyPr/>
          <a:lstStyle/>
          <a:p>
            <a:r>
              <a:rPr lang="en-GB" dirty="0"/>
              <a:t>But: that Burns value would be for a reference depth of 30 cm…</a:t>
            </a:r>
          </a:p>
        </p:txBody>
      </p:sp>
    </p:spTree>
    <p:extLst>
      <p:ext uri="{BB962C8B-B14F-4D97-AF65-F5344CB8AC3E}">
        <p14:creationId xmlns:p14="http://schemas.microsoft.com/office/powerpoint/2010/main" val="409023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A7BBA-C745-788D-B7D9-B03960EA7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TRS-398 Rev.1: </a:t>
            </a:r>
            <a:br>
              <a:rPr lang="en-GB" dirty="0"/>
            </a:br>
            <a:r>
              <a:rPr lang="en-GB" dirty="0"/>
              <a:t>beam quality correction factors </a:t>
            </a:r>
            <a:r>
              <a:rPr lang="en-GB" i="1" dirty="0" err="1"/>
              <a:t>k</a:t>
            </a:r>
            <a:r>
              <a:rPr lang="en-GB" i="1" baseline="-25000" dirty="0" err="1"/>
              <a:t>Q</a:t>
            </a:r>
            <a:endParaRPr lang="en-GB" i="1" baseline="-250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D1CE940-138C-D616-202F-6DD40F443E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1568" y="2051720"/>
            <a:ext cx="6752592" cy="461764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1667415-A2F1-9E09-B93B-8FF07A5DCD67}"/>
                  </a:ext>
                </a:extLst>
              </p:cNvPr>
              <p:cNvSpPr txBox="1"/>
              <p:nvPr/>
            </p:nvSpPr>
            <p:spPr>
              <a:xfrm>
                <a:off x="5796136" y="548680"/>
                <a:ext cx="2989744" cy="4877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400" i="0">
                            <a:latin typeface="Cambria Math"/>
                          </a:rPr>
                          <m:t>w</m:t>
                        </m:r>
                        <m:r>
                          <a:rPr lang="en-GB" sz="2400" i="1">
                            <a:latin typeface="Cambria Math"/>
                          </a:rPr>
                          <m:t>,</m:t>
                        </m:r>
                        <m:r>
                          <a:rPr lang="en-GB" sz="2400" i="1">
                            <a:latin typeface="Cambria Math"/>
                          </a:rPr>
                          <m:t>𝑄</m:t>
                        </m:r>
                      </m:sub>
                    </m:sSub>
                    <m:r>
                      <a:rPr lang="en-GB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GB" sz="2400" i="1">
                            <a:latin typeface="Cambria Math"/>
                          </a:rPr>
                          <m:t>𝑄</m:t>
                        </m:r>
                      </m:sub>
                    </m:sSub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GB" sz="2400" i="1">
                            <a:latin typeface="Cambria Math"/>
                          </a:rPr>
                          <m:t>𝐷</m:t>
                        </m:r>
                        <m:r>
                          <a:rPr lang="en-GB" sz="2400" i="1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GB" sz="2400" i="0">
                            <a:latin typeface="Cambria Math"/>
                          </a:rPr>
                          <m:t>w</m:t>
                        </m:r>
                      </m:sub>
                    </m:sSub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GB" sz="2400" i="1" smtClean="0">
                            <a:latin typeface="Cambria Math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GB" sz="2400" dirty="0"/>
                  <a:t>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1667415-A2F1-9E09-B93B-8FF07A5DC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548680"/>
                <a:ext cx="2989744" cy="487762"/>
              </a:xfrm>
              <a:prstGeom prst="rect">
                <a:avLst/>
              </a:prstGeom>
              <a:blipFill>
                <a:blip r:embed="rId3"/>
                <a:stretch>
                  <a:fillRect l="-3265" t="-125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5054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D127D-E155-83A5-371B-E53E2237A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Beam quality correction factors </a:t>
            </a:r>
            <a:r>
              <a:rPr lang="en-GB" i="1" dirty="0" err="1"/>
              <a:t>k</a:t>
            </a:r>
            <a:r>
              <a:rPr lang="en-GB" i="1" baseline="-25000" dirty="0" err="1"/>
              <a:t>Q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CD97EF8-542A-4C0F-8207-F50AF06D10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5143" y="2276475"/>
            <a:ext cx="5993714" cy="439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57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91951-AC22-F25B-198F-F10BE9B27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718" y="908720"/>
            <a:ext cx="8754871" cy="1143000"/>
          </a:xfrm>
        </p:spPr>
        <p:txBody>
          <a:bodyPr/>
          <a:lstStyle/>
          <a:p>
            <a:r>
              <a:rPr lang="en-GB" dirty="0"/>
              <a:t>TRS-398 provides recommendations on the measurement of depth-dose distributions, profiles and output factors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78DB0D-33CE-1D59-FB3B-C5381728F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0" y="2170122"/>
            <a:ext cx="6139204" cy="44992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99E986-2DE0-2C63-81EB-985211784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000" y="2170122"/>
            <a:ext cx="6139204" cy="44992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148D170-D1C8-9897-C6F1-186DFD1E1A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0000" y="2170122"/>
            <a:ext cx="6139204" cy="44992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22AE1E2-0B9E-C2D8-2B2D-FCCC666C55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0000" y="2170122"/>
            <a:ext cx="6139204" cy="449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03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7C8E9-08F1-C1FA-00B5-997842D0F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TRS-398 provides recommendations on some other things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63CEC-F86B-21B9-F7E1-B2EC8CA30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GB" dirty="0"/>
              <a:t>Correction of the raw ionization chamber reading for influence quantities</a:t>
            </a:r>
          </a:p>
          <a:p>
            <a:pPr marL="342900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GB" dirty="0"/>
              <a:t>Use of plastic phantoms</a:t>
            </a:r>
          </a:p>
          <a:p>
            <a:pPr marL="342900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GB" dirty="0"/>
              <a:t>Cross calibration of field ionization chambers</a:t>
            </a:r>
          </a:p>
          <a:p>
            <a:pPr marL="342900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F3BD197-EBAE-6D03-7CA6-A0D82539BC52}"/>
              </a:ext>
            </a:extLst>
          </p:cNvPr>
          <p:cNvGrpSpPr/>
          <p:nvPr/>
        </p:nvGrpSpPr>
        <p:grpSpPr>
          <a:xfrm>
            <a:off x="4211960" y="1480220"/>
            <a:ext cx="4860032" cy="3532956"/>
            <a:chOff x="4283968" y="1480220"/>
            <a:chExt cx="4860032" cy="3532956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02415704-70DD-7BBB-67E5-FAB548C51A75}"/>
                </a:ext>
              </a:extLst>
            </p:cNvPr>
            <p:cNvSpPr/>
            <p:nvPr/>
          </p:nvSpPr>
          <p:spPr>
            <a:xfrm>
              <a:off x="4283968" y="1480220"/>
              <a:ext cx="4860032" cy="3532956"/>
            </a:xfrm>
            <a:prstGeom prst="wedgeRoundRectCallout">
              <a:avLst>
                <a:gd name="adj1" fmla="val -64884"/>
                <a:gd name="adj2" fmla="val -11280"/>
                <a:gd name="adj3" fmla="val 16667"/>
              </a:avLst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43A4B45-F9D8-F723-1035-CDDAC0751E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60358" y="1556792"/>
              <a:ext cx="4160114" cy="290486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6818CF8-6329-CDE5-1A5E-55C26BC69B5F}"/>
                </a:ext>
              </a:extLst>
            </p:cNvPr>
            <p:cNvSpPr txBox="1"/>
            <p:nvPr/>
          </p:nvSpPr>
          <p:spPr>
            <a:xfrm>
              <a:off x="5046603" y="4615983"/>
              <a:ext cx="362614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Comic Sans MS" pitchFamily="66" charset="0"/>
                </a:rPr>
                <a:t>(Petersson et al 2017 Med Phys 44:1157)</a:t>
              </a:r>
              <a:endParaRPr lang="en-GB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0296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A1CDF3-428F-FFF7-00F4-ADF1346423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871E8-330B-FA9B-6035-A0E33DDE4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TRS-398 provides recommendations on some other things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93E63-4A8C-7B88-9AF3-609D8A3D8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GB" dirty="0"/>
              <a:t>Correction of the raw ionization chamber reading for influence quantities</a:t>
            </a:r>
          </a:p>
          <a:p>
            <a:pPr marL="342900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GB" dirty="0"/>
              <a:t>Use of plastic phantoms</a:t>
            </a:r>
          </a:p>
          <a:p>
            <a:pPr marL="342900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GB" dirty="0"/>
              <a:t>Cross calibration of field ionization chambers</a:t>
            </a:r>
          </a:p>
          <a:p>
            <a:pPr marL="342900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7000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137FE-7EF1-0044-5414-4E1A35F4B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TRS-398 provides </a:t>
            </a:r>
            <a:br>
              <a:rPr lang="en-GB" dirty="0"/>
            </a:br>
            <a:r>
              <a:rPr lang="en-GB" dirty="0"/>
              <a:t>example/typical </a:t>
            </a:r>
            <a:br>
              <a:rPr lang="en-GB" dirty="0"/>
            </a:br>
            <a:r>
              <a:rPr lang="en-GB" dirty="0"/>
              <a:t>uncertainty budget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D7C741-E855-D464-9C1F-B56217A03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141580"/>
            <a:ext cx="4735392" cy="604042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4FB8AF5-3AE9-F11E-17AC-2734F4549D64}"/>
              </a:ext>
            </a:extLst>
          </p:cNvPr>
          <p:cNvGrpSpPr/>
          <p:nvPr/>
        </p:nvGrpSpPr>
        <p:grpSpPr>
          <a:xfrm>
            <a:off x="526460" y="3573016"/>
            <a:ext cx="11174332" cy="1014124"/>
            <a:chOff x="526460" y="3573016"/>
            <a:chExt cx="11174332" cy="101412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10613D7-AC8D-EBF0-F852-09687B8D80F1}"/>
                </a:ext>
              </a:extLst>
            </p:cNvPr>
            <p:cNvSpPr/>
            <p:nvPr/>
          </p:nvSpPr>
          <p:spPr>
            <a:xfrm>
              <a:off x="611560" y="3573016"/>
              <a:ext cx="11089232" cy="10049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4A0A2AA-5C8B-9B4D-71F0-3B8D4051D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6460" y="3645024"/>
              <a:ext cx="7445457" cy="942116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A678C8F-09DE-035B-0CE3-60E2790D3F61}"/>
                </a:ext>
              </a:extLst>
            </p:cNvPr>
            <p:cNvSpPr/>
            <p:nvPr/>
          </p:nvSpPr>
          <p:spPr>
            <a:xfrm>
              <a:off x="611561" y="3582144"/>
              <a:ext cx="7360356" cy="1004996"/>
            </a:xfrm>
            <a:prstGeom prst="rect">
              <a:avLst/>
            </a:prstGeom>
            <a:solidFill>
              <a:srgbClr val="FFC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3907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4C75285-2D54-18E5-5673-A9A0AFCE7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700808"/>
            <a:ext cx="3333824" cy="5040560"/>
          </a:xfrm>
          <a:prstGeom prst="rect">
            <a:avLst/>
          </a:prstGeom>
          <a:ln w="19050">
            <a:solidFill>
              <a:srgbClr val="00000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9DC6CE-C049-C66B-BE23-642C0C296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9063" y="1700808"/>
            <a:ext cx="4596514" cy="5008663"/>
          </a:xfrm>
          <a:prstGeom prst="rect">
            <a:avLst/>
          </a:prstGeom>
          <a:ln w="1905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829950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C7D80-AA33-4387-E8EA-DA547C9E7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719" y="908720"/>
            <a:ext cx="8229600" cy="11430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500" dirty="0"/>
              <a:t>So, when new modalities come that deviate from those that led to TRS-398 Rev.1, one has to consider: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8635A93-910E-7655-8F14-4E4EB7E18A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613560"/>
              </p:ext>
            </p:extLst>
          </p:nvPr>
        </p:nvGraphicFramePr>
        <p:xfrm>
          <a:off x="457200" y="2276872"/>
          <a:ext cx="822960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2108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C7D80-AA33-4387-E8EA-DA547C9E7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719" y="908720"/>
            <a:ext cx="8229600" cy="11430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500" dirty="0"/>
              <a:t>UHDR proton RT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8635A93-910E-7655-8F14-4E4EB7E18A0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2276872"/>
          <a:ext cx="822960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47953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C7D80-AA33-4387-E8EA-DA547C9E7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719" y="908720"/>
            <a:ext cx="8229600" cy="11430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500" dirty="0"/>
              <a:t>(UHDR) VHEE RT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8635A93-910E-7655-8F14-4E4EB7E18A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2617130"/>
              </p:ext>
            </p:extLst>
          </p:nvPr>
        </p:nvGraphicFramePr>
        <p:xfrm>
          <a:off x="457200" y="2276872"/>
          <a:ext cx="822960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30372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02C6E-E397-435E-F476-36F4F52CC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UHDP/R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01337-CA92-FAF9-FEB5-D097D9D7F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Ultra-thin PP IC				FLASH diamond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CFDCAB-1B9F-5BC4-631D-148E71245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19" y="2782953"/>
            <a:ext cx="1968393" cy="17009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AD0568-D22C-D99A-6FAE-181595FE8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2743427"/>
            <a:ext cx="2483540" cy="14776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6D9B24-C8FC-23C3-DE98-4B78C1A13E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785" y="4473116"/>
            <a:ext cx="2534653" cy="17702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72DF03-D7A1-7478-5218-993697AA37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7025" y="3140968"/>
            <a:ext cx="2802477" cy="23732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3FD93D-D93D-1F8A-2303-E19301E12624}"/>
              </a:ext>
            </a:extLst>
          </p:cNvPr>
          <p:cNvSpPr txBox="1"/>
          <p:nvPr/>
        </p:nvSpPr>
        <p:spPr>
          <a:xfrm>
            <a:off x="516344" y="6265094"/>
            <a:ext cx="36261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Gomez et al 2022, Med Phys 49:4705</a:t>
            </a:r>
            <a:endParaRPr lang="en-GB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6468FC-4F81-4ED4-AEA0-6C8C55209160}"/>
              </a:ext>
            </a:extLst>
          </p:cNvPr>
          <p:cNvSpPr txBox="1"/>
          <p:nvPr/>
        </p:nvSpPr>
        <p:spPr>
          <a:xfrm>
            <a:off x="5135193" y="6265094"/>
            <a:ext cx="36261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Marinelli et al 2022, Med Phys 49:1902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683478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008D1-F506-9817-01FC-D261C5D91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908720"/>
            <a:ext cx="8361791" cy="1143000"/>
          </a:xfrm>
        </p:spPr>
        <p:txBody>
          <a:bodyPr/>
          <a:lstStyle/>
          <a:p>
            <a:r>
              <a:rPr lang="en-GB" dirty="0"/>
              <a:t>Calorimeters as reference instruments in the clinic for UHDP/R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5B0FBAB-1AEA-5EC4-9454-2EC51DE393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5719" y="2075680"/>
            <a:ext cx="8361791" cy="591145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3228A2-0EF1-0295-9F9F-7FCDA3AFD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517" y="2253957"/>
            <a:ext cx="4622933" cy="41948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1A57D9-789F-B311-18A7-0BADCE89C4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4493" y="1454021"/>
            <a:ext cx="3429176" cy="25401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83AC733-6280-732A-A843-1E85FEAF9A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3874" y="4181541"/>
            <a:ext cx="3410125" cy="244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45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C7D80-AA33-4387-E8EA-DA547C9E7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719" y="908720"/>
            <a:ext cx="8229600" cy="11430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500" dirty="0"/>
              <a:t>SFRT VHEE beams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8635A93-910E-7655-8F14-4E4EB7E18A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188880"/>
              </p:ext>
            </p:extLst>
          </p:nvPr>
        </p:nvGraphicFramePr>
        <p:xfrm>
          <a:off x="457200" y="2276872"/>
          <a:ext cx="822960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0309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B67D0-A20E-2120-ADAB-AA419E8FD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SFRT - average dose measurement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4DF936C-72D4-9A41-F909-7AED6D568957}"/>
              </a:ext>
            </a:extLst>
          </p:cNvPr>
          <p:cNvGrpSpPr/>
          <p:nvPr/>
        </p:nvGrpSpPr>
        <p:grpSpPr>
          <a:xfrm>
            <a:off x="4645614" y="2417608"/>
            <a:ext cx="3744416" cy="3384376"/>
            <a:chOff x="5436096" y="3284984"/>
            <a:chExt cx="2857647" cy="233057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695ABA3-D45D-3A93-5EF7-21AEEA514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36096" y="3284984"/>
              <a:ext cx="2857647" cy="2330570"/>
            </a:xfrm>
            <a:prstGeom prst="rect">
              <a:avLst/>
            </a:prstGeom>
          </p:spPr>
        </p:pic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4833322-46BD-F5BF-ACCA-22EB0387605A}"/>
                </a:ext>
              </a:extLst>
            </p:cNvPr>
            <p:cNvSpPr/>
            <p:nvPr/>
          </p:nvSpPr>
          <p:spPr>
            <a:xfrm>
              <a:off x="5983357" y="4517937"/>
              <a:ext cx="2113889" cy="36670"/>
            </a:xfrm>
            <a:custGeom>
              <a:avLst/>
              <a:gdLst>
                <a:gd name="connsiteX0" fmla="*/ 0 w 2113889"/>
                <a:gd name="connsiteY0" fmla="*/ 36670 h 36670"/>
                <a:gd name="connsiteX1" fmla="*/ 899491 w 2113889"/>
                <a:gd name="connsiteY1" fmla="*/ 1883 h 36670"/>
                <a:gd name="connsiteX2" fmla="*/ 1262269 w 2113889"/>
                <a:gd name="connsiteY2" fmla="*/ 4367 h 36670"/>
                <a:gd name="connsiteX3" fmla="*/ 2000250 w 2113889"/>
                <a:gd name="connsiteY3" fmla="*/ 21761 h 36670"/>
                <a:gd name="connsiteX4" fmla="*/ 2099641 w 2113889"/>
                <a:gd name="connsiteY4" fmla="*/ 21761 h 3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889" h="36670">
                  <a:moveTo>
                    <a:pt x="0" y="36670"/>
                  </a:moveTo>
                  <a:lnTo>
                    <a:pt x="899491" y="1883"/>
                  </a:lnTo>
                  <a:cubicBezTo>
                    <a:pt x="1109869" y="-3501"/>
                    <a:pt x="1262269" y="4367"/>
                    <a:pt x="1262269" y="4367"/>
                  </a:cubicBezTo>
                  <a:lnTo>
                    <a:pt x="2000250" y="21761"/>
                  </a:lnTo>
                  <a:cubicBezTo>
                    <a:pt x="2139812" y="24660"/>
                    <a:pt x="2119726" y="23210"/>
                    <a:pt x="2099641" y="21761"/>
                  </a:cubicBezTo>
                </a:path>
              </a:pathLst>
            </a:custGeom>
            <a:noFill/>
            <a:ln w="15875">
              <a:solidFill>
                <a:srgbClr val="00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0D97468-F362-B381-1A43-DF154BE43BA8}"/>
                </a:ext>
              </a:extLst>
            </p:cNvPr>
            <p:cNvSpPr/>
            <p:nvPr/>
          </p:nvSpPr>
          <p:spPr>
            <a:xfrm>
              <a:off x="5970933" y="4051943"/>
              <a:ext cx="1990310" cy="478089"/>
            </a:xfrm>
            <a:custGeom>
              <a:avLst/>
              <a:gdLst>
                <a:gd name="connsiteX0" fmla="*/ 0 w 1990310"/>
                <a:gd name="connsiteY0" fmla="*/ 301396 h 478089"/>
                <a:gd name="connsiteX1" fmla="*/ 173934 w 1990310"/>
                <a:gd name="connsiteY1" fmla="*/ 157279 h 478089"/>
                <a:gd name="connsiteX2" fmla="*/ 342900 w 1990310"/>
                <a:gd name="connsiteY2" fmla="*/ 110068 h 478089"/>
                <a:gd name="connsiteX3" fmla="*/ 514350 w 1990310"/>
                <a:gd name="connsiteY3" fmla="*/ 154794 h 478089"/>
                <a:gd name="connsiteX4" fmla="*/ 680830 w 1990310"/>
                <a:gd name="connsiteY4" fmla="*/ 303881 h 478089"/>
                <a:gd name="connsiteX5" fmla="*/ 827432 w 1990310"/>
                <a:gd name="connsiteY5" fmla="*/ 420666 h 478089"/>
                <a:gd name="connsiteX6" fmla="*/ 1023730 w 1990310"/>
                <a:gd name="connsiteY6" fmla="*/ 477816 h 478089"/>
                <a:gd name="connsiteX7" fmla="*/ 1162878 w 1990310"/>
                <a:gd name="connsiteY7" fmla="*/ 435574 h 478089"/>
                <a:gd name="connsiteX8" fmla="*/ 1324389 w 1990310"/>
                <a:gd name="connsiteY8" fmla="*/ 296427 h 478089"/>
                <a:gd name="connsiteX9" fmla="*/ 1478445 w 1990310"/>
                <a:gd name="connsiteY9" fmla="*/ 124977 h 478089"/>
                <a:gd name="connsiteX10" fmla="*/ 1667289 w 1990310"/>
                <a:gd name="connsiteY10" fmla="*/ 18131 h 478089"/>
                <a:gd name="connsiteX11" fmla="*/ 1828800 w 1990310"/>
                <a:gd name="connsiteY11" fmla="*/ 8192 h 478089"/>
                <a:gd name="connsiteX12" fmla="*/ 1990310 w 1990310"/>
                <a:gd name="connsiteY12" fmla="*/ 102614 h 478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90310" h="478089">
                  <a:moveTo>
                    <a:pt x="0" y="301396"/>
                  </a:moveTo>
                  <a:cubicBezTo>
                    <a:pt x="58392" y="245281"/>
                    <a:pt x="116784" y="189167"/>
                    <a:pt x="173934" y="157279"/>
                  </a:cubicBezTo>
                  <a:cubicBezTo>
                    <a:pt x="231084" y="125391"/>
                    <a:pt x="286164" y="110482"/>
                    <a:pt x="342900" y="110068"/>
                  </a:cubicBezTo>
                  <a:cubicBezTo>
                    <a:pt x="399636" y="109654"/>
                    <a:pt x="458028" y="122492"/>
                    <a:pt x="514350" y="154794"/>
                  </a:cubicBezTo>
                  <a:cubicBezTo>
                    <a:pt x="570672" y="187096"/>
                    <a:pt x="628650" y="259569"/>
                    <a:pt x="680830" y="303881"/>
                  </a:cubicBezTo>
                  <a:cubicBezTo>
                    <a:pt x="733010" y="348193"/>
                    <a:pt x="770282" y="391677"/>
                    <a:pt x="827432" y="420666"/>
                  </a:cubicBezTo>
                  <a:cubicBezTo>
                    <a:pt x="884582" y="449655"/>
                    <a:pt x="967822" y="475331"/>
                    <a:pt x="1023730" y="477816"/>
                  </a:cubicBezTo>
                  <a:cubicBezTo>
                    <a:pt x="1079638" y="480301"/>
                    <a:pt x="1112768" y="465806"/>
                    <a:pt x="1162878" y="435574"/>
                  </a:cubicBezTo>
                  <a:cubicBezTo>
                    <a:pt x="1212988" y="405342"/>
                    <a:pt x="1271795" y="348193"/>
                    <a:pt x="1324389" y="296427"/>
                  </a:cubicBezTo>
                  <a:cubicBezTo>
                    <a:pt x="1376984" y="244661"/>
                    <a:pt x="1421295" y="171360"/>
                    <a:pt x="1478445" y="124977"/>
                  </a:cubicBezTo>
                  <a:cubicBezTo>
                    <a:pt x="1535595" y="78594"/>
                    <a:pt x="1608896" y="37595"/>
                    <a:pt x="1667289" y="18131"/>
                  </a:cubicBezTo>
                  <a:cubicBezTo>
                    <a:pt x="1725682" y="-1333"/>
                    <a:pt x="1774963" y="-5888"/>
                    <a:pt x="1828800" y="8192"/>
                  </a:cubicBezTo>
                  <a:cubicBezTo>
                    <a:pt x="1882637" y="22272"/>
                    <a:pt x="1936473" y="62443"/>
                    <a:pt x="1990310" y="102614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EA99467-E766-250A-21E5-21F0F1A6C20E}"/>
                </a:ext>
              </a:extLst>
            </p:cNvPr>
            <p:cNvSpPr/>
            <p:nvPr/>
          </p:nvSpPr>
          <p:spPr>
            <a:xfrm>
              <a:off x="5973417" y="4039201"/>
              <a:ext cx="1995281" cy="485946"/>
            </a:xfrm>
            <a:custGeom>
              <a:avLst/>
              <a:gdLst>
                <a:gd name="connsiteX0" fmla="*/ 0 w 1995281"/>
                <a:gd name="connsiteY0" fmla="*/ 254503 h 485946"/>
                <a:gd name="connsiteX1" fmla="*/ 168966 w 1995281"/>
                <a:gd name="connsiteY1" fmla="*/ 135234 h 485946"/>
                <a:gd name="connsiteX2" fmla="*/ 340416 w 1995281"/>
                <a:gd name="connsiteY2" fmla="*/ 97962 h 485946"/>
                <a:gd name="connsiteX3" fmla="*/ 496957 w 1995281"/>
                <a:gd name="connsiteY3" fmla="*/ 127779 h 485946"/>
                <a:gd name="connsiteX4" fmla="*/ 673376 w 1995281"/>
                <a:gd name="connsiteY4" fmla="*/ 254503 h 485946"/>
                <a:gd name="connsiteX5" fmla="*/ 837372 w 1995281"/>
                <a:gd name="connsiteY5" fmla="*/ 403590 h 485946"/>
                <a:gd name="connsiteX6" fmla="*/ 1016276 w 1995281"/>
                <a:gd name="connsiteY6" fmla="*/ 485588 h 485946"/>
                <a:gd name="connsiteX7" fmla="*/ 1157909 w 1995281"/>
                <a:gd name="connsiteY7" fmla="*/ 425953 h 485946"/>
                <a:gd name="connsiteX8" fmla="*/ 1326874 w 1995281"/>
                <a:gd name="connsiteY8" fmla="*/ 259473 h 485946"/>
                <a:gd name="connsiteX9" fmla="*/ 1488385 w 1995281"/>
                <a:gd name="connsiteY9" fmla="*/ 92992 h 485946"/>
                <a:gd name="connsiteX10" fmla="*/ 1654866 w 1995281"/>
                <a:gd name="connsiteY10" fmla="*/ 13479 h 485946"/>
                <a:gd name="connsiteX11" fmla="*/ 1826316 w 1995281"/>
                <a:gd name="connsiteY11" fmla="*/ 6025 h 485946"/>
                <a:gd name="connsiteX12" fmla="*/ 1995281 w 1995281"/>
                <a:gd name="connsiteY12" fmla="*/ 75599 h 485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95281" h="485946">
                  <a:moveTo>
                    <a:pt x="0" y="254503"/>
                  </a:moveTo>
                  <a:cubicBezTo>
                    <a:pt x="56115" y="207913"/>
                    <a:pt x="112230" y="161324"/>
                    <a:pt x="168966" y="135234"/>
                  </a:cubicBezTo>
                  <a:cubicBezTo>
                    <a:pt x="225702" y="109144"/>
                    <a:pt x="285751" y="99204"/>
                    <a:pt x="340416" y="97962"/>
                  </a:cubicBezTo>
                  <a:cubicBezTo>
                    <a:pt x="395081" y="96720"/>
                    <a:pt x="441464" y="101689"/>
                    <a:pt x="496957" y="127779"/>
                  </a:cubicBezTo>
                  <a:cubicBezTo>
                    <a:pt x="552450" y="153869"/>
                    <a:pt x="616640" y="208535"/>
                    <a:pt x="673376" y="254503"/>
                  </a:cubicBezTo>
                  <a:cubicBezTo>
                    <a:pt x="730112" y="300471"/>
                    <a:pt x="780222" y="365076"/>
                    <a:pt x="837372" y="403590"/>
                  </a:cubicBezTo>
                  <a:cubicBezTo>
                    <a:pt x="894522" y="442104"/>
                    <a:pt x="962853" y="481861"/>
                    <a:pt x="1016276" y="485588"/>
                  </a:cubicBezTo>
                  <a:cubicBezTo>
                    <a:pt x="1069699" y="489315"/>
                    <a:pt x="1106143" y="463639"/>
                    <a:pt x="1157909" y="425953"/>
                  </a:cubicBezTo>
                  <a:cubicBezTo>
                    <a:pt x="1209675" y="388267"/>
                    <a:pt x="1271795" y="314966"/>
                    <a:pt x="1326874" y="259473"/>
                  </a:cubicBezTo>
                  <a:cubicBezTo>
                    <a:pt x="1381953" y="203980"/>
                    <a:pt x="1433720" y="133991"/>
                    <a:pt x="1488385" y="92992"/>
                  </a:cubicBezTo>
                  <a:cubicBezTo>
                    <a:pt x="1543050" y="51993"/>
                    <a:pt x="1598544" y="27974"/>
                    <a:pt x="1654866" y="13479"/>
                  </a:cubicBezTo>
                  <a:cubicBezTo>
                    <a:pt x="1711188" y="-1016"/>
                    <a:pt x="1769580" y="-4328"/>
                    <a:pt x="1826316" y="6025"/>
                  </a:cubicBezTo>
                  <a:cubicBezTo>
                    <a:pt x="1883052" y="16378"/>
                    <a:pt x="1939166" y="45988"/>
                    <a:pt x="1995281" y="75599"/>
                  </a:cubicBezTo>
                </a:path>
              </a:pathLst>
            </a:custGeom>
            <a:noFill/>
            <a:ln w="1587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37E42F1-68E4-8128-D6D5-595FFFD61DA6}"/>
                </a:ext>
              </a:extLst>
            </p:cNvPr>
            <p:cNvSpPr/>
            <p:nvPr/>
          </p:nvSpPr>
          <p:spPr>
            <a:xfrm>
              <a:off x="5975902" y="4517110"/>
              <a:ext cx="1985341" cy="443629"/>
            </a:xfrm>
            <a:custGeom>
              <a:avLst/>
              <a:gdLst>
                <a:gd name="connsiteX0" fmla="*/ 0 w 1985341"/>
                <a:gd name="connsiteY0" fmla="*/ 422638 h 443629"/>
                <a:gd name="connsiteX1" fmla="*/ 176420 w 1985341"/>
                <a:gd name="connsiteY1" fmla="*/ 422638 h 443629"/>
                <a:gd name="connsiteX2" fmla="*/ 337931 w 1985341"/>
                <a:gd name="connsiteY2" fmla="*/ 432577 h 443629"/>
                <a:gd name="connsiteX3" fmla="*/ 504411 w 1985341"/>
                <a:gd name="connsiteY3" fmla="*/ 432577 h 443629"/>
                <a:gd name="connsiteX4" fmla="*/ 663437 w 1985341"/>
                <a:gd name="connsiteY4" fmla="*/ 288460 h 443629"/>
                <a:gd name="connsiteX5" fmla="*/ 842341 w 1985341"/>
                <a:gd name="connsiteY5" fmla="*/ 104586 h 443629"/>
                <a:gd name="connsiteX6" fmla="*/ 1016276 w 1985341"/>
                <a:gd name="connsiteY6" fmla="*/ 2710 h 443629"/>
                <a:gd name="connsiteX7" fmla="*/ 1160394 w 1985341"/>
                <a:gd name="connsiteY7" fmla="*/ 47436 h 443629"/>
                <a:gd name="connsiteX8" fmla="*/ 1331844 w 1985341"/>
                <a:gd name="connsiteY8" fmla="*/ 233794 h 443629"/>
                <a:gd name="connsiteX9" fmla="*/ 1478446 w 1985341"/>
                <a:gd name="connsiteY9" fmla="*/ 350579 h 443629"/>
                <a:gd name="connsiteX10" fmla="*/ 1647411 w 1985341"/>
                <a:gd name="connsiteY10" fmla="*/ 318277 h 443629"/>
                <a:gd name="connsiteX11" fmla="*/ 1828800 w 1985341"/>
                <a:gd name="connsiteY11" fmla="*/ 333186 h 443629"/>
                <a:gd name="connsiteX12" fmla="*/ 1985341 w 1985341"/>
                <a:gd name="connsiteY12" fmla="*/ 295914 h 443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85341" h="443629">
                  <a:moveTo>
                    <a:pt x="0" y="422638"/>
                  </a:moveTo>
                  <a:cubicBezTo>
                    <a:pt x="60049" y="421810"/>
                    <a:pt x="120098" y="420982"/>
                    <a:pt x="176420" y="422638"/>
                  </a:cubicBezTo>
                  <a:cubicBezTo>
                    <a:pt x="232742" y="424294"/>
                    <a:pt x="283266" y="430921"/>
                    <a:pt x="337931" y="432577"/>
                  </a:cubicBezTo>
                  <a:cubicBezTo>
                    <a:pt x="392596" y="434233"/>
                    <a:pt x="450160" y="456596"/>
                    <a:pt x="504411" y="432577"/>
                  </a:cubicBezTo>
                  <a:cubicBezTo>
                    <a:pt x="558662" y="408558"/>
                    <a:pt x="607115" y="343125"/>
                    <a:pt x="663437" y="288460"/>
                  </a:cubicBezTo>
                  <a:cubicBezTo>
                    <a:pt x="719759" y="233795"/>
                    <a:pt x="783535" y="152211"/>
                    <a:pt x="842341" y="104586"/>
                  </a:cubicBezTo>
                  <a:cubicBezTo>
                    <a:pt x="901148" y="56961"/>
                    <a:pt x="963267" y="12235"/>
                    <a:pt x="1016276" y="2710"/>
                  </a:cubicBezTo>
                  <a:cubicBezTo>
                    <a:pt x="1069285" y="-6815"/>
                    <a:pt x="1107799" y="8922"/>
                    <a:pt x="1160394" y="47436"/>
                  </a:cubicBezTo>
                  <a:cubicBezTo>
                    <a:pt x="1212989" y="85950"/>
                    <a:pt x="1278835" y="183270"/>
                    <a:pt x="1331844" y="233794"/>
                  </a:cubicBezTo>
                  <a:cubicBezTo>
                    <a:pt x="1384853" y="284318"/>
                    <a:pt x="1425852" y="336499"/>
                    <a:pt x="1478446" y="350579"/>
                  </a:cubicBezTo>
                  <a:cubicBezTo>
                    <a:pt x="1531040" y="364659"/>
                    <a:pt x="1589019" y="321176"/>
                    <a:pt x="1647411" y="318277"/>
                  </a:cubicBezTo>
                  <a:cubicBezTo>
                    <a:pt x="1705803" y="315378"/>
                    <a:pt x="1772478" y="336913"/>
                    <a:pt x="1828800" y="333186"/>
                  </a:cubicBezTo>
                  <a:cubicBezTo>
                    <a:pt x="1885122" y="329459"/>
                    <a:pt x="1935231" y="312686"/>
                    <a:pt x="1985341" y="295914"/>
                  </a:cubicBezTo>
                </a:path>
              </a:pathLst>
            </a:custGeom>
            <a:noFill/>
            <a:ln w="15875">
              <a:solidFill>
                <a:srgbClr val="92D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90B42E27-5CE0-C742-5D96-9C2B67D2A3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2417608"/>
            <a:ext cx="2662448" cy="199251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AEC5274-6808-BF3E-D8B7-A40BDB2F53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506" y="4451372"/>
            <a:ext cx="3187864" cy="229246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28E7D15-906D-4EB9-3392-54B586B95C5D}"/>
              </a:ext>
            </a:extLst>
          </p:cNvPr>
          <p:cNvSpPr/>
          <p:nvPr/>
        </p:nvSpPr>
        <p:spPr>
          <a:xfrm>
            <a:off x="5346419" y="6008985"/>
            <a:ext cx="26176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mic Sans MS" pitchFamily="66" charset="0"/>
              </a:rPr>
              <a:t> Cotterill et al 2024, submitted to Cancers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7833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B550B-31C9-F22E-E241-A7B06E766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SFRT - peak or valley - detector orientation, e.g. </a:t>
            </a:r>
            <a:r>
              <a:rPr lang="en-GB" dirty="0" err="1"/>
              <a:t>microDiamond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E77E2-F5E4-75B1-B81E-8522295E2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       Small field			     mini beam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389419-67A0-18DA-070E-81FAAB502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832" y="3429000"/>
            <a:ext cx="5148064" cy="16464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95DF44-A910-F21F-A245-0DBE0BC44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5237363"/>
            <a:ext cx="1854295" cy="6350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09ADEE-CC8F-2AD2-335F-F10DBE9A7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0622" y="4688130"/>
            <a:ext cx="895396" cy="156218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4F64440-A8CB-B735-64A5-66792D1A5670}"/>
              </a:ext>
            </a:extLst>
          </p:cNvPr>
          <p:cNvSpPr/>
          <p:nvPr/>
        </p:nvSpPr>
        <p:spPr>
          <a:xfrm>
            <a:off x="755576" y="3459037"/>
            <a:ext cx="2065489" cy="1328987"/>
          </a:xfrm>
          <a:custGeom>
            <a:avLst/>
            <a:gdLst>
              <a:gd name="connsiteX0" fmla="*/ 0 w 2724912"/>
              <a:gd name="connsiteY0" fmla="*/ 1262693 h 1328987"/>
              <a:gd name="connsiteX1" fmla="*/ 91440 w 2724912"/>
              <a:gd name="connsiteY1" fmla="*/ 1262693 h 1328987"/>
              <a:gd name="connsiteX2" fmla="*/ 475488 w 2724912"/>
              <a:gd name="connsiteY2" fmla="*/ 1024949 h 1328987"/>
              <a:gd name="connsiteX3" fmla="*/ 832104 w 2724912"/>
              <a:gd name="connsiteY3" fmla="*/ 512885 h 1328987"/>
              <a:gd name="connsiteX4" fmla="*/ 1106424 w 2724912"/>
              <a:gd name="connsiteY4" fmla="*/ 101405 h 1328987"/>
              <a:gd name="connsiteX5" fmla="*/ 1225296 w 2724912"/>
              <a:gd name="connsiteY5" fmla="*/ 28253 h 1328987"/>
              <a:gd name="connsiteX6" fmla="*/ 1362456 w 2724912"/>
              <a:gd name="connsiteY6" fmla="*/ 821 h 1328987"/>
              <a:gd name="connsiteX7" fmla="*/ 1472184 w 2724912"/>
              <a:gd name="connsiteY7" fmla="*/ 55685 h 1328987"/>
              <a:gd name="connsiteX8" fmla="*/ 1563624 w 2724912"/>
              <a:gd name="connsiteY8" fmla="*/ 174557 h 1328987"/>
              <a:gd name="connsiteX9" fmla="*/ 1792224 w 2724912"/>
              <a:gd name="connsiteY9" fmla="*/ 394013 h 1328987"/>
              <a:gd name="connsiteX10" fmla="*/ 1947672 w 2724912"/>
              <a:gd name="connsiteY10" fmla="*/ 677477 h 1328987"/>
              <a:gd name="connsiteX11" fmla="*/ 2221992 w 2724912"/>
              <a:gd name="connsiteY11" fmla="*/ 988373 h 1328987"/>
              <a:gd name="connsiteX12" fmla="*/ 2441448 w 2724912"/>
              <a:gd name="connsiteY12" fmla="*/ 1216973 h 1328987"/>
              <a:gd name="connsiteX13" fmla="*/ 2633472 w 2724912"/>
              <a:gd name="connsiteY13" fmla="*/ 1317557 h 1328987"/>
              <a:gd name="connsiteX14" fmla="*/ 2724912 w 2724912"/>
              <a:gd name="connsiteY14" fmla="*/ 1326701 h 1328987"/>
              <a:gd name="connsiteX15" fmla="*/ 2724912 w 2724912"/>
              <a:gd name="connsiteY15" fmla="*/ 1326701 h 1328987"/>
              <a:gd name="connsiteX0" fmla="*/ 0 w 2724912"/>
              <a:gd name="connsiteY0" fmla="*/ 1262693 h 1328987"/>
              <a:gd name="connsiteX1" fmla="*/ 91440 w 2724912"/>
              <a:gd name="connsiteY1" fmla="*/ 1262693 h 1328987"/>
              <a:gd name="connsiteX2" fmla="*/ 475488 w 2724912"/>
              <a:gd name="connsiteY2" fmla="*/ 1024949 h 1328987"/>
              <a:gd name="connsiteX3" fmla="*/ 832104 w 2724912"/>
              <a:gd name="connsiteY3" fmla="*/ 512885 h 1328987"/>
              <a:gd name="connsiteX4" fmla="*/ 1106424 w 2724912"/>
              <a:gd name="connsiteY4" fmla="*/ 101405 h 1328987"/>
              <a:gd name="connsiteX5" fmla="*/ 1225296 w 2724912"/>
              <a:gd name="connsiteY5" fmla="*/ 28253 h 1328987"/>
              <a:gd name="connsiteX6" fmla="*/ 1362456 w 2724912"/>
              <a:gd name="connsiteY6" fmla="*/ 821 h 1328987"/>
              <a:gd name="connsiteX7" fmla="*/ 1472184 w 2724912"/>
              <a:gd name="connsiteY7" fmla="*/ 55685 h 1328987"/>
              <a:gd name="connsiteX8" fmla="*/ 1563624 w 2724912"/>
              <a:gd name="connsiteY8" fmla="*/ 174557 h 1328987"/>
              <a:gd name="connsiteX9" fmla="*/ 1755648 w 2724912"/>
              <a:gd name="connsiteY9" fmla="*/ 394013 h 1328987"/>
              <a:gd name="connsiteX10" fmla="*/ 1947672 w 2724912"/>
              <a:gd name="connsiteY10" fmla="*/ 677477 h 1328987"/>
              <a:gd name="connsiteX11" fmla="*/ 2221992 w 2724912"/>
              <a:gd name="connsiteY11" fmla="*/ 988373 h 1328987"/>
              <a:gd name="connsiteX12" fmla="*/ 2441448 w 2724912"/>
              <a:gd name="connsiteY12" fmla="*/ 1216973 h 1328987"/>
              <a:gd name="connsiteX13" fmla="*/ 2633472 w 2724912"/>
              <a:gd name="connsiteY13" fmla="*/ 1317557 h 1328987"/>
              <a:gd name="connsiteX14" fmla="*/ 2724912 w 2724912"/>
              <a:gd name="connsiteY14" fmla="*/ 1326701 h 1328987"/>
              <a:gd name="connsiteX15" fmla="*/ 2724912 w 2724912"/>
              <a:gd name="connsiteY15" fmla="*/ 1326701 h 1328987"/>
              <a:gd name="connsiteX0" fmla="*/ 0 w 2724912"/>
              <a:gd name="connsiteY0" fmla="*/ 1262693 h 1328987"/>
              <a:gd name="connsiteX1" fmla="*/ 91440 w 2724912"/>
              <a:gd name="connsiteY1" fmla="*/ 1262693 h 1328987"/>
              <a:gd name="connsiteX2" fmla="*/ 475488 w 2724912"/>
              <a:gd name="connsiteY2" fmla="*/ 1024949 h 1328987"/>
              <a:gd name="connsiteX3" fmla="*/ 832104 w 2724912"/>
              <a:gd name="connsiteY3" fmla="*/ 512885 h 1328987"/>
              <a:gd name="connsiteX4" fmla="*/ 1106424 w 2724912"/>
              <a:gd name="connsiteY4" fmla="*/ 101405 h 1328987"/>
              <a:gd name="connsiteX5" fmla="*/ 1225296 w 2724912"/>
              <a:gd name="connsiteY5" fmla="*/ 28253 h 1328987"/>
              <a:gd name="connsiteX6" fmla="*/ 1362456 w 2724912"/>
              <a:gd name="connsiteY6" fmla="*/ 821 h 1328987"/>
              <a:gd name="connsiteX7" fmla="*/ 1472184 w 2724912"/>
              <a:gd name="connsiteY7" fmla="*/ 55685 h 1328987"/>
              <a:gd name="connsiteX8" fmla="*/ 1563624 w 2724912"/>
              <a:gd name="connsiteY8" fmla="*/ 147125 h 1328987"/>
              <a:gd name="connsiteX9" fmla="*/ 1755648 w 2724912"/>
              <a:gd name="connsiteY9" fmla="*/ 394013 h 1328987"/>
              <a:gd name="connsiteX10" fmla="*/ 1947672 w 2724912"/>
              <a:gd name="connsiteY10" fmla="*/ 677477 h 1328987"/>
              <a:gd name="connsiteX11" fmla="*/ 2221992 w 2724912"/>
              <a:gd name="connsiteY11" fmla="*/ 988373 h 1328987"/>
              <a:gd name="connsiteX12" fmla="*/ 2441448 w 2724912"/>
              <a:gd name="connsiteY12" fmla="*/ 1216973 h 1328987"/>
              <a:gd name="connsiteX13" fmla="*/ 2633472 w 2724912"/>
              <a:gd name="connsiteY13" fmla="*/ 1317557 h 1328987"/>
              <a:gd name="connsiteX14" fmla="*/ 2724912 w 2724912"/>
              <a:gd name="connsiteY14" fmla="*/ 1326701 h 1328987"/>
              <a:gd name="connsiteX15" fmla="*/ 2724912 w 2724912"/>
              <a:gd name="connsiteY15" fmla="*/ 1326701 h 1328987"/>
              <a:gd name="connsiteX0" fmla="*/ 0 w 2724912"/>
              <a:gd name="connsiteY0" fmla="*/ 1262693 h 1328987"/>
              <a:gd name="connsiteX1" fmla="*/ 91440 w 2724912"/>
              <a:gd name="connsiteY1" fmla="*/ 1262693 h 1328987"/>
              <a:gd name="connsiteX2" fmla="*/ 475488 w 2724912"/>
              <a:gd name="connsiteY2" fmla="*/ 1024949 h 1328987"/>
              <a:gd name="connsiteX3" fmla="*/ 832104 w 2724912"/>
              <a:gd name="connsiteY3" fmla="*/ 512885 h 1328987"/>
              <a:gd name="connsiteX4" fmla="*/ 1106424 w 2724912"/>
              <a:gd name="connsiteY4" fmla="*/ 101405 h 1328987"/>
              <a:gd name="connsiteX5" fmla="*/ 1225296 w 2724912"/>
              <a:gd name="connsiteY5" fmla="*/ 28253 h 1328987"/>
              <a:gd name="connsiteX6" fmla="*/ 1362456 w 2724912"/>
              <a:gd name="connsiteY6" fmla="*/ 821 h 1328987"/>
              <a:gd name="connsiteX7" fmla="*/ 1472184 w 2724912"/>
              <a:gd name="connsiteY7" fmla="*/ 55685 h 1328987"/>
              <a:gd name="connsiteX8" fmla="*/ 1563624 w 2724912"/>
              <a:gd name="connsiteY8" fmla="*/ 147125 h 1328987"/>
              <a:gd name="connsiteX9" fmla="*/ 1755648 w 2724912"/>
              <a:gd name="connsiteY9" fmla="*/ 394013 h 1328987"/>
              <a:gd name="connsiteX10" fmla="*/ 1947672 w 2724912"/>
              <a:gd name="connsiteY10" fmla="*/ 677477 h 1328987"/>
              <a:gd name="connsiteX11" fmla="*/ 2221992 w 2724912"/>
              <a:gd name="connsiteY11" fmla="*/ 988373 h 1328987"/>
              <a:gd name="connsiteX12" fmla="*/ 2441448 w 2724912"/>
              <a:gd name="connsiteY12" fmla="*/ 1216973 h 1328987"/>
              <a:gd name="connsiteX13" fmla="*/ 2633472 w 2724912"/>
              <a:gd name="connsiteY13" fmla="*/ 1317557 h 1328987"/>
              <a:gd name="connsiteX14" fmla="*/ 2724912 w 2724912"/>
              <a:gd name="connsiteY14" fmla="*/ 1326701 h 1328987"/>
              <a:gd name="connsiteX15" fmla="*/ 2724912 w 2724912"/>
              <a:gd name="connsiteY15" fmla="*/ 1326701 h 1328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24912" h="1328987">
                <a:moveTo>
                  <a:pt x="0" y="1262693"/>
                </a:moveTo>
                <a:cubicBezTo>
                  <a:pt x="6096" y="1282505"/>
                  <a:pt x="12192" y="1302317"/>
                  <a:pt x="91440" y="1262693"/>
                </a:cubicBezTo>
                <a:cubicBezTo>
                  <a:pt x="170688" y="1223069"/>
                  <a:pt x="352044" y="1149917"/>
                  <a:pt x="475488" y="1024949"/>
                </a:cubicBezTo>
                <a:cubicBezTo>
                  <a:pt x="598932" y="899981"/>
                  <a:pt x="726948" y="666809"/>
                  <a:pt x="832104" y="512885"/>
                </a:cubicBezTo>
                <a:cubicBezTo>
                  <a:pt x="937260" y="358961"/>
                  <a:pt x="1040892" y="182177"/>
                  <a:pt x="1106424" y="101405"/>
                </a:cubicBezTo>
                <a:cubicBezTo>
                  <a:pt x="1171956" y="20633"/>
                  <a:pt x="1182624" y="45017"/>
                  <a:pt x="1225296" y="28253"/>
                </a:cubicBezTo>
                <a:cubicBezTo>
                  <a:pt x="1267968" y="11489"/>
                  <a:pt x="1321308" y="-3751"/>
                  <a:pt x="1362456" y="821"/>
                </a:cubicBezTo>
                <a:cubicBezTo>
                  <a:pt x="1403604" y="5393"/>
                  <a:pt x="1438656" y="31301"/>
                  <a:pt x="1472184" y="55685"/>
                </a:cubicBezTo>
                <a:cubicBezTo>
                  <a:pt x="1505712" y="80069"/>
                  <a:pt x="1516380" y="90737"/>
                  <a:pt x="1563624" y="147125"/>
                </a:cubicBezTo>
                <a:cubicBezTo>
                  <a:pt x="1610868" y="203513"/>
                  <a:pt x="1691640" y="305621"/>
                  <a:pt x="1755648" y="394013"/>
                </a:cubicBezTo>
                <a:cubicBezTo>
                  <a:pt x="1819656" y="482405"/>
                  <a:pt x="1869948" y="578417"/>
                  <a:pt x="1947672" y="677477"/>
                </a:cubicBezTo>
                <a:cubicBezTo>
                  <a:pt x="2025396" y="776537"/>
                  <a:pt x="2221992" y="988373"/>
                  <a:pt x="2221992" y="988373"/>
                </a:cubicBezTo>
                <a:cubicBezTo>
                  <a:pt x="2304288" y="1078289"/>
                  <a:pt x="2372868" y="1162109"/>
                  <a:pt x="2441448" y="1216973"/>
                </a:cubicBezTo>
                <a:cubicBezTo>
                  <a:pt x="2510028" y="1271837"/>
                  <a:pt x="2586228" y="1299269"/>
                  <a:pt x="2633472" y="1317557"/>
                </a:cubicBezTo>
                <a:cubicBezTo>
                  <a:pt x="2680716" y="1335845"/>
                  <a:pt x="2724912" y="1326701"/>
                  <a:pt x="2724912" y="1326701"/>
                </a:cubicBezTo>
                <a:lnTo>
                  <a:pt x="2724912" y="1326701"/>
                </a:lnTo>
              </a:path>
            </a:pathLst>
          </a:cu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4BA9338-E7B2-C9F9-F752-BF39A2DE11DE}"/>
              </a:ext>
            </a:extLst>
          </p:cNvPr>
          <p:cNvCxnSpPr>
            <a:cxnSpLocks/>
            <a:endCxn id="11" idx="10"/>
          </p:cNvCxnSpPr>
          <p:nvPr/>
        </p:nvCxnSpPr>
        <p:spPr>
          <a:xfrm>
            <a:off x="1331640" y="4136514"/>
            <a:ext cx="90027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8625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3A6BF-958B-1791-3B9A-7B7E84EB0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Formalism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6E2F40-9F4C-1939-E9FC-37F8759B42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16832"/>
                <a:ext cx="8229600" cy="4752528"/>
              </a:xfrm>
            </p:spPr>
            <p:txBody>
              <a:bodyPr/>
              <a:lstStyle/>
              <a:p>
                <a:r>
                  <a:rPr lang="en-GB" sz="2000" dirty="0"/>
                  <a:t>IAEA TRS-398: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000" i="0">
                            <a:latin typeface="Cambria Math"/>
                          </a:rPr>
                          <m:t>w</m:t>
                        </m:r>
                        <m:r>
                          <a:rPr lang="en-GB" sz="2000" i="1">
                            <a:latin typeface="Cambria Math"/>
                          </a:rPr>
                          <m:t>,</m:t>
                        </m:r>
                        <m:r>
                          <a:rPr lang="en-GB" sz="2000" i="1">
                            <a:latin typeface="Cambria Math"/>
                          </a:rPr>
                          <m:t>𝑄</m:t>
                        </m:r>
                      </m:sub>
                    </m:sSub>
                    <m:r>
                      <a:rPr lang="en-GB" sz="20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GB" sz="2000" i="1">
                            <a:latin typeface="Cambria Math"/>
                          </a:rPr>
                          <m:t>𝑄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GB" sz="2000" i="1">
                            <a:latin typeface="Cambria Math"/>
                          </a:rPr>
                          <m:t>𝐷</m:t>
                        </m:r>
                        <m:r>
                          <a:rPr lang="en-GB" sz="2000" i="1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GB" sz="2000" i="0">
                            <a:latin typeface="Cambria Math"/>
                          </a:rPr>
                          <m:t>w</m:t>
                        </m:r>
                        <m:r>
                          <a:rPr lang="en-GB" sz="20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GB" sz="20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GB" sz="2000" i="1">
                            <a:latin typeface="Cambria Math"/>
                          </a:rPr>
                          <m:t>𝑄</m:t>
                        </m:r>
                        <m:r>
                          <a:rPr lang="en-GB" sz="20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GB" sz="20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endParaRPr lang="en-GB" sz="2000" dirty="0"/>
              </a:p>
              <a:p>
                <a:endParaRPr lang="en-GB" sz="2000" dirty="0"/>
              </a:p>
              <a:p>
                <a:r>
                  <a:rPr lang="en-GB" sz="2000" dirty="0"/>
                  <a:t>IAEA TRS-483: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w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msr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msr</m:t>
                            </m:r>
                          </m:sub>
                        </m:sSub>
                      </m:sup>
                    </m:sSubSup>
                    <m:r>
                      <a:rPr lang="en-GB" sz="2000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2000" i="0">
                                <a:latin typeface="Cambria Math" panose="02040503050406030204" pitchFamily="18" charset="0"/>
                              </a:rPr>
                              <m:t>msr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2000" i="0">
                                <a:latin typeface="Cambria Math" panose="02040503050406030204" pitchFamily="18" charset="0"/>
                              </a:rPr>
                              <m:t>msr</m:t>
                            </m:r>
                          </m:sub>
                        </m:sSub>
                      </m:sup>
                    </m:sSubSup>
                    <m:sSubSup>
                      <m:sSub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GB" sz="2000" i="0">
                            <a:latin typeface="Cambria Math" panose="02040503050406030204" pitchFamily="18" charset="0"/>
                          </a:rPr>
                          <m:t>w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ref</m:t>
                            </m:r>
                          </m:sub>
                        </m:sSub>
                      </m:sup>
                    </m:sSub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2000">
                                <a:latin typeface="Cambria Math" panose="02040503050406030204" pitchFamily="18" charset="0"/>
                              </a:rPr>
                              <m:t>ref</m:t>
                            </m:r>
                          </m:sub>
                        </m:sSub>
                      </m:sup>
                    </m:sSubSup>
                    <m:sSubSup>
                      <m:sSubSupPr>
                        <m:ctrlPr>
                          <a:rPr lang="en-GB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sSub>
                          <m:sSubPr>
                            <m:ctrlPr>
                              <a:rPr lang="en-GB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20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msr</m:t>
                            </m:r>
                          </m:sub>
                        </m:sSub>
                        <m:r>
                          <a:rPr lang="en-GB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  <m:sup>
                        <m:sSub>
                          <m:sSubPr>
                            <m:ctrlPr>
                              <a:rPr lang="en-GB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msr</m:t>
                            </m:r>
                          </m:sub>
                        </m:sSub>
                        <m:r>
                          <a:rPr lang="en-GB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20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ref</m:t>
                            </m:r>
                          </m:sub>
                        </m:sSub>
                      </m:sup>
                    </m:sSubSup>
                  </m:oMath>
                </a14:m>
                <a:endParaRPr lang="en-GB" sz="2000" dirty="0"/>
              </a:p>
              <a:p>
                <a:r>
                  <a:rPr lang="en-GB" sz="1600" dirty="0"/>
                  <a:t>(small field)</a:t>
                </a:r>
                <a:r>
                  <a:rPr lang="en-GB" sz="2000" dirty="0"/>
                  <a:t>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w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SF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SF</m:t>
                            </m:r>
                          </m:sub>
                        </m:sSub>
                      </m:sup>
                    </m:sSubSup>
                    <m:r>
                      <a:rPr lang="en-GB" sz="2000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2000" i="0">
                                <a:latin typeface="Cambria Math" panose="02040503050406030204" pitchFamily="18" charset="0"/>
                              </a:rPr>
                              <m:t>msr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msr</m:t>
                            </m:r>
                          </m:sub>
                        </m:sSub>
                      </m:sup>
                    </m:sSubSup>
                    <m:sSubSup>
                      <m:sSub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GB" sz="2000" i="0">
                            <a:latin typeface="Cambria Math" panose="02040503050406030204" pitchFamily="18" charset="0"/>
                          </a:rPr>
                          <m:t>w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ref</m:t>
                            </m:r>
                          </m:sub>
                        </m:sSub>
                      </m:sup>
                    </m:sSub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2000">
                                <a:latin typeface="Cambria Math" panose="02040503050406030204" pitchFamily="18" charset="0"/>
                              </a:rPr>
                              <m:t>ref</m:t>
                            </m:r>
                          </m:sub>
                        </m:sSub>
                      </m:sup>
                    </m:sSubSup>
                    <m:sSubSup>
                      <m:sSubSupPr>
                        <m:ctrlPr>
                          <a:rPr lang="en-GB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sSub>
                          <m:sSubPr>
                            <m:ctrlPr>
                              <a:rPr lang="en-GB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20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msr</m:t>
                            </m:r>
                          </m:sub>
                        </m:sSub>
                        <m:r>
                          <a:rPr lang="en-GB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  <m:sup>
                        <m:sSub>
                          <m:sSubPr>
                            <m:ctrlPr>
                              <a:rPr lang="en-GB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msr</m:t>
                            </m:r>
                          </m:sub>
                        </m:sSub>
                        <m:r>
                          <a:rPr lang="en-GB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20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ref</m:t>
                            </m:r>
                          </m:sub>
                        </m:sSub>
                      </m:sup>
                    </m:sSubSup>
                    <m:sSubSup>
                      <m:sSubSupPr>
                        <m:ctrlPr>
                          <a:rPr lang="en-GB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𝛺</m:t>
                        </m:r>
                      </m:e>
                      <m:sub>
                        <m:sSub>
                          <m:sSubPr>
                            <m:ctrlPr>
                              <a:rPr lang="en-GB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SF</m:t>
                            </m:r>
                          </m:sub>
                        </m:sSub>
                        <m:r>
                          <a:rPr lang="en-GB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20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msr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GB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SF</m:t>
                            </m:r>
                          </m:sub>
                        </m:sSub>
                        <m:r>
                          <a:rPr lang="en-GB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20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msr</m:t>
                            </m:r>
                          </m:sub>
                        </m:sSub>
                      </m:sup>
                    </m:sSubSup>
                  </m:oMath>
                </a14:m>
                <a:endParaRPr lang="en-GB" sz="2000" dirty="0"/>
              </a:p>
              <a:p>
                <a:endParaRPr lang="en-GB" sz="2000" dirty="0"/>
              </a:p>
              <a:p>
                <a:r>
                  <a:rPr lang="en-GB" sz="2000" dirty="0"/>
                  <a:t>MRI/</a:t>
                </a:r>
                <a:r>
                  <a:rPr lang="en-GB" sz="2000" dirty="0" err="1"/>
                  <a:t>linac</a:t>
                </a:r>
                <a:r>
                  <a:rPr lang="en-GB" sz="2000" dirty="0"/>
                  <a:t>: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000" i="0">
                            <a:latin typeface="Cambria Math"/>
                          </a:rPr>
                          <m:t>w</m:t>
                        </m:r>
                        <m:r>
                          <a:rPr lang="en-GB" sz="2000" i="1">
                            <a:latin typeface="Cambria Math"/>
                          </a:rPr>
                          <m:t>,</m:t>
                        </m:r>
                        <m:r>
                          <a:rPr lang="en-GB" sz="2000" i="1">
                            <a:latin typeface="Cambria Math"/>
                          </a:rPr>
                          <m:t>𝑄</m:t>
                        </m:r>
                      </m:sub>
                    </m:sSub>
                    <m:r>
                      <a:rPr lang="en-GB" sz="20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GB" sz="2000" i="1">
                            <a:latin typeface="Cambria Math"/>
                          </a:rPr>
                          <m:t>𝑄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GB" sz="2000" i="1">
                            <a:latin typeface="Cambria Math"/>
                          </a:rPr>
                          <m:t>𝐷</m:t>
                        </m:r>
                        <m:r>
                          <a:rPr lang="en-GB" sz="2000" i="1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GB" sz="2000" i="0">
                            <a:latin typeface="Cambria Math"/>
                          </a:rPr>
                          <m:t>w</m:t>
                        </m:r>
                        <m:r>
                          <a:rPr lang="en-GB" sz="20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GB" sz="20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GB" sz="2000" i="1">
                            <a:latin typeface="Cambria Math"/>
                          </a:rPr>
                          <m:t>𝑄</m:t>
                        </m:r>
                        <m:r>
                          <a:rPr lang="en-GB" sz="20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GB" sz="20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GB" sz="20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en-GB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GB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endParaRPr lang="en-GB" sz="2000" dirty="0"/>
              </a:p>
              <a:p>
                <a:r>
                  <a:rPr lang="en-GB" sz="1600" dirty="0"/>
                  <a:t>(de Pooter et al PMB 66:05TR02)</a:t>
                </a:r>
              </a:p>
              <a:p>
                <a:endParaRPr lang="en-GB" sz="2000" dirty="0"/>
              </a:p>
              <a:p>
                <a:r>
                  <a:rPr lang="en-GB" sz="2000" dirty="0"/>
                  <a:t>UHDP/R beams: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000" i="0">
                            <a:latin typeface="Cambria Math"/>
                          </a:rPr>
                          <m:t>w</m:t>
                        </m:r>
                        <m:r>
                          <a:rPr lang="en-GB" sz="2000" i="1">
                            <a:latin typeface="Cambria Math"/>
                          </a:rPr>
                          <m:t>,</m:t>
                        </m:r>
                        <m:r>
                          <a:rPr lang="en-GB" sz="2000" i="1">
                            <a:latin typeface="Cambria Math"/>
                          </a:rPr>
                          <m:t>𝑄</m:t>
                        </m:r>
                      </m:sub>
                    </m:sSub>
                    <m:r>
                      <a:rPr lang="en-GB" sz="20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GB" sz="2000" i="1">
                            <a:latin typeface="Cambria Math"/>
                          </a:rPr>
                          <m:t>𝑄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GB" sz="2000" i="1">
                            <a:latin typeface="Cambria Math"/>
                          </a:rPr>
                          <m:t>𝐷</m:t>
                        </m:r>
                        <m:r>
                          <a:rPr lang="en-GB" sz="2000" i="1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GB" sz="2000" i="0">
                            <a:latin typeface="Cambria Math"/>
                          </a:rPr>
                          <m:t>w</m:t>
                        </m:r>
                        <m:r>
                          <a:rPr lang="en-GB" sz="20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GB" sz="20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GB" sz="2000" i="1">
                            <a:latin typeface="Cambria Math"/>
                          </a:rPr>
                          <m:t>𝑄</m:t>
                        </m:r>
                        <m:r>
                          <a:rPr lang="en-GB" sz="20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GB" sz="20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endParaRPr lang="en-GB" sz="2000" dirty="0"/>
              </a:p>
              <a:p>
                <a:r>
                  <a:rPr lang="en-GB" sz="2000" dirty="0"/>
                  <a:t>VHEE beams:</a:t>
                </a:r>
              </a:p>
              <a:p>
                <a:r>
                  <a:rPr lang="en-GB" sz="2000" dirty="0"/>
                  <a:t>SFRT beams:		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w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msr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msr</m:t>
                            </m:r>
                          </m:sub>
                        </m:sSub>
                      </m:sup>
                    </m:sSubSup>
                    <m:r>
                      <a:rPr lang="en-GB" sz="2000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2000" i="0">
                                <a:latin typeface="Cambria Math" panose="02040503050406030204" pitchFamily="18" charset="0"/>
                              </a:rPr>
                              <m:t>msr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2000" i="0">
                                <a:latin typeface="Cambria Math" panose="02040503050406030204" pitchFamily="18" charset="0"/>
                              </a:rPr>
                              <m:t>msr</m:t>
                            </m:r>
                          </m:sub>
                        </m:sSub>
                      </m:sup>
                    </m:sSubSup>
                    <m:sSubSup>
                      <m:sSub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GB" sz="2000" i="0">
                            <a:latin typeface="Cambria Math" panose="02040503050406030204" pitchFamily="18" charset="0"/>
                          </a:rPr>
                          <m:t>w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ref</m:t>
                            </m:r>
                          </m:sub>
                        </m:sSub>
                      </m:sup>
                    </m:sSub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2000">
                                <a:latin typeface="Cambria Math" panose="02040503050406030204" pitchFamily="18" charset="0"/>
                              </a:rPr>
                              <m:t>ref</m:t>
                            </m:r>
                          </m:sub>
                        </m:sSub>
                      </m:sup>
                    </m:sSubSup>
                    <m:sSubSup>
                      <m:sSubSupPr>
                        <m:ctrlPr>
                          <a:rPr lang="en-GB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sSub>
                          <m:sSubPr>
                            <m:ctrlPr>
                              <a:rPr lang="en-GB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20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msr</m:t>
                            </m:r>
                          </m:sub>
                        </m:sSub>
                        <m:r>
                          <a:rPr lang="en-GB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  <m:sup>
                        <m:sSub>
                          <m:sSubPr>
                            <m:ctrlPr>
                              <a:rPr lang="en-GB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msr</m:t>
                            </m:r>
                          </m:sub>
                        </m:sSub>
                        <m:r>
                          <a:rPr lang="en-GB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20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ref</m:t>
                            </m:r>
                          </m:sub>
                        </m:sSub>
                      </m:sup>
                    </m:sSubSup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6E2F40-9F4C-1939-E9FC-37F8759B42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16832"/>
                <a:ext cx="8229600" cy="4752528"/>
              </a:xfrm>
              <a:blipFill>
                <a:blip r:embed="rId2"/>
                <a:stretch>
                  <a:fillRect l="-741" t="-6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747CD768-B1C5-2721-8566-54967AB4AEC4}"/>
              </a:ext>
            </a:extLst>
          </p:cNvPr>
          <p:cNvGrpSpPr/>
          <p:nvPr/>
        </p:nvGrpSpPr>
        <p:grpSpPr>
          <a:xfrm>
            <a:off x="2123728" y="5445224"/>
            <a:ext cx="792088" cy="576064"/>
            <a:chOff x="2411760" y="5445224"/>
            <a:chExt cx="504056" cy="576064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1D2BA50F-54A8-77D8-5054-76185EB5F650}"/>
                </a:ext>
              </a:extLst>
            </p:cNvPr>
            <p:cNvCxnSpPr/>
            <p:nvPr/>
          </p:nvCxnSpPr>
          <p:spPr>
            <a:xfrm flipV="1">
              <a:off x="2411760" y="5445224"/>
              <a:ext cx="504056" cy="2880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1266F2B8-5F54-80E5-063A-551FA6587FD9}"/>
                </a:ext>
              </a:extLst>
            </p:cNvPr>
            <p:cNvCxnSpPr>
              <a:cxnSpLocks/>
            </p:cNvCxnSpPr>
            <p:nvPr/>
          </p:nvCxnSpPr>
          <p:spPr>
            <a:xfrm>
              <a:off x="2411760" y="5733256"/>
              <a:ext cx="504056" cy="2880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308152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CB3FB-AE21-353C-7587-EBF2B4308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conclusion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B6940-F091-2966-4867-082C9CEA3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968552"/>
          </a:xfrm>
        </p:spPr>
        <p:txBody>
          <a:bodyPr/>
          <a:lstStyle/>
          <a:p>
            <a:r>
              <a:rPr lang="en-GB" dirty="0"/>
              <a:t>No recommendations for VHEE beams in existing COPs for reference dosimetry in external beam radiotherapy</a:t>
            </a:r>
          </a:p>
          <a:p>
            <a:endParaRPr lang="en-GB" sz="1000" dirty="0"/>
          </a:p>
          <a:p>
            <a:r>
              <a:rPr lang="en-GB" dirty="0"/>
              <a:t>Framework and formalism can still be used, but may have to be expanded for SFRT beams</a:t>
            </a:r>
          </a:p>
          <a:p>
            <a:endParaRPr lang="en-GB" sz="1000" dirty="0"/>
          </a:p>
          <a:p>
            <a:r>
              <a:rPr lang="en-GB" dirty="0"/>
              <a:t>Relevance of beam quality and reference depth for HE electrons is questionable for VHEE</a:t>
            </a:r>
          </a:p>
          <a:p>
            <a:endParaRPr lang="en-GB" sz="1000" dirty="0"/>
          </a:p>
          <a:p>
            <a:r>
              <a:rPr lang="en-GB" dirty="0"/>
              <a:t>More systematic determination of stopping power ratios and beam quality correction factors are needed</a:t>
            </a:r>
          </a:p>
          <a:p>
            <a:endParaRPr lang="en-GB" sz="1000" dirty="0"/>
          </a:p>
          <a:p>
            <a:r>
              <a:rPr lang="en-GB" dirty="0"/>
              <a:t>For UHDR VHEE alternative instrumentation is required</a:t>
            </a:r>
          </a:p>
          <a:p>
            <a:endParaRPr lang="en-GB" sz="1000" dirty="0"/>
          </a:p>
          <a:p>
            <a:r>
              <a:rPr lang="en-GB" dirty="0"/>
              <a:t>For SFRT reference conditions and appropriate quantities need to be better defined and positioning is a larger issue</a:t>
            </a:r>
          </a:p>
        </p:txBody>
      </p:sp>
    </p:spTree>
    <p:extLst>
      <p:ext uri="{BB962C8B-B14F-4D97-AF65-F5344CB8AC3E}">
        <p14:creationId xmlns:p14="http://schemas.microsoft.com/office/powerpoint/2010/main" val="4278362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F17EB-7830-84A0-6810-CF243F129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TRS-398 Rev.1: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98B1BC-5B15-CC15-FB78-7F5F9034FB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0642" y="2132856"/>
            <a:ext cx="4232222" cy="202535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E57FFB-7D4D-8E07-8ADF-8A735BCAE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2771395"/>
            <a:ext cx="4012450" cy="20348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19627A-9813-3FD3-5A1A-379D5F888E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8022" y="4725144"/>
            <a:ext cx="4012450" cy="132299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CB9931A-96B5-851D-52E9-8C6ECC1BD0F6}"/>
              </a:ext>
            </a:extLst>
          </p:cNvPr>
          <p:cNvSpPr/>
          <p:nvPr/>
        </p:nvSpPr>
        <p:spPr>
          <a:xfrm>
            <a:off x="615793" y="3424730"/>
            <a:ext cx="2016224" cy="136946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CA07F1-2078-163C-CB91-4439E39F053B}"/>
              </a:ext>
            </a:extLst>
          </p:cNvPr>
          <p:cNvSpPr/>
          <p:nvPr/>
        </p:nvSpPr>
        <p:spPr>
          <a:xfrm>
            <a:off x="1362442" y="3292054"/>
            <a:ext cx="3065542" cy="136946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4BAF4CB-C93E-DA0A-37E4-4C04267AACBC}"/>
              </a:ext>
            </a:extLst>
          </p:cNvPr>
          <p:cNvSpPr/>
          <p:nvPr/>
        </p:nvSpPr>
        <p:spPr>
          <a:xfrm>
            <a:off x="6948264" y="5525956"/>
            <a:ext cx="1769398" cy="135292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461740-F243-097B-76EC-E032CF1C75FB}"/>
              </a:ext>
            </a:extLst>
          </p:cNvPr>
          <p:cNvSpPr/>
          <p:nvPr/>
        </p:nvSpPr>
        <p:spPr>
          <a:xfrm>
            <a:off x="4932040" y="5661248"/>
            <a:ext cx="3785622" cy="152400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933848-F38C-F58F-C119-ED9CB7048CFC}"/>
              </a:ext>
            </a:extLst>
          </p:cNvPr>
          <p:cNvSpPr/>
          <p:nvPr/>
        </p:nvSpPr>
        <p:spPr>
          <a:xfrm flipH="1">
            <a:off x="4932040" y="5813648"/>
            <a:ext cx="216024" cy="135292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78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IAEA TRS-398 Rev.1: Framework/</a:t>
            </a:r>
            <a:br>
              <a:rPr lang="en-GB" dirty="0"/>
            </a:br>
            <a:r>
              <a:rPr lang="en-GB" dirty="0"/>
              <a:t>Simple absorbed dose formalism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76872"/>
                <a:ext cx="8229600" cy="4608512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3200" i="0">
                            <a:latin typeface="Cambria Math"/>
                          </a:rPr>
                          <m:t>w</m:t>
                        </m:r>
                        <m:r>
                          <a:rPr lang="en-GB" sz="3200" i="1">
                            <a:latin typeface="Cambria Math"/>
                          </a:rPr>
                          <m:t>,</m:t>
                        </m:r>
                        <m:r>
                          <a:rPr lang="en-GB" sz="3200" i="1">
                            <a:latin typeface="Cambria Math"/>
                          </a:rPr>
                          <m:t>𝑄</m:t>
                        </m:r>
                      </m:sub>
                    </m:sSub>
                    <m:r>
                      <a:rPr lang="en-GB" sz="32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GB" sz="3200" i="1">
                            <a:latin typeface="Cambria Math"/>
                          </a:rPr>
                          <m:t>𝑄</m:t>
                        </m:r>
                      </m:sub>
                    </m:sSub>
                    <m:sSub>
                      <m:sSub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GB" sz="3200" i="1">
                            <a:latin typeface="Cambria Math"/>
                          </a:rPr>
                          <m:t>𝐷</m:t>
                        </m:r>
                        <m:r>
                          <a:rPr lang="en-GB" sz="3200" i="1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GB" sz="3200" b="0" i="0" smtClean="0">
                            <a:latin typeface="Cambria Math"/>
                          </a:rPr>
                          <m:t>w</m:t>
                        </m:r>
                        <m:r>
                          <a:rPr lang="en-GB" sz="3200" i="1">
                            <a:latin typeface="Cambria Math"/>
                          </a:rPr>
                          <m:t>,</m:t>
                        </m:r>
                        <m:r>
                          <a:rPr lang="en-GB" sz="3200" i="1">
                            <a:latin typeface="Cambria Math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GB" sz="3200" dirty="0"/>
                  <a:t>		</a:t>
                </a:r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76872"/>
                <a:ext cx="8229600" cy="460851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395536" y="2204864"/>
            <a:ext cx="3754295" cy="72008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/>
          <p:cNvGrpSpPr/>
          <p:nvPr/>
        </p:nvGrpSpPr>
        <p:grpSpPr>
          <a:xfrm>
            <a:off x="395536" y="3140968"/>
            <a:ext cx="8568952" cy="1687865"/>
            <a:chOff x="395536" y="3645024"/>
            <a:chExt cx="8568952" cy="16878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Content Placeholder 2"/>
                <p:cNvSpPr txBox="1">
                  <a:spLocks/>
                </p:cNvSpPr>
                <p:nvPr/>
              </p:nvSpPr>
              <p:spPr bwMode="auto">
                <a:xfrm>
                  <a:off x="467544" y="3645024"/>
                  <a:ext cx="8496944" cy="13681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tabLst/>
                    <a:defRPr sz="2200" kern="12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+mn-ea"/>
                      <a:cs typeface="+mn-cs"/>
                    </a:defRPr>
                  </a:lvl1pPr>
                  <a:lvl2pPr marL="0" indent="623888" algn="l" defTabSz="1058863" rtl="0" eaLnBrk="1" fontAlgn="base" hangingPunct="1">
                    <a:spcBef>
                      <a:spcPts val="528"/>
                    </a:spcBef>
                    <a:spcAft>
                      <a:spcPct val="0"/>
                    </a:spcAft>
                    <a:buSzPct val="75000"/>
                    <a:buFontTx/>
                    <a:buBlip>
                      <a:blip r:embed="rId3"/>
                    </a:buBlip>
                    <a:defRPr sz="2200" kern="12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+mn-ea"/>
                      <a:cs typeface="+mn-cs"/>
                    </a:defRPr>
                  </a:lvl2pPr>
                  <a:lvl3pPr marL="0" indent="623888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SzPct val="75000"/>
                    <a:buBlip>
                      <a:blip r:embed="rId4"/>
                    </a:buBlip>
                    <a:defRPr sz="2200" kern="12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+mn-ea"/>
                      <a:cs typeface="+mn-cs"/>
                    </a:defRPr>
                  </a:lvl3pPr>
                  <a:lvl4pPr marL="0" indent="623888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SzPct val="75000"/>
                    <a:buBlip>
                      <a:blip r:embed="rId4"/>
                    </a:buBlip>
                    <a:defRPr sz="2200" kern="12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+mn-ea"/>
                      <a:cs typeface="+mn-cs"/>
                    </a:defRPr>
                  </a:lvl4pPr>
                  <a:lvl5pPr marL="0" indent="623888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SzPct val="75000"/>
                    <a:buBlip>
                      <a:blip r:embed="rId4"/>
                    </a:buBlip>
                    <a:defRPr sz="2200" kern="12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2400" dirty="0"/>
                    <a:t>But we have</a:t>
                  </a:r>
                  <a:r>
                    <a:rPr lang="en-GB" sz="280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GB" sz="2800" i="1">
                              <a:latin typeface="Cambria Math"/>
                            </a:rPr>
                            <m:t>𝐷</m:t>
                          </m:r>
                          <m:r>
                            <a:rPr lang="en-GB" sz="2800" i="1">
                              <a:latin typeface="Cambria Math"/>
                            </a:rPr>
                            <m:t>,</m:t>
                          </m:r>
                          <m:r>
                            <a:rPr lang="en-GB" sz="2800" i="1">
                              <a:latin typeface="Cambria Math"/>
                            </a:rPr>
                            <m:t>𝑤</m:t>
                          </m:r>
                          <m:r>
                            <a:rPr lang="en-GB" sz="28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</m:oMath>
                  </a14:m>
                  <a:endParaRPr lang="en-GB" sz="2400" dirty="0"/>
                </a:p>
                <a:p>
                  <a:r>
                    <a:rPr lang="en-GB" sz="2400" dirty="0"/>
                    <a:t>	with</a:t>
                  </a:r>
                  <a:r>
                    <a:rPr lang="en-GB" sz="280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GB" sz="28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GB" sz="2800" i="1" smtClean="0">
                          <a:latin typeface="Cambria Math"/>
                          <a:ea typeface="Cambria Math"/>
                        </a:rPr>
                        <m:t>≠</m:t>
                      </m:r>
                      <m:r>
                        <a:rPr lang="en-GB" sz="2800" i="1" smtClean="0">
                          <a:latin typeface="Cambria Math"/>
                          <a:ea typeface="Cambria Math"/>
                        </a:rPr>
                        <m:t>𝑄</m:t>
                      </m:r>
                    </m:oMath>
                  </a14:m>
                  <a:r>
                    <a:rPr lang="en-GB" sz="2800" dirty="0"/>
                    <a:t>: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800" i="0">
                              <a:latin typeface="Cambria Math"/>
                            </a:rPr>
                            <m:t>w</m:t>
                          </m:r>
                          <m:r>
                            <a:rPr lang="en-GB" sz="2800" i="1">
                              <a:latin typeface="Cambria Math"/>
                            </a:rPr>
                            <m:t>,</m:t>
                          </m:r>
                          <m:r>
                            <a:rPr lang="en-GB" sz="2800" i="1">
                              <a:latin typeface="Cambria Math"/>
                            </a:rPr>
                            <m:t>𝑄</m:t>
                          </m:r>
                        </m:sub>
                      </m:sSub>
                      <m:r>
                        <a:rPr lang="en-GB" sz="28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GB" sz="2800" i="1">
                              <a:latin typeface="Cambria Math"/>
                            </a:rPr>
                            <m:t>𝑄</m:t>
                          </m:r>
                        </m:sub>
                      </m:sSub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GB" sz="2800" i="1">
                              <a:latin typeface="Cambria Math"/>
                            </a:rPr>
                            <m:t>𝐷</m:t>
                          </m:r>
                          <m:r>
                            <a:rPr lang="en-GB" sz="2800" i="1"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GB" sz="2800" i="0">
                              <a:latin typeface="Cambria Math"/>
                            </a:rPr>
                            <m:t>w</m:t>
                          </m:r>
                          <m:r>
                            <a:rPr lang="en-GB" sz="28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GB" sz="2800" i="1" smtClean="0">
                              <a:latin typeface="Cambria Math"/>
                            </a:rPr>
                            <m:t>𝑄</m:t>
                          </m:r>
                          <m:r>
                            <a:rPr lang="en-GB" sz="28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</m:oMath>
                  </a14:m>
                  <a:r>
                    <a:rPr lang="en-GB" sz="2800" dirty="0"/>
                    <a:t>	</a:t>
                  </a:r>
                </a:p>
              </p:txBody>
            </p:sp>
          </mc:Choice>
          <mc:Fallback xmlns="">
            <p:sp>
              <p:nvSpPr>
                <p:cNvPr id="4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7544" y="3645024"/>
                  <a:ext cx="8496944" cy="1368152"/>
                </a:xfrm>
                <a:prstGeom prst="rect">
                  <a:avLst/>
                </a:prstGeom>
                <a:blipFill>
                  <a:blip r:embed="rId5"/>
                  <a:stretch>
                    <a:fillRect l="-1148" b="-1600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/>
            <p:cNvSpPr/>
            <p:nvPr/>
          </p:nvSpPr>
          <p:spPr>
            <a:xfrm>
              <a:off x="395536" y="4725144"/>
              <a:ext cx="3754295" cy="607745"/>
            </a:xfrm>
            <a:prstGeom prst="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95536" y="5061601"/>
            <a:ext cx="8568952" cy="1319728"/>
            <a:chOff x="395536" y="5061601"/>
            <a:chExt cx="8568952" cy="13197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ontent Placeholder 2"/>
                <p:cNvSpPr txBox="1">
                  <a:spLocks/>
                </p:cNvSpPr>
                <p:nvPr/>
              </p:nvSpPr>
              <p:spPr bwMode="auto">
                <a:xfrm>
                  <a:off x="467544" y="5061601"/>
                  <a:ext cx="8496944" cy="12477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tabLst/>
                    <a:defRPr sz="2200" kern="12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+mn-ea"/>
                      <a:cs typeface="+mn-cs"/>
                    </a:defRPr>
                  </a:lvl1pPr>
                  <a:lvl2pPr marL="0" indent="623888" algn="l" defTabSz="1058863" rtl="0" eaLnBrk="1" fontAlgn="base" hangingPunct="1">
                    <a:spcBef>
                      <a:spcPts val="528"/>
                    </a:spcBef>
                    <a:spcAft>
                      <a:spcPct val="0"/>
                    </a:spcAft>
                    <a:buSzPct val="75000"/>
                    <a:buFontTx/>
                    <a:buBlip>
                      <a:blip r:embed="rId3"/>
                    </a:buBlip>
                    <a:defRPr sz="2200" kern="12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+mn-ea"/>
                      <a:cs typeface="+mn-cs"/>
                    </a:defRPr>
                  </a:lvl2pPr>
                  <a:lvl3pPr marL="0" indent="623888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SzPct val="75000"/>
                    <a:buBlip>
                      <a:blip r:embed="rId4"/>
                    </a:buBlip>
                    <a:defRPr sz="2200" kern="12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+mn-ea"/>
                      <a:cs typeface="+mn-cs"/>
                    </a:defRPr>
                  </a:lvl3pPr>
                  <a:lvl4pPr marL="0" indent="623888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SzPct val="75000"/>
                    <a:buBlip>
                      <a:blip r:embed="rId4"/>
                    </a:buBlip>
                    <a:defRPr sz="2200" kern="12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+mn-ea"/>
                      <a:cs typeface="+mn-cs"/>
                    </a:defRPr>
                  </a:lvl4pPr>
                  <a:lvl5pPr marL="0" indent="623888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SzPct val="75000"/>
                    <a:buBlip>
                      <a:blip r:embed="rId4"/>
                    </a:buBlip>
                    <a:defRPr sz="2200" kern="12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2400" dirty="0"/>
                    <a:t>If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GB" sz="2800" i="1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GB" sz="2800" dirty="0"/>
                    <a:t> </a:t>
                  </a:r>
                  <a:r>
                    <a:rPr lang="en-GB" sz="2400" dirty="0"/>
                    <a:t>= </a:t>
                  </a:r>
                  <a:r>
                    <a:rPr lang="en-GB" sz="2400" baseline="30000" dirty="0"/>
                    <a:t>60</a:t>
                  </a:r>
                  <a:r>
                    <a:rPr lang="en-GB" sz="2400" dirty="0"/>
                    <a:t>Co</a:t>
                  </a:r>
                  <a:r>
                    <a:rPr lang="en-GB" sz="2800" dirty="0"/>
                    <a:t>: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800" i="0">
                              <a:latin typeface="Cambria Math"/>
                            </a:rPr>
                            <m:t>w</m:t>
                          </m:r>
                          <m:r>
                            <a:rPr lang="en-GB" sz="2800" i="1">
                              <a:latin typeface="Cambria Math"/>
                            </a:rPr>
                            <m:t>,</m:t>
                          </m:r>
                          <m:r>
                            <a:rPr lang="en-GB" sz="2800" i="1">
                              <a:latin typeface="Cambria Math"/>
                            </a:rPr>
                            <m:t>𝑄</m:t>
                          </m:r>
                        </m:sub>
                      </m:sSub>
                      <m:r>
                        <a:rPr lang="en-GB" sz="28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GB" sz="2800" i="1">
                              <a:latin typeface="Cambria Math"/>
                            </a:rPr>
                            <m:t>𝑄</m:t>
                          </m:r>
                        </m:sub>
                      </m:sSub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GB" sz="2800" i="1">
                              <a:latin typeface="Cambria Math"/>
                            </a:rPr>
                            <m:t>𝐷</m:t>
                          </m:r>
                          <m:r>
                            <a:rPr lang="en-GB" sz="2800" i="1"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GB" sz="2800" i="0">
                              <a:latin typeface="Cambria Math"/>
                            </a:rPr>
                            <m:t>w</m:t>
                          </m:r>
                        </m:sub>
                      </m:sSub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GB" sz="2800" i="1" smtClean="0">
                              <a:latin typeface="Cambria Math"/>
                            </a:rPr>
                            <m:t>𝑄</m:t>
                          </m:r>
                        </m:sub>
                      </m:sSub>
                    </m:oMath>
                  </a14:m>
                  <a:r>
                    <a:rPr lang="en-GB" sz="2800" dirty="0"/>
                    <a:t>		</a:t>
                  </a:r>
                </a:p>
              </p:txBody>
            </p:sp>
          </mc:Choice>
          <mc:Fallback xmlns="">
            <p:sp>
              <p:nvSpPr>
                <p:cNvPr id="6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7544" y="5061601"/>
                  <a:ext cx="8496944" cy="1247719"/>
                </a:xfrm>
                <a:prstGeom prst="rect">
                  <a:avLst/>
                </a:prstGeom>
                <a:blipFill>
                  <a:blip r:embed="rId6"/>
                  <a:stretch>
                    <a:fillRect l="-1148" t="-487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ectangle 11"/>
            <p:cNvSpPr/>
            <p:nvPr/>
          </p:nvSpPr>
          <p:spPr>
            <a:xfrm>
              <a:off x="395536" y="5589241"/>
              <a:ext cx="3754295" cy="792088"/>
            </a:xfrm>
            <a:prstGeom prst="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F1C88D4-8D9D-7AA0-E200-6BF17A1FA778}"/>
              </a:ext>
            </a:extLst>
          </p:cNvPr>
          <p:cNvGrpSpPr/>
          <p:nvPr/>
        </p:nvGrpSpPr>
        <p:grpSpPr>
          <a:xfrm>
            <a:off x="4621927" y="2204864"/>
            <a:ext cx="4342561" cy="4307611"/>
            <a:chOff x="4621927" y="2204864"/>
            <a:chExt cx="4342561" cy="430761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178C545-89EF-171C-9740-EC8B582CBBDF}"/>
                </a:ext>
              </a:extLst>
            </p:cNvPr>
            <p:cNvGrpSpPr/>
            <p:nvPr/>
          </p:nvGrpSpPr>
          <p:grpSpPr>
            <a:xfrm>
              <a:off x="5021166" y="2204864"/>
              <a:ext cx="3943322" cy="4307611"/>
              <a:chOff x="4612987" y="1103635"/>
              <a:chExt cx="3943322" cy="5428044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72F2E1E4-66B1-4FE9-3710-B913D1CDB94B}"/>
                  </a:ext>
                </a:extLst>
              </p:cNvPr>
              <p:cNvGrpSpPr/>
              <p:nvPr/>
            </p:nvGrpSpPr>
            <p:grpSpPr>
              <a:xfrm>
                <a:off x="4612987" y="1103635"/>
                <a:ext cx="2983350" cy="5428044"/>
                <a:chOff x="4761982" y="1103635"/>
                <a:chExt cx="3071068" cy="5428044"/>
              </a:xfrm>
            </p:grpSpPr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1EA0B71C-CD49-5FE3-63A7-C4DB1FEA2685}"/>
                    </a:ext>
                  </a:extLst>
                </p:cNvPr>
                <p:cNvSpPr txBox="1"/>
                <p:nvPr/>
              </p:nvSpPr>
              <p:spPr>
                <a:xfrm>
                  <a:off x="4761985" y="1103635"/>
                  <a:ext cx="3071064" cy="814445"/>
                </a:xfrm>
                <a:prstGeom prst="rect">
                  <a:avLst/>
                </a:prstGeom>
                <a:noFill/>
                <a:ln w="19050">
                  <a:solidFill>
                    <a:srgbClr val="0070C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SI definition of quantity: </a:t>
                  </a:r>
                </a:p>
                <a:p>
                  <a:r>
                    <a:rPr lang="en-US" sz="1200" dirty="0"/>
                    <a:t>* Absorbed dose (to water) in broad beam</a:t>
                  </a:r>
                </a:p>
              </p:txBody>
            </p:sp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7A548433-6F98-C5CA-ED9A-5B64B5469F91}"/>
                    </a:ext>
                  </a:extLst>
                </p:cNvPr>
                <p:cNvGrpSpPr/>
                <p:nvPr/>
              </p:nvGrpSpPr>
              <p:grpSpPr>
                <a:xfrm>
                  <a:off x="4761982" y="1918080"/>
                  <a:ext cx="3071068" cy="1885133"/>
                  <a:chOff x="3233053" y="957539"/>
                  <a:chExt cx="2275119" cy="2513509"/>
                </a:xfrm>
              </p:grpSpPr>
              <p:grpSp>
                <p:nvGrpSpPr>
                  <p:cNvPr id="27" name="Group 26">
                    <a:extLst>
                      <a:ext uri="{FF2B5EF4-FFF2-40B4-BE49-F238E27FC236}">
                        <a16:creationId xmlns:a16="http://schemas.microsoft.com/office/drawing/2014/main" id="{9B6FAF48-6BC7-4F09-D1A2-30D03E724C5F}"/>
                      </a:ext>
                    </a:extLst>
                  </p:cNvPr>
                  <p:cNvGrpSpPr/>
                  <p:nvPr/>
                </p:nvGrpSpPr>
                <p:grpSpPr>
                  <a:xfrm>
                    <a:off x="3233053" y="957539"/>
                    <a:ext cx="2275115" cy="1136892"/>
                    <a:chOff x="3233053" y="957539"/>
                    <a:chExt cx="2275115" cy="1136892"/>
                  </a:xfrm>
                </p:grpSpPr>
                <p:sp>
                  <p:nvSpPr>
                    <p:cNvPr id="31" name="TextBox 30">
                      <a:extLst>
                        <a:ext uri="{FF2B5EF4-FFF2-40B4-BE49-F238E27FC236}">
                          <a16:creationId xmlns:a16="http://schemas.microsoft.com/office/drawing/2014/main" id="{8240018F-328D-5EAB-5106-40537E8779A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233053" y="1318770"/>
                      <a:ext cx="2275115" cy="775661"/>
                    </a:xfrm>
                    <a:prstGeom prst="rect">
                      <a:avLst/>
                    </a:prstGeom>
                    <a:noFill/>
                    <a:ln w="19050">
                      <a:solidFill>
                        <a:srgbClr val="0070C0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 dirty="0"/>
                        <a:t>Primary standards:</a:t>
                      </a:r>
                    </a:p>
                    <a:p>
                      <a:r>
                        <a:rPr lang="en-US" sz="1200" dirty="0"/>
                        <a:t>* Calorimeters, ICs, Fricke</a:t>
                      </a:r>
                    </a:p>
                  </p:txBody>
                </p:sp>
                <p:cxnSp>
                  <p:nvCxnSpPr>
                    <p:cNvPr id="32" name="Straight Arrow Connector 31">
                      <a:extLst>
                        <a:ext uri="{FF2B5EF4-FFF2-40B4-BE49-F238E27FC236}">
                          <a16:creationId xmlns:a16="http://schemas.microsoft.com/office/drawing/2014/main" id="{7C6B7373-6459-C74B-9DE1-F3383F6131F1}"/>
                        </a:ext>
                      </a:extLst>
                    </p:cNvPr>
                    <p:cNvCxnSpPr>
                      <a:cxnSpLocks/>
                      <a:stCxn id="19" idx="2"/>
                      <a:endCxn id="31" idx="0"/>
                    </p:cNvCxnSpPr>
                    <p:nvPr/>
                  </p:nvCxnSpPr>
                  <p:spPr>
                    <a:xfrm flipH="1">
                      <a:off x="4370611" y="957539"/>
                      <a:ext cx="2" cy="361232"/>
                    </a:xfrm>
                    <a:prstGeom prst="straightConnector1">
                      <a:avLst/>
                    </a:prstGeom>
                    <a:ln w="19050"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8" name="Group 27">
                    <a:extLst>
                      <a:ext uri="{FF2B5EF4-FFF2-40B4-BE49-F238E27FC236}">
                        <a16:creationId xmlns:a16="http://schemas.microsoft.com/office/drawing/2014/main" id="{37A54B90-F9EB-D901-BED5-E5F63FC9AF80}"/>
                      </a:ext>
                    </a:extLst>
                  </p:cNvPr>
                  <p:cNvGrpSpPr/>
                  <p:nvPr/>
                </p:nvGrpSpPr>
                <p:grpSpPr>
                  <a:xfrm>
                    <a:off x="3233057" y="2094430"/>
                    <a:ext cx="2275115" cy="1376618"/>
                    <a:chOff x="3233057" y="2094430"/>
                    <a:chExt cx="2275115" cy="1376618"/>
                  </a:xfrm>
                </p:grpSpPr>
                <p:sp>
                  <p:nvSpPr>
                    <p:cNvPr id="29" name="TextBox 28">
                      <a:extLst>
                        <a:ext uri="{FF2B5EF4-FFF2-40B4-BE49-F238E27FC236}">
                          <a16:creationId xmlns:a16="http://schemas.microsoft.com/office/drawing/2014/main" id="{105F7A01-15F9-D9F2-B187-AAFFC74C2CD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233057" y="2695387"/>
                      <a:ext cx="2275115" cy="775661"/>
                    </a:xfrm>
                    <a:prstGeom prst="rect">
                      <a:avLst/>
                    </a:prstGeom>
                    <a:noFill/>
                    <a:ln w="19050">
                      <a:solidFill>
                        <a:srgbClr val="0070C0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 dirty="0"/>
                        <a:t>Secondary standard: </a:t>
                      </a:r>
                    </a:p>
                    <a:p>
                      <a:r>
                        <a:rPr lang="en-US" sz="1200" dirty="0"/>
                        <a:t>* Ionization chamber</a:t>
                      </a:r>
                    </a:p>
                  </p:txBody>
                </p:sp>
                <p:cxnSp>
                  <p:nvCxnSpPr>
                    <p:cNvPr id="30" name="Straight Arrow Connector 29">
                      <a:extLst>
                        <a:ext uri="{FF2B5EF4-FFF2-40B4-BE49-F238E27FC236}">
                          <a16:creationId xmlns:a16="http://schemas.microsoft.com/office/drawing/2014/main" id="{91CACA07-198D-67D4-A68F-BB9A1019ABF0}"/>
                        </a:ext>
                      </a:extLst>
                    </p:cNvPr>
                    <p:cNvCxnSpPr>
                      <a:cxnSpLocks/>
                      <a:stCxn id="31" idx="2"/>
                      <a:endCxn id="29" idx="0"/>
                    </p:cNvCxnSpPr>
                    <p:nvPr/>
                  </p:nvCxnSpPr>
                  <p:spPr>
                    <a:xfrm>
                      <a:off x="4370611" y="2094430"/>
                      <a:ext cx="4" cy="600958"/>
                    </a:xfrm>
                    <a:prstGeom prst="straightConnector1">
                      <a:avLst/>
                    </a:prstGeom>
                    <a:ln w="19050"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28851FD0-CAC0-D231-24AD-D02F88E16B30}"/>
                    </a:ext>
                  </a:extLst>
                </p:cNvPr>
                <p:cNvGrpSpPr/>
                <p:nvPr/>
              </p:nvGrpSpPr>
              <p:grpSpPr>
                <a:xfrm>
                  <a:off x="4761985" y="5031452"/>
                  <a:ext cx="3071064" cy="1500227"/>
                  <a:chOff x="3215409" y="4823975"/>
                  <a:chExt cx="2275115" cy="2000305"/>
                </a:xfrm>
              </p:grpSpPr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C3D8532F-65F9-19F9-07E7-F3ACDB521114}"/>
                      </a:ext>
                    </a:extLst>
                  </p:cNvPr>
                  <p:cNvSpPr txBox="1"/>
                  <p:nvPr/>
                </p:nvSpPr>
                <p:spPr>
                  <a:xfrm>
                    <a:off x="3215409" y="5428087"/>
                    <a:ext cx="2275115" cy="1396193"/>
                  </a:xfrm>
                  <a:prstGeom prst="rect">
                    <a:avLst/>
                  </a:prstGeom>
                  <a:noFill/>
                  <a:ln w="19050">
                    <a:solidFill>
                      <a:srgbClr val="0070C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/>
                      <a:t>Relative dosimetry in water: </a:t>
                    </a:r>
                  </a:p>
                  <a:p>
                    <a:r>
                      <a:rPr lang="en-US" sz="1200" dirty="0"/>
                      <a:t>* Output factors</a:t>
                    </a:r>
                  </a:p>
                  <a:p>
                    <a:r>
                      <a:rPr lang="en-US" sz="1200" dirty="0"/>
                      <a:t>* Profiles 1-2-3D</a:t>
                    </a:r>
                  </a:p>
                  <a:p>
                    <a:r>
                      <a:rPr lang="en-US" sz="1200" dirty="0"/>
                      <a:t>* TPS</a:t>
                    </a:r>
                  </a:p>
                </p:txBody>
              </p:sp>
              <p:cxnSp>
                <p:nvCxnSpPr>
                  <p:cNvPr id="26" name="Straight Arrow Connector 25">
                    <a:extLst>
                      <a:ext uri="{FF2B5EF4-FFF2-40B4-BE49-F238E27FC236}">
                        <a16:creationId xmlns:a16="http://schemas.microsoft.com/office/drawing/2014/main" id="{C6962ED5-5DFA-3925-EC8D-73856CF7D2A8}"/>
                      </a:ext>
                    </a:extLst>
                  </p:cNvPr>
                  <p:cNvCxnSpPr>
                    <a:cxnSpLocks/>
                    <a:stCxn id="23" idx="2"/>
                    <a:endCxn id="25" idx="0"/>
                  </p:cNvCxnSpPr>
                  <p:nvPr/>
                </p:nvCxnSpPr>
                <p:spPr>
                  <a:xfrm flipH="1">
                    <a:off x="4352967" y="4823975"/>
                    <a:ext cx="1" cy="604112"/>
                  </a:xfrm>
                  <a:prstGeom prst="straightConnector1">
                    <a:avLst/>
                  </a:prstGeom>
                  <a:ln w="19050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E16898B7-F005-FDAC-6F0E-3A9633026548}"/>
                    </a:ext>
                  </a:extLst>
                </p:cNvPr>
                <p:cNvGrpSpPr/>
                <p:nvPr/>
              </p:nvGrpSpPr>
              <p:grpSpPr>
                <a:xfrm>
                  <a:off x="4761986" y="3803212"/>
                  <a:ext cx="3071063" cy="1228241"/>
                  <a:chOff x="3197076" y="3434626"/>
                  <a:chExt cx="2275115" cy="1637655"/>
                </a:xfrm>
              </p:grpSpPr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9ABE45E1-EE92-70B5-5BA0-B8E917CEEDAF}"/>
                      </a:ext>
                    </a:extLst>
                  </p:cNvPr>
                  <p:cNvSpPr txBox="1"/>
                  <p:nvPr/>
                </p:nvSpPr>
                <p:spPr>
                  <a:xfrm>
                    <a:off x="3197076" y="3986354"/>
                    <a:ext cx="2275115" cy="1085927"/>
                  </a:xfrm>
                  <a:prstGeom prst="rect">
                    <a:avLst/>
                  </a:prstGeom>
                  <a:noFill/>
                  <a:ln w="19050">
                    <a:solidFill>
                      <a:srgbClr val="0070C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/>
                      <a:t>Quantity at user: </a:t>
                    </a:r>
                  </a:p>
                  <a:p>
                    <a:r>
                      <a:rPr lang="en-US" sz="1200" dirty="0"/>
                      <a:t>* Reference absorbed dose</a:t>
                    </a:r>
                  </a:p>
                  <a:p>
                    <a:r>
                      <a:rPr lang="en-US" sz="1200" dirty="0"/>
                      <a:t>* Beam monitor calibration</a:t>
                    </a:r>
                  </a:p>
                </p:txBody>
              </p:sp>
              <p:cxnSp>
                <p:nvCxnSpPr>
                  <p:cNvPr id="24" name="Straight Arrow Connector 23">
                    <a:extLst>
                      <a:ext uri="{FF2B5EF4-FFF2-40B4-BE49-F238E27FC236}">
                        <a16:creationId xmlns:a16="http://schemas.microsoft.com/office/drawing/2014/main" id="{AF9CD396-2D17-6886-8901-E2E7054B197D}"/>
                      </a:ext>
                    </a:extLst>
                  </p:cNvPr>
                  <p:cNvCxnSpPr>
                    <a:cxnSpLocks/>
                    <a:stCxn id="29" idx="2"/>
                    <a:endCxn id="23" idx="0"/>
                  </p:cNvCxnSpPr>
                  <p:nvPr/>
                </p:nvCxnSpPr>
                <p:spPr>
                  <a:xfrm flipH="1">
                    <a:off x="4334634" y="3434626"/>
                    <a:ext cx="1" cy="551728"/>
                  </a:xfrm>
                  <a:prstGeom prst="straightConnector1">
                    <a:avLst/>
                  </a:prstGeom>
                  <a:ln w="19050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8" name="Arrow: Up 7">
                <a:extLst>
                  <a:ext uri="{FF2B5EF4-FFF2-40B4-BE49-F238E27FC236}">
                    <a16:creationId xmlns:a16="http://schemas.microsoft.com/office/drawing/2014/main" id="{E3E8E810-8F9B-998D-3D75-B597B932B9BB}"/>
                  </a:ext>
                </a:extLst>
              </p:cNvPr>
              <p:cNvSpPr/>
              <p:nvPr/>
            </p:nvSpPr>
            <p:spPr>
              <a:xfrm>
                <a:off x="7924418" y="2204864"/>
                <a:ext cx="319986" cy="4233782"/>
              </a:xfrm>
              <a:prstGeom prst="upArrow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4D132A1-2B36-2B06-76AC-64D302E2777B}"/>
                  </a:ext>
                </a:extLst>
              </p:cNvPr>
              <p:cNvSpPr txBox="1"/>
              <p:nvPr/>
            </p:nvSpPr>
            <p:spPr>
              <a:xfrm rot="5400000">
                <a:off x="7437303" y="4184408"/>
                <a:ext cx="193023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solidFill>
                      <a:srgbClr val="00B050"/>
                    </a:solidFill>
                  </a:rPr>
                  <a:t>TRACEABILITY</a:t>
                </a:r>
              </a:p>
            </p:txBody>
          </p:sp>
        </p:grp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E1D121BB-B4FE-CA52-800D-019EC9CAD72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734442" y="4101724"/>
              <a:ext cx="1147728" cy="1"/>
            </a:xfrm>
            <a:prstGeom prst="curvedConnector3">
              <a:avLst>
                <a:gd name="adj1" fmla="val 50000"/>
              </a:avLst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Left Brace 41">
              <a:extLst>
                <a:ext uri="{FF2B5EF4-FFF2-40B4-BE49-F238E27FC236}">
                  <a16:creationId xmlns:a16="http://schemas.microsoft.com/office/drawing/2014/main" id="{0100D4C0-30DF-1E74-5AD0-015A2447EB17}"/>
                </a:ext>
              </a:extLst>
            </p:cNvPr>
            <p:cNvSpPr/>
            <p:nvPr/>
          </p:nvSpPr>
          <p:spPr>
            <a:xfrm>
              <a:off x="4621927" y="4509120"/>
              <a:ext cx="320417" cy="1728192"/>
            </a:xfrm>
            <a:prstGeom prst="leftBrace">
              <a:avLst>
                <a:gd name="adj1" fmla="val 15190"/>
                <a:gd name="adj2" fmla="val 49508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8372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3595B-F471-9D9B-2104-E7E00C56F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TRS-398 Rev.1: </a:t>
            </a:r>
            <a:br>
              <a:rPr lang="en-GB" dirty="0"/>
            </a:br>
            <a:r>
              <a:rPr lang="en-GB" dirty="0"/>
              <a:t>recommendations on equipment</a:t>
            </a:r>
          </a:p>
        </p:txBody>
      </p:sp>
      <p:pic>
        <p:nvPicPr>
          <p:cNvPr id="1026" name="Picture 2" descr="MP3-XS Phantom Tank">
            <a:extLst>
              <a:ext uri="{FF2B5EF4-FFF2-40B4-BE49-F238E27FC236}">
                <a16:creationId xmlns:a16="http://schemas.microsoft.com/office/drawing/2014/main" id="{C3868F18-FB69-F4CB-0DFB-2DBAD3CE1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14" y="2865591"/>
            <a:ext cx="33623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A41B4C9-B234-F735-4ADB-DA3A5756D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047" y="3923179"/>
            <a:ext cx="3195272" cy="278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xradin® A11 Ion Chamber, Roos-type Parallel Plate, 0.62 cc">
            <a:extLst>
              <a:ext uri="{FF2B5EF4-FFF2-40B4-BE49-F238E27FC236}">
                <a16:creationId xmlns:a16="http://schemas.microsoft.com/office/drawing/2014/main" id="{65077E24-506E-E8FC-E509-B7E6B309E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421" y="2420888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610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5A143-304E-B341-C116-E4577899A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718" y="908720"/>
            <a:ext cx="8868809" cy="1143000"/>
          </a:xfrm>
        </p:spPr>
        <p:txBody>
          <a:bodyPr/>
          <a:lstStyle/>
          <a:p>
            <a:r>
              <a:rPr lang="en-GB" dirty="0"/>
              <a:t>TRS-398 Rev.1:</a:t>
            </a:r>
            <a:br>
              <a:rPr lang="en-GB" dirty="0"/>
            </a:br>
            <a:r>
              <a:rPr lang="en-GB" dirty="0"/>
              <a:t>recommendations on beam quality Q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8C946F1-6EE4-68E0-A054-6C85619AED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624" y="2280382"/>
            <a:ext cx="4921432" cy="3956930"/>
          </a:xfrm>
          <a:ln w="19050">
            <a:solidFill>
              <a:srgbClr val="000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2DA45C-4311-F4EE-DF42-D0E38CF58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8133" y="3212976"/>
            <a:ext cx="3848363" cy="1030981"/>
          </a:xfrm>
          <a:prstGeom prst="rect">
            <a:avLst/>
          </a:prstGeom>
          <a:ln w="19050">
            <a:solidFill>
              <a:srgbClr val="00000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02D5CF-5506-B60F-CD9F-7D14B11392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8133" y="4930321"/>
            <a:ext cx="3848363" cy="658919"/>
          </a:xfrm>
          <a:prstGeom prst="rect">
            <a:avLst/>
          </a:prstGeom>
          <a:ln w="19050">
            <a:solidFill>
              <a:srgbClr val="000000"/>
            </a:solidFill>
          </a:ln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A2A002B-7EAD-A82A-2997-C3B3E4AADA83}"/>
              </a:ext>
            </a:extLst>
          </p:cNvPr>
          <p:cNvGrpSpPr/>
          <p:nvPr/>
        </p:nvGrpSpPr>
        <p:grpSpPr>
          <a:xfrm>
            <a:off x="71543" y="2426704"/>
            <a:ext cx="13861497" cy="2411355"/>
            <a:chOff x="71543" y="2426704"/>
            <a:chExt cx="13861497" cy="241135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2A04AF6-16BF-505C-B64D-0E1B6D38DA2B}"/>
                </a:ext>
              </a:extLst>
            </p:cNvPr>
            <p:cNvGrpSpPr/>
            <p:nvPr/>
          </p:nvGrpSpPr>
          <p:grpSpPr>
            <a:xfrm>
              <a:off x="71543" y="2426704"/>
              <a:ext cx="13861497" cy="2411355"/>
              <a:chOff x="71543" y="2426704"/>
              <a:chExt cx="13861497" cy="2411355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7C860CC-02A4-DDD5-A808-8BB3DAE8E275}"/>
                  </a:ext>
                </a:extLst>
              </p:cNvPr>
              <p:cNvSpPr/>
              <p:nvPr/>
            </p:nvSpPr>
            <p:spPr>
              <a:xfrm>
                <a:off x="92830" y="2648137"/>
                <a:ext cx="13840210" cy="19442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4861872C-E932-0A92-D611-ABC84C9125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543" y="2426704"/>
                <a:ext cx="9000914" cy="2411355"/>
              </a:xfrm>
              <a:prstGeom prst="rect">
                <a:avLst/>
              </a:prstGeom>
              <a:ln w="19050">
                <a:solidFill>
                  <a:srgbClr val="000000"/>
                </a:solidFill>
              </a:ln>
            </p:spPr>
          </p:pic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F87E1CA-836E-0EFE-4500-4A05DC87D5AD}"/>
                </a:ext>
              </a:extLst>
            </p:cNvPr>
            <p:cNvSpPr/>
            <p:nvPr/>
          </p:nvSpPr>
          <p:spPr>
            <a:xfrm>
              <a:off x="755576" y="2465332"/>
              <a:ext cx="8136904" cy="344053"/>
            </a:xfrm>
            <a:prstGeom prst="rect">
              <a:avLst/>
            </a:prstGeom>
            <a:solidFill>
              <a:srgbClr val="FFC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0983414-042C-C390-8F23-188EEB6955D3}"/>
                </a:ext>
              </a:extLst>
            </p:cNvPr>
            <p:cNvSpPr/>
            <p:nvPr/>
          </p:nvSpPr>
          <p:spPr>
            <a:xfrm>
              <a:off x="154624" y="2809385"/>
              <a:ext cx="600952" cy="403591"/>
            </a:xfrm>
            <a:prstGeom prst="rect">
              <a:avLst/>
            </a:prstGeom>
            <a:solidFill>
              <a:srgbClr val="FFC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8E769B0-F90F-3B0B-65F2-5933084F23BC}"/>
                </a:ext>
              </a:extLst>
            </p:cNvPr>
            <p:cNvSpPr/>
            <p:nvPr/>
          </p:nvSpPr>
          <p:spPr>
            <a:xfrm>
              <a:off x="2123728" y="3457456"/>
              <a:ext cx="4176464" cy="331584"/>
            </a:xfrm>
            <a:prstGeom prst="rect">
              <a:avLst/>
            </a:prstGeom>
            <a:solidFill>
              <a:srgbClr val="FFC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7193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26076-3121-7E06-247A-615A4E73A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 which field size and how to measure </a:t>
            </a:r>
            <a:r>
              <a:rPr lang="en-GB" i="1" dirty="0"/>
              <a:t>R</a:t>
            </a:r>
            <a:r>
              <a:rPr lang="en-GB" baseline="-25000" dirty="0"/>
              <a:t>50</a:t>
            </a:r>
            <a:r>
              <a:rPr lang="en-GB" dirty="0"/>
              <a:t> in VHEE beams?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16B10F-203C-F32E-C5EA-AAEEBF951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676" y="2388315"/>
            <a:ext cx="8446804" cy="36329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BB23E1-F5D1-8170-A4FE-0AAB7CF8F55F}"/>
              </a:ext>
            </a:extLst>
          </p:cNvPr>
          <p:cNvSpPr txBox="1"/>
          <p:nvPr/>
        </p:nvSpPr>
        <p:spPr>
          <a:xfrm>
            <a:off x="2757449" y="6237312"/>
            <a:ext cx="36261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(</a:t>
            </a:r>
            <a:r>
              <a:rPr lang="en-US" sz="1400" dirty="0" err="1">
                <a:latin typeface="Comic Sans MS" pitchFamily="66" charset="0"/>
              </a:rPr>
              <a:t>Böhlen</a:t>
            </a:r>
            <a:r>
              <a:rPr lang="en-US" sz="1400" dirty="0">
                <a:latin typeface="Comic Sans MS" pitchFamily="66" charset="0"/>
              </a:rPr>
              <a:t> et al 2021 Med Phys 48:3958)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346499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08FF5-6B43-37DC-54D6-5B0F45DF1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measure </a:t>
            </a:r>
            <a:r>
              <a:rPr lang="en-GB" i="1" dirty="0"/>
              <a:t>R</a:t>
            </a:r>
            <a:r>
              <a:rPr lang="en-GB" baseline="-25000" dirty="0"/>
              <a:t>50</a:t>
            </a:r>
            <a:r>
              <a:rPr lang="en-GB" dirty="0"/>
              <a:t> in focused VHEE beams?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AD8393-2D72-BEC1-4569-2CD2A048D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3589" y="2259687"/>
            <a:ext cx="3511730" cy="23305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226C0C-BDE0-7F80-C44B-8B12F1073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3906" y="4338790"/>
            <a:ext cx="3512550" cy="23305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31BBBD-0005-18C9-2478-059CDA109C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2297415"/>
            <a:ext cx="4503447" cy="37958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129510A-4748-E5F4-F1D4-86EBC85EF4F6}"/>
              </a:ext>
            </a:extLst>
          </p:cNvPr>
          <p:cNvSpPr txBox="1"/>
          <p:nvPr/>
        </p:nvSpPr>
        <p:spPr>
          <a:xfrm>
            <a:off x="971600" y="6228020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Comic Sans MS" pitchFamily="66" charset="0"/>
              </a:rPr>
              <a:t>(Fan et al 2023 – IPAC23)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366656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E7039-B9EE-5553-54FA-890F0A3B8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TRS-398 Rev.1: </a:t>
            </a:r>
            <a:br>
              <a:rPr lang="en-GB" dirty="0"/>
            </a:br>
            <a:r>
              <a:rPr lang="en-GB" dirty="0"/>
              <a:t>reference conditions for reference dosimetry: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A80648C-9BD6-D48D-5CB3-99120BFAAB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6141" y="2297794"/>
            <a:ext cx="5150115" cy="4349974"/>
          </a:xfr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1FF8D6B-E87E-08AD-9A95-FF8A175BB6A6}"/>
              </a:ext>
            </a:extLst>
          </p:cNvPr>
          <p:cNvGrpSpPr/>
          <p:nvPr/>
        </p:nvGrpSpPr>
        <p:grpSpPr>
          <a:xfrm>
            <a:off x="615793" y="3964247"/>
            <a:ext cx="5645440" cy="501678"/>
            <a:chOff x="615793" y="3964247"/>
            <a:chExt cx="5645440" cy="50167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587DC17-E558-6E84-7C51-879D07B89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5793" y="3964249"/>
              <a:ext cx="5645440" cy="501676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7344F41-8994-0DD6-B079-956839E06092}"/>
                </a:ext>
              </a:extLst>
            </p:cNvPr>
            <p:cNvSpPr/>
            <p:nvPr/>
          </p:nvSpPr>
          <p:spPr>
            <a:xfrm>
              <a:off x="718029" y="3964247"/>
              <a:ext cx="5543204" cy="501677"/>
            </a:xfrm>
            <a:prstGeom prst="rect">
              <a:avLst/>
            </a:prstGeom>
            <a:solidFill>
              <a:srgbClr val="FFC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231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ZA000_10700_1310013_TemplContrDoc_v4.0">
  <a:themeElements>
    <a:clrScheme name="MedAustron">
      <a:dk1>
        <a:srgbClr val="00336E"/>
      </a:dk1>
      <a:lt1>
        <a:sysClr val="window" lastClr="FFFFFF"/>
      </a:lt1>
      <a:dk2>
        <a:srgbClr val="00336E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Austr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TemplateMedAustronPresentation2</Template>
  <TotalTime>16814</TotalTime>
  <Words>977</Words>
  <Application>Microsoft Office PowerPoint</Application>
  <PresentationFormat>On-screen Show (4:3)</PresentationFormat>
  <Paragraphs>114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Cambria Math</vt:lpstr>
      <vt:lpstr>Comic Sans MS</vt:lpstr>
      <vt:lpstr>Verdana</vt:lpstr>
      <vt:lpstr>ZA000_10700_1310013_TemplContrDoc_v4.0</vt:lpstr>
      <vt:lpstr> Dosimetry Codes of Practice Are they applicable to VHEE RT?</vt:lpstr>
      <vt:lpstr>PowerPoint Presentation</vt:lpstr>
      <vt:lpstr>TRS-398 Rev.1:</vt:lpstr>
      <vt:lpstr>IAEA TRS-398 Rev.1: Framework/ Simple absorbed dose formalism</vt:lpstr>
      <vt:lpstr>TRS-398 Rev.1:  recommendations on equipment</vt:lpstr>
      <vt:lpstr>TRS-398 Rev.1: recommendations on beam quality Q</vt:lpstr>
      <vt:lpstr>For which field size and how to measure R50 in VHEE beams?</vt:lpstr>
      <vt:lpstr>How to measure R50 in focused VHEE beams?</vt:lpstr>
      <vt:lpstr>TRS-398 Rev.1:  reference conditions for reference dosimetry:</vt:lpstr>
      <vt:lpstr>Where does this come from?</vt:lpstr>
      <vt:lpstr>Where does this come from?</vt:lpstr>
      <vt:lpstr>Where does this come from?</vt:lpstr>
      <vt:lpstr>VHEE data compared to Burns</vt:lpstr>
      <vt:lpstr>TRS-398 Rev.1:  beam quality correction factors kQ</vt:lpstr>
      <vt:lpstr>Beam quality correction factors kQ</vt:lpstr>
      <vt:lpstr>TRS-398 provides recommendations on the measurement of depth-dose distributions, profiles and output factors</vt:lpstr>
      <vt:lpstr>TRS-398 provides recommendations on some other things</vt:lpstr>
      <vt:lpstr>TRS-398 provides recommendations on some other things</vt:lpstr>
      <vt:lpstr>TRS-398 provides  example/typical  uncertainty budget</vt:lpstr>
      <vt:lpstr>So, when new modalities come that deviate from those that led to TRS-398 Rev.1, one has to consider:</vt:lpstr>
      <vt:lpstr>UHDR proton RT</vt:lpstr>
      <vt:lpstr>(UHDR) VHEE RT</vt:lpstr>
      <vt:lpstr>UHDP/R solutions</vt:lpstr>
      <vt:lpstr>Calorimeters as reference instruments in the clinic for UHDP/R</vt:lpstr>
      <vt:lpstr>SFRT VHEE beams</vt:lpstr>
      <vt:lpstr>SFRT - average dose measurement</vt:lpstr>
      <vt:lpstr>SFRT - peak or valley - detector orientation, e.g. microDiamond</vt:lpstr>
      <vt:lpstr>Formalism</vt:lpstr>
      <vt:lpstr>In conclusion </vt:lpstr>
    </vt:vector>
  </TitlesOfParts>
  <Company>NPL Management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Strategy for dosimetry implementation MedAustron</dc:title>
  <dc:creator>Hugo Palmans</dc:creator>
  <cp:lastModifiedBy>Hugo Palmans</cp:lastModifiedBy>
  <cp:revision>170</cp:revision>
  <dcterms:created xsi:type="dcterms:W3CDTF">2014-01-30T06:01:20Z</dcterms:created>
  <dcterms:modified xsi:type="dcterms:W3CDTF">2025-09-16T11:30:17Z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ercoClassification">
    <vt:lpwstr>Not an NPL document (No visible marking)</vt:lpwstr>
  </property>
  <property fmtid="{D5CDD505-2E9C-101B-9397-08002B2CF9AE}" pid="3" name="aliashPowerpointFooter">
    <vt:lpwstr/>
  </property>
  <property fmtid="{D5CDD505-2E9C-101B-9397-08002B2CF9AE}" pid="4" name="MSIP_Label_9df4b5af-ab42-45d5-91e7-45583bed1b2a_Enabled">
    <vt:lpwstr>true</vt:lpwstr>
  </property>
  <property fmtid="{D5CDD505-2E9C-101B-9397-08002B2CF9AE}" pid="5" name="MSIP_Label_9df4b5af-ab42-45d5-91e7-45583bed1b2a_SetDate">
    <vt:lpwstr>2021-05-04T19:50:08Z</vt:lpwstr>
  </property>
  <property fmtid="{D5CDD505-2E9C-101B-9397-08002B2CF9AE}" pid="6" name="MSIP_Label_9df4b5af-ab42-45d5-91e7-45583bed1b2a_Method">
    <vt:lpwstr>Standard</vt:lpwstr>
  </property>
  <property fmtid="{D5CDD505-2E9C-101B-9397-08002B2CF9AE}" pid="7" name="MSIP_Label_9df4b5af-ab42-45d5-91e7-45583bed1b2a_Name">
    <vt:lpwstr>9df4b5af-ab42-45d5-91e7-45583bed1b2a</vt:lpwstr>
  </property>
  <property fmtid="{D5CDD505-2E9C-101B-9397-08002B2CF9AE}" pid="8" name="MSIP_Label_9df4b5af-ab42-45d5-91e7-45583bed1b2a_SiteId">
    <vt:lpwstr>601e5460-b1bf-49c0-bd2d-e76ffc186a8d</vt:lpwstr>
  </property>
  <property fmtid="{D5CDD505-2E9C-101B-9397-08002B2CF9AE}" pid="9" name="MSIP_Label_9df4b5af-ab42-45d5-91e7-45583bed1b2a_ActionId">
    <vt:lpwstr>20f8cb03-f8bb-487f-bb16-f3a4a0981f8c</vt:lpwstr>
  </property>
  <property fmtid="{D5CDD505-2E9C-101B-9397-08002B2CF9AE}" pid="10" name="MSIP_Label_9df4b5af-ab42-45d5-91e7-45583bed1b2a_ContentBits">
    <vt:lpwstr>0</vt:lpwstr>
  </property>
</Properties>
</file>