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660" r:id="rId1"/>
  </p:sldMasterIdLst>
  <p:notesMasterIdLst>
    <p:notesMasterId r:id="rId29"/>
  </p:notesMasterIdLst>
  <p:handoutMasterIdLst>
    <p:handoutMasterId r:id="rId30"/>
  </p:handoutMasterIdLst>
  <p:sldIdLst>
    <p:sldId id="2134805765" r:id="rId2"/>
    <p:sldId id="2134805766" r:id="rId3"/>
    <p:sldId id="257" r:id="rId4"/>
    <p:sldId id="258" r:id="rId5"/>
    <p:sldId id="262" r:id="rId6"/>
    <p:sldId id="344" r:id="rId7"/>
    <p:sldId id="2134805768" r:id="rId8"/>
    <p:sldId id="261" r:id="rId9"/>
    <p:sldId id="640" r:id="rId10"/>
    <p:sldId id="2134805771" r:id="rId11"/>
    <p:sldId id="644" r:id="rId12"/>
    <p:sldId id="2134805772" r:id="rId13"/>
    <p:sldId id="2134805774" r:id="rId14"/>
    <p:sldId id="2134805777" r:id="rId15"/>
    <p:sldId id="2134805764" r:id="rId16"/>
    <p:sldId id="2134805769" r:id="rId17"/>
    <p:sldId id="2134805757" r:id="rId18"/>
    <p:sldId id="645" r:id="rId19"/>
    <p:sldId id="646" r:id="rId20"/>
    <p:sldId id="2134805755" r:id="rId21"/>
    <p:sldId id="2134805778" r:id="rId22"/>
    <p:sldId id="649" r:id="rId23"/>
    <p:sldId id="2134805770" r:id="rId24"/>
    <p:sldId id="2134805756" r:id="rId25"/>
    <p:sldId id="2134805775" r:id="rId26"/>
    <p:sldId id="1099" r:id="rId27"/>
    <p:sldId id="2134805780" r:id="rId28"/>
  </p:sldIdLst>
  <p:sldSz cx="12192000" cy="6858000"/>
  <p:notesSz cx="6858000" cy="9144000"/>
  <p:embeddedFontLst>
    <p:embeddedFont>
      <p:font typeface="DesySans Office" panose="020B0503040000020003" pitchFamily="34" charset="0"/>
      <p:regular r:id="rId31"/>
      <p:bold r:id="rId32"/>
      <p:italic r:id="rId33"/>
      <p:boldItalic r:id="rId34"/>
    </p:embeddedFont>
    <p:embeddedFont>
      <p:font typeface="DesySans Office Cn Bold" panose="020B0806040000020003" pitchFamily="34" charset="0"/>
      <p:regular r:id="rId35"/>
    </p:embeddedFont>
    <p:embeddedFont>
      <p:font typeface="DesySans Office Cn Heavy" panose="020B0B06040000020003" pitchFamily="34" charset="0"/>
      <p:regular r:id="rId36"/>
    </p:embeddedFont>
    <p:embeddedFont>
      <p:font typeface="DesySans Office Cn Medium" panose="020B0706040000020003" pitchFamily="34" charset="0"/>
      <p:regular r:id="rId37"/>
    </p:embeddedFont>
    <p:embeddedFont>
      <p:font typeface="DesySans Office Cn Regular" panose="020B0506040000020003" pitchFamily="34" charset="0"/>
      <p:regular r:id="rId38"/>
    </p:embeddedFont>
    <p:embeddedFont>
      <p:font typeface="Wingdings 3" pitchFamily="2" charset="2"/>
      <p:regular r:id="rId39"/>
    </p:embeddedFont>
  </p:embeddedFont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33C"/>
    <a:srgbClr val="FF0066"/>
    <a:srgbClr val="828282"/>
    <a:srgbClr val="797979"/>
    <a:srgbClr val="969696"/>
    <a:srgbClr val="007A31"/>
    <a:srgbClr val="D2006E"/>
    <a:srgbClr val="EB6E0F"/>
    <a:srgbClr val="FF00FF"/>
    <a:srgbClr val="005A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7550AFEE-AA60-49FA-939E-7A5CFF426D33}">
  <a:tblStyle styleId="{7550AFEE-AA60-49FA-939E-7A5CFF426D33}" styleName="DESY: on white background">
    <a:wholeTbl>
      <a:tcTxStyle>
        <a:fontRef idx="minor">
          <a:prstClr val="black"/>
        </a:fontRef>
        <a:schemeClr val="dk1"/>
      </a:tcTxStyle>
      <a:tcStyle>
        <a:tcBdr>
          <a:left>
            <a:ln w="0" cmpd="sng">
              <a:solidFill>
                <a:schemeClr val="lt1"/>
              </a:solidFill>
            </a:ln>
          </a:left>
          <a:right>
            <a:ln w="0" cmpd="sng">
              <a:solidFill>
                <a:schemeClr val="lt1"/>
              </a:solidFill>
            </a:ln>
          </a:right>
          <a:top>
            <a:ln w="6350" cmpd="sng">
              <a:solidFill>
                <a:schemeClr val="lt1"/>
              </a:solidFill>
            </a:ln>
          </a:top>
          <a:bottom>
            <a:ln w="6350" cmpd="sng">
              <a:solidFill>
                <a:schemeClr val="lt1"/>
              </a:solidFill>
            </a:ln>
          </a:bottom>
          <a:insideH>
            <a:ln w="6350" cmpd="sng">
              <a:solidFill>
                <a:schemeClr val="dk2"/>
              </a:solidFill>
            </a:ln>
          </a:insideH>
          <a:insideV>
            <a:ln w="0" cmpd="sng">
              <a:solidFill>
                <a:schemeClr val="lt1"/>
              </a:solidFill>
            </a:ln>
          </a:insideV>
        </a:tcBdr>
        <a:fill>
          <a:solidFill>
            <a:schemeClr val="lt1"/>
          </a:solidFill>
        </a:fill>
      </a:tcStyle>
    </a:wholeTbl>
    <a:band1V>
      <a:tcStyle>
        <a:tcBdr/>
        <a:fill>
          <a:solidFill>
            <a:schemeClr val="accent1">
              <a:tint val="15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dk1"/>
      </a:tcTxStyle>
      <a:tcStyle>
        <a:tcBdr/>
        <a:fill>
          <a:solidFill>
            <a:schemeClr val="lt1"/>
          </a:solidFill>
        </a:fill>
      </a:tcStyle>
    </a:lastCol>
    <a:firstCol>
      <a:tcTxStyle b="on">
        <a:fontRef idx="minor">
          <a:prstClr val="black"/>
        </a:fontRef>
        <a:schemeClr val="dk1"/>
      </a:tcTxStyle>
      <a:tcStyle>
        <a:tcBdr/>
        <a:fill>
          <a:solidFill>
            <a:schemeClr val="lt1"/>
          </a:solidFill>
        </a:fill>
      </a:tcStyle>
    </a:firstCol>
    <a:lastRow>
      <a:tcTxStyle b="on">
        <a:fontRef idx="minor">
          <a:prstClr val="black"/>
        </a:fontRef>
        <a:schemeClr val="dk1"/>
      </a:tcTxStyle>
      <a:tcStyle>
        <a:tcBdr>
          <a:top>
            <a:ln w="31750" cmpd="sng">
              <a:solidFill>
                <a:schemeClr val="dk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prstClr val="black"/>
        </a:fontRef>
        <a:schemeClr val="dk1"/>
      </a:tcTxStyle>
      <a:tcStyle>
        <a:tcBdr>
          <a:top>
            <a:ln w="31750" cmpd="sng">
              <a:solidFill>
                <a:schemeClr val="dk2"/>
              </a:solidFill>
            </a:ln>
          </a:top>
          <a:bottom>
            <a:ln w="31750" cmpd="sng">
              <a:solidFill>
                <a:schemeClr val="dk2"/>
              </a:solidFill>
            </a:ln>
          </a:bottom>
        </a:tcBdr>
        <a:fill>
          <a:solidFill>
            <a:schemeClr val="lt1"/>
          </a:solidFill>
        </a:fill>
      </a:tcStyle>
    </a:firstRow>
  </a:tblStyle>
  <a:tblStyle styleId="{F5BD4321-5A55-4BF0-89E4-40E6ED13D237}" styleName="DESY: on dark background">
    <a:wholeTbl>
      <a:tcTxStyle>
        <a:fontRef idx="minor">
          <a:prstClr val="black"/>
        </a:fontRef>
        <a:schemeClr val="lt1"/>
      </a:tcTxStyle>
      <a:tcStyle>
        <a:tcBdr>
          <a:left>
            <a:ln w="0" cmpd="sng">
              <a:solidFill>
                <a:schemeClr val="lt1"/>
              </a:solidFill>
            </a:ln>
          </a:left>
          <a:right>
            <a:ln w="0" cmpd="sng">
              <a:solidFill>
                <a:schemeClr val="lt1"/>
              </a:solidFill>
            </a:ln>
          </a:right>
          <a:top>
            <a:ln w="0" cmpd="sng">
              <a:solidFill>
                <a:schemeClr val="lt1"/>
              </a:solidFill>
            </a:ln>
          </a:top>
          <a:bottom>
            <a:ln w="0" cmpd="sng">
              <a:solidFill>
                <a:schemeClr val="lt1"/>
              </a:solidFill>
            </a:ln>
          </a:bottom>
          <a:insideH>
            <a:ln w="0" cmpd="sng">
              <a:solidFill>
                <a:schemeClr val="dk2"/>
              </a:solidFill>
            </a:ln>
          </a:insideH>
          <a:insideV>
            <a:ln w="0" cmpd="sng">
              <a:solidFill>
                <a:schemeClr val="l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dk2">
              <a:alpha val="20000"/>
            </a:schemeClr>
          </a:solidFill>
        </a:fill>
      </a:tcStyle>
    </a:band1H>
    <a:band2H>
      <a:tcStyle>
        <a:tcBdr/>
      </a:tcStyle>
    </a:band2H>
    <a:lastCol>
      <a:tcTxStyle b="on">
        <a:fontRef idx="minor">
          <a:prstClr val="black"/>
        </a:fontRef>
        <a:schemeClr val="lt1"/>
      </a:tcTxStyle>
      <a:tcStyle>
        <a:tcBdr/>
      </a:tcStyle>
    </a:lastCol>
    <a:firstCol>
      <a:tcTxStyle b="on">
        <a:fontRef idx="minor">
          <a:prstClr val="black"/>
        </a:fontRef>
        <a:schemeClr val="lt1"/>
      </a:tcTxStyle>
      <a:tcStyle>
        <a:tcBdr/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0" cmpd="sng">
              <a:solidFill>
                <a:schemeClr val="dk2"/>
              </a:solidFill>
            </a:ln>
          </a:top>
        </a:tcBdr>
        <a:fill>
          <a:solidFill>
            <a:schemeClr val="dk2">
              <a:alpha val="50000"/>
            </a:schemeClr>
          </a:solidFill>
        </a:fill>
      </a:tcStyle>
    </a:lastRow>
    <a:firstRow>
      <a:tcTxStyle b="on">
        <a:fontRef idx="minor">
          <a:prstClr val="black"/>
        </a:fontRef>
        <a:schemeClr val="dk1"/>
      </a:tcTxStyle>
      <a:tcStyle>
        <a:tcBdr>
          <a:top>
            <a:ln w="0" cmpd="sng">
              <a:solidFill>
                <a:schemeClr val="dk2"/>
              </a:solidFill>
            </a:ln>
          </a:top>
          <a:bottom>
            <a:ln w="0" cmpd="sng">
              <a:solidFill>
                <a:schemeClr val="dk2"/>
              </a:solidFill>
            </a:ln>
          </a:bottom>
        </a:tcBdr>
        <a:fill>
          <a:solidFill>
            <a:schemeClr val="dk2"/>
          </a:solidFill>
        </a:fill>
      </a:tcStyle>
    </a:firstRow>
  </a:tblStyle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898" autoAdjust="0"/>
    <p:restoredTop sz="96190" autoAdjust="0"/>
  </p:normalViewPr>
  <p:slideViewPr>
    <p:cSldViewPr snapToGrid="0">
      <p:cViewPr varScale="1">
        <p:scale>
          <a:sx n="104" d="100"/>
          <a:sy n="104" d="100"/>
        </p:scale>
        <p:origin x="616" y="200"/>
      </p:cViewPr>
      <p:guideLst/>
    </p:cSldViewPr>
  </p:slideViewPr>
  <p:outlineViewPr>
    <p:cViewPr>
      <p:scale>
        <a:sx n="33" d="100"/>
        <a:sy n="33" d="100"/>
      </p:scale>
      <p:origin x="0" y="-3031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53" d="100"/>
        <a:sy n="53" d="100"/>
      </p:scale>
      <p:origin x="0" y="0"/>
    </p:cViewPr>
  </p:sorterViewPr>
  <p:notesViewPr>
    <p:cSldViewPr snapToGrid="0">
      <p:cViewPr varScale="1">
        <p:scale>
          <a:sx n="82" d="100"/>
          <a:sy n="82" d="100"/>
        </p:scale>
        <p:origin x="5316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35" Type="http://schemas.openxmlformats.org/officeDocument/2006/relationships/font" Target="fonts/font5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9EFA64C5-A2DC-DEB9-9C78-6A225356DD2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30E8E7E-E92D-89DF-DA41-3C548991535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1922DF-306A-404F-BB0E-179426359AD8}" type="datetimeFigureOut">
              <a:rPr lang="de-DE" smtClean="0"/>
              <a:t>14.09.25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109789E-B06D-4C2C-0D7D-A4EC761D163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FBFE640-9FED-D227-78B0-79761F75796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DBB0E1-91B1-9149-BADB-C8C9C7151FE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930246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+mn-lt"/>
                <a:cs typeface="Calibri" panose="020F0502020204030204" pitchFamily="34" charset="0"/>
              </a:defRPr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+mn-lt"/>
                <a:cs typeface="Calibri" panose="020F0502020204030204" pitchFamily="34" charset="0"/>
              </a:defRPr>
            </a:lvl1pPr>
          </a:lstStyle>
          <a:p>
            <a:fld id="{4144268F-05ED-448A-9733-8A4E564114DB}" type="datetimeFigureOut">
              <a:rPr lang="de-DE" smtClean="0"/>
              <a:pPr/>
              <a:t>14.09.25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6</a:t>
            </a:r>
          </a:p>
          <a:p>
            <a:pPr lvl="6"/>
            <a:r>
              <a:rPr lang="de-DE"/>
              <a:t>7</a:t>
            </a:r>
          </a:p>
          <a:p>
            <a:pPr lvl="7"/>
            <a:r>
              <a:rPr lang="de-DE"/>
              <a:t>8</a:t>
            </a:r>
          </a:p>
          <a:p>
            <a:pPr lvl="8"/>
            <a:r>
              <a:rPr lang="de-DE"/>
              <a:t>9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+mn-lt"/>
                <a:cs typeface="Calibri" panose="020F0502020204030204" pitchFamily="34" charset="0"/>
              </a:defRPr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+mn-lt"/>
                <a:cs typeface="Calibri" panose="020F0502020204030204" pitchFamily="34" charset="0"/>
              </a:defRPr>
            </a:lvl1pPr>
          </a:lstStyle>
          <a:p>
            <a:fld id="{82BF6212-DF09-4E39-9308-E46D7D825E81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893562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Calibri" panose="020F0502020204030204" pitchFamily="34" charset="0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layout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08B6892D-368C-2EFA-FF6B-15A6B5AD14F1}"/>
              </a:ext>
            </a:extLst>
          </p:cNvPr>
          <p:cNvSpPr txBox="1"/>
          <p:nvPr userDrawn="1"/>
        </p:nvSpPr>
        <p:spPr>
          <a:xfrm>
            <a:off x="0" y="1648046"/>
            <a:ext cx="12192000" cy="356190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de-DE" sz="13000">
                <a:solidFill>
                  <a:schemeClr val="bg1"/>
                </a:solidFill>
              </a:rPr>
              <a:t>Titellayouts</a:t>
            </a:r>
          </a:p>
        </p:txBody>
      </p:sp>
    </p:spTree>
    <p:extLst>
      <p:ext uri="{BB962C8B-B14F-4D97-AF65-F5344CB8AC3E}">
        <p14:creationId xmlns:p14="http://schemas.microsoft.com/office/powerpoint/2010/main" val="23888726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auf Blau">
    <p:bg>
      <p:bgPr>
        <a:gradFill>
          <a:gsLst>
            <a:gs pos="60000">
              <a:srgbClr val="00324A"/>
            </a:gs>
            <a:gs pos="0">
              <a:schemeClr val="tx1"/>
            </a:gs>
            <a:gs pos="100000">
              <a:srgbClr val="004A6E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01F3143-CC15-7707-FEA1-32F2342634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599" y="86880"/>
            <a:ext cx="6678421" cy="2558563"/>
          </a:xfrm>
        </p:spPr>
        <p:txBody>
          <a:bodyPr anchor="b"/>
          <a:lstStyle>
            <a:lvl1pPr>
              <a:lnSpc>
                <a:spcPct val="83000"/>
              </a:lnSpc>
              <a:defRPr sz="7750" cap="all" baseline="0">
                <a:solidFill>
                  <a:schemeClr val="tx2"/>
                </a:solidFill>
                <a:latin typeface="DesySans Office Cn Heavy" panose="020B0B06040000020003" pitchFamily="34" charset="0"/>
              </a:defRPr>
            </a:lvl1pPr>
          </a:lstStyle>
          <a:p>
            <a:r>
              <a:rPr lang="de-DE"/>
              <a:t>Image Headline.</a:t>
            </a:r>
          </a:p>
        </p:txBody>
      </p:sp>
      <p:sp>
        <p:nvSpPr>
          <p:cNvPr id="10" name="Untertitel 9">
            <a:extLst>
              <a:ext uri="{FF2B5EF4-FFF2-40B4-BE49-F238E27FC236}">
                <a16:creationId xmlns:a16="http://schemas.microsoft.com/office/drawing/2014/main" id="{2D0A1BC4-3CD5-8C10-9E36-5969D88A7FD0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381600" y="2651361"/>
            <a:ext cx="6678421" cy="1407600"/>
          </a:xfrm>
        </p:spPr>
        <p:txBody>
          <a:bodyPr/>
          <a:lstStyle>
            <a:lvl1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1pPr>
            <a:lvl2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2pPr>
            <a:lvl3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3pPr>
            <a:lvl4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4pPr>
            <a:lvl5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5pPr>
            <a:lvl6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6pPr>
            <a:lvl7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7pPr>
            <a:lvl8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8pPr>
            <a:lvl9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/>
              <a:t>Image Subline, beschreibend zum Beispielthema.</a:t>
            </a:r>
            <a:br>
              <a:rPr lang="de-DE"/>
            </a:br>
            <a:r>
              <a:rPr lang="de-DE"/>
              <a:t>(Sublineplatzhalter ist kopierbar, wenn er Zeichen enthält.) </a:t>
            </a:r>
          </a:p>
          <a:p>
            <a:endParaRPr lang="de-DE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33B80570-95EA-6D77-71CD-F4875EF379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6347" y="5432199"/>
            <a:ext cx="1044126" cy="1044126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84C5BB1A-309B-0FDC-325D-70761D2A77C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3384" y="6275621"/>
            <a:ext cx="1495270" cy="202886"/>
          </a:xfrm>
          <a:prstGeom prst="rect">
            <a:avLst/>
          </a:prstGeom>
        </p:spPr>
      </p:pic>
      <p:sp>
        <p:nvSpPr>
          <p:cNvPr id="9" name="Textplatzhalter 9">
            <a:extLst>
              <a:ext uri="{FF2B5EF4-FFF2-40B4-BE49-F238E27FC236}">
                <a16:creationId xmlns:a16="http://schemas.microsoft.com/office/drawing/2014/main" id="{922CF277-9ABE-BD9A-4D8D-C528B0EB2A3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81000" y="4432177"/>
            <a:ext cx="3709386" cy="1546347"/>
          </a:xfrm>
        </p:spPr>
        <p:txBody>
          <a:bodyPr/>
          <a:lstStyle>
            <a:lvl1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1pPr>
            <a:lvl2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None/>
              <a:defRPr sz="1500" b="0">
                <a:solidFill>
                  <a:schemeClr val="bg1"/>
                </a:solidFill>
              </a:defRPr>
            </a:lvl2pPr>
            <a:lvl3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3pPr>
            <a:lvl4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4pPr>
            <a:lvl5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5pPr>
            <a:lvl6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6pPr>
            <a:lvl7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7pPr>
            <a:lvl8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8pPr>
            <a:lvl9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Name, Funktion, Datum</a:t>
            </a:r>
          </a:p>
        </p:txBody>
      </p:sp>
    </p:spTree>
    <p:extLst>
      <p:ext uri="{BB962C8B-B14F-4D97-AF65-F5344CB8AC3E}">
        <p14:creationId xmlns:p14="http://schemas.microsoft.com/office/powerpoint/2010/main" val="40973730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layout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08B6892D-368C-2EFA-FF6B-15A6B5AD14F1}"/>
              </a:ext>
            </a:extLst>
          </p:cNvPr>
          <p:cNvSpPr txBox="1"/>
          <p:nvPr userDrawn="1"/>
        </p:nvSpPr>
        <p:spPr>
          <a:xfrm>
            <a:off x="0" y="1648046"/>
            <a:ext cx="12192000" cy="356190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de-DE" sz="13000">
                <a:solidFill>
                  <a:schemeClr val="bg1"/>
                </a:solidFill>
              </a:rPr>
              <a:t>Kapitellayouts</a:t>
            </a:r>
          </a:p>
        </p:txBody>
      </p:sp>
    </p:spTree>
    <p:extLst>
      <p:ext uri="{BB962C8B-B14F-4D97-AF65-F5344CB8AC3E}">
        <p14:creationId xmlns:p14="http://schemas.microsoft.com/office/powerpoint/2010/main" val="37840759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34D8607C-C4F1-6532-0573-CBB24DCAB5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701587"/>
            <a:ext cx="11428413" cy="2458800"/>
          </a:xfrm>
        </p:spPr>
        <p:txBody>
          <a:bodyPr/>
          <a:lstStyle>
            <a:lvl1pPr>
              <a:lnSpc>
                <a:spcPct val="83000"/>
              </a:lnSpc>
              <a:defRPr sz="7750">
                <a:solidFill>
                  <a:schemeClr val="accent1"/>
                </a:solidFill>
                <a:latin typeface="DesySans Office Cn Bold" panose="020B0806040000020003" pitchFamily="34" charset="0"/>
              </a:defRPr>
            </a:lvl1pPr>
          </a:lstStyle>
          <a:p>
            <a:r>
              <a:rPr lang="de-DE"/>
              <a:t>Kapitel Headline: Zweite Zeile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777CF04-F4D7-A223-9F98-AD1BB4CD8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72A5CCA-3517-4D97-FDB4-A808DB488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| ARES status | VHEE conference 2025 | F. Burkart</a:t>
            </a:r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B606AD8-8789-F569-2C51-01D92CC13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504E0-22A4-4CE4-B523-ED0996D374BF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2" name="Textplatzhalter 9">
            <a:extLst>
              <a:ext uri="{FF2B5EF4-FFF2-40B4-BE49-F238E27FC236}">
                <a16:creationId xmlns:a16="http://schemas.microsoft.com/office/drawing/2014/main" id="{5587F12C-EC5B-EDFF-B437-ABB42D6F36B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0999" y="3429000"/>
            <a:ext cx="9499601" cy="2549525"/>
          </a:xfrm>
        </p:spPr>
        <p:txBody>
          <a:bodyPr/>
          <a:lstStyle>
            <a:lvl1pPr marL="0" indent="0">
              <a:lnSpc>
                <a:spcPct val="120000"/>
              </a:lnSpc>
              <a:buFont typeface="Arial" panose="020B0604020202020204" pitchFamily="34" charset="0"/>
              <a:buNone/>
              <a:defRPr sz="2000" b="0">
                <a:solidFill>
                  <a:schemeClr val="tx1"/>
                </a:solidFill>
              </a:defRPr>
            </a:lvl1pPr>
            <a:lvl2pPr marL="0" indent="0">
              <a:lnSpc>
                <a:spcPct val="120000"/>
              </a:lnSpc>
              <a:buNone/>
              <a:defRPr sz="2000" b="0">
                <a:solidFill>
                  <a:schemeClr val="tx1"/>
                </a:solidFill>
              </a:defRPr>
            </a:lvl2pPr>
            <a:lvl3pPr marL="0" indent="0">
              <a:lnSpc>
                <a:spcPct val="120000"/>
              </a:lnSpc>
              <a:buFont typeface="Arial" panose="020B0604020202020204" pitchFamily="34" charset="0"/>
              <a:buNone/>
              <a:defRPr sz="2000" b="0">
                <a:solidFill>
                  <a:schemeClr val="tx1"/>
                </a:solidFill>
              </a:defRPr>
            </a:lvl3pPr>
            <a:lvl4pPr marL="0" indent="0">
              <a:lnSpc>
                <a:spcPct val="120000"/>
              </a:lnSpc>
              <a:buFont typeface="Arial" panose="020B0604020202020204" pitchFamily="34" charset="0"/>
              <a:buNone/>
              <a:defRPr sz="2000" b="0">
                <a:solidFill>
                  <a:schemeClr val="tx1"/>
                </a:solidFill>
              </a:defRPr>
            </a:lvl4pPr>
            <a:lvl5pPr marL="0" indent="0">
              <a:lnSpc>
                <a:spcPct val="120000"/>
              </a:lnSpc>
              <a:buFont typeface="Arial" panose="020B0604020202020204" pitchFamily="34" charset="0"/>
              <a:buNone/>
              <a:defRPr sz="2000" b="0">
                <a:solidFill>
                  <a:schemeClr val="tx1"/>
                </a:solidFill>
              </a:defRPr>
            </a:lvl5pPr>
            <a:lvl6pPr marL="0" indent="0">
              <a:lnSpc>
                <a:spcPct val="120000"/>
              </a:lnSpc>
              <a:buFont typeface="Arial" panose="020B0604020202020204" pitchFamily="34" charset="0"/>
              <a:buNone/>
              <a:defRPr sz="2000" b="0">
                <a:solidFill>
                  <a:schemeClr val="tx1"/>
                </a:solidFill>
              </a:defRPr>
            </a:lvl6pPr>
            <a:lvl7pPr marL="0" indent="0">
              <a:lnSpc>
                <a:spcPct val="120000"/>
              </a:lnSpc>
              <a:buFont typeface="Arial" panose="020B0604020202020204" pitchFamily="34" charset="0"/>
              <a:buNone/>
              <a:defRPr sz="2000" b="0">
                <a:solidFill>
                  <a:schemeClr val="tx1"/>
                </a:solidFill>
              </a:defRPr>
            </a:lvl7pPr>
            <a:lvl8pPr marL="0" indent="0">
              <a:lnSpc>
                <a:spcPct val="120000"/>
              </a:lnSpc>
              <a:buFont typeface="Arial" panose="020B0604020202020204" pitchFamily="34" charset="0"/>
              <a:buNone/>
              <a:defRPr sz="2000" b="0">
                <a:solidFill>
                  <a:schemeClr val="tx1"/>
                </a:solidFill>
              </a:defRPr>
            </a:lvl8pPr>
            <a:lvl9pPr marL="0" indent="0">
              <a:lnSpc>
                <a:spcPct val="120000"/>
              </a:lnSpc>
              <a:buFont typeface="Arial" panose="020B0604020202020204" pitchFamily="34" charset="0"/>
              <a:buNone/>
              <a:defRPr sz="20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Copy, 20 pt</a:t>
            </a:r>
          </a:p>
        </p:txBody>
      </p:sp>
    </p:spTree>
    <p:extLst>
      <p:ext uri="{BB962C8B-B14F-4D97-AF65-F5344CB8AC3E}">
        <p14:creationId xmlns:p14="http://schemas.microsoft.com/office/powerpoint/2010/main" val="22143923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 2">
    <p:bg>
      <p:bgPr>
        <a:gradFill>
          <a:gsLst>
            <a:gs pos="60000">
              <a:srgbClr val="00324A"/>
            </a:gs>
            <a:gs pos="0">
              <a:schemeClr val="tx1"/>
            </a:gs>
            <a:gs pos="100000">
              <a:srgbClr val="004A6E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34D8607C-C4F1-6532-0573-CBB24DCAB5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701587"/>
            <a:ext cx="11428413" cy="2457838"/>
          </a:xfrm>
        </p:spPr>
        <p:txBody>
          <a:bodyPr/>
          <a:lstStyle>
            <a:lvl1pPr>
              <a:lnSpc>
                <a:spcPct val="83000"/>
              </a:lnSpc>
              <a:defRPr sz="7750">
                <a:solidFill>
                  <a:schemeClr val="tx2"/>
                </a:solidFill>
                <a:latin typeface="DesySans Office Cn Bold" panose="020B0806040000020003" pitchFamily="34" charset="0"/>
              </a:defRPr>
            </a:lvl1pPr>
          </a:lstStyle>
          <a:p>
            <a:r>
              <a:rPr lang="de-DE"/>
              <a:t>Kapitel Headline: Zweite Zeile</a:t>
            </a:r>
          </a:p>
        </p:txBody>
      </p:sp>
      <p:sp>
        <p:nvSpPr>
          <p:cNvPr id="8" name="Textplatzhalter 9">
            <a:extLst>
              <a:ext uri="{FF2B5EF4-FFF2-40B4-BE49-F238E27FC236}">
                <a16:creationId xmlns:a16="http://schemas.microsoft.com/office/drawing/2014/main" id="{1FFA99AC-26DA-702E-AC6C-0DF75904627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0999" y="3429000"/>
            <a:ext cx="9499601" cy="2549525"/>
          </a:xfrm>
        </p:spPr>
        <p:txBody>
          <a:bodyPr/>
          <a:lstStyle>
            <a:lvl1pPr marL="0" indent="0">
              <a:lnSpc>
                <a:spcPct val="120000"/>
              </a:lnSpc>
              <a:buFont typeface="Arial" panose="020B0604020202020204" pitchFamily="34" charset="0"/>
              <a:buNone/>
              <a:defRPr sz="2000" b="0">
                <a:solidFill>
                  <a:schemeClr val="tx2"/>
                </a:solidFill>
              </a:defRPr>
            </a:lvl1pPr>
            <a:lvl2pPr marL="0" indent="0">
              <a:lnSpc>
                <a:spcPct val="120000"/>
              </a:lnSpc>
              <a:buNone/>
              <a:defRPr sz="2000" b="0">
                <a:solidFill>
                  <a:schemeClr val="tx2"/>
                </a:solidFill>
              </a:defRPr>
            </a:lvl2pPr>
            <a:lvl3pPr marL="0" indent="0">
              <a:lnSpc>
                <a:spcPct val="120000"/>
              </a:lnSpc>
              <a:buFont typeface="Arial" panose="020B0604020202020204" pitchFamily="34" charset="0"/>
              <a:buNone/>
              <a:defRPr sz="2000" b="0">
                <a:solidFill>
                  <a:schemeClr val="tx2"/>
                </a:solidFill>
              </a:defRPr>
            </a:lvl3pPr>
            <a:lvl4pPr marL="0" indent="0">
              <a:lnSpc>
                <a:spcPct val="120000"/>
              </a:lnSpc>
              <a:buFont typeface="Arial" panose="020B0604020202020204" pitchFamily="34" charset="0"/>
              <a:buNone/>
              <a:defRPr sz="2000" b="0">
                <a:solidFill>
                  <a:schemeClr val="tx2"/>
                </a:solidFill>
              </a:defRPr>
            </a:lvl4pPr>
            <a:lvl5pPr marL="0" indent="0">
              <a:lnSpc>
                <a:spcPct val="120000"/>
              </a:lnSpc>
              <a:buFont typeface="Arial" panose="020B0604020202020204" pitchFamily="34" charset="0"/>
              <a:buNone/>
              <a:defRPr sz="2000" b="0">
                <a:solidFill>
                  <a:schemeClr val="tx2"/>
                </a:solidFill>
              </a:defRPr>
            </a:lvl5pPr>
            <a:lvl6pPr marL="0" indent="0">
              <a:lnSpc>
                <a:spcPct val="120000"/>
              </a:lnSpc>
              <a:buFont typeface="Arial" panose="020B0604020202020204" pitchFamily="34" charset="0"/>
              <a:buNone/>
              <a:defRPr sz="2000" b="0">
                <a:solidFill>
                  <a:schemeClr val="tx2"/>
                </a:solidFill>
              </a:defRPr>
            </a:lvl6pPr>
            <a:lvl7pPr marL="0" indent="0">
              <a:lnSpc>
                <a:spcPct val="120000"/>
              </a:lnSpc>
              <a:buFont typeface="Arial" panose="020B0604020202020204" pitchFamily="34" charset="0"/>
              <a:buNone/>
              <a:defRPr sz="2000" b="0">
                <a:solidFill>
                  <a:schemeClr val="tx2"/>
                </a:solidFill>
              </a:defRPr>
            </a:lvl7pPr>
            <a:lvl8pPr marL="0" indent="0">
              <a:lnSpc>
                <a:spcPct val="120000"/>
              </a:lnSpc>
              <a:buFont typeface="Arial" panose="020B0604020202020204" pitchFamily="34" charset="0"/>
              <a:buNone/>
              <a:defRPr sz="2000" b="0">
                <a:solidFill>
                  <a:schemeClr val="tx2"/>
                </a:solidFill>
              </a:defRPr>
            </a:lvl8pPr>
            <a:lvl9pPr marL="0" indent="0">
              <a:lnSpc>
                <a:spcPct val="120000"/>
              </a:lnSpc>
              <a:buFont typeface="Arial" panose="020B0604020202020204" pitchFamily="34" charset="0"/>
              <a:buNone/>
              <a:defRPr sz="2000" b="0">
                <a:solidFill>
                  <a:schemeClr val="tx2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Copy, 20 pt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0A3B676-D45D-A254-4874-6F627D41AA5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C87AFA8-1A43-9320-C04E-D87A7FF1E6F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| ARES status | VHEE conference 2025 | F. Burkart</a:t>
            </a:r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B51C377-0F65-3F7E-E24A-C6D3AC8F933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E7504E0-22A4-4CE4-B523-ED0996D374BF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313386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 3">
    <p:bg>
      <p:bgPr>
        <a:gradFill>
          <a:gsLst>
            <a:gs pos="60000">
              <a:srgbClr val="00324A"/>
            </a:gs>
            <a:gs pos="0">
              <a:schemeClr val="tx1"/>
            </a:gs>
            <a:gs pos="100000">
              <a:srgbClr val="004A6E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34D8607C-C4F1-6532-0573-CBB24DCAB5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701586"/>
            <a:ext cx="11428413" cy="5276939"/>
          </a:xfrm>
        </p:spPr>
        <p:txBody>
          <a:bodyPr/>
          <a:lstStyle>
            <a:lvl1pPr>
              <a:lnSpc>
                <a:spcPct val="83000"/>
              </a:lnSpc>
              <a:defRPr sz="7750">
                <a:solidFill>
                  <a:schemeClr val="bg1"/>
                </a:solidFill>
                <a:latin typeface="DesySans Office Cn Bold" panose="020B0806040000020003" pitchFamily="34" charset="0"/>
              </a:defRPr>
            </a:lvl1pPr>
          </a:lstStyle>
          <a:p>
            <a:r>
              <a:rPr lang="de-DE"/>
              <a:t>Kapitel Headline: Zweite Zeile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2F96DC2-C450-AE4E-862B-F53AE525DA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101BAB7-739E-D06E-7FCD-EA52B184C9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| ARES status | VHEE conference 2025 | F. Burkart</a:t>
            </a:r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A88EC27-03F4-2EA2-AB7A-748018CEA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E7504E0-22A4-4CE4-B523-ED0996D374BF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638741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sislayout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08B6892D-368C-2EFA-FF6B-15A6B5AD14F1}"/>
              </a:ext>
            </a:extLst>
          </p:cNvPr>
          <p:cNvSpPr txBox="1"/>
          <p:nvPr userDrawn="1"/>
        </p:nvSpPr>
        <p:spPr>
          <a:xfrm>
            <a:off x="0" y="1648046"/>
            <a:ext cx="12192000" cy="356190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de-DE" sz="13000">
                <a:solidFill>
                  <a:schemeClr val="bg1"/>
                </a:solidFill>
              </a:rPr>
              <a:t>Basislayouts</a:t>
            </a:r>
          </a:p>
        </p:txBody>
      </p:sp>
    </p:spTree>
    <p:extLst>
      <p:ext uri="{BB962C8B-B14F-4D97-AF65-F5344CB8AC3E}">
        <p14:creationId xmlns:p14="http://schemas.microsoft.com/office/powerpoint/2010/main" val="16441540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niversal 1/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EFA17A1-BFD8-BC0A-EB7D-F6C9DC6C011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1000" y="2527200"/>
            <a:ext cx="11428412" cy="3448800"/>
          </a:xfrm>
        </p:spPr>
        <p:txBody>
          <a:bodyPr/>
          <a:lstStyle>
            <a:lvl1pP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Copy, 16 pt</a:t>
            </a:r>
          </a:p>
          <a:p>
            <a:pPr lvl="1"/>
            <a:r>
              <a:rPr lang="de-DE"/>
              <a:t>Bulletpoint, 16 pt</a:t>
            </a:r>
          </a:p>
          <a:p>
            <a:pPr lvl="2"/>
            <a:r>
              <a:rPr lang="de-DE"/>
              <a:t>Spiegelstrich, 16 pt</a:t>
            </a:r>
          </a:p>
          <a:p>
            <a:pPr lvl="3"/>
            <a:r>
              <a:rPr lang="de-DE"/>
              <a:t>Copy, 14 pt</a:t>
            </a:r>
          </a:p>
          <a:p>
            <a:pPr lvl="4"/>
            <a:r>
              <a:rPr lang="de-DE"/>
              <a:t>Bulletpoint, 14 pt</a:t>
            </a:r>
          </a:p>
          <a:p>
            <a:pPr lvl="5"/>
            <a:r>
              <a:rPr lang="de-DE"/>
              <a:t>Spiegelstrich, 14 pt</a:t>
            </a:r>
          </a:p>
          <a:p>
            <a:pPr lvl="6"/>
            <a:r>
              <a:rPr lang="de-DE"/>
              <a:t>Zwischenüberschrift, 16 pt</a:t>
            </a:r>
          </a:p>
          <a:p>
            <a:pPr lvl="7"/>
            <a:r>
              <a:rPr lang="de-DE"/>
              <a:t>Zwischenüberschrift, 14 pt</a:t>
            </a:r>
          </a:p>
          <a:p>
            <a:pPr lvl="8"/>
            <a:r>
              <a:rPr lang="de-DE"/>
              <a:t>Intro, 20 pt</a:t>
            </a:r>
          </a:p>
        </p:txBody>
      </p:sp>
      <p:sp>
        <p:nvSpPr>
          <p:cNvPr id="11" name="Titel 10">
            <a:extLst>
              <a:ext uri="{FF2B5EF4-FFF2-40B4-BE49-F238E27FC236}">
                <a16:creationId xmlns:a16="http://schemas.microsoft.com/office/drawing/2014/main" id="{9137162A-A278-D233-5313-F95DFDF652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24000"/>
            <a:ext cx="11428412" cy="1661748"/>
          </a:xfrm>
        </p:spPr>
        <p:txBody>
          <a:bodyPr/>
          <a:lstStyle>
            <a:lvl1pPr>
              <a:defRPr sz="4000"/>
            </a:lvl1pPr>
          </a:lstStyle>
          <a:p>
            <a:r>
              <a:rPr lang="de-DE"/>
              <a:t>Sachliche Headline, beschreibend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0F05E0AB-F129-C21A-E0A9-0BA0B338B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E5F844D5-A2E4-444A-C99B-87D8C743B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504E0-22A4-4CE4-B523-ED0996D374BF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E59774B-8CBB-D007-46EE-A678ACC326E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| ARES status | VHEE conference 2025 | F. Burkart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442149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niversal 1/1 dunkel">
    <p:bg>
      <p:bgPr>
        <a:gradFill>
          <a:gsLst>
            <a:gs pos="0">
              <a:schemeClr val="tx1"/>
            </a:gs>
            <a:gs pos="48000">
              <a:srgbClr val="004A6E"/>
            </a:gs>
            <a:gs pos="100000">
              <a:schemeClr val="tx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EFA17A1-BFD8-BC0A-EB7D-F6C9DC6C011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1000" y="2527200"/>
            <a:ext cx="11428412" cy="3448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buClr>
                <a:schemeClr val="tx2"/>
              </a:buCl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buClr>
                <a:schemeClr val="tx2"/>
              </a:buClr>
              <a:defRPr>
                <a:solidFill>
                  <a:schemeClr val="bg1"/>
                </a:solidFill>
              </a:defRPr>
            </a:lvl5pPr>
            <a:lvl6pPr>
              <a:buClr>
                <a:schemeClr val="tx2"/>
              </a:buCl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Copy, 16 pt</a:t>
            </a:r>
          </a:p>
          <a:p>
            <a:pPr lvl="1"/>
            <a:r>
              <a:rPr lang="de-DE"/>
              <a:t>Bulletpoint, 16 pt</a:t>
            </a:r>
          </a:p>
          <a:p>
            <a:pPr lvl="2"/>
            <a:r>
              <a:rPr lang="de-DE"/>
              <a:t>Spiegelstrich, 16 pt</a:t>
            </a:r>
          </a:p>
          <a:p>
            <a:pPr lvl="3"/>
            <a:r>
              <a:rPr lang="de-DE"/>
              <a:t>Copy, 14 pt</a:t>
            </a:r>
          </a:p>
          <a:p>
            <a:pPr lvl="4"/>
            <a:r>
              <a:rPr lang="de-DE"/>
              <a:t>Bulletpoint, 14 pt</a:t>
            </a:r>
          </a:p>
          <a:p>
            <a:pPr lvl="5"/>
            <a:r>
              <a:rPr lang="de-DE"/>
              <a:t>Spiegelstrich, 14 pt</a:t>
            </a:r>
          </a:p>
          <a:p>
            <a:pPr lvl="6"/>
            <a:r>
              <a:rPr lang="de-DE"/>
              <a:t>Zwischenüberschrift, 16 pt</a:t>
            </a:r>
          </a:p>
          <a:p>
            <a:pPr lvl="7"/>
            <a:r>
              <a:rPr lang="de-DE"/>
              <a:t>Zwischenüberschrift, 14 pt</a:t>
            </a:r>
          </a:p>
          <a:p>
            <a:pPr lvl="8"/>
            <a:r>
              <a:rPr lang="de-DE"/>
              <a:t>Intro, 20 pt</a:t>
            </a:r>
          </a:p>
        </p:txBody>
      </p:sp>
      <p:sp>
        <p:nvSpPr>
          <p:cNvPr id="11" name="Titel 10">
            <a:extLst>
              <a:ext uri="{FF2B5EF4-FFF2-40B4-BE49-F238E27FC236}">
                <a16:creationId xmlns:a16="http://schemas.microsoft.com/office/drawing/2014/main" id="{9137162A-A278-D233-5313-F95DFDF652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24000"/>
            <a:ext cx="11428412" cy="1661748"/>
          </a:xfrm>
        </p:spPr>
        <p:txBody>
          <a:bodyPr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de-DE"/>
              <a:t>Sachliche Headline, beschreibend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0F05E0AB-F129-C21A-E0A9-0BA0B338B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e-DE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E5F844D5-A2E4-444A-C99B-87D8C743B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E7504E0-22A4-4CE4-B523-ED0996D374BF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E59774B-8CBB-D007-46EE-A678ACC326E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| ARES status | VHEE conference 2025 | F. Burkart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328831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leiner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1DA59E31-4DBE-F565-9900-17624B445C65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de-DE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B9D37C79-EAD3-D387-F321-ABFFB947AFB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E7504E0-22A4-4CE4-B523-ED0996D374BF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DE3E295B-C76C-7FB7-B903-1E43AC2C4035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| ARES status | VHEE conference 2025 | F. Burkart</a:t>
            </a:r>
            <a:endParaRPr lang="de-DE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74372DCA-5167-4A0B-2197-1D94095112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24000"/>
            <a:ext cx="5651500" cy="1661748"/>
          </a:xfrm>
        </p:spPr>
        <p:txBody>
          <a:bodyPr/>
          <a:lstStyle>
            <a:lvl1pPr>
              <a:defRPr sz="4000"/>
            </a:lvl1pPr>
          </a:lstStyle>
          <a:p>
            <a:r>
              <a:rPr lang="de-DE"/>
              <a:t>Sachliche Headline, beschreibend, zweizeilig</a:t>
            </a:r>
          </a:p>
        </p:txBody>
      </p:sp>
      <p:sp>
        <p:nvSpPr>
          <p:cNvPr id="2" name="Textplatzhalter 7">
            <a:extLst>
              <a:ext uri="{FF2B5EF4-FFF2-40B4-BE49-F238E27FC236}">
                <a16:creationId xmlns:a16="http://schemas.microsoft.com/office/drawing/2014/main" id="{24112F24-A451-E0CC-BC1C-4485991CE8E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81000" y="2527200"/>
            <a:ext cx="3718800" cy="3448800"/>
          </a:xfrm>
        </p:spPr>
        <p:txBody>
          <a:bodyPr numCol="1" spcCol="136800"/>
          <a:lstStyle>
            <a:lvl1pPr>
              <a:defRPr/>
            </a:lvl1pPr>
            <a:lvl2pPr>
              <a:buClr>
                <a:schemeClr val="accent1"/>
              </a:buCl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spcBef>
                <a:spcPts val="0"/>
              </a:spcBef>
              <a:spcAft>
                <a:spcPts val="0"/>
              </a:spcAft>
              <a:defRPr>
                <a:solidFill>
                  <a:schemeClr val="accent1"/>
                </a:solidFill>
              </a:defRPr>
            </a:lvl7pPr>
            <a:lvl8pPr>
              <a:spcBef>
                <a:spcPts val="0"/>
              </a:spcBef>
              <a:spcAft>
                <a:spcPts val="0"/>
              </a:spcAft>
              <a:defRPr>
                <a:solidFill>
                  <a:schemeClr val="accent1"/>
                </a:solidFill>
              </a:defRPr>
            </a:lvl8pPr>
            <a:lvl9pPr>
              <a:defRPr>
                <a:solidFill>
                  <a:schemeClr val="accent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Copy, 16 pt</a:t>
            </a:r>
          </a:p>
          <a:p>
            <a:pPr lvl="1"/>
            <a:r>
              <a:rPr lang="de-DE"/>
              <a:t>Bulletpoint, 16 pt</a:t>
            </a:r>
          </a:p>
          <a:p>
            <a:pPr lvl="2"/>
            <a:r>
              <a:rPr lang="de-DE"/>
              <a:t>Spiegelstrich, 16 pt</a:t>
            </a:r>
          </a:p>
          <a:p>
            <a:pPr lvl="3"/>
            <a:r>
              <a:rPr lang="de-DE"/>
              <a:t>Copy, 14 pt</a:t>
            </a:r>
          </a:p>
          <a:p>
            <a:pPr lvl="4"/>
            <a:r>
              <a:rPr lang="de-DE"/>
              <a:t>Bulletpoint, 14 pt</a:t>
            </a:r>
          </a:p>
          <a:p>
            <a:pPr lvl="5"/>
            <a:r>
              <a:rPr lang="de-DE"/>
              <a:t>Spiegelstrich, 14 pt</a:t>
            </a:r>
          </a:p>
          <a:p>
            <a:pPr lvl="6"/>
            <a:r>
              <a:rPr lang="de-DE"/>
              <a:t>Zwischenüberschrift, 16 pt</a:t>
            </a:r>
          </a:p>
          <a:p>
            <a:pPr lvl="7"/>
            <a:r>
              <a:rPr lang="de-DE"/>
              <a:t>Zwischenüberschrift, 14 pt</a:t>
            </a:r>
          </a:p>
          <a:p>
            <a:pPr lvl="8"/>
            <a:r>
              <a:rPr lang="de-DE"/>
              <a:t>Intro, 20 pt</a:t>
            </a:r>
          </a:p>
        </p:txBody>
      </p:sp>
    </p:spTree>
    <p:extLst>
      <p:ext uri="{BB962C8B-B14F-4D97-AF65-F5344CB8AC3E}">
        <p14:creationId xmlns:p14="http://schemas.microsoft.com/office/powerpoint/2010/main" val="12063734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8121D45-F429-95A3-E1C3-672BE6BCCD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1" y="324000"/>
            <a:ext cx="5651500" cy="1661748"/>
          </a:xfrm>
        </p:spPr>
        <p:txBody>
          <a:bodyPr/>
          <a:lstStyle>
            <a:lvl1pPr>
              <a:defRPr sz="4000"/>
            </a:lvl1pPr>
          </a:lstStyle>
          <a:p>
            <a:r>
              <a:rPr lang="de-DE"/>
              <a:t>Sachliche Headline, beschreibend, zweizeilig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06DA369-B365-EA5A-FB4E-69A6E9B01A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6107A67-57CE-544D-0A73-3390FF1C554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E7504E0-22A4-4CE4-B523-ED0996D374BF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0EC134D-49D1-8318-204D-FA2C06732A2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| ARES status | VHEE conference 2025 | F. Burkart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251208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dunkel mit Bildplatzhal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11">
            <a:extLst>
              <a:ext uri="{FF2B5EF4-FFF2-40B4-BE49-F238E27FC236}">
                <a16:creationId xmlns:a16="http://schemas.microsoft.com/office/drawing/2014/main" id="{D49BB5AD-84F7-6620-F55C-37FFF346AD3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858000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1080000" anchor="ctr"/>
          <a:lstStyle>
            <a:lvl1pPr algn="r">
              <a:defRPr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01F3143-CC15-7707-FEA1-32F2342634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599" y="86880"/>
            <a:ext cx="6678421" cy="2558563"/>
          </a:xfrm>
        </p:spPr>
        <p:txBody>
          <a:bodyPr anchor="b"/>
          <a:lstStyle>
            <a:lvl1pPr>
              <a:lnSpc>
                <a:spcPct val="83000"/>
              </a:lnSpc>
              <a:defRPr sz="7750" cap="all" baseline="0">
                <a:solidFill>
                  <a:schemeClr val="tx2"/>
                </a:solidFill>
                <a:latin typeface="DesySans Office Cn Heavy" panose="020B0B06040000020003" pitchFamily="34" charset="0"/>
              </a:defRPr>
            </a:lvl1pPr>
          </a:lstStyle>
          <a:p>
            <a:r>
              <a:rPr lang="de-DE"/>
              <a:t>Image Headline.</a:t>
            </a:r>
          </a:p>
        </p:txBody>
      </p:sp>
      <p:sp>
        <p:nvSpPr>
          <p:cNvPr id="10" name="Untertitel 9">
            <a:extLst>
              <a:ext uri="{FF2B5EF4-FFF2-40B4-BE49-F238E27FC236}">
                <a16:creationId xmlns:a16="http://schemas.microsoft.com/office/drawing/2014/main" id="{2D0A1BC4-3CD5-8C10-9E36-5969D88A7FD0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381600" y="2651361"/>
            <a:ext cx="5644550" cy="1408174"/>
          </a:xfrm>
        </p:spPr>
        <p:txBody>
          <a:bodyPr/>
          <a:lstStyle>
            <a:lvl1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1pPr>
            <a:lvl2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2pPr>
            <a:lvl3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3pPr>
            <a:lvl4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4pPr>
            <a:lvl5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5pPr>
            <a:lvl6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6pPr>
            <a:lvl7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7pPr>
            <a:lvl8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8pPr>
            <a:lvl9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9pPr>
          </a:lstStyle>
          <a:p>
            <a:r>
              <a:rPr lang="de-DE"/>
              <a:t>Image Subline, beschreibend zum Beispielthema. (Sublineplatzhalter ist kopierbar, wenn er Zeichen enthält.) </a:t>
            </a:r>
          </a:p>
        </p:txBody>
      </p:sp>
      <p:sp>
        <p:nvSpPr>
          <p:cNvPr id="18" name="SmartArt-Platzhalter 16">
            <a:extLst>
              <a:ext uri="{FF2B5EF4-FFF2-40B4-BE49-F238E27FC236}">
                <a16:creationId xmlns:a16="http://schemas.microsoft.com/office/drawing/2014/main" id="{65B4B097-090E-54CE-3C2D-3BAD87B0DEFF}"/>
              </a:ext>
            </a:extLst>
          </p:cNvPr>
          <p:cNvSpPr>
            <a:spLocks noGrp="1"/>
          </p:cNvSpPr>
          <p:nvPr>
            <p:ph type="dgm" sz="quarter" idx="17"/>
          </p:nvPr>
        </p:nvSpPr>
        <p:spPr>
          <a:xfrm>
            <a:off x="10636346" y="5432199"/>
            <a:ext cx="1044126" cy="1044126"/>
          </a:xfrm>
          <a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Click icon to add SmartArt graphic</a:t>
            </a:r>
            <a:endParaRPr lang="de-DE"/>
          </a:p>
        </p:txBody>
      </p:sp>
      <p:sp>
        <p:nvSpPr>
          <p:cNvPr id="17" name="SmartArt-Platzhalter 16">
            <a:extLst>
              <a:ext uri="{FF2B5EF4-FFF2-40B4-BE49-F238E27FC236}">
                <a16:creationId xmlns:a16="http://schemas.microsoft.com/office/drawing/2014/main" id="{6C734EEC-37C5-614C-02DC-064C9C270BFA}"/>
              </a:ext>
            </a:extLst>
          </p:cNvPr>
          <p:cNvSpPr>
            <a:spLocks noGrp="1"/>
          </p:cNvSpPr>
          <p:nvPr>
            <p:ph type="dgm" sz="quarter" idx="16"/>
          </p:nvPr>
        </p:nvSpPr>
        <p:spPr>
          <a:xfrm>
            <a:off x="383384" y="6275621"/>
            <a:ext cx="1495277" cy="202886"/>
          </a:xfrm>
          <a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Click icon to add SmartArt graphic</a:t>
            </a:r>
            <a:endParaRPr lang="de-DE"/>
          </a:p>
        </p:txBody>
      </p:sp>
      <p:sp>
        <p:nvSpPr>
          <p:cNvPr id="14" name="Textplatzhalter 9">
            <a:extLst>
              <a:ext uri="{FF2B5EF4-FFF2-40B4-BE49-F238E27FC236}">
                <a16:creationId xmlns:a16="http://schemas.microsoft.com/office/drawing/2014/main" id="{8F85BFB5-2679-4B99-ADD4-BC3B8983278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1599" y="4432177"/>
            <a:ext cx="3717326" cy="1546347"/>
          </a:xfrm>
        </p:spPr>
        <p:txBody>
          <a:bodyPr/>
          <a:lstStyle>
            <a:lvl1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1pPr>
            <a:lvl2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None/>
              <a:defRPr sz="1500" b="0">
                <a:solidFill>
                  <a:schemeClr val="bg1"/>
                </a:solidFill>
              </a:defRPr>
            </a:lvl2pPr>
            <a:lvl3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3pPr>
            <a:lvl4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4pPr>
            <a:lvl5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5pPr>
            <a:lvl6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6pPr>
            <a:lvl7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7pPr>
            <a:lvl8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8pPr>
            <a:lvl9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Name, Funktion, Datum</a:t>
            </a:r>
          </a:p>
        </p:txBody>
      </p:sp>
    </p:spTree>
    <p:extLst>
      <p:ext uri="{BB962C8B-B14F-4D97-AF65-F5344CB8AC3E}">
        <p14:creationId xmlns:p14="http://schemas.microsoft.com/office/powerpoint/2010/main" val="7186660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Headline dunkel">
    <p:bg>
      <p:bgPr>
        <a:gradFill>
          <a:gsLst>
            <a:gs pos="0">
              <a:schemeClr val="tx1"/>
            </a:gs>
            <a:gs pos="48000">
              <a:srgbClr val="004A6E"/>
            </a:gs>
            <a:gs pos="100000">
              <a:schemeClr val="tx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8121D45-F429-95A3-E1C3-672BE6BCCD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1" y="324000"/>
            <a:ext cx="5651500" cy="1661748"/>
          </a:xfrm>
        </p:spPr>
        <p:txBody>
          <a:bodyPr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de-DE"/>
              <a:t>Sachliche Headline, beschreibend, zweizeilig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06DA369-B365-EA5A-FB4E-69A6E9B01A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6107A67-57CE-544D-0A73-3390FF1C554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E7504E0-22A4-4CE4-B523-ED0996D374BF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0EC134D-49D1-8318-204D-FA2C06732A2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| ARES status | VHEE conference 2025 | F. Burkart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336339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06DA369-B365-EA5A-FB4E-69A6E9B01A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6107A67-57CE-544D-0A73-3390FF1C554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E7504E0-22A4-4CE4-B523-ED0996D374BF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0EC134D-49D1-8318-204D-FA2C06732A2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| ARES status | VHEE conference 2025 | F. Burkart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944271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c dunkel">
    <p:bg>
      <p:bgPr>
        <a:gradFill>
          <a:gsLst>
            <a:gs pos="0">
              <a:schemeClr val="tx1"/>
            </a:gs>
            <a:gs pos="48000">
              <a:srgbClr val="004A6E"/>
            </a:gs>
            <a:gs pos="100000">
              <a:schemeClr val="tx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06DA369-B365-EA5A-FB4E-69A6E9B01A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6107A67-57CE-544D-0A73-3390FF1C554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E7504E0-22A4-4CE4-B523-ED0996D374BF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0EC134D-49D1-8318-204D-FA2C06732A2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| ARES status | VHEE conference 2025 | F. Burkart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443719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line + zweispaltiger Text auf Farbverlauf">
    <p:bg>
      <p:bgPr>
        <a:gradFill>
          <a:gsLst>
            <a:gs pos="0">
              <a:schemeClr val="tx1"/>
            </a:gs>
            <a:gs pos="60000">
              <a:srgbClr val="00324A"/>
            </a:gs>
            <a:gs pos="100000">
              <a:srgbClr val="004A6E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58426D1-A580-C314-4682-D26D76278D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1" y="324000"/>
            <a:ext cx="11428412" cy="651600"/>
          </a:xfrm>
        </p:spPr>
        <p:txBody>
          <a:bodyPr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de-DE"/>
              <a:t>Sachliche Headline, beschreibend, einzeilig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A8425E90-920E-5799-3E16-C71D9A33430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1000" y="2527200"/>
            <a:ext cx="7573962" cy="3448800"/>
          </a:xfrm>
        </p:spPr>
        <p:txBody>
          <a:bodyPr numCol="2" spcCol="216000"/>
          <a:lstStyle>
            <a:lvl1pPr>
              <a:defRPr>
                <a:solidFill>
                  <a:schemeClr val="bg1"/>
                </a:solidFill>
              </a:defRPr>
            </a:lvl1pPr>
            <a:lvl2pPr>
              <a:buClrTx/>
              <a:defRPr b="1">
                <a:solidFill>
                  <a:schemeClr val="tx2"/>
                </a:solidFill>
              </a:defRPr>
            </a:lvl2pPr>
            <a:lvl3pPr>
              <a:buClrTx/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buClrTx/>
              <a:defRPr>
                <a:solidFill>
                  <a:schemeClr val="bg1"/>
                </a:solidFill>
              </a:defRPr>
            </a:lvl5pPr>
            <a:lvl6pPr>
              <a:buClrTx/>
              <a:defRPr>
                <a:solidFill>
                  <a:schemeClr val="bg1"/>
                </a:solidFill>
              </a:defRPr>
            </a:lvl6pPr>
            <a:lvl7pPr>
              <a:spcBef>
                <a:spcPts val="0"/>
              </a:spcBef>
              <a:spcAft>
                <a:spcPts val="0"/>
              </a:spcAft>
              <a:defRPr>
                <a:solidFill>
                  <a:schemeClr val="tx2"/>
                </a:solidFill>
              </a:defRPr>
            </a:lvl7pPr>
            <a:lvl8pPr>
              <a:spcBef>
                <a:spcPts val="0"/>
              </a:spcBef>
              <a:spcAft>
                <a:spcPts val="0"/>
              </a:spcAft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Copy, 16 pt</a:t>
            </a:r>
          </a:p>
          <a:p>
            <a:pPr lvl="1"/>
            <a:r>
              <a:rPr lang="de-DE"/>
              <a:t>Bulletpoint, 16 pt</a:t>
            </a:r>
          </a:p>
          <a:p>
            <a:pPr lvl="2"/>
            <a:r>
              <a:rPr lang="de-DE"/>
              <a:t>Spiegelstrich, 16 pt</a:t>
            </a:r>
          </a:p>
          <a:p>
            <a:pPr lvl="3"/>
            <a:r>
              <a:rPr lang="de-DE"/>
              <a:t>Copy, 14 pt</a:t>
            </a:r>
          </a:p>
          <a:p>
            <a:pPr lvl="4"/>
            <a:r>
              <a:rPr lang="de-DE"/>
              <a:t>Bulletpoint, 14 pt</a:t>
            </a:r>
          </a:p>
          <a:p>
            <a:pPr lvl="5"/>
            <a:r>
              <a:rPr lang="de-DE"/>
              <a:t>Spiegelstrich, 14 pt</a:t>
            </a:r>
          </a:p>
          <a:p>
            <a:pPr lvl="6"/>
            <a:r>
              <a:rPr lang="de-DE"/>
              <a:t>Zwischenüberschrift, 16 pt</a:t>
            </a:r>
          </a:p>
          <a:p>
            <a:pPr lvl="7"/>
            <a:r>
              <a:rPr lang="de-DE"/>
              <a:t>Zwischenüberschrift, 14 pt</a:t>
            </a:r>
          </a:p>
          <a:p>
            <a:pPr lvl="8"/>
            <a:r>
              <a:rPr lang="de-DE"/>
              <a:t>Intro, 20 pt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1DA59E31-4DBE-F565-9900-17624B445C65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e-DE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B9D37C79-EAD3-D387-F321-ABFFB947AFB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E7504E0-22A4-4CE4-B523-ED0996D374BF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DE3E295B-C76C-7FB7-B903-1E43AC2C4035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| ARES status | VHEE conference 2025 | F. Burkart</a:t>
            </a:r>
            <a:endParaRPr lang="de-DE"/>
          </a:p>
        </p:txBody>
      </p:sp>
      <p:sp>
        <p:nvSpPr>
          <p:cNvPr id="5" name="Textplatzhalter 9">
            <a:extLst>
              <a:ext uri="{FF2B5EF4-FFF2-40B4-BE49-F238E27FC236}">
                <a16:creationId xmlns:a16="http://schemas.microsoft.com/office/drawing/2014/main" id="{10E685F4-4531-C4E3-1DFF-4266DD3063C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0999" y="975600"/>
            <a:ext cx="11428414" cy="905954"/>
          </a:xfrm>
        </p:spPr>
        <p:txBody>
          <a:bodyPr/>
          <a:lstStyle>
            <a:lvl1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1pPr>
            <a:lvl2pPr marL="0" indent="0">
              <a:lnSpc>
                <a:spcPct val="105000"/>
              </a:lnSpc>
              <a:buNone/>
              <a:defRPr sz="20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2pPr>
            <a:lvl3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3pPr>
            <a:lvl4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4pPr>
            <a:lvl5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5pPr>
            <a:lvl6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6pPr>
            <a:lvl7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7pPr>
            <a:lvl8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8pPr>
            <a:lvl9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9pPr>
          </a:lstStyle>
          <a:p>
            <a:pPr lvl="0"/>
            <a:r>
              <a:rPr lang="de-DE"/>
              <a:t>Sachliche Subline, beschreibend zum Beispielthema. (Sublineplatzhalter ist kopierbar, wenn er Zeichen enthält.)</a:t>
            </a:r>
          </a:p>
        </p:txBody>
      </p:sp>
    </p:spTree>
    <p:extLst>
      <p:ext uri="{BB962C8B-B14F-4D97-AF65-F5344CB8AC3E}">
        <p14:creationId xmlns:p14="http://schemas.microsoft.com/office/powerpoint/2010/main" val="41460003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+ Text auf Farbverlauf">
    <p:bg>
      <p:bgPr>
        <a:gradFill>
          <a:gsLst>
            <a:gs pos="0">
              <a:schemeClr val="tx1"/>
            </a:gs>
            <a:gs pos="50000">
              <a:srgbClr val="004A6E"/>
            </a:gs>
            <a:gs pos="100000">
              <a:schemeClr val="tx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58426D1-A580-C314-4682-D26D76278D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1" y="324000"/>
            <a:ext cx="11428410" cy="1503886"/>
          </a:xfrm>
        </p:spPr>
        <p:txBody>
          <a:bodyPr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de-DE"/>
              <a:t>Sachliche Headline, beschreibend. Sie kann über zwei Zeilen laufen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A8425E90-920E-5799-3E16-C71D9A33430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64262" y="2279460"/>
            <a:ext cx="5645149" cy="3699065"/>
          </a:xfrm>
        </p:spPr>
        <p:txBody>
          <a:bodyPr numCol="1" spcCol="136800"/>
          <a:lstStyle>
            <a:lvl1pPr>
              <a:defRPr>
                <a:solidFill>
                  <a:schemeClr val="bg1"/>
                </a:solidFill>
              </a:defRPr>
            </a:lvl1pPr>
            <a:lvl2pPr>
              <a:buClrTx/>
              <a:defRPr>
                <a:solidFill>
                  <a:schemeClr val="bg1"/>
                </a:solidFill>
              </a:defRPr>
            </a:lvl2pPr>
            <a:lvl3pPr>
              <a:buClrTx/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buClrTx/>
              <a:defRPr>
                <a:solidFill>
                  <a:schemeClr val="bg1"/>
                </a:solidFill>
              </a:defRPr>
            </a:lvl5pPr>
            <a:lvl6pPr>
              <a:buClrTx/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Copy, 16 pt</a:t>
            </a:r>
          </a:p>
          <a:p>
            <a:pPr lvl="1"/>
            <a:r>
              <a:rPr lang="de-DE"/>
              <a:t>Bulletpoint, 16 pt</a:t>
            </a:r>
          </a:p>
          <a:p>
            <a:pPr lvl="2"/>
            <a:r>
              <a:rPr lang="de-DE"/>
              <a:t>Spiegelstrich, 16 pt</a:t>
            </a:r>
          </a:p>
          <a:p>
            <a:pPr lvl="3"/>
            <a:r>
              <a:rPr lang="de-DE"/>
              <a:t>Copy, 14 pt</a:t>
            </a:r>
          </a:p>
          <a:p>
            <a:pPr lvl="4"/>
            <a:r>
              <a:rPr lang="de-DE"/>
              <a:t>Bulletpoint, 14 pt</a:t>
            </a:r>
          </a:p>
          <a:p>
            <a:pPr lvl="5"/>
            <a:r>
              <a:rPr lang="de-DE"/>
              <a:t>Spiegelstrich, 14 pt</a:t>
            </a:r>
          </a:p>
          <a:p>
            <a:pPr lvl="6"/>
            <a:r>
              <a:rPr lang="de-DE"/>
              <a:t>Zwischenüberschrift, 16 pt</a:t>
            </a:r>
          </a:p>
          <a:p>
            <a:pPr lvl="7"/>
            <a:r>
              <a:rPr lang="de-DE"/>
              <a:t>Zwischenüberschrift, 14 pt</a:t>
            </a:r>
          </a:p>
          <a:p>
            <a:pPr lvl="8"/>
            <a:r>
              <a:rPr lang="de-DE"/>
              <a:t>Intro, 20 pt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1DA59E31-4DBE-F565-9900-17624B445C65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e-DE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B9D37C79-EAD3-D387-F321-ABFFB947AFB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E7504E0-22A4-4CE4-B523-ED0996D374BF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DE3E295B-C76C-7FB7-B903-1E43AC2C4035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| ARES status | VHEE conference 2025 | F. Burkart</a:t>
            </a:r>
            <a:endParaRPr lang="de-DE"/>
          </a:p>
        </p:txBody>
      </p:sp>
      <p:sp>
        <p:nvSpPr>
          <p:cNvPr id="5" name="Bildplatzhalter 11">
            <a:extLst>
              <a:ext uri="{FF2B5EF4-FFF2-40B4-BE49-F238E27FC236}">
                <a16:creationId xmlns:a16="http://schemas.microsoft.com/office/drawing/2014/main" id="{FF87A5F6-EB64-7A32-C307-EA67A7BD3FF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81000" y="2349796"/>
            <a:ext cx="5508349" cy="3628729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900000" anchor="ctr"/>
          <a:lstStyle>
            <a:lvl1pPr algn="ctr">
              <a:defRPr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</p:spTree>
    <p:extLst>
      <p:ext uri="{BB962C8B-B14F-4D97-AF65-F5344CB8AC3E}">
        <p14:creationId xmlns:p14="http://schemas.microsoft.com/office/powerpoint/2010/main" val="29016279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Bild + Infobox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7">
            <a:extLst>
              <a:ext uri="{FF2B5EF4-FFF2-40B4-BE49-F238E27FC236}">
                <a16:creationId xmlns:a16="http://schemas.microsoft.com/office/drawing/2014/main" id="{9A4EBB2A-B9DB-1927-36B6-64DB91DE3D8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954963" y="0"/>
            <a:ext cx="4237036" cy="6858000"/>
          </a:xfrm>
          <a:solidFill>
            <a:schemeClr val="tx2"/>
          </a:solidFill>
        </p:spPr>
        <p:txBody>
          <a:bodyPr lIns="360000" tIns="709200" rIns="360000" bIns="360000" numCol="1" spcCol="136800"/>
          <a:lstStyle>
            <a:lvl1pPr marL="324000" indent="-324000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ClrTx/>
              <a:buFont typeface="Wingdings 3" panose="05040102010807070707" pitchFamily="18" charset="2"/>
              <a:buChar char=""/>
              <a:defRPr sz="1700">
                <a:solidFill>
                  <a:schemeClr val="tx1"/>
                </a:solidFill>
              </a:defRPr>
            </a:lvl1pPr>
            <a:lvl2pPr marL="324000" indent="-324000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ClrTx/>
              <a:buFont typeface="Wingdings 3" panose="05040102010807070707" pitchFamily="18" charset="2"/>
              <a:buChar char=""/>
              <a:defRPr sz="1700">
                <a:solidFill>
                  <a:schemeClr val="tx1"/>
                </a:solidFill>
              </a:defRPr>
            </a:lvl2pPr>
            <a:lvl3pPr marL="324000" indent="-324000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ClrTx/>
              <a:buFont typeface="Wingdings 3" panose="05040102010807070707" pitchFamily="18" charset="2"/>
              <a:buChar char=""/>
              <a:defRPr sz="1700">
                <a:solidFill>
                  <a:schemeClr val="tx1"/>
                </a:solidFill>
              </a:defRPr>
            </a:lvl3pPr>
            <a:lvl4pPr marL="324000" indent="-324000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ClrTx/>
              <a:buFont typeface="Wingdings 3" panose="05040102010807070707" pitchFamily="18" charset="2"/>
              <a:buChar char=""/>
              <a:defRPr sz="1700">
                <a:solidFill>
                  <a:schemeClr val="tx1"/>
                </a:solidFill>
              </a:defRPr>
            </a:lvl4pPr>
            <a:lvl5pPr marL="324000" indent="-324000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ClrTx/>
              <a:buFont typeface="Wingdings 3" panose="05040102010807070707" pitchFamily="18" charset="2"/>
              <a:buChar char=""/>
              <a:defRPr sz="1700">
                <a:solidFill>
                  <a:schemeClr val="tx1"/>
                </a:solidFill>
              </a:defRPr>
            </a:lvl5pPr>
            <a:lvl6pPr marL="324000" indent="-324000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ClrTx/>
              <a:buFont typeface="Wingdings 3" panose="05040102010807070707" pitchFamily="18" charset="2"/>
              <a:buChar char=""/>
              <a:defRPr sz="1700">
                <a:solidFill>
                  <a:schemeClr val="tx1"/>
                </a:solidFill>
              </a:defRPr>
            </a:lvl6pPr>
            <a:lvl7pPr marL="324000" indent="-324000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ClrTx/>
              <a:buFont typeface="Wingdings 3" panose="05040102010807070707" pitchFamily="18" charset="2"/>
              <a:buChar char=""/>
              <a:defRPr sz="1700">
                <a:solidFill>
                  <a:schemeClr val="tx1"/>
                </a:solidFill>
              </a:defRPr>
            </a:lvl7pPr>
            <a:lvl8pPr marL="324000" indent="-324000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ClrTx/>
              <a:buFont typeface="Wingdings 3" panose="05040102010807070707" pitchFamily="18" charset="2"/>
              <a:buChar char=""/>
              <a:defRPr sz="1700">
                <a:solidFill>
                  <a:schemeClr val="tx1"/>
                </a:solidFill>
              </a:defRPr>
            </a:lvl8pPr>
            <a:lvl9pPr marL="324000" indent="-324000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ClrTx/>
              <a:buFont typeface="Wingdings 3" panose="05040102010807070707" pitchFamily="18" charset="2"/>
              <a:buChar char=""/>
              <a:defRPr sz="1700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Infotext, 17 pt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58426D1-A580-C314-4682-D26D76278D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0999" y="324000"/>
            <a:ext cx="7416000" cy="1503886"/>
          </a:xfrm>
        </p:spPr>
        <p:txBody>
          <a:bodyPr/>
          <a:lstStyle>
            <a:lvl1pPr>
              <a:defRPr sz="4000"/>
            </a:lvl1pPr>
          </a:lstStyle>
          <a:p>
            <a:r>
              <a:rPr lang="de-DE"/>
              <a:t>Sachliche Headline, beschreibend, zweizeilig</a:t>
            </a:r>
          </a:p>
        </p:txBody>
      </p:sp>
      <p:sp>
        <p:nvSpPr>
          <p:cNvPr id="5" name="Bildplatzhalter 11">
            <a:extLst>
              <a:ext uri="{FF2B5EF4-FFF2-40B4-BE49-F238E27FC236}">
                <a16:creationId xmlns:a16="http://schemas.microsoft.com/office/drawing/2014/main" id="{FF87A5F6-EB64-7A32-C307-EA67A7BD3FF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301064" y="2349796"/>
            <a:ext cx="5508349" cy="3628729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900000" anchor="ctr"/>
          <a:lstStyle>
            <a:lvl1pPr algn="ctr">
              <a:defRPr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1DA59E31-4DBE-F565-9900-17624B445C65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de-DE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B9D37C79-EAD3-D387-F321-ABFFB947AFB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E7504E0-22A4-4CE4-B523-ED0996D374BF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DE3E295B-C76C-7FB7-B903-1E43AC2C4035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| ARES status | VHEE conference 2025 | F. Burkart</a:t>
            </a:r>
            <a:endParaRPr lang="de-DE"/>
          </a:p>
        </p:txBody>
      </p:sp>
      <p:sp>
        <p:nvSpPr>
          <p:cNvPr id="4" name="Textplatzhalter 7">
            <a:extLst>
              <a:ext uri="{FF2B5EF4-FFF2-40B4-BE49-F238E27FC236}">
                <a16:creationId xmlns:a16="http://schemas.microsoft.com/office/drawing/2014/main" id="{4BC2A8CE-38C1-E4B6-34FC-AEF13455C42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81000" y="2278800"/>
            <a:ext cx="5645149" cy="3700800"/>
          </a:xfrm>
        </p:spPr>
        <p:txBody>
          <a:bodyPr numCol="1" spcCol="136800"/>
          <a:lstStyle>
            <a:lvl1pPr>
              <a:defRPr/>
            </a:lvl1pPr>
            <a:lvl2pPr>
              <a:buClr>
                <a:schemeClr val="accent1"/>
              </a:buCl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spcBef>
                <a:spcPts val="0"/>
              </a:spcBef>
              <a:spcAft>
                <a:spcPts val="0"/>
              </a:spcAft>
              <a:defRPr>
                <a:solidFill>
                  <a:schemeClr val="accent1"/>
                </a:solidFill>
              </a:defRPr>
            </a:lvl7pPr>
            <a:lvl8pPr>
              <a:spcBef>
                <a:spcPts val="0"/>
              </a:spcBef>
              <a:spcAft>
                <a:spcPts val="0"/>
              </a:spcAft>
              <a:defRPr>
                <a:solidFill>
                  <a:schemeClr val="accent1"/>
                </a:solidFill>
              </a:defRPr>
            </a:lvl8pPr>
            <a:lvl9pPr>
              <a:defRPr>
                <a:solidFill>
                  <a:schemeClr val="accent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Copy, 16 pt</a:t>
            </a:r>
          </a:p>
          <a:p>
            <a:pPr lvl="1"/>
            <a:r>
              <a:rPr lang="de-DE"/>
              <a:t>Bulletpoint, 16 pt</a:t>
            </a:r>
          </a:p>
          <a:p>
            <a:pPr lvl="2"/>
            <a:r>
              <a:rPr lang="de-DE"/>
              <a:t>Spiegelstrich, 16 pt</a:t>
            </a:r>
          </a:p>
          <a:p>
            <a:pPr lvl="3"/>
            <a:r>
              <a:rPr lang="de-DE"/>
              <a:t>Copy, 14 pt</a:t>
            </a:r>
          </a:p>
          <a:p>
            <a:pPr lvl="4"/>
            <a:r>
              <a:rPr lang="de-DE"/>
              <a:t>Bulletpoint, 14 pt</a:t>
            </a:r>
          </a:p>
          <a:p>
            <a:pPr lvl="5"/>
            <a:r>
              <a:rPr lang="de-DE"/>
              <a:t>Spiegelstrich, 14 pt</a:t>
            </a:r>
          </a:p>
          <a:p>
            <a:pPr lvl="6"/>
            <a:r>
              <a:rPr lang="de-DE"/>
              <a:t>Zwischenüberschrift, 16 pt</a:t>
            </a:r>
          </a:p>
          <a:p>
            <a:pPr lvl="7"/>
            <a:r>
              <a:rPr lang="de-DE"/>
              <a:t>Zwischenüberschrift, 14 pt</a:t>
            </a:r>
          </a:p>
          <a:p>
            <a:pPr lvl="8"/>
            <a:r>
              <a:rPr lang="de-DE"/>
              <a:t>Intro, 20 pt</a:t>
            </a:r>
          </a:p>
        </p:txBody>
      </p:sp>
    </p:spTree>
    <p:extLst>
      <p:ext uri="{BB962C8B-B14F-4D97-AF65-F5344CB8AC3E}">
        <p14:creationId xmlns:p14="http://schemas.microsoft.com/office/powerpoint/2010/main" val="157531339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+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58426D1-A580-C314-4682-D26D76278D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64263" y="324000"/>
            <a:ext cx="5645151" cy="1503886"/>
          </a:xfrm>
        </p:spPr>
        <p:txBody>
          <a:bodyPr/>
          <a:lstStyle>
            <a:lvl1pPr>
              <a:tabLst/>
              <a:defRPr sz="4000"/>
            </a:lvl1pPr>
          </a:lstStyle>
          <a:p>
            <a:r>
              <a:rPr lang="de-DE"/>
              <a:t>Sachliche Headline, beschreibend, zweizeilig</a:t>
            </a:r>
          </a:p>
        </p:txBody>
      </p:sp>
      <p:sp>
        <p:nvSpPr>
          <p:cNvPr id="5" name="Bildplatzhalter 11">
            <a:extLst>
              <a:ext uri="{FF2B5EF4-FFF2-40B4-BE49-F238E27FC236}">
                <a16:creationId xmlns:a16="http://schemas.microsoft.com/office/drawing/2014/main" id="{FF87A5F6-EB64-7A32-C307-EA67A7BD3FF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5688000" cy="6858000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900000" anchor="ctr"/>
          <a:lstStyle>
            <a:lvl1pPr algn="ctr">
              <a:defRPr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1DA59E31-4DBE-F565-9900-17624B445C65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de-DE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B9D37C79-EAD3-D387-F321-ABFFB947AFB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E7504E0-22A4-4CE4-B523-ED0996D374BF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DE3E295B-C76C-7FB7-B903-1E43AC2C4035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| ARES status | VHEE conference 2025 | F. Burkart</a:t>
            </a:r>
            <a:endParaRPr lang="de-DE"/>
          </a:p>
        </p:txBody>
      </p:sp>
      <p:sp>
        <p:nvSpPr>
          <p:cNvPr id="4" name="Textplatzhalter 7">
            <a:extLst>
              <a:ext uri="{FF2B5EF4-FFF2-40B4-BE49-F238E27FC236}">
                <a16:creationId xmlns:a16="http://schemas.microsoft.com/office/drawing/2014/main" id="{931D42AE-CB28-01AA-4C8F-2063EF40E4C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64263" y="2278800"/>
            <a:ext cx="4512529" cy="3700800"/>
          </a:xfrm>
        </p:spPr>
        <p:txBody>
          <a:bodyPr numCol="1" spcCol="136800"/>
          <a:lstStyle>
            <a:lvl1pPr>
              <a:defRPr/>
            </a:lvl1pPr>
            <a:lvl2pPr>
              <a:buClr>
                <a:schemeClr val="accent1"/>
              </a:buCl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spcBef>
                <a:spcPts val="0"/>
              </a:spcBef>
              <a:spcAft>
                <a:spcPts val="0"/>
              </a:spcAft>
              <a:defRPr>
                <a:solidFill>
                  <a:schemeClr val="accent1"/>
                </a:solidFill>
              </a:defRPr>
            </a:lvl7pPr>
            <a:lvl8pPr>
              <a:spcBef>
                <a:spcPts val="0"/>
              </a:spcBef>
              <a:spcAft>
                <a:spcPts val="0"/>
              </a:spcAft>
              <a:defRPr>
                <a:solidFill>
                  <a:schemeClr val="accent1"/>
                </a:solidFill>
              </a:defRPr>
            </a:lvl8pPr>
            <a:lvl9pPr>
              <a:defRPr>
                <a:solidFill>
                  <a:schemeClr val="accent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Copy, 16 pt</a:t>
            </a:r>
          </a:p>
          <a:p>
            <a:pPr lvl="1"/>
            <a:r>
              <a:rPr lang="de-DE"/>
              <a:t>Bulletpoint, 16 pt</a:t>
            </a:r>
          </a:p>
          <a:p>
            <a:pPr lvl="2"/>
            <a:r>
              <a:rPr lang="de-DE"/>
              <a:t>Spiegelstrich, 16 pt</a:t>
            </a:r>
          </a:p>
          <a:p>
            <a:pPr lvl="3"/>
            <a:r>
              <a:rPr lang="de-DE"/>
              <a:t>Copy, 14 pt</a:t>
            </a:r>
          </a:p>
          <a:p>
            <a:pPr lvl="4"/>
            <a:r>
              <a:rPr lang="de-DE"/>
              <a:t>Bulletpoint, 14 pt</a:t>
            </a:r>
          </a:p>
          <a:p>
            <a:pPr lvl="5"/>
            <a:r>
              <a:rPr lang="de-DE"/>
              <a:t>Spiegelstrich, 14 pt</a:t>
            </a:r>
          </a:p>
          <a:p>
            <a:pPr lvl="6"/>
            <a:r>
              <a:rPr lang="de-DE"/>
              <a:t>Zwischenüberschrift, 16 pt</a:t>
            </a:r>
          </a:p>
          <a:p>
            <a:pPr lvl="7"/>
            <a:r>
              <a:rPr lang="de-DE"/>
              <a:t>Zwischenüberschrift, 14 pt</a:t>
            </a:r>
          </a:p>
          <a:p>
            <a:pPr lvl="8"/>
            <a:r>
              <a:rPr lang="de-DE"/>
              <a:t>Intro, 20 pt</a:t>
            </a:r>
          </a:p>
        </p:txBody>
      </p:sp>
      <p:sp>
        <p:nvSpPr>
          <p:cNvPr id="8" name="SmartArt-Platzhalter 25">
            <a:extLst>
              <a:ext uri="{FF2B5EF4-FFF2-40B4-BE49-F238E27FC236}">
                <a16:creationId xmlns:a16="http://schemas.microsoft.com/office/drawing/2014/main" id="{D44D9CB4-2EE6-0915-2A66-C3D89AF60BEE}"/>
              </a:ext>
            </a:extLst>
          </p:cNvPr>
          <p:cNvSpPr>
            <a:spLocks noGrp="1"/>
          </p:cNvSpPr>
          <p:nvPr>
            <p:ph type="dgm" sz="quarter" idx="22"/>
          </p:nvPr>
        </p:nvSpPr>
        <p:spPr>
          <a:xfrm>
            <a:off x="380999" y="6519075"/>
            <a:ext cx="269424" cy="86053"/>
          </a:xfrm>
          <a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Click icon to add SmartArt graphic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369285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+ Text auf dunklem Hintergr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5577894E-3B80-9F7B-DBCB-DD49E04BEC7C}"/>
              </a:ext>
            </a:extLst>
          </p:cNvPr>
          <p:cNvSpPr/>
          <p:nvPr userDrawn="1"/>
        </p:nvSpPr>
        <p:spPr>
          <a:xfrm>
            <a:off x="5688000" y="0"/>
            <a:ext cx="6504000" cy="6858000"/>
          </a:xfrm>
          <a:prstGeom prst="rect">
            <a:avLst/>
          </a:prstGeom>
          <a:gradFill>
            <a:gsLst>
              <a:gs pos="60000">
                <a:srgbClr val="00324A"/>
              </a:gs>
              <a:gs pos="0">
                <a:schemeClr val="tx1"/>
              </a:gs>
              <a:gs pos="100000">
                <a:srgbClr val="004A6E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58426D1-A580-C314-4682-D26D76278D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64263" y="324000"/>
            <a:ext cx="5645151" cy="1503886"/>
          </a:xfrm>
        </p:spPr>
        <p:txBody>
          <a:bodyPr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de-DE"/>
              <a:t>Sachliche Headline, beschreibend, zweizeilig</a:t>
            </a:r>
          </a:p>
        </p:txBody>
      </p:sp>
      <p:sp>
        <p:nvSpPr>
          <p:cNvPr id="5" name="Bildplatzhalter 11">
            <a:extLst>
              <a:ext uri="{FF2B5EF4-FFF2-40B4-BE49-F238E27FC236}">
                <a16:creationId xmlns:a16="http://schemas.microsoft.com/office/drawing/2014/main" id="{FF87A5F6-EB64-7A32-C307-EA67A7BD3FF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5688000" cy="6858000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900000" anchor="ctr"/>
          <a:lstStyle>
            <a:lvl1pPr algn="ctr">
              <a:defRPr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1DA59E31-4DBE-F565-9900-17624B445C65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e-DE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B9D37C79-EAD3-D387-F321-ABFFB947AFB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E7504E0-22A4-4CE4-B523-ED0996D374BF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DE3E295B-C76C-7FB7-B903-1E43AC2C4035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| ARES status | VHEE conference 2025 | F. Burkart</a:t>
            </a:r>
            <a:endParaRPr lang="de-DE"/>
          </a:p>
        </p:txBody>
      </p:sp>
      <p:sp>
        <p:nvSpPr>
          <p:cNvPr id="8" name="SmartArt-Platzhalter 25">
            <a:extLst>
              <a:ext uri="{FF2B5EF4-FFF2-40B4-BE49-F238E27FC236}">
                <a16:creationId xmlns:a16="http://schemas.microsoft.com/office/drawing/2014/main" id="{D44D9CB4-2EE6-0915-2A66-C3D89AF60BEE}"/>
              </a:ext>
            </a:extLst>
          </p:cNvPr>
          <p:cNvSpPr>
            <a:spLocks noGrp="1"/>
          </p:cNvSpPr>
          <p:nvPr>
            <p:ph type="dgm" sz="quarter" idx="22"/>
          </p:nvPr>
        </p:nvSpPr>
        <p:spPr>
          <a:xfrm>
            <a:off x="380999" y="6519075"/>
            <a:ext cx="269424" cy="86053"/>
          </a:xfrm>
          <a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Click icon to add SmartArt graphic</a:t>
            </a:r>
            <a:endParaRPr lang="de-DE"/>
          </a:p>
        </p:txBody>
      </p:sp>
      <p:sp>
        <p:nvSpPr>
          <p:cNvPr id="9" name="Textplatzhalter 7">
            <a:extLst>
              <a:ext uri="{FF2B5EF4-FFF2-40B4-BE49-F238E27FC236}">
                <a16:creationId xmlns:a16="http://schemas.microsoft.com/office/drawing/2014/main" id="{0F75CB23-7DFB-D484-A440-AD38BFF59D8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64263" y="2278800"/>
            <a:ext cx="4512528" cy="3700800"/>
          </a:xfrm>
        </p:spPr>
        <p:txBody>
          <a:bodyPr numCol="1" spcCol="136800"/>
          <a:lstStyle>
            <a:lvl1pPr>
              <a:defRPr>
                <a:solidFill>
                  <a:schemeClr val="bg1"/>
                </a:solidFill>
              </a:defRPr>
            </a:lvl1pPr>
            <a:lvl2pPr>
              <a:buClrTx/>
              <a:defRPr>
                <a:solidFill>
                  <a:schemeClr val="bg1"/>
                </a:solidFill>
              </a:defRPr>
            </a:lvl2pPr>
            <a:lvl3pPr>
              <a:buClrTx/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buClrTx/>
              <a:defRPr>
                <a:solidFill>
                  <a:schemeClr val="bg1"/>
                </a:solidFill>
              </a:defRPr>
            </a:lvl5pPr>
            <a:lvl6pPr>
              <a:buClrTx/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Copy, 16 pt</a:t>
            </a:r>
          </a:p>
          <a:p>
            <a:pPr lvl="1"/>
            <a:r>
              <a:rPr lang="de-DE"/>
              <a:t>Bulletpoint, 16 pt</a:t>
            </a:r>
          </a:p>
          <a:p>
            <a:pPr lvl="2"/>
            <a:r>
              <a:rPr lang="de-DE"/>
              <a:t>Spiegelstrich, 16 pt</a:t>
            </a:r>
          </a:p>
          <a:p>
            <a:pPr lvl="3"/>
            <a:r>
              <a:rPr lang="de-DE"/>
              <a:t>Copy, 14 pt</a:t>
            </a:r>
          </a:p>
          <a:p>
            <a:pPr lvl="4"/>
            <a:r>
              <a:rPr lang="de-DE"/>
              <a:t>Bulletpoint, 14 pt</a:t>
            </a:r>
          </a:p>
          <a:p>
            <a:pPr lvl="5"/>
            <a:r>
              <a:rPr lang="de-DE"/>
              <a:t>Spiegelstrich, 14 pt</a:t>
            </a:r>
          </a:p>
          <a:p>
            <a:pPr lvl="6"/>
            <a:r>
              <a:rPr lang="de-DE"/>
              <a:t>Zwischenüberschrift, 16 pt</a:t>
            </a:r>
          </a:p>
          <a:p>
            <a:pPr lvl="7"/>
            <a:r>
              <a:rPr lang="de-DE"/>
              <a:t>Zwischenüberschrift, 14 pt</a:t>
            </a:r>
          </a:p>
          <a:p>
            <a:pPr lvl="8"/>
            <a:r>
              <a:rPr lang="de-DE"/>
              <a:t>Intro, 20 pt</a:t>
            </a:r>
          </a:p>
        </p:txBody>
      </p:sp>
    </p:spTree>
    <p:extLst>
      <p:ext uri="{BB962C8B-B14F-4D97-AF65-F5344CB8AC3E}">
        <p14:creationId xmlns:p14="http://schemas.microsoft.com/office/powerpoint/2010/main" val="22737604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+ Inofo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11">
            <a:extLst>
              <a:ext uri="{FF2B5EF4-FFF2-40B4-BE49-F238E27FC236}">
                <a16:creationId xmlns:a16="http://schemas.microsoft.com/office/drawing/2014/main" id="{FD4D8A43-F294-4B45-A754-9B120CC08CAC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0" y="0"/>
            <a:ext cx="12192000" cy="6858000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900000" anchor="ctr"/>
          <a:lstStyle>
            <a:lvl1pPr algn="ctr">
              <a:defRPr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1D4D7327-7074-581A-FD52-62751BA0D8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50E53BD-0381-E106-AD75-997E2362447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E7504E0-22A4-4CE4-B523-ED0996D374BF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6A9446E-28C0-A7B6-1756-9A9187C76EB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| ARES status | VHEE conference 2025 | F. Burkart</a:t>
            </a:r>
            <a:endParaRPr lang="de-DE"/>
          </a:p>
        </p:txBody>
      </p:sp>
      <p:sp>
        <p:nvSpPr>
          <p:cNvPr id="6" name="SmartArt-Platzhalter 25">
            <a:extLst>
              <a:ext uri="{FF2B5EF4-FFF2-40B4-BE49-F238E27FC236}">
                <a16:creationId xmlns:a16="http://schemas.microsoft.com/office/drawing/2014/main" id="{51B1533D-0D73-FD8B-F292-365BEC640E0A}"/>
              </a:ext>
            </a:extLst>
          </p:cNvPr>
          <p:cNvSpPr>
            <a:spLocks noGrp="1"/>
          </p:cNvSpPr>
          <p:nvPr>
            <p:ph type="dgm" sz="quarter" idx="19"/>
          </p:nvPr>
        </p:nvSpPr>
        <p:spPr>
          <a:xfrm>
            <a:off x="380999" y="6519075"/>
            <a:ext cx="269424" cy="86053"/>
          </a:xfrm>
          <a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Click icon to add SmartArt graphic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815661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Diagramm dunke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36171E2C-78B1-0D92-2F65-43B973D63835}"/>
              </a:ext>
            </a:extLst>
          </p:cNvPr>
          <p:cNvSpPr/>
          <p:nvPr userDrawn="1"/>
        </p:nvSpPr>
        <p:spPr>
          <a:xfrm>
            <a:off x="6026150" y="0"/>
            <a:ext cx="6165850" cy="6858000"/>
          </a:xfrm>
          <a:prstGeom prst="rect">
            <a:avLst/>
          </a:prstGeom>
          <a:gradFill>
            <a:gsLst>
              <a:gs pos="60000">
                <a:srgbClr val="00324A"/>
              </a:gs>
              <a:gs pos="0">
                <a:schemeClr val="tx1"/>
              </a:gs>
              <a:gs pos="100000">
                <a:srgbClr val="004A6E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58426D1-A580-C314-4682-D26D76278D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24000"/>
            <a:ext cx="5508171" cy="1503886"/>
          </a:xfrm>
        </p:spPr>
        <p:txBody>
          <a:bodyPr/>
          <a:lstStyle>
            <a:lvl1pPr>
              <a:defRPr sz="4000"/>
            </a:lvl1pPr>
          </a:lstStyle>
          <a:p>
            <a:r>
              <a:rPr lang="de-DE"/>
              <a:t>Sachliche Headline, beschreibend, zweizeilig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A8425E90-920E-5799-3E16-C71D9A33430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1000" y="2527200"/>
            <a:ext cx="3717925" cy="3448800"/>
          </a:xfrm>
        </p:spPr>
        <p:txBody>
          <a:bodyPr numCol="1" spcCol="136800"/>
          <a:lstStyle>
            <a:lvl1pPr>
              <a:defRPr/>
            </a:lvl1pPr>
            <a:lvl2pPr>
              <a:buClr>
                <a:schemeClr val="accent1"/>
              </a:buCl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spcBef>
                <a:spcPts val="0"/>
              </a:spcBef>
              <a:spcAft>
                <a:spcPts val="0"/>
              </a:spcAft>
              <a:defRPr>
                <a:solidFill>
                  <a:schemeClr val="accent1"/>
                </a:solidFill>
              </a:defRPr>
            </a:lvl7pPr>
            <a:lvl8pPr>
              <a:spcBef>
                <a:spcPts val="0"/>
              </a:spcBef>
              <a:spcAft>
                <a:spcPts val="0"/>
              </a:spcAft>
              <a:defRPr>
                <a:solidFill>
                  <a:schemeClr val="accent1"/>
                </a:solidFill>
              </a:defRPr>
            </a:lvl8pPr>
            <a:lvl9pPr>
              <a:defRPr>
                <a:solidFill>
                  <a:schemeClr val="accent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Copy, 16 pt</a:t>
            </a:r>
          </a:p>
          <a:p>
            <a:pPr lvl="1"/>
            <a:r>
              <a:rPr lang="de-DE"/>
              <a:t>Bulletpoint, 16 pt</a:t>
            </a:r>
          </a:p>
          <a:p>
            <a:pPr lvl="2"/>
            <a:r>
              <a:rPr lang="de-DE"/>
              <a:t>Spiegelstrich, 16 pt</a:t>
            </a:r>
          </a:p>
          <a:p>
            <a:pPr lvl="3"/>
            <a:r>
              <a:rPr lang="de-DE"/>
              <a:t>Copy, 14 pt</a:t>
            </a:r>
          </a:p>
          <a:p>
            <a:pPr lvl="4"/>
            <a:r>
              <a:rPr lang="de-DE"/>
              <a:t>Bulletpoint, 14 pt</a:t>
            </a:r>
          </a:p>
          <a:p>
            <a:pPr lvl="5"/>
            <a:r>
              <a:rPr lang="de-DE"/>
              <a:t>Spiegelstrich, 14 pt</a:t>
            </a:r>
          </a:p>
          <a:p>
            <a:pPr lvl="6"/>
            <a:r>
              <a:rPr lang="de-DE"/>
              <a:t>Zwischenüberschrift, 16 pt</a:t>
            </a:r>
          </a:p>
          <a:p>
            <a:pPr lvl="7"/>
            <a:r>
              <a:rPr lang="de-DE"/>
              <a:t>Zwischenüberschrift, 14 pt</a:t>
            </a:r>
          </a:p>
          <a:p>
            <a:pPr lvl="8"/>
            <a:r>
              <a:rPr lang="de-DE"/>
              <a:t>Intro, 20 pt</a:t>
            </a:r>
          </a:p>
        </p:txBody>
      </p:sp>
      <p:sp>
        <p:nvSpPr>
          <p:cNvPr id="11" name="Datumsplatzhalter 10">
            <a:extLst>
              <a:ext uri="{FF2B5EF4-FFF2-40B4-BE49-F238E27FC236}">
                <a16:creationId xmlns:a16="http://schemas.microsoft.com/office/drawing/2014/main" id="{94D62449-366F-CD7C-6C33-B3C1B7C97374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de-DE"/>
          </a:p>
        </p:txBody>
      </p:sp>
      <p:sp>
        <p:nvSpPr>
          <p:cNvPr id="13" name="Foliennummernplatzhalter 12">
            <a:extLst>
              <a:ext uri="{FF2B5EF4-FFF2-40B4-BE49-F238E27FC236}">
                <a16:creationId xmlns:a16="http://schemas.microsoft.com/office/drawing/2014/main" id="{E15DA966-9513-0A52-4DBB-18E3E120CD9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E7504E0-22A4-4CE4-B523-ED0996D374BF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89990F19-E294-A083-35F6-991EEBE9A536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| ARES status | VHEE conference 2025 | F. Burkart</a:t>
            </a:r>
            <a:endParaRPr lang="de-DE"/>
          </a:p>
        </p:txBody>
      </p:sp>
      <p:sp>
        <p:nvSpPr>
          <p:cNvPr id="7" name="Diagrammplatzhalter 6">
            <a:extLst>
              <a:ext uri="{FF2B5EF4-FFF2-40B4-BE49-F238E27FC236}">
                <a16:creationId xmlns:a16="http://schemas.microsoft.com/office/drawing/2014/main" id="{26E01352-D459-6EB1-003F-F226E910A6E8}"/>
              </a:ext>
            </a:extLst>
          </p:cNvPr>
          <p:cNvSpPr>
            <a:spLocks noGrp="1"/>
          </p:cNvSpPr>
          <p:nvPr>
            <p:ph type="chart" sz="quarter" idx="19" hasCustomPrompt="1"/>
          </p:nvPr>
        </p:nvSpPr>
        <p:spPr>
          <a:xfrm>
            <a:off x="6477000" y="1055688"/>
            <a:ext cx="5332413" cy="4922837"/>
          </a:xfrm>
        </p:spPr>
        <p:txBody>
          <a:bodyPr tIns="1080000"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Diagramm durch Klick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5409814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hell + Bildplatzhal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11">
            <a:extLst>
              <a:ext uri="{FF2B5EF4-FFF2-40B4-BE49-F238E27FC236}">
                <a16:creationId xmlns:a16="http://schemas.microsoft.com/office/drawing/2014/main" id="{D49BB5AD-84F7-6620-F55C-37FFF346AD3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858000"/>
          </a:xfrm>
          <a:solidFill>
            <a:schemeClr val="bg1"/>
          </a:solidFill>
        </p:spPr>
        <p:txBody>
          <a:bodyPr tIns="1080000" anchor="ctr"/>
          <a:lstStyle>
            <a:lvl1pPr algn="r">
              <a:defRPr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01F3143-CC15-7707-FEA1-32F2342634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599" y="86880"/>
            <a:ext cx="6678421" cy="2558563"/>
          </a:xfrm>
        </p:spPr>
        <p:txBody>
          <a:bodyPr anchor="b"/>
          <a:lstStyle>
            <a:lvl1pPr>
              <a:lnSpc>
                <a:spcPct val="83000"/>
              </a:lnSpc>
              <a:defRPr sz="7750" cap="all" baseline="0">
                <a:solidFill>
                  <a:schemeClr val="accent1"/>
                </a:solidFill>
                <a:latin typeface="DesySans Office Cn Heavy" panose="020B0B06040000020003" pitchFamily="34" charset="0"/>
              </a:defRPr>
            </a:lvl1pPr>
          </a:lstStyle>
          <a:p>
            <a:r>
              <a:rPr lang="de-DE"/>
              <a:t>Image Headline.</a:t>
            </a:r>
          </a:p>
        </p:txBody>
      </p:sp>
      <p:sp>
        <p:nvSpPr>
          <p:cNvPr id="10" name="Untertitel 9">
            <a:extLst>
              <a:ext uri="{FF2B5EF4-FFF2-40B4-BE49-F238E27FC236}">
                <a16:creationId xmlns:a16="http://schemas.microsoft.com/office/drawing/2014/main" id="{2D0A1BC4-3CD5-8C10-9E36-5969D88A7FD0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381600" y="2651361"/>
            <a:ext cx="5644550" cy="1408174"/>
          </a:xfrm>
        </p:spPr>
        <p:txBody>
          <a:bodyPr/>
          <a:lstStyle>
            <a:lvl1pPr marL="0" indent="0" algn="l">
              <a:buNone/>
              <a:defRPr sz="25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1pPr>
            <a:lvl2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2pPr>
            <a:lvl3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3pPr>
            <a:lvl4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4pPr>
            <a:lvl5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5pPr>
            <a:lvl6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6pPr>
            <a:lvl7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7pPr>
            <a:lvl8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8pPr>
            <a:lvl9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9pPr>
          </a:lstStyle>
          <a:p>
            <a:r>
              <a:rPr lang="de-DE"/>
              <a:t>Image Subline, beschreibend zum Beispielthema. (Sublineplatzhalter ist kopierbar, wenn er Zeichen enthält.) </a:t>
            </a:r>
          </a:p>
        </p:txBody>
      </p:sp>
      <p:sp>
        <p:nvSpPr>
          <p:cNvPr id="18" name="SmartArt-Platzhalter 16">
            <a:extLst>
              <a:ext uri="{FF2B5EF4-FFF2-40B4-BE49-F238E27FC236}">
                <a16:creationId xmlns:a16="http://schemas.microsoft.com/office/drawing/2014/main" id="{65B4B097-090E-54CE-3C2D-3BAD87B0DEFF}"/>
              </a:ext>
            </a:extLst>
          </p:cNvPr>
          <p:cNvSpPr>
            <a:spLocks noGrp="1"/>
          </p:cNvSpPr>
          <p:nvPr>
            <p:ph type="dgm" sz="quarter" idx="17"/>
          </p:nvPr>
        </p:nvSpPr>
        <p:spPr>
          <a:xfrm>
            <a:off x="10636346" y="5432199"/>
            <a:ext cx="1044126" cy="1044126"/>
          </a:xfrm>
          <a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Click icon to add SmartArt graphic</a:t>
            </a:r>
            <a:endParaRPr lang="de-DE"/>
          </a:p>
        </p:txBody>
      </p:sp>
      <p:sp>
        <p:nvSpPr>
          <p:cNvPr id="17" name="SmartArt-Platzhalter 16">
            <a:extLst>
              <a:ext uri="{FF2B5EF4-FFF2-40B4-BE49-F238E27FC236}">
                <a16:creationId xmlns:a16="http://schemas.microsoft.com/office/drawing/2014/main" id="{6C734EEC-37C5-614C-02DC-064C9C270BFA}"/>
              </a:ext>
            </a:extLst>
          </p:cNvPr>
          <p:cNvSpPr>
            <a:spLocks noGrp="1"/>
          </p:cNvSpPr>
          <p:nvPr>
            <p:ph type="dgm" sz="quarter" idx="16"/>
          </p:nvPr>
        </p:nvSpPr>
        <p:spPr>
          <a:xfrm>
            <a:off x="383384" y="6275621"/>
            <a:ext cx="1495277" cy="202886"/>
          </a:xfrm>
          <a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Click icon to add SmartArt graphic</a:t>
            </a:r>
            <a:endParaRPr lang="de-DE"/>
          </a:p>
        </p:txBody>
      </p:sp>
      <p:sp>
        <p:nvSpPr>
          <p:cNvPr id="14" name="Textplatzhalter 9">
            <a:extLst>
              <a:ext uri="{FF2B5EF4-FFF2-40B4-BE49-F238E27FC236}">
                <a16:creationId xmlns:a16="http://schemas.microsoft.com/office/drawing/2014/main" id="{8F85BFB5-2679-4B99-ADD4-BC3B8983278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1599" y="4432177"/>
            <a:ext cx="3717326" cy="1546347"/>
          </a:xfrm>
        </p:spPr>
        <p:txBody>
          <a:bodyPr/>
          <a:lstStyle>
            <a:lvl1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</a:defRPr>
            </a:lvl1pPr>
            <a:lvl2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None/>
              <a:defRPr sz="1500" b="0">
                <a:solidFill>
                  <a:schemeClr val="bg1"/>
                </a:solidFill>
              </a:defRPr>
            </a:lvl2pPr>
            <a:lvl3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3pPr>
            <a:lvl4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4pPr>
            <a:lvl5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5pPr>
            <a:lvl6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6pPr>
            <a:lvl7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7pPr>
            <a:lvl8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8pPr>
            <a:lvl9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Name, Funktion, Datum</a:t>
            </a:r>
          </a:p>
        </p:txBody>
      </p:sp>
    </p:spTree>
    <p:extLst>
      <p:ext uri="{BB962C8B-B14F-4D97-AF65-F5344CB8AC3E}">
        <p14:creationId xmlns:p14="http://schemas.microsoft.com/office/powerpoint/2010/main" val="23468634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Diagramm hel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58426D1-A580-C314-4682-D26D76278D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24000"/>
            <a:ext cx="5508171" cy="1503886"/>
          </a:xfrm>
        </p:spPr>
        <p:txBody>
          <a:bodyPr/>
          <a:lstStyle>
            <a:lvl1pPr>
              <a:defRPr sz="4000"/>
            </a:lvl1pPr>
          </a:lstStyle>
          <a:p>
            <a:r>
              <a:rPr lang="de-DE"/>
              <a:t>Sachliche Headline, beschreibend, zweizeilig</a:t>
            </a:r>
          </a:p>
        </p:txBody>
      </p:sp>
      <p:sp>
        <p:nvSpPr>
          <p:cNvPr id="11" name="Datumsplatzhalter 10">
            <a:extLst>
              <a:ext uri="{FF2B5EF4-FFF2-40B4-BE49-F238E27FC236}">
                <a16:creationId xmlns:a16="http://schemas.microsoft.com/office/drawing/2014/main" id="{94D62449-366F-CD7C-6C33-B3C1B7C97374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de-DE"/>
          </a:p>
        </p:txBody>
      </p:sp>
      <p:sp>
        <p:nvSpPr>
          <p:cNvPr id="13" name="Foliennummernplatzhalter 12">
            <a:extLst>
              <a:ext uri="{FF2B5EF4-FFF2-40B4-BE49-F238E27FC236}">
                <a16:creationId xmlns:a16="http://schemas.microsoft.com/office/drawing/2014/main" id="{E15DA966-9513-0A52-4DBB-18E3E120CD9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E7504E0-22A4-4CE4-B523-ED0996D374BF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89990F19-E294-A083-35F6-991EEBE9A536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| ARES status | VHEE conference 2025 | F. Burkart</a:t>
            </a:r>
            <a:endParaRPr lang="de-DE"/>
          </a:p>
        </p:txBody>
      </p:sp>
      <p:sp>
        <p:nvSpPr>
          <p:cNvPr id="7" name="Diagrammplatzhalter 6">
            <a:extLst>
              <a:ext uri="{FF2B5EF4-FFF2-40B4-BE49-F238E27FC236}">
                <a16:creationId xmlns:a16="http://schemas.microsoft.com/office/drawing/2014/main" id="{26E01352-D459-6EB1-003F-F226E910A6E8}"/>
              </a:ext>
            </a:extLst>
          </p:cNvPr>
          <p:cNvSpPr>
            <a:spLocks noGrp="1"/>
          </p:cNvSpPr>
          <p:nvPr>
            <p:ph type="chart" sz="quarter" idx="19" hasCustomPrompt="1"/>
          </p:nvPr>
        </p:nvSpPr>
        <p:spPr>
          <a:xfrm>
            <a:off x="6477000" y="1055688"/>
            <a:ext cx="5332413" cy="4922837"/>
          </a:xfrm>
        </p:spPr>
        <p:txBody>
          <a:bodyPr tIns="1080000"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Diagramm durch Klick auf Symbol hinzufügen</a:t>
            </a:r>
          </a:p>
        </p:txBody>
      </p:sp>
      <p:sp>
        <p:nvSpPr>
          <p:cNvPr id="4" name="Textplatzhalter 7">
            <a:extLst>
              <a:ext uri="{FF2B5EF4-FFF2-40B4-BE49-F238E27FC236}">
                <a16:creationId xmlns:a16="http://schemas.microsoft.com/office/drawing/2014/main" id="{6CA3F286-B520-DB9E-31D1-B5B7798B5D8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1000" y="2527200"/>
            <a:ext cx="3717925" cy="3448800"/>
          </a:xfrm>
        </p:spPr>
        <p:txBody>
          <a:bodyPr numCol="1" spcCol="136800"/>
          <a:lstStyle>
            <a:lvl1pPr>
              <a:defRPr/>
            </a:lvl1pPr>
            <a:lvl2pPr>
              <a:buClr>
                <a:schemeClr val="accent1"/>
              </a:buCl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spcBef>
                <a:spcPts val="0"/>
              </a:spcBef>
              <a:spcAft>
                <a:spcPts val="0"/>
              </a:spcAft>
              <a:defRPr>
                <a:solidFill>
                  <a:schemeClr val="accent1"/>
                </a:solidFill>
              </a:defRPr>
            </a:lvl7pPr>
            <a:lvl8pPr>
              <a:spcBef>
                <a:spcPts val="0"/>
              </a:spcBef>
              <a:spcAft>
                <a:spcPts val="0"/>
              </a:spcAft>
              <a:defRPr>
                <a:solidFill>
                  <a:schemeClr val="accent1"/>
                </a:solidFill>
              </a:defRPr>
            </a:lvl8pPr>
            <a:lvl9pPr>
              <a:defRPr>
                <a:solidFill>
                  <a:schemeClr val="accent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Copy, 16 pt</a:t>
            </a:r>
          </a:p>
          <a:p>
            <a:pPr lvl="1"/>
            <a:r>
              <a:rPr lang="de-DE"/>
              <a:t>Bulletpoint, 16 pt</a:t>
            </a:r>
          </a:p>
          <a:p>
            <a:pPr lvl="2"/>
            <a:r>
              <a:rPr lang="de-DE"/>
              <a:t>Spiegelstrich, 16 pt</a:t>
            </a:r>
          </a:p>
          <a:p>
            <a:pPr lvl="3"/>
            <a:r>
              <a:rPr lang="de-DE"/>
              <a:t>Copy, 14 pt</a:t>
            </a:r>
          </a:p>
          <a:p>
            <a:pPr lvl="4"/>
            <a:r>
              <a:rPr lang="de-DE"/>
              <a:t>Bulletpoint, 14 pt</a:t>
            </a:r>
          </a:p>
          <a:p>
            <a:pPr lvl="5"/>
            <a:r>
              <a:rPr lang="de-DE"/>
              <a:t>Spiegelstrich, 14 pt</a:t>
            </a:r>
          </a:p>
          <a:p>
            <a:pPr lvl="6"/>
            <a:r>
              <a:rPr lang="de-DE"/>
              <a:t>Zwischenüberschrift, 16 pt</a:t>
            </a:r>
          </a:p>
          <a:p>
            <a:pPr lvl="7"/>
            <a:r>
              <a:rPr lang="de-DE"/>
              <a:t>Zwischenüberschrift, 14 pt</a:t>
            </a:r>
          </a:p>
          <a:p>
            <a:pPr lvl="8"/>
            <a:r>
              <a:rPr lang="de-DE"/>
              <a:t>Intro, 20 pt</a:t>
            </a:r>
          </a:p>
        </p:txBody>
      </p:sp>
    </p:spTree>
    <p:extLst>
      <p:ext uri="{BB962C8B-B14F-4D97-AF65-F5344CB8AC3E}">
        <p14:creationId xmlns:p14="http://schemas.microsoft.com/office/powerpoint/2010/main" val="324025122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foboxen-layout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08B6892D-368C-2EFA-FF6B-15A6B5AD14F1}"/>
              </a:ext>
            </a:extLst>
          </p:cNvPr>
          <p:cNvSpPr txBox="1"/>
          <p:nvPr userDrawn="1"/>
        </p:nvSpPr>
        <p:spPr>
          <a:xfrm>
            <a:off x="0" y="1648046"/>
            <a:ext cx="12192000" cy="356190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de-DE" sz="13000">
                <a:solidFill>
                  <a:schemeClr val="bg1"/>
                </a:solidFill>
              </a:rPr>
              <a:t>Infoboxen-layouts</a:t>
            </a:r>
          </a:p>
        </p:txBody>
      </p:sp>
    </p:spTree>
    <p:extLst>
      <p:ext uri="{BB962C8B-B14F-4D97-AF65-F5344CB8AC3E}">
        <p14:creationId xmlns:p14="http://schemas.microsoft.com/office/powerpoint/2010/main" val="421994130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boxen + Bild, dunkler Hintergrund">
    <p:bg>
      <p:bgPr>
        <a:gradFill>
          <a:gsLst>
            <a:gs pos="0">
              <a:schemeClr val="tx1"/>
            </a:gs>
            <a:gs pos="50000">
              <a:srgbClr val="004A6E"/>
            </a:gs>
            <a:gs pos="100000">
              <a:schemeClr val="tx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58426D1-A580-C314-4682-D26D76278D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24000"/>
            <a:ext cx="11428412" cy="1224000"/>
          </a:xfrm>
        </p:spPr>
        <p:txBody>
          <a:bodyPr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de-DE"/>
              <a:t>Sachliche Headline, beschreibend. Sie kann über zwei Zeilen laufen</a:t>
            </a:r>
          </a:p>
        </p:txBody>
      </p:sp>
      <p:sp>
        <p:nvSpPr>
          <p:cNvPr id="13" name="Textplatzhalter 9">
            <a:extLst>
              <a:ext uri="{FF2B5EF4-FFF2-40B4-BE49-F238E27FC236}">
                <a16:creationId xmlns:a16="http://schemas.microsoft.com/office/drawing/2014/main" id="{B199C4A7-F715-7270-FEE5-14CF12D431F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81000" y="1737083"/>
            <a:ext cx="3467100" cy="3379786"/>
          </a:xfrm>
        </p:spPr>
        <p:txBody>
          <a:bodyPr/>
          <a:lstStyle>
            <a:lvl1pPr marL="0" indent="0">
              <a:lnSpc>
                <a:spcPct val="120000"/>
              </a:lnSpc>
              <a:buFont typeface="Arial" panose="020B0604020202020204" pitchFamily="34" charset="0"/>
              <a:buNone/>
              <a:defRPr sz="2000" b="0">
                <a:solidFill>
                  <a:schemeClr val="tx2"/>
                </a:solidFill>
              </a:defRPr>
            </a:lvl1pPr>
            <a:lvl2pPr marL="0" indent="0">
              <a:lnSpc>
                <a:spcPct val="120000"/>
              </a:lnSpc>
              <a:buNone/>
              <a:defRPr sz="2000" b="0">
                <a:solidFill>
                  <a:schemeClr val="tx2"/>
                </a:solidFill>
              </a:defRPr>
            </a:lvl2pPr>
            <a:lvl3pPr marL="0" indent="0">
              <a:lnSpc>
                <a:spcPct val="120000"/>
              </a:lnSpc>
              <a:buFont typeface="Arial" panose="020B0604020202020204" pitchFamily="34" charset="0"/>
              <a:buNone/>
              <a:defRPr sz="2000" b="0">
                <a:solidFill>
                  <a:schemeClr val="tx2"/>
                </a:solidFill>
              </a:defRPr>
            </a:lvl3pPr>
            <a:lvl4pPr marL="0" indent="0">
              <a:lnSpc>
                <a:spcPct val="120000"/>
              </a:lnSpc>
              <a:buFont typeface="Arial" panose="020B0604020202020204" pitchFamily="34" charset="0"/>
              <a:buNone/>
              <a:defRPr sz="2000" b="0">
                <a:solidFill>
                  <a:schemeClr val="tx2"/>
                </a:solidFill>
              </a:defRPr>
            </a:lvl4pPr>
            <a:lvl5pPr marL="0" indent="0">
              <a:lnSpc>
                <a:spcPct val="120000"/>
              </a:lnSpc>
              <a:buFont typeface="Arial" panose="020B0604020202020204" pitchFamily="34" charset="0"/>
              <a:buNone/>
              <a:defRPr sz="2000" b="0">
                <a:solidFill>
                  <a:schemeClr val="tx2"/>
                </a:solidFill>
              </a:defRPr>
            </a:lvl5pPr>
            <a:lvl6pPr marL="0" indent="0">
              <a:lnSpc>
                <a:spcPct val="120000"/>
              </a:lnSpc>
              <a:buFont typeface="Arial" panose="020B0604020202020204" pitchFamily="34" charset="0"/>
              <a:buNone/>
              <a:defRPr sz="2000" b="0">
                <a:solidFill>
                  <a:schemeClr val="tx2"/>
                </a:solidFill>
              </a:defRPr>
            </a:lvl6pPr>
            <a:lvl7pPr marL="0" indent="0">
              <a:lnSpc>
                <a:spcPct val="120000"/>
              </a:lnSpc>
              <a:buFont typeface="Arial" panose="020B0604020202020204" pitchFamily="34" charset="0"/>
              <a:buNone/>
              <a:defRPr sz="2000" b="0">
                <a:solidFill>
                  <a:schemeClr val="tx2"/>
                </a:solidFill>
              </a:defRPr>
            </a:lvl7pPr>
            <a:lvl8pPr marL="0" indent="0">
              <a:lnSpc>
                <a:spcPct val="120000"/>
              </a:lnSpc>
              <a:buFont typeface="Arial" panose="020B0604020202020204" pitchFamily="34" charset="0"/>
              <a:buNone/>
              <a:defRPr sz="2000" b="0">
                <a:solidFill>
                  <a:schemeClr val="tx2"/>
                </a:solidFill>
              </a:defRPr>
            </a:lvl8pPr>
            <a:lvl9pPr marL="0" indent="0">
              <a:lnSpc>
                <a:spcPct val="120000"/>
              </a:lnSpc>
              <a:buFont typeface="Arial" panose="020B0604020202020204" pitchFamily="34" charset="0"/>
              <a:buNone/>
              <a:defRPr sz="2000" b="0">
                <a:solidFill>
                  <a:schemeClr val="tx2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Introtext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1DA59E31-4DBE-F565-9900-17624B445C65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e-DE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B9D37C79-EAD3-D387-F321-ABFFB947AFB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E7504E0-22A4-4CE4-B523-ED0996D374BF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CB1437A-7213-A1B4-87C8-C5B65601D061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| ARES status | VHEE conference 2025 | F. Burkart</a:t>
            </a:r>
            <a:endParaRPr lang="de-DE"/>
          </a:p>
        </p:txBody>
      </p:sp>
      <p:sp>
        <p:nvSpPr>
          <p:cNvPr id="6" name="Textplatzhalter 7">
            <a:extLst>
              <a:ext uri="{FF2B5EF4-FFF2-40B4-BE49-F238E27FC236}">
                <a16:creationId xmlns:a16="http://schemas.microsoft.com/office/drawing/2014/main" id="{79364C0D-8EE4-4D53-4C35-CF50AAC0151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37037" y="4161600"/>
            <a:ext cx="3717926" cy="1816925"/>
          </a:xfrm>
          <a:solidFill>
            <a:schemeClr val="bg1"/>
          </a:solidFill>
        </p:spPr>
        <p:txBody>
          <a:bodyPr lIns="136800" tIns="1980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b="1">
                <a:solidFill>
                  <a:schemeClr val="accent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tx1"/>
                </a:solidFill>
              </a:defRPr>
            </a:lvl2pPr>
            <a:lvl3pPr marL="198000" indent="-198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600" b="0">
                <a:solidFill>
                  <a:schemeClr val="tx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600" b="0">
                <a:solidFill>
                  <a:schemeClr val="tx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>
                <a:solidFill>
                  <a:schemeClr val="tx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>
                <a:solidFill>
                  <a:schemeClr val="tx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Infobox Headline</a:t>
            </a:r>
          </a:p>
          <a:p>
            <a:pPr lvl="1"/>
            <a:r>
              <a:rPr lang="de-DE"/>
              <a:t>Copy, 16 pt</a:t>
            </a:r>
          </a:p>
          <a:p>
            <a:pPr lvl="2"/>
            <a:r>
              <a:rPr lang="de-DE"/>
              <a:t>Bullet</a:t>
            </a:r>
          </a:p>
        </p:txBody>
      </p:sp>
      <p:sp>
        <p:nvSpPr>
          <p:cNvPr id="12" name="Textplatzhalter 7">
            <a:extLst>
              <a:ext uri="{FF2B5EF4-FFF2-40B4-BE49-F238E27FC236}">
                <a16:creationId xmlns:a16="http://schemas.microsoft.com/office/drawing/2014/main" id="{40D5FD2E-FD04-E8B2-F332-74015BA419A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091486" y="1823645"/>
            <a:ext cx="3717927" cy="4154880"/>
          </a:xfrm>
          <a:solidFill>
            <a:schemeClr val="bg1"/>
          </a:solidFill>
        </p:spPr>
        <p:txBody>
          <a:bodyPr lIns="136800" tIns="1980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b="1">
                <a:solidFill>
                  <a:schemeClr val="accent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tx1"/>
                </a:solidFill>
              </a:defRPr>
            </a:lvl2pPr>
            <a:lvl3pPr marL="198000" indent="-198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600" b="0">
                <a:solidFill>
                  <a:schemeClr val="tx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600" b="0">
                <a:solidFill>
                  <a:schemeClr val="tx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>
                <a:solidFill>
                  <a:schemeClr val="tx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>
                <a:solidFill>
                  <a:schemeClr val="tx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Infobox Headline</a:t>
            </a:r>
          </a:p>
          <a:p>
            <a:pPr lvl="1"/>
            <a:r>
              <a:rPr lang="de-DE"/>
              <a:t>Copy, 16 pt</a:t>
            </a:r>
          </a:p>
          <a:p>
            <a:pPr lvl="2"/>
            <a:r>
              <a:rPr lang="de-DE"/>
              <a:t>Bullet</a:t>
            </a:r>
          </a:p>
        </p:txBody>
      </p:sp>
      <p:sp>
        <p:nvSpPr>
          <p:cNvPr id="10" name="Bildplatzhalter 11">
            <a:extLst>
              <a:ext uri="{FF2B5EF4-FFF2-40B4-BE49-F238E27FC236}">
                <a16:creationId xmlns:a16="http://schemas.microsoft.com/office/drawing/2014/main" id="{31B683B2-C7FB-77D4-42BE-3ADCA888F14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237037" y="1823646"/>
            <a:ext cx="3717926" cy="2337955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900000" anchor="ctr"/>
          <a:lstStyle>
            <a:lvl1pPr algn="ctr">
              <a:defRPr sz="1200"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</p:spTree>
    <p:extLst>
      <p:ext uri="{BB962C8B-B14F-4D97-AF65-F5344CB8AC3E}">
        <p14:creationId xmlns:p14="http://schemas.microsoft.com/office/powerpoint/2010/main" val="355391397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rei Infoboxen + Bil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7">
            <a:extLst>
              <a:ext uri="{FF2B5EF4-FFF2-40B4-BE49-F238E27FC236}">
                <a16:creationId xmlns:a16="http://schemas.microsoft.com/office/drawing/2014/main" id="{79364C0D-8EE4-4D53-4C35-CF50AAC0151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81000" y="3707193"/>
            <a:ext cx="3717926" cy="2271332"/>
          </a:xfrm>
          <a:solidFill>
            <a:schemeClr val="bg2"/>
          </a:solidFill>
        </p:spPr>
        <p:txBody>
          <a:bodyPr lIns="136800" tIns="1980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b="1">
                <a:solidFill>
                  <a:schemeClr val="accent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tx1"/>
                </a:solidFill>
              </a:defRPr>
            </a:lvl2pPr>
            <a:lvl3pPr marL="162000" indent="-162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400" b="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tx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tx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Infobox Headline</a:t>
            </a:r>
          </a:p>
          <a:p>
            <a:pPr lvl="1"/>
            <a:r>
              <a:rPr lang="de-DE"/>
              <a:t>Copy, 14 pt</a:t>
            </a:r>
          </a:p>
          <a:p>
            <a:pPr lvl="2"/>
            <a:r>
              <a:rPr lang="de-DE"/>
              <a:t>Bullet</a:t>
            </a:r>
          </a:p>
        </p:txBody>
      </p:sp>
      <p:sp>
        <p:nvSpPr>
          <p:cNvPr id="9" name="Textplatzhalter 7">
            <a:extLst>
              <a:ext uri="{FF2B5EF4-FFF2-40B4-BE49-F238E27FC236}">
                <a16:creationId xmlns:a16="http://schemas.microsoft.com/office/drawing/2014/main" id="{05F9B6DC-BE80-A0DC-D49A-DBE8DD6E39C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236243" y="3707193"/>
            <a:ext cx="3717926" cy="2271332"/>
          </a:xfrm>
          <a:solidFill>
            <a:schemeClr val="bg2"/>
          </a:solidFill>
        </p:spPr>
        <p:txBody>
          <a:bodyPr lIns="136800" tIns="1980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b="1">
                <a:solidFill>
                  <a:schemeClr val="accent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tx1"/>
                </a:solidFill>
              </a:defRPr>
            </a:lvl2pPr>
            <a:lvl3pPr marL="162000" indent="-162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400" b="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tx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tx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Infobox Headline</a:t>
            </a:r>
          </a:p>
          <a:p>
            <a:pPr lvl="1"/>
            <a:r>
              <a:rPr lang="de-DE"/>
              <a:t>Copy, 14 pt</a:t>
            </a:r>
          </a:p>
          <a:p>
            <a:pPr lvl="2"/>
            <a:r>
              <a:rPr lang="de-DE"/>
              <a:t>Bullet</a:t>
            </a:r>
          </a:p>
        </p:txBody>
      </p:sp>
      <p:sp>
        <p:nvSpPr>
          <p:cNvPr id="14" name="Textplatzhalter 7">
            <a:extLst>
              <a:ext uri="{FF2B5EF4-FFF2-40B4-BE49-F238E27FC236}">
                <a16:creationId xmlns:a16="http://schemas.microsoft.com/office/drawing/2014/main" id="{36690A4A-4C05-9486-2429-67925EE1A6C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091486" y="3707193"/>
            <a:ext cx="3717926" cy="2271332"/>
          </a:xfrm>
          <a:solidFill>
            <a:schemeClr val="bg2"/>
          </a:solidFill>
        </p:spPr>
        <p:txBody>
          <a:bodyPr lIns="136800" tIns="1980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b="1">
                <a:solidFill>
                  <a:schemeClr val="accent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tx1"/>
                </a:solidFill>
              </a:defRPr>
            </a:lvl2pPr>
            <a:lvl3pPr marL="162000" indent="-162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400" b="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tx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tx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Infobox Headline</a:t>
            </a:r>
          </a:p>
          <a:p>
            <a:pPr lvl="1"/>
            <a:r>
              <a:rPr lang="de-DE"/>
              <a:t>Copy, 14 pt</a:t>
            </a:r>
          </a:p>
          <a:p>
            <a:pPr lvl="2"/>
            <a:r>
              <a:rPr lang="de-DE"/>
              <a:t>Bullet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58426D1-A580-C314-4682-D26D76278D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23999"/>
            <a:ext cx="11428412" cy="1224000"/>
          </a:xfrm>
        </p:spPr>
        <p:txBody>
          <a:bodyPr/>
          <a:lstStyle>
            <a:lvl1pPr>
              <a:defRPr sz="4000"/>
            </a:lvl1pPr>
          </a:lstStyle>
          <a:p>
            <a:r>
              <a:rPr lang="de-DE"/>
              <a:t>Sachliche Headline, beschreibend. Sie kann über zwei Zeilen laufen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1DA59E31-4DBE-F565-9900-17624B445C65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de-DE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B9D37C79-EAD3-D387-F321-ABFFB947AFB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E7504E0-22A4-4CE4-B523-ED0996D374BF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CB1437A-7213-A1B4-87C8-C5B65601D061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| ARES status | VHEE conference 2025 | F. Burkart</a:t>
            </a:r>
            <a:endParaRPr lang="de-DE"/>
          </a:p>
        </p:txBody>
      </p:sp>
      <p:sp>
        <p:nvSpPr>
          <p:cNvPr id="10" name="Bildplatzhalter 11">
            <a:extLst>
              <a:ext uri="{FF2B5EF4-FFF2-40B4-BE49-F238E27FC236}">
                <a16:creationId xmlns:a16="http://schemas.microsoft.com/office/drawing/2014/main" id="{31B683B2-C7FB-77D4-42BE-3ADCA888F14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81000" y="1547193"/>
            <a:ext cx="3717926" cy="2160000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900000" anchor="ctr"/>
          <a:lstStyle>
            <a:lvl1pPr algn="ctr">
              <a:defRPr sz="1200"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12" name="Bildplatzhalter 11">
            <a:extLst>
              <a:ext uri="{FF2B5EF4-FFF2-40B4-BE49-F238E27FC236}">
                <a16:creationId xmlns:a16="http://schemas.microsoft.com/office/drawing/2014/main" id="{D04026AA-2B84-54FD-934C-4005F90E2373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236243" y="1547193"/>
            <a:ext cx="3717926" cy="2160000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900000" anchor="ctr"/>
          <a:lstStyle>
            <a:lvl1pPr algn="ctr">
              <a:defRPr sz="1200"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13" name="Bildplatzhalter 11">
            <a:extLst>
              <a:ext uri="{FF2B5EF4-FFF2-40B4-BE49-F238E27FC236}">
                <a16:creationId xmlns:a16="http://schemas.microsoft.com/office/drawing/2014/main" id="{0781AAD5-6D1E-E610-93C6-4B3D5EBEAD2E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091486" y="1547193"/>
            <a:ext cx="3717926" cy="2160000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900000" anchor="ctr"/>
          <a:lstStyle>
            <a:lvl1pPr algn="ctr">
              <a:defRPr sz="1200"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</p:spTree>
    <p:extLst>
      <p:ext uri="{BB962C8B-B14F-4D97-AF65-F5344CB8AC3E}">
        <p14:creationId xmlns:p14="http://schemas.microsoft.com/office/powerpoint/2010/main" val="173090203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rei Infoboxen + Bilder, dunkler Hintergrund">
    <p:bg>
      <p:bgPr>
        <a:gradFill>
          <a:gsLst>
            <a:gs pos="0">
              <a:schemeClr val="tx1"/>
            </a:gs>
            <a:gs pos="60000">
              <a:srgbClr val="00324A"/>
            </a:gs>
            <a:gs pos="100000">
              <a:srgbClr val="004A6E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7">
            <a:extLst>
              <a:ext uri="{FF2B5EF4-FFF2-40B4-BE49-F238E27FC236}">
                <a16:creationId xmlns:a16="http://schemas.microsoft.com/office/drawing/2014/main" id="{F0522444-3BCD-70E7-E42F-DFF849D260F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81000" y="3707193"/>
            <a:ext cx="3717926" cy="2271332"/>
          </a:xfrm>
          <a:solidFill>
            <a:schemeClr val="bg1"/>
          </a:solidFill>
        </p:spPr>
        <p:txBody>
          <a:bodyPr lIns="136800" tIns="1980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b="1">
                <a:solidFill>
                  <a:schemeClr val="accent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tx1"/>
                </a:solidFill>
              </a:defRPr>
            </a:lvl2pPr>
            <a:lvl3pPr marL="162000" indent="-162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400" b="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tx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tx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Infobox Headline</a:t>
            </a:r>
          </a:p>
          <a:p>
            <a:pPr lvl="1"/>
            <a:r>
              <a:rPr lang="de-DE"/>
              <a:t>Copy, 14 pt</a:t>
            </a:r>
          </a:p>
          <a:p>
            <a:pPr lvl="2"/>
            <a:r>
              <a:rPr lang="de-DE"/>
              <a:t>Bullet</a:t>
            </a:r>
          </a:p>
        </p:txBody>
      </p:sp>
      <p:sp>
        <p:nvSpPr>
          <p:cNvPr id="5" name="Textplatzhalter 7">
            <a:extLst>
              <a:ext uri="{FF2B5EF4-FFF2-40B4-BE49-F238E27FC236}">
                <a16:creationId xmlns:a16="http://schemas.microsoft.com/office/drawing/2014/main" id="{32105893-BE29-1087-3DF9-EA506C37175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236243" y="3707193"/>
            <a:ext cx="3717926" cy="2271332"/>
          </a:xfrm>
          <a:solidFill>
            <a:schemeClr val="bg1"/>
          </a:solidFill>
        </p:spPr>
        <p:txBody>
          <a:bodyPr lIns="136800" tIns="1980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b="1">
                <a:solidFill>
                  <a:schemeClr val="accent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tx1"/>
                </a:solidFill>
              </a:defRPr>
            </a:lvl2pPr>
            <a:lvl3pPr marL="162000" indent="-162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400" b="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tx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tx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Infobox Headline</a:t>
            </a:r>
          </a:p>
          <a:p>
            <a:pPr lvl="1"/>
            <a:r>
              <a:rPr lang="de-DE"/>
              <a:t>Copy, 14 pt</a:t>
            </a:r>
          </a:p>
          <a:p>
            <a:pPr lvl="2"/>
            <a:r>
              <a:rPr lang="de-DE"/>
              <a:t>Bullet</a:t>
            </a:r>
          </a:p>
        </p:txBody>
      </p:sp>
      <p:sp>
        <p:nvSpPr>
          <p:cNvPr id="6" name="Textplatzhalter 7">
            <a:extLst>
              <a:ext uri="{FF2B5EF4-FFF2-40B4-BE49-F238E27FC236}">
                <a16:creationId xmlns:a16="http://schemas.microsoft.com/office/drawing/2014/main" id="{8F73F949-3F6A-0A47-4AAE-083D6E9D30C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091486" y="3707193"/>
            <a:ext cx="3717926" cy="2271332"/>
          </a:xfrm>
          <a:solidFill>
            <a:schemeClr val="bg1"/>
          </a:solidFill>
        </p:spPr>
        <p:txBody>
          <a:bodyPr lIns="136800" tIns="1980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b="1">
                <a:solidFill>
                  <a:schemeClr val="accent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tx1"/>
                </a:solidFill>
              </a:defRPr>
            </a:lvl2pPr>
            <a:lvl3pPr marL="162000" indent="-162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400" b="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tx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tx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Infobox Headline</a:t>
            </a:r>
          </a:p>
          <a:p>
            <a:pPr lvl="1"/>
            <a:r>
              <a:rPr lang="de-DE"/>
              <a:t>Copy, 14 pt</a:t>
            </a:r>
          </a:p>
          <a:p>
            <a:pPr lvl="2"/>
            <a:r>
              <a:rPr lang="de-DE"/>
              <a:t>Bullet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58426D1-A580-C314-4682-D26D76278D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24000"/>
            <a:ext cx="11428412" cy="1223193"/>
          </a:xfrm>
        </p:spPr>
        <p:txBody>
          <a:bodyPr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de-DE"/>
              <a:t>Sachliche Headline, beschreibend. Sie kann über zwei Zeilen laufen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1DA59E31-4DBE-F565-9900-17624B445C65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e-DE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B9D37C79-EAD3-D387-F321-ABFFB947AFB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E7504E0-22A4-4CE4-B523-ED0996D374BF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CB1437A-7213-A1B4-87C8-C5B65601D061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| ARES status | VHEE conference 2025 | F. Burkart</a:t>
            </a:r>
            <a:endParaRPr lang="de-DE"/>
          </a:p>
        </p:txBody>
      </p:sp>
      <p:sp>
        <p:nvSpPr>
          <p:cNvPr id="10" name="Bildplatzhalter 11">
            <a:extLst>
              <a:ext uri="{FF2B5EF4-FFF2-40B4-BE49-F238E27FC236}">
                <a16:creationId xmlns:a16="http://schemas.microsoft.com/office/drawing/2014/main" id="{31B683B2-C7FB-77D4-42BE-3ADCA888F14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81000" y="1547193"/>
            <a:ext cx="3717926" cy="2160000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900000" anchor="ctr"/>
          <a:lstStyle>
            <a:lvl1pPr algn="ctr">
              <a:defRPr sz="1200"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12" name="Bildplatzhalter 11">
            <a:extLst>
              <a:ext uri="{FF2B5EF4-FFF2-40B4-BE49-F238E27FC236}">
                <a16:creationId xmlns:a16="http://schemas.microsoft.com/office/drawing/2014/main" id="{D04026AA-2B84-54FD-934C-4005F90E2373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236243" y="1547193"/>
            <a:ext cx="3717926" cy="2160000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900000" anchor="ctr"/>
          <a:lstStyle>
            <a:lvl1pPr algn="ctr">
              <a:defRPr sz="1200"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13" name="Bildplatzhalter 11">
            <a:extLst>
              <a:ext uri="{FF2B5EF4-FFF2-40B4-BE49-F238E27FC236}">
                <a16:creationId xmlns:a16="http://schemas.microsoft.com/office/drawing/2014/main" id="{0781AAD5-6D1E-E610-93C6-4B3D5EBEAD2E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091486" y="1547193"/>
            <a:ext cx="3717926" cy="2160000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900000" anchor="ctr"/>
          <a:lstStyle>
            <a:lvl1pPr algn="ctr">
              <a:defRPr sz="1200"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</p:spTree>
    <p:extLst>
      <p:ext uri="{BB962C8B-B14F-4D97-AF65-F5344CB8AC3E}">
        <p14:creationId xmlns:p14="http://schemas.microsoft.com/office/powerpoint/2010/main" val="250198772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rei Infoboxen Auzählung, dunkler Hintergrund">
    <p:bg>
      <p:bgPr>
        <a:gradFill>
          <a:gsLst>
            <a:gs pos="0">
              <a:schemeClr val="tx1"/>
            </a:gs>
            <a:gs pos="60000">
              <a:srgbClr val="00324A"/>
            </a:gs>
            <a:gs pos="100000">
              <a:srgbClr val="004A6E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58426D1-A580-C314-4682-D26D76278D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24000"/>
            <a:ext cx="11428412" cy="1224000"/>
          </a:xfrm>
        </p:spPr>
        <p:txBody>
          <a:bodyPr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de-DE"/>
              <a:t>Sachliche Headline, beschreibend. Sie kann über zwei Zeilen laufen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1DA59E31-4DBE-F565-9900-17624B445C65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e-DE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B9D37C79-EAD3-D387-F321-ABFFB947AFB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E7504E0-22A4-4CE4-B523-ED0996D374BF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CB1437A-7213-A1B4-87C8-C5B65601D061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| ARES status | VHEE conference 2025 | F. Burkart</a:t>
            </a:r>
            <a:endParaRPr lang="de-DE"/>
          </a:p>
        </p:txBody>
      </p:sp>
      <p:sp>
        <p:nvSpPr>
          <p:cNvPr id="3" name="Textplatzhalter 7">
            <a:extLst>
              <a:ext uri="{FF2B5EF4-FFF2-40B4-BE49-F238E27FC236}">
                <a16:creationId xmlns:a16="http://schemas.microsoft.com/office/drawing/2014/main" id="{F5BBA979-297F-B6D3-75C4-BFC8F391544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81000" y="2350800"/>
            <a:ext cx="3717926" cy="3060000"/>
          </a:xfrm>
          <a:solidFill>
            <a:schemeClr val="bg1"/>
          </a:solidFill>
        </p:spPr>
        <p:txBody>
          <a:bodyPr lIns="136800" tIns="1980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b="1">
                <a:solidFill>
                  <a:schemeClr val="accent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tx1"/>
                </a:solidFill>
              </a:defRPr>
            </a:lvl2pPr>
            <a:lvl3pPr marL="162000" indent="-162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3pPr>
            <a:lvl4pPr marL="324000" indent="-162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Char char="-"/>
              <a:defRPr sz="1400" b="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tx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tx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Infobox Headline</a:t>
            </a:r>
          </a:p>
          <a:p>
            <a:pPr lvl="1"/>
            <a:r>
              <a:rPr lang="de-DE"/>
              <a:t>Copy, 14 pt</a:t>
            </a:r>
          </a:p>
          <a:p>
            <a:pPr lvl="2"/>
            <a:r>
              <a:rPr lang="de-DE"/>
              <a:t>Bullet, 14 pt</a:t>
            </a:r>
          </a:p>
          <a:p>
            <a:pPr lvl="3"/>
            <a:r>
              <a:rPr lang="de-DE"/>
              <a:t>Zweiter Bullet, 14 pt</a:t>
            </a:r>
          </a:p>
        </p:txBody>
      </p:sp>
      <p:sp>
        <p:nvSpPr>
          <p:cNvPr id="15" name="Textplatzhalter 7">
            <a:extLst>
              <a:ext uri="{FF2B5EF4-FFF2-40B4-BE49-F238E27FC236}">
                <a16:creationId xmlns:a16="http://schemas.microsoft.com/office/drawing/2014/main" id="{FD1C3A40-461D-E5DA-4850-26E1100C1824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236243" y="2350800"/>
            <a:ext cx="3717926" cy="3060000"/>
          </a:xfrm>
          <a:solidFill>
            <a:schemeClr val="bg1"/>
          </a:solidFill>
        </p:spPr>
        <p:txBody>
          <a:bodyPr lIns="136800" tIns="1980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b="1">
                <a:solidFill>
                  <a:schemeClr val="accent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tx1"/>
                </a:solidFill>
              </a:defRPr>
            </a:lvl2pPr>
            <a:lvl3pPr marL="162000" indent="-162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3pPr>
            <a:lvl4pPr marL="324000" indent="-162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Char char="-"/>
              <a:defRPr sz="1400" b="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tx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tx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Infobox Headline</a:t>
            </a:r>
          </a:p>
          <a:p>
            <a:pPr lvl="1"/>
            <a:r>
              <a:rPr lang="de-DE"/>
              <a:t>Copy, 14 pt</a:t>
            </a:r>
          </a:p>
          <a:p>
            <a:pPr lvl="2"/>
            <a:r>
              <a:rPr lang="de-DE"/>
              <a:t>Bullet, 14 pt</a:t>
            </a:r>
          </a:p>
          <a:p>
            <a:pPr lvl="3"/>
            <a:r>
              <a:rPr lang="de-DE"/>
              <a:t>Zweiter Bullet, 14 pt</a:t>
            </a:r>
          </a:p>
        </p:txBody>
      </p:sp>
      <p:sp>
        <p:nvSpPr>
          <p:cNvPr id="18" name="Textplatzhalter 7">
            <a:extLst>
              <a:ext uri="{FF2B5EF4-FFF2-40B4-BE49-F238E27FC236}">
                <a16:creationId xmlns:a16="http://schemas.microsoft.com/office/drawing/2014/main" id="{608F8F0E-CB29-25FF-BF7A-325A4D487E4C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091486" y="2350800"/>
            <a:ext cx="3717926" cy="3060000"/>
          </a:xfrm>
          <a:solidFill>
            <a:schemeClr val="bg1"/>
          </a:solidFill>
        </p:spPr>
        <p:txBody>
          <a:bodyPr lIns="136800" tIns="1980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b="1">
                <a:solidFill>
                  <a:schemeClr val="accent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tx1"/>
                </a:solidFill>
              </a:defRPr>
            </a:lvl2pPr>
            <a:lvl3pPr marL="162000" indent="-162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3pPr>
            <a:lvl4pPr marL="324000" indent="-162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Char char="-"/>
              <a:defRPr sz="1400" b="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tx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tx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Infobox Headline</a:t>
            </a:r>
          </a:p>
          <a:p>
            <a:pPr lvl="1"/>
            <a:r>
              <a:rPr lang="de-DE"/>
              <a:t>Copy, 14 pt</a:t>
            </a:r>
          </a:p>
          <a:p>
            <a:pPr lvl="2"/>
            <a:r>
              <a:rPr lang="de-DE"/>
              <a:t>Bullet, 14 pt</a:t>
            </a:r>
          </a:p>
          <a:p>
            <a:pPr lvl="3"/>
            <a:r>
              <a:rPr lang="de-DE"/>
              <a:t>Zweiter Bullet, 14 pt</a:t>
            </a:r>
          </a:p>
        </p:txBody>
      </p:sp>
      <p:sp>
        <p:nvSpPr>
          <p:cNvPr id="14" name="Textplatzhalter 9">
            <a:extLst>
              <a:ext uri="{FF2B5EF4-FFF2-40B4-BE49-F238E27FC236}">
                <a16:creationId xmlns:a16="http://schemas.microsoft.com/office/drawing/2014/main" id="{57A23D16-BF31-0FC2-B5FA-553D9609F0D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464853" y="2080872"/>
            <a:ext cx="496800" cy="496800"/>
          </a:xfrm>
          <a:prstGeom prst="ellipse">
            <a:avLst/>
          </a:prstGeom>
          <a:solidFill>
            <a:schemeClr val="accent1"/>
          </a:solid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  <a:latin typeface="DesySans Office Cn Bold" panose="020B0806040000020003" pitchFamily="34" charset="0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bg1"/>
                </a:solidFill>
                <a:latin typeface="DesySans Office Cn Bold" panose="020B0806040000020003" pitchFamily="34" charset="0"/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  <a:latin typeface="DesySans Office Cn Bold" panose="020B0806040000020003" pitchFamily="34" charset="0"/>
              </a:defRPr>
            </a:lvl3pPr>
            <a:lvl4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  <a:latin typeface="DesySans Office Cn Bold" panose="020B0806040000020003" pitchFamily="34" charset="0"/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  <a:latin typeface="DesySans Office Cn Bold" panose="020B0806040000020003" pitchFamily="34" charset="0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  <a:latin typeface="DesySans Office Cn Bold" panose="020B0806040000020003" pitchFamily="34" charset="0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  <a:latin typeface="DesySans Office Cn Bold" panose="020B0806040000020003" pitchFamily="34" charset="0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  <a:latin typeface="DesySans Office Cn Bold" panose="020B0806040000020003" pitchFamily="34" charset="0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  <a:latin typeface="DesySans Office Cn Bold" panose="020B0806040000020003" pitchFamily="34" charset="0"/>
              </a:defRPr>
            </a:lvl9pPr>
          </a:lstStyle>
          <a:p>
            <a:pPr lvl="0"/>
            <a:r>
              <a:rPr lang="de-DE"/>
              <a:t>0</a:t>
            </a:r>
          </a:p>
        </p:txBody>
      </p:sp>
      <p:sp>
        <p:nvSpPr>
          <p:cNvPr id="16" name="Textplatzhalter 9">
            <a:extLst>
              <a:ext uri="{FF2B5EF4-FFF2-40B4-BE49-F238E27FC236}">
                <a16:creationId xmlns:a16="http://schemas.microsoft.com/office/drawing/2014/main" id="{5E0AD860-0567-CEC0-B7AA-C9AB2F8275E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320097" y="2080872"/>
            <a:ext cx="496800" cy="496800"/>
          </a:xfrm>
          <a:prstGeom prst="ellipse">
            <a:avLst/>
          </a:prstGeom>
          <a:solidFill>
            <a:schemeClr val="accent1"/>
          </a:solid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  <a:latin typeface="DesySans Office Cn Bold" panose="020B0806040000020003" pitchFamily="34" charset="0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bg1"/>
                </a:solidFill>
                <a:latin typeface="DesySans Office Cn Bold" panose="020B0806040000020003" pitchFamily="34" charset="0"/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  <a:latin typeface="DesySans Office Cn Bold" panose="020B0806040000020003" pitchFamily="34" charset="0"/>
              </a:defRPr>
            </a:lvl3pPr>
            <a:lvl4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  <a:latin typeface="DesySans Office Cn Bold" panose="020B0806040000020003" pitchFamily="34" charset="0"/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  <a:latin typeface="DesySans Office Cn Bold" panose="020B0806040000020003" pitchFamily="34" charset="0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  <a:latin typeface="DesySans Office Cn Bold" panose="020B0806040000020003" pitchFamily="34" charset="0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  <a:latin typeface="DesySans Office Cn Bold" panose="020B0806040000020003" pitchFamily="34" charset="0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  <a:latin typeface="DesySans Office Cn Bold" panose="020B0806040000020003" pitchFamily="34" charset="0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  <a:latin typeface="DesySans Office Cn Bold" panose="020B0806040000020003" pitchFamily="34" charset="0"/>
              </a:defRPr>
            </a:lvl9pPr>
          </a:lstStyle>
          <a:p>
            <a:pPr lvl="0"/>
            <a:r>
              <a:rPr lang="de-DE"/>
              <a:t>0</a:t>
            </a:r>
          </a:p>
        </p:txBody>
      </p:sp>
      <p:sp>
        <p:nvSpPr>
          <p:cNvPr id="17" name="Textplatzhalter 9">
            <a:extLst>
              <a:ext uri="{FF2B5EF4-FFF2-40B4-BE49-F238E27FC236}">
                <a16:creationId xmlns:a16="http://schemas.microsoft.com/office/drawing/2014/main" id="{D7BB8715-2937-1E07-4A2A-A889E835460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1175338" y="2080872"/>
            <a:ext cx="496800" cy="496800"/>
          </a:xfrm>
          <a:prstGeom prst="ellipse">
            <a:avLst/>
          </a:prstGeom>
          <a:solidFill>
            <a:schemeClr val="accent1"/>
          </a:solid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  <a:latin typeface="DesySans Office Cn Bold" panose="020B0806040000020003" pitchFamily="34" charset="0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bg1"/>
                </a:solidFill>
                <a:latin typeface="DesySans Office Cn Bold" panose="020B0806040000020003" pitchFamily="34" charset="0"/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  <a:latin typeface="DesySans Office Cn Bold" panose="020B0806040000020003" pitchFamily="34" charset="0"/>
              </a:defRPr>
            </a:lvl3pPr>
            <a:lvl4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  <a:latin typeface="DesySans Office Cn Bold" panose="020B0806040000020003" pitchFamily="34" charset="0"/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  <a:latin typeface="DesySans Office Cn Bold" panose="020B0806040000020003" pitchFamily="34" charset="0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  <a:latin typeface="DesySans Office Cn Bold" panose="020B0806040000020003" pitchFamily="34" charset="0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  <a:latin typeface="DesySans Office Cn Bold" panose="020B0806040000020003" pitchFamily="34" charset="0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  <a:latin typeface="DesySans Office Cn Bold" panose="020B0806040000020003" pitchFamily="34" charset="0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  <a:latin typeface="DesySans Office Cn Bold" panose="020B0806040000020003" pitchFamily="34" charset="0"/>
              </a:defRPr>
            </a:lvl9pPr>
          </a:lstStyle>
          <a:p>
            <a:pPr lvl="0"/>
            <a:r>
              <a:rPr lang="de-DE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418348968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hs Infoboxe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platzhalter 7">
            <a:extLst>
              <a:ext uri="{FF2B5EF4-FFF2-40B4-BE49-F238E27FC236}">
                <a16:creationId xmlns:a16="http://schemas.microsoft.com/office/drawing/2014/main" id="{78AC64DD-B18B-6280-B751-9C8267FDE84E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381000" y="2014744"/>
            <a:ext cx="1790735" cy="3715200"/>
          </a:xfrm>
          <a:solidFill>
            <a:schemeClr val="tx2"/>
          </a:solidFill>
        </p:spPr>
        <p:txBody>
          <a:bodyPr lIns="136800" tIns="4500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2pPr>
            <a:lvl3pPr marL="144000" indent="-144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Infobox Headline</a:t>
            </a:r>
          </a:p>
          <a:p>
            <a:pPr lvl="1"/>
            <a:r>
              <a:rPr lang="de-DE"/>
              <a:t>Copy, 12 pt</a:t>
            </a:r>
          </a:p>
          <a:p>
            <a:pPr lvl="2"/>
            <a:r>
              <a:rPr lang="de-DE"/>
              <a:t>Bullet</a:t>
            </a:r>
          </a:p>
        </p:txBody>
      </p:sp>
      <p:sp>
        <p:nvSpPr>
          <p:cNvPr id="6" name="Textplatzhalter 7">
            <a:extLst>
              <a:ext uri="{FF2B5EF4-FFF2-40B4-BE49-F238E27FC236}">
                <a16:creationId xmlns:a16="http://schemas.microsoft.com/office/drawing/2014/main" id="{67EE21CF-B78A-6C51-4570-0874FB187EC4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2308535" y="2014744"/>
            <a:ext cx="1790735" cy="3715200"/>
          </a:xfrm>
          <a:solidFill>
            <a:srgbClr val="00233C"/>
          </a:solidFill>
        </p:spPr>
        <p:txBody>
          <a:bodyPr lIns="136800" tIns="4500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2pPr>
            <a:lvl3pPr marL="144000" indent="-144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 Infobox Headline</a:t>
            </a:r>
          </a:p>
          <a:p>
            <a:pPr lvl="1"/>
            <a:r>
              <a:rPr lang="de-DE"/>
              <a:t>Copy, 12 pt</a:t>
            </a:r>
          </a:p>
          <a:p>
            <a:pPr lvl="2"/>
            <a:r>
              <a:rPr lang="de-DE"/>
              <a:t>Bullet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1AE319E4-BFAB-CF55-88F7-CC10A0636881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236070" y="2014744"/>
            <a:ext cx="1790735" cy="3715200"/>
          </a:xfrm>
          <a:solidFill>
            <a:schemeClr val="bg2"/>
          </a:solidFill>
        </p:spPr>
        <p:txBody>
          <a:bodyPr lIns="136800" tIns="4500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2pPr>
            <a:lvl3pPr marL="144000" indent="-144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Infobox Headline</a:t>
            </a:r>
          </a:p>
          <a:p>
            <a:pPr lvl="1"/>
            <a:r>
              <a:rPr lang="de-DE"/>
              <a:t>Copy, 12 pt</a:t>
            </a:r>
          </a:p>
          <a:p>
            <a:pPr lvl="2"/>
            <a:r>
              <a:rPr lang="de-DE"/>
              <a:t>Bullet</a:t>
            </a:r>
          </a:p>
        </p:txBody>
      </p:sp>
      <p:sp>
        <p:nvSpPr>
          <p:cNvPr id="5" name="Textplatzhalter 7">
            <a:extLst>
              <a:ext uri="{FF2B5EF4-FFF2-40B4-BE49-F238E27FC236}">
                <a16:creationId xmlns:a16="http://schemas.microsoft.com/office/drawing/2014/main" id="{D1816DCC-0A86-D003-5B49-7372EBE12688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6163605" y="2014744"/>
            <a:ext cx="1790735" cy="3715200"/>
          </a:xfrm>
          <a:solidFill>
            <a:schemeClr val="tx2"/>
          </a:solidFill>
        </p:spPr>
        <p:txBody>
          <a:bodyPr lIns="136800" tIns="4500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2pPr>
            <a:lvl3pPr marL="144000" indent="-144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Infobox Headline</a:t>
            </a:r>
          </a:p>
          <a:p>
            <a:pPr lvl="1"/>
            <a:r>
              <a:rPr lang="de-DE"/>
              <a:t>Copy, 12 pt</a:t>
            </a:r>
          </a:p>
          <a:p>
            <a:pPr lvl="2"/>
            <a:r>
              <a:rPr lang="de-DE"/>
              <a:t>Bullet</a:t>
            </a:r>
          </a:p>
        </p:txBody>
      </p:sp>
      <p:sp>
        <p:nvSpPr>
          <p:cNvPr id="13" name="Textplatzhalter 7">
            <a:extLst>
              <a:ext uri="{FF2B5EF4-FFF2-40B4-BE49-F238E27FC236}">
                <a16:creationId xmlns:a16="http://schemas.microsoft.com/office/drawing/2014/main" id="{789055D0-980C-9470-7129-AF98117B71AB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8091140" y="2014744"/>
            <a:ext cx="1790735" cy="3715200"/>
          </a:xfrm>
          <a:solidFill>
            <a:srgbClr val="00233C"/>
          </a:solidFill>
        </p:spPr>
        <p:txBody>
          <a:bodyPr lIns="136800" tIns="4500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2pPr>
            <a:lvl3pPr marL="144000" indent="-144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Infobox Headline</a:t>
            </a:r>
          </a:p>
          <a:p>
            <a:pPr lvl="1"/>
            <a:r>
              <a:rPr lang="de-DE"/>
              <a:t>Copy, 12 pt</a:t>
            </a:r>
          </a:p>
          <a:p>
            <a:pPr lvl="2"/>
            <a:r>
              <a:rPr lang="de-DE"/>
              <a:t>Bullet</a:t>
            </a:r>
          </a:p>
        </p:txBody>
      </p:sp>
      <p:sp>
        <p:nvSpPr>
          <p:cNvPr id="14" name="Textplatzhalter 7">
            <a:extLst>
              <a:ext uri="{FF2B5EF4-FFF2-40B4-BE49-F238E27FC236}">
                <a16:creationId xmlns:a16="http://schemas.microsoft.com/office/drawing/2014/main" id="{61AA9AE5-77B9-D44B-3877-A91CE842AE9B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10018675" y="2014744"/>
            <a:ext cx="1790735" cy="3715200"/>
          </a:xfrm>
          <a:solidFill>
            <a:schemeClr val="bg2"/>
          </a:solidFill>
        </p:spPr>
        <p:txBody>
          <a:bodyPr lIns="136800" tIns="4500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2pPr>
            <a:lvl3pPr marL="144000" indent="-144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Infobox Headline</a:t>
            </a:r>
          </a:p>
          <a:p>
            <a:pPr lvl="1"/>
            <a:r>
              <a:rPr lang="de-DE"/>
              <a:t>Copy, 12 pt</a:t>
            </a:r>
          </a:p>
          <a:p>
            <a:pPr lvl="2"/>
            <a:r>
              <a:rPr lang="de-DE"/>
              <a:t>Bullet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58426D1-A580-C314-4682-D26D76278D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24000"/>
            <a:ext cx="11428412" cy="651600"/>
          </a:xfrm>
        </p:spPr>
        <p:txBody>
          <a:bodyPr/>
          <a:lstStyle>
            <a:lvl1pPr>
              <a:defRPr sz="4000"/>
            </a:lvl1pPr>
          </a:lstStyle>
          <a:p>
            <a:r>
              <a:rPr lang="de-DE"/>
              <a:t>Sachliche Headline, beschreibend, einzeilig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1DA59E31-4DBE-F565-9900-17624B445C65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de-DE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B9D37C79-EAD3-D387-F321-ABFFB947AFB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E7504E0-22A4-4CE4-B523-ED0996D374BF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CB1437A-7213-A1B4-87C8-C5B65601D061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| ARES status | VHEE conference 2025 | F. Burkart</a:t>
            </a:r>
            <a:endParaRPr lang="de-DE"/>
          </a:p>
        </p:txBody>
      </p:sp>
      <p:sp>
        <p:nvSpPr>
          <p:cNvPr id="23" name="Bildplatzhalter 22">
            <a:extLst>
              <a:ext uri="{FF2B5EF4-FFF2-40B4-BE49-F238E27FC236}">
                <a16:creationId xmlns:a16="http://schemas.microsoft.com/office/drawing/2014/main" id="{7BDCE6E3-3757-85DA-3F0E-97A694277C79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941568" y="1679944"/>
            <a:ext cx="669600" cy="669600"/>
          </a:xfrm>
          <a:prstGeom prst="ellipse">
            <a:avLst/>
          </a:prstGeom>
          <a:solidFill>
            <a:srgbClr val="EB6E0F"/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Icon</a:t>
            </a:r>
          </a:p>
        </p:txBody>
      </p:sp>
      <p:sp>
        <p:nvSpPr>
          <p:cNvPr id="26" name="Bildplatzhalter 22">
            <a:extLst>
              <a:ext uri="{FF2B5EF4-FFF2-40B4-BE49-F238E27FC236}">
                <a16:creationId xmlns:a16="http://schemas.microsoft.com/office/drawing/2014/main" id="{9D46E66F-A01F-6456-A74B-333440A197DA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2869103" y="1679944"/>
            <a:ext cx="669600" cy="669600"/>
          </a:xfrm>
          <a:prstGeom prst="ellipse">
            <a:avLst/>
          </a:prstGeom>
          <a:solidFill>
            <a:srgbClr val="EB6E0F"/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Icon</a:t>
            </a:r>
          </a:p>
        </p:txBody>
      </p:sp>
      <p:sp>
        <p:nvSpPr>
          <p:cNvPr id="27" name="Bildplatzhalter 22">
            <a:extLst>
              <a:ext uri="{FF2B5EF4-FFF2-40B4-BE49-F238E27FC236}">
                <a16:creationId xmlns:a16="http://schemas.microsoft.com/office/drawing/2014/main" id="{5A3117B4-6944-D905-AA2C-3D84067963BD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4796638" y="1679944"/>
            <a:ext cx="669600" cy="669600"/>
          </a:xfrm>
          <a:prstGeom prst="ellipse">
            <a:avLst/>
          </a:prstGeom>
          <a:solidFill>
            <a:srgbClr val="EB6E0F"/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Icon</a:t>
            </a:r>
          </a:p>
        </p:txBody>
      </p:sp>
      <p:sp>
        <p:nvSpPr>
          <p:cNvPr id="28" name="Bildplatzhalter 22">
            <a:extLst>
              <a:ext uri="{FF2B5EF4-FFF2-40B4-BE49-F238E27FC236}">
                <a16:creationId xmlns:a16="http://schemas.microsoft.com/office/drawing/2014/main" id="{646AE0E8-423B-72F5-C90E-30D8EC0C8569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6724173" y="1679944"/>
            <a:ext cx="669600" cy="669600"/>
          </a:xfrm>
          <a:prstGeom prst="ellipse">
            <a:avLst/>
          </a:prstGeom>
          <a:solidFill>
            <a:srgbClr val="EB6E0F"/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Icon</a:t>
            </a:r>
          </a:p>
        </p:txBody>
      </p:sp>
      <p:sp>
        <p:nvSpPr>
          <p:cNvPr id="29" name="Bildplatzhalter 22">
            <a:extLst>
              <a:ext uri="{FF2B5EF4-FFF2-40B4-BE49-F238E27FC236}">
                <a16:creationId xmlns:a16="http://schemas.microsoft.com/office/drawing/2014/main" id="{C46A9B5D-0CC3-D1B8-6680-6825B3C261EA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8651708" y="1679944"/>
            <a:ext cx="669600" cy="669600"/>
          </a:xfrm>
          <a:prstGeom prst="ellipse">
            <a:avLst/>
          </a:prstGeom>
          <a:solidFill>
            <a:srgbClr val="EB6E0F"/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Icon</a:t>
            </a:r>
          </a:p>
        </p:txBody>
      </p:sp>
      <p:sp>
        <p:nvSpPr>
          <p:cNvPr id="30" name="Bildplatzhalter 22">
            <a:extLst>
              <a:ext uri="{FF2B5EF4-FFF2-40B4-BE49-F238E27FC236}">
                <a16:creationId xmlns:a16="http://schemas.microsoft.com/office/drawing/2014/main" id="{369A327C-1E48-C21C-D374-8AB0B076EC9A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10579244" y="1679944"/>
            <a:ext cx="669600" cy="669600"/>
          </a:xfrm>
          <a:prstGeom prst="ellipse">
            <a:avLst/>
          </a:prstGeom>
          <a:solidFill>
            <a:srgbClr val="EB6E0F"/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Icon</a:t>
            </a:r>
          </a:p>
        </p:txBody>
      </p:sp>
      <p:sp>
        <p:nvSpPr>
          <p:cNvPr id="9" name="Textplatzhalter 9">
            <a:extLst>
              <a:ext uri="{FF2B5EF4-FFF2-40B4-BE49-F238E27FC236}">
                <a16:creationId xmlns:a16="http://schemas.microsoft.com/office/drawing/2014/main" id="{3D152251-3B5F-910F-F447-FCA698D9B93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0999" y="975946"/>
            <a:ext cx="11428412" cy="703998"/>
          </a:xfrm>
        </p:spPr>
        <p:txBody>
          <a:bodyPr/>
          <a:lstStyle>
            <a:lvl1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1pPr>
            <a:lvl2pPr marL="0" indent="0">
              <a:lnSpc>
                <a:spcPct val="105000"/>
              </a:lnSpc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2pPr>
            <a:lvl3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3pPr>
            <a:lvl4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4pPr>
            <a:lvl5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5pPr>
            <a:lvl6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6pPr>
            <a:lvl7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7pPr>
            <a:lvl8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8pPr>
            <a:lvl9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9pPr>
          </a:lstStyle>
          <a:p>
            <a:pPr lvl="0"/>
            <a:r>
              <a:rPr lang="de-DE"/>
              <a:t>Sachliche Subline, beschreibend zum Beispielthema. (Sublineplatzhalter ist kopierbar, wenn er Zeichen enthält.)</a:t>
            </a:r>
          </a:p>
        </p:txBody>
      </p:sp>
    </p:spTree>
    <p:extLst>
      <p:ext uri="{BB962C8B-B14F-4D97-AF65-F5344CB8AC3E}">
        <p14:creationId xmlns:p14="http://schemas.microsoft.com/office/powerpoint/2010/main" val="169861110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ünf Mitarbei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platzhalter 7">
            <a:extLst>
              <a:ext uri="{FF2B5EF4-FFF2-40B4-BE49-F238E27FC236}">
                <a16:creationId xmlns:a16="http://schemas.microsoft.com/office/drawing/2014/main" id="{0FAE9453-E553-DA09-1D24-0048C8EBC82E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381001" y="1547193"/>
            <a:ext cx="2176242" cy="4431331"/>
          </a:xfrm>
          <a:solidFill>
            <a:srgbClr val="00233C"/>
          </a:solidFill>
        </p:spPr>
        <p:txBody>
          <a:bodyPr lIns="136800" tIns="15804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2pPr>
            <a:lvl3pPr marL="144000" indent="-144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Infobox Headline</a:t>
            </a:r>
          </a:p>
          <a:p>
            <a:pPr lvl="1"/>
            <a:r>
              <a:rPr lang="de-DE"/>
              <a:t>Copy, 12 pt</a:t>
            </a:r>
          </a:p>
          <a:p>
            <a:pPr lvl="2"/>
            <a:r>
              <a:rPr lang="de-DE"/>
              <a:t>Bullet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58426D1-A580-C314-4682-D26D76278D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24000"/>
            <a:ext cx="11428412" cy="651600"/>
          </a:xfrm>
        </p:spPr>
        <p:txBody>
          <a:bodyPr/>
          <a:lstStyle>
            <a:lvl1pPr>
              <a:defRPr sz="4000"/>
            </a:lvl1pPr>
          </a:lstStyle>
          <a:p>
            <a:r>
              <a:rPr lang="de-DE"/>
              <a:t>Sachliche Headline, beschreibend, einzeilig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1DA59E31-4DBE-F565-9900-17624B445C65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de-DE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B9D37C79-EAD3-D387-F321-ABFFB947AFB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E7504E0-22A4-4CE4-B523-ED0996D374BF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CB1437A-7213-A1B4-87C8-C5B65601D061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| ARES status | VHEE conference 2025 | F. Burkart</a:t>
            </a:r>
            <a:endParaRPr lang="de-DE"/>
          </a:p>
        </p:txBody>
      </p:sp>
      <p:sp>
        <p:nvSpPr>
          <p:cNvPr id="10" name="Bildplatzhalter 11">
            <a:extLst>
              <a:ext uri="{FF2B5EF4-FFF2-40B4-BE49-F238E27FC236}">
                <a16:creationId xmlns:a16="http://schemas.microsoft.com/office/drawing/2014/main" id="{964BF34A-821F-9EFA-AC3C-D81609F6686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75122" y="1734620"/>
            <a:ext cx="1188000" cy="1188000"/>
          </a:xfrm>
          <a:prstGeom prst="ellipse">
            <a:avLst/>
          </a:prstGeom>
          <a:solidFill>
            <a:schemeClr val="bg2"/>
          </a:solidFill>
        </p:spPr>
        <p:txBody>
          <a:bodyPr lIns="0" tIns="0" rIns="0" bIns="0" anchor="ctr"/>
          <a:lstStyle>
            <a:lvl1pPr marL="0" indent="0" algn="ctr">
              <a:defRPr sz="700"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22" name="Textplatzhalter 7">
            <a:extLst>
              <a:ext uri="{FF2B5EF4-FFF2-40B4-BE49-F238E27FC236}">
                <a16:creationId xmlns:a16="http://schemas.microsoft.com/office/drawing/2014/main" id="{2E97A083-57A0-1C3A-4CC7-5FE942D6A33A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2694043" y="1547193"/>
            <a:ext cx="2176242" cy="4431331"/>
          </a:xfrm>
          <a:solidFill>
            <a:srgbClr val="00233C"/>
          </a:solidFill>
        </p:spPr>
        <p:txBody>
          <a:bodyPr lIns="136800" tIns="15804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2pPr>
            <a:lvl3pPr marL="144000" indent="-144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Infobox Headline</a:t>
            </a:r>
          </a:p>
          <a:p>
            <a:pPr lvl="1"/>
            <a:r>
              <a:rPr lang="de-DE"/>
              <a:t>Copy, 12 pt</a:t>
            </a:r>
          </a:p>
          <a:p>
            <a:pPr lvl="2"/>
            <a:r>
              <a:rPr lang="de-DE"/>
              <a:t>Bullet</a:t>
            </a:r>
          </a:p>
        </p:txBody>
      </p:sp>
      <p:sp>
        <p:nvSpPr>
          <p:cNvPr id="23" name="Textplatzhalter 7">
            <a:extLst>
              <a:ext uri="{FF2B5EF4-FFF2-40B4-BE49-F238E27FC236}">
                <a16:creationId xmlns:a16="http://schemas.microsoft.com/office/drawing/2014/main" id="{602ED5D5-6E3D-623F-BAE8-6DDDDD3F67D4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5007085" y="1547193"/>
            <a:ext cx="2176242" cy="4431331"/>
          </a:xfrm>
          <a:solidFill>
            <a:srgbClr val="00233C"/>
          </a:solidFill>
        </p:spPr>
        <p:txBody>
          <a:bodyPr lIns="136800" tIns="15804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2pPr>
            <a:lvl3pPr marL="144000" indent="-144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Infobox Headline</a:t>
            </a:r>
          </a:p>
          <a:p>
            <a:pPr lvl="1"/>
            <a:r>
              <a:rPr lang="de-DE"/>
              <a:t>Copy, 12 pt</a:t>
            </a:r>
          </a:p>
          <a:p>
            <a:pPr lvl="2"/>
            <a:r>
              <a:rPr lang="de-DE"/>
              <a:t>Bullet</a:t>
            </a:r>
          </a:p>
        </p:txBody>
      </p:sp>
      <p:sp>
        <p:nvSpPr>
          <p:cNvPr id="24" name="Textplatzhalter 7">
            <a:extLst>
              <a:ext uri="{FF2B5EF4-FFF2-40B4-BE49-F238E27FC236}">
                <a16:creationId xmlns:a16="http://schemas.microsoft.com/office/drawing/2014/main" id="{8C68E0A1-2823-EC69-7F77-502CF63B271B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7320127" y="1547193"/>
            <a:ext cx="2176242" cy="4431331"/>
          </a:xfrm>
          <a:solidFill>
            <a:srgbClr val="00233C"/>
          </a:solidFill>
        </p:spPr>
        <p:txBody>
          <a:bodyPr lIns="136800" tIns="15804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2pPr>
            <a:lvl3pPr marL="144000" indent="-144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Infobox Headline</a:t>
            </a:r>
          </a:p>
          <a:p>
            <a:pPr lvl="1"/>
            <a:r>
              <a:rPr lang="de-DE"/>
              <a:t>Copy, 12 pt</a:t>
            </a:r>
          </a:p>
          <a:p>
            <a:pPr lvl="2"/>
            <a:r>
              <a:rPr lang="de-DE"/>
              <a:t>Bullet</a:t>
            </a:r>
          </a:p>
        </p:txBody>
      </p:sp>
      <p:sp>
        <p:nvSpPr>
          <p:cNvPr id="25" name="Textplatzhalter 7">
            <a:extLst>
              <a:ext uri="{FF2B5EF4-FFF2-40B4-BE49-F238E27FC236}">
                <a16:creationId xmlns:a16="http://schemas.microsoft.com/office/drawing/2014/main" id="{2ADAD49D-8625-BB17-98AA-35876FF2DA04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9633169" y="1547193"/>
            <a:ext cx="2176242" cy="4431331"/>
          </a:xfrm>
          <a:solidFill>
            <a:srgbClr val="00233C"/>
          </a:solidFill>
        </p:spPr>
        <p:txBody>
          <a:bodyPr lIns="136800" tIns="15804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2pPr>
            <a:lvl3pPr marL="144000" indent="-144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Infobox Headline</a:t>
            </a:r>
          </a:p>
          <a:p>
            <a:pPr lvl="1"/>
            <a:r>
              <a:rPr lang="de-DE"/>
              <a:t>Copy, 12 pt</a:t>
            </a:r>
          </a:p>
          <a:p>
            <a:pPr lvl="2"/>
            <a:r>
              <a:rPr lang="de-DE"/>
              <a:t>Bullet</a:t>
            </a:r>
          </a:p>
        </p:txBody>
      </p:sp>
      <p:sp>
        <p:nvSpPr>
          <p:cNvPr id="6" name="Bildplatzhalter 11">
            <a:extLst>
              <a:ext uri="{FF2B5EF4-FFF2-40B4-BE49-F238E27FC236}">
                <a16:creationId xmlns:a16="http://schemas.microsoft.com/office/drawing/2014/main" id="{676D4A00-D6F1-88A3-DB10-4E23D1925109}"/>
              </a:ext>
            </a:extLst>
          </p:cNvPr>
          <p:cNvSpPr>
            <a:spLocks noGrp="1"/>
          </p:cNvSpPr>
          <p:nvPr>
            <p:ph type="pic" sz="quarter" idx="53" hasCustomPrompt="1"/>
          </p:nvPr>
        </p:nvSpPr>
        <p:spPr>
          <a:xfrm>
            <a:off x="3188164" y="1734620"/>
            <a:ext cx="1188000" cy="1188000"/>
          </a:xfrm>
          <a:prstGeom prst="ellipse">
            <a:avLst/>
          </a:prstGeom>
          <a:solidFill>
            <a:schemeClr val="bg2"/>
          </a:solidFill>
        </p:spPr>
        <p:txBody>
          <a:bodyPr lIns="0" tIns="0" rIns="0" bIns="0" anchor="ctr"/>
          <a:lstStyle>
            <a:lvl1pPr marL="0" indent="0" algn="ctr">
              <a:defRPr sz="700"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8" name="Bildplatzhalter 11">
            <a:extLst>
              <a:ext uri="{FF2B5EF4-FFF2-40B4-BE49-F238E27FC236}">
                <a16:creationId xmlns:a16="http://schemas.microsoft.com/office/drawing/2014/main" id="{13BFD95F-FF63-522D-9D3B-FD6AECDDA081}"/>
              </a:ext>
            </a:extLst>
          </p:cNvPr>
          <p:cNvSpPr>
            <a:spLocks noGrp="1"/>
          </p:cNvSpPr>
          <p:nvPr>
            <p:ph type="pic" sz="quarter" idx="54" hasCustomPrompt="1"/>
          </p:nvPr>
        </p:nvSpPr>
        <p:spPr>
          <a:xfrm>
            <a:off x="5501206" y="1734620"/>
            <a:ext cx="1188000" cy="1188000"/>
          </a:xfrm>
          <a:prstGeom prst="ellipse">
            <a:avLst/>
          </a:prstGeom>
          <a:solidFill>
            <a:schemeClr val="bg2"/>
          </a:solidFill>
        </p:spPr>
        <p:txBody>
          <a:bodyPr lIns="0" tIns="0" rIns="0" bIns="0" anchor="ctr"/>
          <a:lstStyle>
            <a:lvl1pPr marL="0" indent="0" algn="ctr">
              <a:defRPr sz="700"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9" name="Bildplatzhalter 11">
            <a:extLst>
              <a:ext uri="{FF2B5EF4-FFF2-40B4-BE49-F238E27FC236}">
                <a16:creationId xmlns:a16="http://schemas.microsoft.com/office/drawing/2014/main" id="{85E3B032-D736-C04C-3D48-E88EDB2BE6F4}"/>
              </a:ext>
            </a:extLst>
          </p:cNvPr>
          <p:cNvSpPr>
            <a:spLocks noGrp="1"/>
          </p:cNvSpPr>
          <p:nvPr>
            <p:ph type="pic" sz="quarter" idx="55" hasCustomPrompt="1"/>
          </p:nvPr>
        </p:nvSpPr>
        <p:spPr>
          <a:xfrm>
            <a:off x="7814248" y="1734620"/>
            <a:ext cx="1188000" cy="1188000"/>
          </a:xfrm>
          <a:prstGeom prst="ellipse">
            <a:avLst/>
          </a:prstGeom>
          <a:solidFill>
            <a:schemeClr val="bg2"/>
          </a:solidFill>
        </p:spPr>
        <p:txBody>
          <a:bodyPr lIns="0" tIns="0" rIns="0" bIns="0" anchor="ctr"/>
          <a:lstStyle>
            <a:lvl1pPr marL="0" indent="0" algn="ctr">
              <a:defRPr sz="700"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12" name="Bildplatzhalter 11">
            <a:extLst>
              <a:ext uri="{FF2B5EF4-FFF2-40B4-BE49-F238E27FC236}">
                <a16:creationId xmlns:a16="http://schemas.microsoft.com/office/drawing/2014/main" id="{460FAB5F-9CA5-303C-2FC1-55B04208385E}"/>
              </a:ext>
            </a:extLst>
          </p:cNvPr>
          <p:cNvSpPr>
            <a:spLocks noGrp="1"/>
          </p:cNvSpPr>
          <p:nvPr>
            <p:ph type="pic" sz="quarter" idx="56" hasCustomPrompt="1"/>
          </p:nvPr>
        </p:nvSpPr>
        <p:spPr>
          <a:xfrm>
            <a:off x="10127290" y="1734620"/>
            <a:ext cx="1188000" cy="1188000"/>
          </a:xfrm>
          <a:prstGeom prst="ellipse">
            <a:avLst/>
          </a:prstGeom>
          <a:solidFill>
            <a:schemeClr val="bg2"/>
          </a:solidFill>
        </p:spPr>
        <p:txBody>
          <a:bodyPr lIns="0" tIns="0" rIns="0" bIns="0" anchor="ctr"/>
          <a:lstStyle>
            <a:lvl1pPr marL="0" indent="0" algn="ctr">
              <a:defRPr sz="700"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5" name="Textplatzhalter 9">
            <a:extLst>
              <a:ext uri="{FF2B5EF4-FFF2-40B4-BE49-F238E27FC236}">
                <a16:creationId xmlns:a16="http://schemas.microsoft.com/office/drawing/2014/main" id="{A35296BF-4F3A-AC35-1568-9F1BA88A577B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380999" y="975947"/>
            <a:ext cx="11428412" cy="571247"/>
          </a:xfrm>
        </p:spPr>
        <p:txBody>
          <a:bodyPr/>
          <a:lstStyle>
            <a:lvl1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1pPr>
            <a:lvl2pPr marL="0" indent="0">
              <a:lnSpc>
                <a:spcPct val="105000"/>
              </a:lnSpc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2pPr>
            <a:lvl3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3pPr>
            <a:lvl4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4pPr>
            <a:lvl5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5pPr>
            <a:lvl6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6pPr>
            <a:lvl7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7pPr>
            <a:lvl8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8pPr>
            <a:lvl9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9pPr>
          </a:lstStyle>
          <a:p>
            <a:pPr lvl="0"/>
            <a:r>
              <a:rPr lang="de-DE"/>
              <a:t>Sachliche Subline, beschreibend zum Beispielthema. (Sublineplatzhalter ist kopierbar, wenn er Zeichen enthält.)</a:t>
            </a:r>
          </a:p>
        </p:txBody>
      </p:sp>
    </p:spTree>
    <p:extLst>
      <p:ext uri="{BB962C8B-B14F-4D97-AF65-F5344CB8AC3E}">
        <p14:creationId xmlns:p14="http://schemas.microsoft.com/office/powerpoint/2010/main" val="198455144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 Mitarbei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platzhalter 7">
            <a:extLst>
              <a:ext uri="{FF2B5EF4-FFF2-40B4-BE49-F238E27FC236}">
                <a16:creationId xmlns:a16="http://schemas.microsoft.com/office/drawing/2014/main" id="{1DCF7057-FC35-8FFA-DB13-E39846A8529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381001" y="1547193"/>
            <a:ext cx="2176242" cy="2147265"/>
          </a:xfrm>
          <a:solidFill>
            <a:srgbClr val="00233C"/>
          </a:solidFill>
        </p:spPr>
        <p:txBody>
          <a:bodyPr lIns="136800" tIns="10764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2pPr>
            <a:lvl3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Infobox Headline</a:t>
            </a:r>
          </a:p>
          <a:p>
            <a:pPr lvl="1"/>
            <a:r>
              <a:rPr lang="de-DE"/>
              <a:t>Copy, 12 pt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58426D1-A580-C314-4682-D26D76278D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24000"/>
            <a:ext cx="11428412" cy="1224000"/>
          </a:xfrm>
        </p:spPr>
        <p:txBody>
          <a:bodyPr/>
          <a:lstStyle>
            <a:lvl1pPr>
              <a:defRPr sz="4000"/>
            </a:lvl1pPr>
          </a:lstStyle>
          <a:p>
            <a:r>
              <a:rPr lang="de-DE"/>
              <a:t>Sachliche Headline, beschreibend, einzeilig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1DA59E31-4DBE-F565-9900-17624B445C65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de-DE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B9D37C79-EAD3-D387-F321-ABFFB947AFB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E7504E0-22A4-4CE4-B523-ED0996D374BF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CB1437A-7213-A1B4-87C8-C5B65601D061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| ARES status | VHEE conference 2025 | F. Burkart</a:t>
            </a:r>
            <a:endParaRPr lang="de-DE"/>
          </a:p>
        </p:txBody>
      </p:sp>
      <p:sp>
        <p:nvSpPr>
          <p:cNvPr id="30" name="Textplatzhalter 7">
            <a:extLst>
              <a:ext uri="{FF2B5EF4-FFF2-40B4-BE49-F238E27FC236}">
                <a16:creationId xmlns:a16="http://schemas.microsoft.com/office/drawing/2014/main" id="{60DDE78C-ABCE-2769-1F91-986F4C7558BC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381001" y="3831258"/>
            <a:ext cx="2176242" cy="2147265"/>
          </a:xfrm>
          <a:solidFill>
            <a:srgbClr val="00233C"/>
          </a:solidFill>
        </p:spPr>
        <p:txBody>
          <a:bodyPr lIns="136800" tIns="10764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2pPr>
            <a:lvl3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Infobox Headline</a:t>
            </a:r>
          </a:p>
          <a:p>
            <a:pPr lvl="1"/>
            <a:r>
              <a:rPr lang="de-DE"/>
              <a:t>Copy, 12 pt</a:t>
            </a:r>
          </a:p>
        </p:txBody>
      </p:sp>
      <p:sp>
        <p:nvSpPr>
          <p:cNvPr id="24" name="Bildplatzhalter 11">
            <a:extLst>
              <a:ext uri="{FF2B5EF4-FFF2-40B4-BE49-F238E27FC236}">
                <a16:creationId xmlns:a16="http://schemas.microsoft.com/office/drawing/2014/main" id="{1D27D42A-B00E-8C69-8A1C-98ED8BE598D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089032" y="1719161"/>
            <a:ext cx="760179" cy="760179"/>
          </a:xfrm>
          <a:prstGeom prst="ellipse">
            <a:avLst/>
          </a:prstGeom>
          <a:solidFill>
            <a:schemeClr val="bg2"/>
          </a:solidFill>
        </p:spPr>
        <p:txBody>
          <a:bodyPr lIns="0" tIns="0" rIns="0" bIns="0" anchor="b"/>
          <a:lstStyle>
            <a:lvl1pPr marL="0" indent="0" algn="ctr">
              <a:defRPr sz="770"/>
            </a:lvl1pPr>
          </a:lstStyle>
          <a:p>
            <a:r>
              <a:rPr lang="de-DE"/>
              <a:t>Bild hinzufügen</a:t>
            </a:r>
          </a:p>
        </p:txBody>
      </p:sp>
      <p:sp>
        <p:nvSpPr>
          <p:cNvPr id="5" name="Textplatzhalter 7">
            <a:extLst>
              <a:ext uri="{FF2B5EF4-FFF2-40B4-BE49-F238E27FC236}">
                <a16:creationId xmlns:a16="http://schemas.microsoft.com/office/drawing/2014/main" id="{2B0A7036-0685-BABB-118B-ABED517227C8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2694043" y="1547193"/>
            <a:ext cx="2176242" cy="2147265"/>
          </a:xfrm>
          <a:solidFill>
            <a:srgbClr val="00233C"/>
          </a:solidFill>
        </p:spPr>
        <p:txBody>
          <a:bodyPr lIns="136800" tIns="10764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2pPr>
            <a:lvl3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Infobox Headline</a:t>
            </a:r>
          </a:p>
          <a:p>
            <a:pPr lvl="1"/>
            <a:r>
              <a:rPr lang="de-DE"/>
              <a:t>Copy, 12 pt</a:t>
            </a:r>
          </a:p>
        </p:txBody>
      </p:sp>
      <p:sp>
        <p:nvSpPr>
          <p:cNvPr id="6" name="Textplatzhalter 7">
            <a:extLst>
              <a:ext uri="{FF2B5EF4-FFF2-40B4-BE49-F238E27FC236}">
                <a16:creationId xmlns:a16="http://schemas.microsoft.com/office/drawing/2014/main" id="{68021561-BCF9-EECA-0A4B-991DD62404B3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5007085" y="1547193"/>
            <a:ext cx="2176242" cy="2147265"/>
          </a:xfrm>
          <a:solidFill>
            <a:srgbClr val="00233C"/>
          </a:solidFill>
        </p:spPr>
        <p:txBody>
          <a:bodyPr lIns="136800" tIns="10764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2pPr>
            <a:lvl3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Infobox Headline</a:t>
            </a:r>
          </a:p>
          <a:p>
            <a:pPr lvl="1"/>
            <a:r>
              <a:rPr lang="de-DE"/>
              <a:t>Copy, 12 pt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B17DD3F-D4A1-CEAF-CF81-2293F6AC6EE6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7320127" y="1547193"/>
            <a:ext cx="2176242" cy="2147265"/>
          </a:xfrm>
          <a:solidFill>
            <a:srgbClr val="00233C"/>
          </a:solidFill>
        </p:spPr>
        <p:txBody>
          <a:bodyPr lIns="136800" tIns="10764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2pPr>
            <a:lvl3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Infobox Headline</a:t>
            </a:r>
          </a:p>
          <a:p>
            <a:pPr lvl="1"/>
            <a:r>
              <a:rPr lang="de-DE"/>
              <a:t>Copy, 12 pt</a:t>
            </a:r>
          </a:p>
        </p:txBody>
      </p:sp>
      <p:sp>
        <p:nvSpPr>
          <p:cNvPr id="9" name="Textplatzhalter 7">
            <a:extLst>
              <a:ext uri="{FF2B5EF4-FFF2-40B4-BE49-F238E27FC236}">
                <a16:creationId xmlns:a16="http://schemas.microsoft.com/office/drawing/2014/main" id="{02D5B191-0158-03A2-DB90-9466D03FA539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9633170" y="1547193"/>
            <a:ext cx="2176242" cy="2147265"/>
          </a:xfrm>
          <a:solidFill>
            <a:srgbClr val="00233C"/>
          </a:solidFill>
        </p:spPr>
        <p:txBody>
          <a:bodyPr lIns="136800" tIns="10764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2pPr>
            <a:lvl3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Infobox Headline</a:t>
            </a:r>
          </a:p>
          <a:p>
            <a:pPr lvl="1"/>
            <a:r>
              <a:rPr lang="de-DE"/>
              <a:t>Copy, 12 pt</a:t>
            </a:r>
          </a:p>
        </p:txBody>
      </p:sp>
      <p:sp>
        <p:nvSpPr>
          <p:cNvPr id="22" name="Bildplatzhalter 11">
            <a:extLst>
              <a:ext uri="{FF2B5EF4-FFF2-40B4-BE49-F238E27FC236}">
                <a16:creationId xmlns:a16="http://schemas.microsoft.com/office/drawing/2014/main" id="{52E6895D-4F53-2394-ADCB-8EC102790038}"/>
              </a:ext>
            </a:extLst>
          </p:cNvPr>
          <p:cNvSpPr>
            <a:spLocks noGrp="1"/>
          </p:cNvSpPr>
          <p:nvPr>
            <p:ph type="pic" sz="quarter" idx="66" hasCustomPrompt="1"/>
          </p:nvPr>
        </p:nvSpPr>
        <p:spPr>
          <a:xfrm>
            <a:off x="3402074" y="1719161"/>
            <a:ext cx="760179" cy="760179"/>
          </a:xfrm>
          <a:prstGeom prst="ellipse">
            <a:avLst/>
          </a:prstGeom>
          <a:solidFill>
            <a:schemeClr val="bg2"/>
          </a:solidFill>
        </p:spPr>
        <p:txBody>
          <a:bodyPr tIns="0" bIns="0" anchor="b"/>
          <a:lstStyle>
            <a:lvl1pPr algn="ctr">
              <a:defRPr sz="700"/>
            </a:lvl1pPr>
          </a:lstStyle>
          <a:p>
            <a:r>
              <a:rPr lang="de-DE"/>
              <a:t>Bild hinzufügen</a:t>
            </a:r>
          </a:p>
        </p:txBody>
      </p:sp>
      <p:sp>
        <p:nvSpPr>
          <p:cNvPr id="26" name="Bildplatzhalter 11">
            <a:extLst>
              <a:ext uri="{FF2B5EF4-FFF2-40B4-BE49-F238E27FC236}">
                <a16:creationId xmlns:a16="http://schemas.microsoft.com/office/drawing/2014/main" id="{3603434F-C970-DE07-2F08-99065CAF7661}"/>
              </a:ext>
            </a:extLst>
          </p:cNvPr>
          <p:cNvSpPr>
            <a:spLocks noGrp="1"/>
          </p:cNvSpPr>
          <p:nvPr>
            <p:ph type="pic" sz="quarter" idx="67" hasCustomPrompt="1"/>
          </p:nvPr>
        </p:nvSpPr>
        <p:spPr>
          <a:xfrm>
            <a:off x="5715117" y="1719161"/>
            <a:ext cx="760179" cy="760179"/>
          </a:xfrm>
          <a:prstGeom prst="ellipse">
            <a:avLst/>
          </a:prstGeom>
          <a:solidFill>
            <a:schemeClr val="bg2"/>
          </a:solidFill>
        </p:spPr>
        <p:txBody>
          <a:bodyPr tIns="0" bIns="0" anchor="b"/>
          <a:lstStyle>
            <a:lvl1pPr algn="ctr">
              <a:defRPr sz="700"/>
            </a:lvl1pPr>
          </a:lstStyle>
          <a:p>
            <a:r>
              <a:rPr lang="de-DE"/>
              <a:t>Bild hinzufügen</a:t>
            </a:r>
          </a:p>
        </p:txBody>
      </p:sp>
      <p:sp>
        <p:nvSpPr>
          <p:cNvPr id="27" name="Bildplatzhalter 11">
            <a:extLst>
              <a:ext uri="{FF2B5EF4-FFF2-40B4-BE49-F238E27FC236}">
                <a16:creationId xmlns:a16="http://schemas.microsoft.com/office/drawing/2014/main" id="{3BFD04AC-3E51-1C91-034C-82B5FAFA5A34}"/>
              </a:ext>
            </a:extLst>
          </p:cNvPr>
          <p:cNvSpPr>
            <a:spLocks noGrp="1"/>
          </p:cNvSpPr>
          <p:nvPr>
            <p:ph type="pic" sz="quarter" idx="68" hasCustomPrompt="1"/>
          </p:nvPr>
        </p:nvSpPr>
        <p:spPr>
          <a:xfrm>
            <a:off x="8028158" y="1719161"/>
            <a:ext cx="760179" cy="760179"/>
          </a:xfrm>
          <a:prstGeom prst="ellipse">
            <a:avLst/>
          </a:prstGeom>
          <a:solidFill>
            <a:schemeClr val="bg2"/>
          </a:solidFill>
        </p:spPr>
        <p:txBody>
          <a:bodyPr tIns="0" bIns="0" anchor="b"/>
          <a:lstStyle>
            <a:lvl1pPr algn="ctr">
              <a:defRPr sz="700"/>
            </a:lvl1pPr>
          </a:lstStyle>
          <a:p>
            <a:r>
              <a:rPr lang="de-DE"/>
              <a:t>Bild hinzufügen</a:t>
            </a:r>
          </a:p>
        </p:txBody>
      </p:sp>
      <p:sp>
        <p:nvSpPr>
          <p:cNvPr id="28" name="Bildplatzhalter 11">
            <a:extLst>
              <a:ext uri="{FF2B5EF4-FFF2-40B4-BE49-F238E27FC236}">
                <a16:creationId xmlns:a16="http://schemas.microsoft.com/office/drawing/2014/main" id="{9BCC8A3B-006D-4379-9E00-2B21712A2C94}"/>
              </a:ext>
            </a:extLst>
          </p:cNvPr>
          <p:cNvSpPr>
            <a:spLocks noGrp="1"/>
          </p:cNvSpPr>
          <p:nvPr>
            <p:ph type="pic" sz="quarter" idx="69" hasCustomPrompt="1"/>
          </p:nvPr>
        </p:nvSpPr>
        <p:spPr>
          <a:xfrm>
            <a:off x="10341201" y="1719161"/>
            <a:ext cx="760179" cy="760179"/>
          </a:xfrm>
          <a:prstGeom prst="ellipse">
            <a:avLst/>
          </a:prstGeom>
          <a:solidFill>
            <a:schemeClr val="bg2"/>
          </a:solidFill>
        </p:spPr>
        <p:txBody>
          <a:bodyPr tIns="0" bIns="0" anchor="b"/>
          <a:lstStyle>
            <a:lvl1pPr algn="ctr">
              <a:defRPr sz="700"/>
            </a:lvl1pPr>
          </a:lstStyle>
          <a:p>
            <a:r>
              <a:rPr lang="de-DE"/>
              <a:t>Bild hinzufügen</a:t>
            </a:r>
          </a:p>
        </p:txBody>
      </p:sp>
      <p:sp>
        <p:nvSpPr>
          <p:cNvPr id="29" name="Bildplatzhalter 11">
            <a:extLst>
              <a:ext uri="{FF2B5EF4-FFF2-40B4-BE49-F238E27FC236}">
                <a16:creationId xmlns:a16="http://schemas.microsoft.com/office/drawing/2014/main" id="{016DFC82-8F82-62B1-ED33-77675F04B283}"/>
              </a:ext>
            </a:extLst>
          </p:cNvPr>
          <p:cNvSpPr>
            <a:spLocks noGrp="1"/>
          </p:cNvSpPr>
          <p:nvPr>
            <p:ph type="pic" sz="quarter" idx="70" hasCustomPrompt="1"/>
          </p:nvPr>
        </p:nvSpPr>
        <p:spPr>
          <a:xfrm>
            <a:off x="1089032" y="4003227"/>
            <a:ext cx="760179" cy="760179"/>
          </a:xfrm>
          <a:prstGeom prst="ellipse">
            <a:avLst/>
          </a:prstGeom>
          <a:solidFill>
            <a:schemeClr val="bg2"/>
          </a:solidFill>
        </p:spPr>
        <p:txBody>
          <a:bodyPr lIns="0" tIns="0" rIns="0" bIns="0" anchor="b"/>
          <a:lstStyle>
            <a:lvl1pPr marL="0" indent="0" algn="ctr">
              <a:defRPr sz="770"/>
            </a:lvl1pPr>
          </a:lstStyle>
          <a:p>
            <a:r>
              <a:rPr lang="de-DE"/>
              <a:t>Bild hinzufügen</a:t>
            </a:r>
          </a:p>
        </p:txBody>
      </p:sp>
      <p:sp>
        <p:nvSpPr>
          <p:cNvPr id="31" name="Textplatzhalter 7">
            <a:extLst>
              <a:ext uri="{FF2B5EF4-FFF2-40B4-BE49-F238E27FC236}">
                <a16:creationId xmlns:a16="http://schemas.microsoft.com/office/drawing/2014/main" id="{B9B06D82-CBB6-84E9-13F3-7AE47994EAA5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2694043" y="3831258"/>
            <a:ext cx="2176242" cy="2147265"/>
          </a:xfrm>
          <a:solidFill>
            <a:srgbClr val="00233C"/>
          </a:solidFill>
        </p:spPr>
        <p:txBody>
          <a:bodyPr lIns="136800" tIns="10764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2pPr>
            <a:lvl3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Infobox Headline</a:t>
            </a:r>
          </a:p>
          <a:p>
            <a:pPr lvl="1"/>
            <a:r>
              <a:rPr lang="de-DE"/>
              <a:t>Copy, 12 pt</a:t>
            </a:r>
          </a:p>
        </p:txBody>
      </p:sp>
      <p:sp>
        <p:nvSpPr>
          <p:cNvPr id="33" name="Textplatzhalter 7">
            <a:extLst>
              <a:ext uri="{FF2B5EF4-FFF2-40B4-BE49-F238E27FC236}">
                <a16:creationId xmlns:a16="http://schemas.microsoft.com/office/drawing/2014/main" id="{B73548DB-8FD8-546F-18EF-9BE551361A1E}"/>
              </a:ext>
            </a:extLst>
          </p:cNvPr>
          <p:cNvSpPr>
            <a:spLocks noGrp="1"/>
          </p:cNvSpPr>
          <p:nvPr>
            <p:ph type="body" sz="quarter" idx="73" hasCustomPrompt="1"/>
          </p:nvPr>
        </p:nvSpPr>
        <p:spPr>
          <a:xfrm>
            <a:off x="5007085" y="3831258"/>
            <a:ext cx="2176242" cy="2147265"/>
          </a:xfrm>
          <a:solidFill>
            <a:srgbClr val="00233C"/>
          </a:solidFill>
        </p:spPr>
        <p:txBody>
          <a:bodyPr lIns="136800" tIns="10764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2pPr>
            <a:lvl3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Infobox Headline</a:t>
            </a:r>
          </a:p>
          <a:p>
            <a:pPr lvl="1"/>
            <a:r>
              <a:rPr lang="de-DE"/>
              <a:t>Copy, 12 pt</a:t>
            </a:r>
          </a:p>
        </p:txBody>
      </p:sp>
      <p:sp>
        <p:nvSpPr>
          <p:cNvPr id="34" name="Textplatzhalter 7">
            <a:extLst>
              <a:ext uri="{FF2B5EF4-FFF2-40B4-BE49-F238E27FC236}">
                <a16:creationId xmlns:a16="http://schemas.microsoft.com/office/drawing/2014/main" id="{D334B039-7463-D922-863C-7FD416FE4A7E}"/>
              </a:ext>
            </a:extLst>
          </p:cNvPr>
          <p:cNvSpPr>
            <a:spLocks noGrp="1"/>
          </p:cNvSpPr>
          <p:nvPr>
            <p:ph type="body" sz="quarter" idx="74" hasCustomPrompt="1"/>
          </p:nvPr>
        </p:nvSpPr>
        <p:spPr>
          <a:xfrm>
            <a:off x="7320127" y="3831258"/>
            <a:ext cx="2176242" cy="2147265"/>
          </a:xfrm>
          <a:solidFill>
            <a:srgbClr val="00233C"/>
          </a:solidFill>
        </p:spPr>
        <p:txBody>
          <a:bodyPr lIns="136800" tIns="10764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2pPr>
            <a:lvl3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Infobox Headline</a:t>
            </a:r>
          </a:p>
          <a:p>
            <a:pPr lvl="1"/>
            <a:r>
              <a:rPr lang="de-DE"/>
              <a:t>Copy, 12 pt</a:t>
            </a:r>
          </a:p>
        </p:txBody>
      </p:sp>
      <p:sp>
        <p:nvSpPr>
          <p:cNvPr id="35" name="Textplatzhalter 7">
            <a:extLst>
              <a:ext uri="{FF2B5EF4-FFF2-40B4-BE49-F238E27FC236}">
                <a16:creationId xmlns:a16="http://schemas.microsoft.com/office/drawing/2014/main" id="{15329793-21DD-48EE-3E0B-833F8FD2E971}"/>
              </a:ext>
            </a:extLst>
          </p:cNvPr>
          <p:cNvSpPr>
            <a:spLocks noGrp="1"/>
          </p:cNvSpPr>
          <p:nvPr>
            <p:ph type="body" sz="quarter" idx="75" hasCustomPrompt="1"/>
          </p:nvPr>
        </p:nvSpPr>
        <p:spPr>
          <a:xfrm>
            <a:off x="9633170" y="3831258"/>
            <a:ext cx="2176242" cy="2147265"/>
          </a:xfrm>
          <a:solidFill>
            <a:srgbClr val="00233C"/>
          </a:solidFill>
        </p:spPr>
        <p:txBody>
          <a:bodyPr lIns="136800" tIns="10764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2pPr>
            <a:lvl3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Infobox Headline</a:t>
            </a:r>
          </a:p>
          <a:p>
            <a:pPr lvl="1"/>
            <a:r>
              <a:rPr lang="de-DE"/>
              <a:t>Copy, 12 pt</a:t>
            </a:r>
          </a:p>
        </p:txBody>
      </p:sp>
      <p:sp>
        <p:nvSpPr>
          <p:cNvPr id="37" name="Bildplatzhalter 11">
            <a:extLst>
              <a:ext uri="{FF2B5EF4-FFF2-40B4-BE49-F238E27FC236}">
                <a16:creationId xmlns:a16="http://schemas.microsoft.com/office/drawing/2014/main" id="{BBD4B57A-F793-0C26-4C97-27A91DD72FC5}"/>
              </a:ext>
            </a:extLst>
          </p:cNvPr>
          <p:cNvSpPr>
            <a:spLocks noGrp="1"/>
          </p:cNvSpPr>
          <p:nvPr>
            <p:ph type="pic" sz="quarter" idx="76" hasCustomPrompt="1"/>
          </p:nvPr>
        </p:nvSpPr>
        <p:spPr>
          <a:xfrm>
            <a:off x="3402074" y="4003227"/>
            <a:ext cx="760179" cy="760179"/>
          </a:xfrm>
          <a:prstGeom prst="ellipse">
            <a:avLst/>
          </a:prstGeom>
          <a:solidFill>
            <a:schemeClr val="bg2"/>
          </a:solidFill>
        </p:spPr>
        <p:txBody>
          <a:bodyPr tIns="0" bIns="0" anchor="b"/>
          <a:lstStyle>
            <a:lvl1pPr algn="ctr">
              <a:defRPr sz="700"/>
            </a:lvl1pPr>
          </a:lstStyle>
          <a:p>
            <a:r>
              <a:rPr lang="de-DE"/>
              <a:t>Bild hinzufügen</a:t>
            </a:r>
          </a:p>
        </p:txBody>
      </p:sp>
      <p:sp>
        <p:nvSpPr>
          <p:cNvPr id="38" name="Bildplatzhalter 11">
            <a:extLst>
              <a:ext uri="{FF2B5EF4-FFF2-40B4-BE49-F238E27FC236}">
                <a16:creationId xmlns:a16="http://schemas.microsoft.com/office/drawing/2014/main" id="{25E4EDE8-B88A-5608-F1E7-23193D301132}"/>
              </a:ext>
            </a:extLst>
          </p:cNvPr>
          <p:cNvSpPr>
            <a:spLocks noGrp="1"/>
          </p:cNvSpPr>
          <p:nvPr>
            <p:ph type="pic" sz="quarter" idx="77" hasCustomPrompt="1"/>
          </p:nvPr>
        </p:nvSpPr>
        <p:spPr>
          <a:xfrm>
            <a:off x="5715116" y="4003227"/>
            <a:ext cx="760179" cy="760179"/>
          </a:xfrm>
          <a:prstGeom prst="ellipse">
            <a:avLst/>
          </a:prstGeom>
          <a:solidFill>
            <a:schemeClr val="bg2"/>
          </a:solidFill>
        </p:spPr>
        <p:txBody>
          <a:bodyPr tIns="0" bIns="0" anchor="b"/>
          <a:lstStyle>
            <a:lvl1pPr algn="ctr">
              <a:defRPr sz="700"/>
            </a:lvl1pPr>
          </a:lstStyle>
          <a:p>
            <a:r>
              <a:rPr lang="de-DE"/>
              <a:t>Bild hinzufügen</a:t>
            </a:r>
          </a:p>
        </p:txBody>
      </p:sp>
      <p:sp>
        <p:nvSpPr>
          <p:cNvPr id="39" name="Bildplatzhalter 11">
            <a:extLst>
              <a:ext uri="{FF2B5EF4-FFF2-40B4-BE49-F238E27FC236}">
                <a16:creationId xmlns:a16="http://schemas.microsoft.com/office/drawing/2014/main" id="{19FCBB71-CB60-9C31-ABFC-553181655173}"/>
              </a:ext>
            </a:extLst>
          </p:cNvPr>
          <p:cNvSpPr>
            <a:spLocks noGrp="1"/>
          </p:cNvSpPr>
          <p:nvPr>
            <p:ph type="pic" sz="quarter" idx="78" hasCustomPrompt="1"/>
          </p:nvPr>
        </p:nvSpPr>
        <p:spPr>
          <a:xfrm>
            <a:off x="8028158" y="4003227"/>
            <a:ext cx="760179" cy="760179"/>
          </a:xfrm>
          <a:prstGeom prst="ellipse">
            <a:avLst/>
          </a:prstGeom>
          <a:solidFill>
            <a:schemeClr val="bg2"/>
          </a:solidFill>
        </p:spPr>
        <p:txBody>
          <a:bodyPr tIns="0" bIns="0" anchor="b"/>
          <a:lstStyle>
            <a:lvl1pPr algn="ctr">
              <a:defRPr sz="700"/>
            </a:lvl1pPr>
          </a:lstStyle>
          <a:p>
            <a:r>
              <a:rPr lang="de-DE"/>
              <a:t>Bild hinzufügen</a:t>
            </a:r>
          </a:p>
        </p:txBody>
      </p:sp>
      <p:sp>
        <p:nvSpPr>
          <p:cNvPr id="40" name="Bildplatzhalter 11">
            <a:extLst>
              <a:ext uri="{FF2B5EF4-FFF2-40B4-BE49-F238E27FC236}">
                <a16:creationId xmlns:a16="http://schemas.microsoft.com/office/drawing/2014/main" id="{BD508751-4453-5EF2-FE9F-C0AF9A788D99}"/>
              </a:ext>
            </a:extLst>
          </p:cNvPr>
          <p:cNvSpPr>
            <a:spLocks noGrp="1"/>
          </p:cNvSpPr>
          <p:nvPr>
            <p:ph type="pic" sz="quarter" idx="79" hasCustomPrompt="1"/>
          </p:nvPr>
        </p:nvSpPr>
        <p:spPr>
          <a:xfrm>
            <a:off x="10341201" y="4003227"/>
            <a:ext cx="760179" cy="760179"/>
          </a:xfrm>
          <a:prstGeom prst="ellipse">
            <a:avLst/>
          </a:prstGeom>
          <a:solidFill>
            <a:schemeClr val="bg2"/>
          </a:solidFill>
        </p:spPr>
        <p:txBody>
          <a:bodyPr tIns="0" bIns="0" anchor="b"/>
          <a:lstStyle>
            <a:lvl1pPr algn="ctr">
              <a:defRPr sz="700"/>
            </a:lvl1pPr>
          </a:lstStyle>
          <a:p>
            <a:r>
              <a:rPr lang="de-DE"/>
              <a:t>Bild hinzufügen</a:t>
            </a:r>
          </a:p>
        </p:txBody>
      </p:sp>
    </p:spTree>
    <p:extLst>
      <p:ext uri="{BB962C8B-B14F-4D97-AF65-F5344CB8AC3E}">
        <p14:creationId xmlns:p14="http://schemas.microsoft.com/office/powerpoint/2010/main" val="333281127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drei Mitarbeiter, dunkler Hintergrund">
    <p:bg>
      <p:bgPr>
        <a:gradFill>
          <a:gsLst>
            <a:gs pos="0">
              <a:schemeClr val="tx1"/>
            </a:gs>
            <a:gs pos="60000">
              <a:srgbClr val="00324A"/>
            </a:gs>
            <a:gs pos="100000">
              <a:srgbClr val="004A6E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58426D1-A580-C314-4682-D26D76278D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24000"/>
            <a:ext cx="11428412" cy="1224000"/>
          </a:xfrm>
        </p:spPr>
        <p:txBody>
          <a:bodyPr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de-DE"/>
              <a:t>Sachliche Headline, beschreibend. Sie kann über zwei Zeilen laufen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1DA59E31-4DBE-F565-9900-17624B445C65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e-DE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B9D37C79-EAD3-D387-F321-ABFFB947AFB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E7504E0-22A4-4CE4-B523-ED0996D374BF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CB1437A-7213-A1B4-87C8-C5B65601D061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| ARES status | VHEE conference 2025 | F. Burkart</a:t>
            </a:r>
            <a:endParaRPr lang="de-DE"/>
          </a:p>
        </p:txBody>
      </p:sp>
      <p:sp>
        <p:nvSpPr>
          <p:cNvPr id="6" name="Textplatzhalter 7">
            <a:extLst>
              <a:ext uri="{FF2B5EF4-FFF2-40B4-BE49-F238E27FC236}">
                <a16:creationId xmlns:a16="http://schemas.microsoft.com/office/drawing/2014/main" id="{EBB63144-DC67-63BE-9C0A-2F98C38B207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1000" y="2527200"/>
            <a:ext cx="3718800" cy="3448800"/>
          </a:xfrm>
        </p:spPr>
        <p:txBody>
          <a:bodyPr numCol="1" spcCol="136800"/>
          <a:lstStyle>
            <a:lvl1pPr>
              <a:defRPr>
                <a:solidFill>
                  <a:schemeClr val="bg1"/>
                </a:solidFill>
              </a:defRPr>
            </a:lvl1pPr>
            <a:lvl2pPr>
              <a:buClrTx/>
              <a:defRPr>
                <a:solidFill>
                  <a:schemeClr val="bg1"/>
                </a:solidFill>
              </a:defRPr>
            </a:lvl2pPr>
            <a:lvl3pPr>
              <a:buClrTx/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buClrTx/>
              <a:defRPr>
                <a:solidFill>
                  <a:schemeClr val="bg1"/>
                </a:solidFill>
              </a:defRPr>
            </a:lvl5pPr>
            <a:lvl6pPr>
              <a:buClrTx/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Copy, 16 pt</a:t>
            </a:r>
          </a:p>
          <a:p>
            <a:pPr lvl="1"/>
            <a:r>
              <a:rPr lang="de-DE"/>
              <a:t>Bulletpoint, 16 pt</a:t>
            </a:r>
          </a:p>
          <a:p>
            <a:pPr lvl="2"/>
            <a:r>
              <a:rPr lang="de-DE"/>
              <a:t>Spiegelstrich, 16 pt</a:t>
            </a:r>
          </a:p>
          <a:p>
            <a:pPr lvl="3"/>
            <a:r>
              <a:rPr lang="de-DE"/>
              <a:t>Copy, 14 pt</a:t>
            </a:r>
          </a:p>
          <a:p>
            <a:pPr lvl="4"/>
            <a:r>
              <a:rPr lang="de-DE"/>
              <a:t>Bulletpoint, 14 pt</a:t>
            </a:r>
          </a:p>
          <a:p>
            <a:pPr lvl="5"/>
            <a:r>
              <a:rPr lang="de-DE"/>
              <a:t>Spiegelstrich, 14 pt</a:t>
            </a:r>
          </a:p>
          <a:p>
            <a:pPr lvl="6"/>
            <a:r>
              <a:rPr lang="de-DE"/>
              <a:t>Zwischenüberschrift, 16 pt</a:t>
            </a:r>
          </a:p>
          <a:p>
            <a:pPr lvl="7"/>
            <a:r>
              <a:rPr lang="de-DE"/>
              <a:t>Zwischenüberschrift, 14 pt</a:t>
            </a:r>
          </a:p>
          <a:p>
            <a:pPr lvl="8"/>
            <a:r>
              <a:rPr lang="de-DE"/>
              <a:t>Intro, 20 pt</a:t>
            </a:r>
          </a:p>
        </p:txBody>
      </p:sp>
      <p:sp>
        <p:nvSpPr>
          <p:cNvPr id="18" name="Textplatzhalter 7">
            <a:extLst>
              <a:ext uri="{FF2B5EF4-FFF2-40B4-BE49-F238E27FC236}">
                <a16:creationId xmlns:a16="http://schemas.microsoft.com/office/drawing/2014/main" id="{ABC4CB2F-E1A6-D8F4-F581-CC58BC51F1F5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5746950" y="3048900"/>
            <a:ext cx="1929803" cy="2929624"/>
          </a:xfrm>
          <a:solidFill>
            <a:srgbClr val="EAF1F4"/>
          </a:solidFill>
        </p:spPr>
        <p:txBody>
          <a:bodyPr lIns="136800" tIns="1980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2pPr>
            <a:lvl3pPr marL="144000" indent="-144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Infobox Headline</a:t>
            </a:r>
          </a:p>
          <a:p>
            <a:pPr lvl="1"/>
            <a:r>
              <a:rPr lang="de-DE"/>
              <a:t>Copy, 12 pt</a:t>
            </a:r>
          </a:p>
          <a:p>
            <a:pPr lvl="2"/>
            <a:r>
              <a:rPr lang="de-DE"/>
              <a:t>Bullet</a:t>
            </a:r>
          </a:p>
        </p:txBody>
      </p:sp>
      <p:sp>
        <p:nvSpPr>
          <p:cNvPr id="5" name="Textplatzhalter 7">
            <a:extLst>
              <a:ext uri="{FF2B5EF4-FFF2-40B4-BE49-F238E27FC236}">
                <a16:creationId xmlns:a16="http://schemas.microsoft.com/office/drawing/2014/main" id="{19807EDA-9353-B73E-49CD-1D10B8E8ACC8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7813277" y="3048900"/>
            <a:ext cx="1929803" cy="2929624"/>
          </a:xfrm>
          <a:solidFill>
            <a:srgbClr val="EAF1F4"/>
          </a:solidFill>
        </p:spPr>
        <p:txBody>
          <a:bodyPr lIns="136800" tIns="1980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2pPr>
            <a:lvl3pPr marL="144000" indent="-144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Infobox Headline</a:t>
            </a:r>
          </a:p>
          <a:p>
            <a:pPr lvl="1"/>
            <a:r>
              <a:rPr lang="de-DE"/>
              <a:t>Copy, 12 pt</a:t>
            </a:r>
          </a:p>
          <a:p>
            <a:pPr lvl="2"/>
            <a:r>
              <a:rPr lang="de-DE"/>
              <a:t>Bullet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B4D12EB-F94E-74E5-8960-E93EBA2825A5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9879606" y="3048900"/>
            <a:ext cx="1929803" cy="2929624"/>
          </a:xfrm>
          <a:solidFill>
            <a:srgbClr val="EAF1F4"/>
          </a:solidFill>
        </p:spPr>
        <p:txBody>
          <a:bodyPr lIns="136800" tIns="1980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2pPr>
            <a:lvl3pPr marL="144000" indent="-144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Infobox Headline</a:t>
            </a:r>
          </a:p>
          <a:p>
            <a:pPr lvl="1"/>
            <a:r>
              <a:rPr lang="de-DE"/>
              <a:t>Copy, 12 pt</a:t>
            </a:r>
          </a:p>
          <a:p>
            <a:pPr lvl="2"/>
            <a:r>
              <a:rPr lang="de-DE"/>
              <a:t>Bullet</a:t>
            </a:r>
          </a:p>
        </p:txBody>
      </p:sp>
      <p:sp>
        <p:nvSpPr>
          <p:cNvPr id="24" name="Bildplatzhalter 11">
            <a:extLst>
              <a:ext uri="{FF2B5EF4-FFF2-40B4-BE49-F238E27FC236}">
                <a16:creationId xmlns:a16="http://schemas.microsoft.com/office/drawing/2014/main" id="{83208717-6DA9-86F7-71EC-74B64A05BF51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5746950" y="1823645"/>
            <a:ext cx="1929803" cy="1225255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lIns="72000" tIns="72000" rIns="72000" bIns="72000" anchor="ctr"/>
          <a:lstStyle>
            <a:lvl1pPr algn="ctr">
              <a:lnSpc>
                <a:spcPct val="120000"/>
              </a:lnSpc>
              <a:defRPr sz="1100"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25" name="Bildplatzhalter 11">
            <a:extLst>
              <a:ext uri="{FF2B5EF4-FFF2-40B4-BE49-F238E27FC236}">
                <a16:creationId xmlns:a16="http://schemas.microsoft.com/office/drawing/2014/main" id="{A8ED91C3-A7B8-5614-65B0-1C6214A97D51}"/>
              </a:ext>
            </a:extLst>
          </p:cNvPr>
          <p:cNvSpPr>
            <a:spLocks noGrp="1"/>
          </p:cNvSpPr>
          <p:nvPr>
            <p:ph type="pic" sz="quarter" idx="44" hasCustomPrompt="1"/>
          </p:nvPr>
        </p:nvSpPr>
        <p:spPr>
          <a:xfrm>
            <a:off x="7813277" y="1823645"/>
            <a:ext cx="1929803" cy="1225255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lIns="72000" tIns="72000" rIns="72000" bIns="72000" anchor="ctr"/>
          <a:lstStyle>
            <a:lvl1pPr algn="ctr">
              <a:defRPr sz="1100"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26" name="Bildplatzhalter 11">
            <a:extLst>
              <a:ext uri="{FF2B5EF4-FFF2-40B4-BE49-F238E27FC236}">
                <a16:creationId xmlns:a16="http://schemas.microsoft.com/office/drawing/2014/main" id="{D71231BA-BDB9-3415-D256-E1526C50B86D}"/>
              </a:ext>
            </a:extLst>
          </p:cNvPr>
          <p:cNvSpPr>
            <a:spLocks noGrp="1"/>
          </p:cNvSpPr>
          <p:nvPr>
            <p:ph type="pic" sz="quarter" idx="45" hasCustomPrompt="1"/>
          </p:nvPr>
        </p:nvSpPr>
        <p:spPr>
          <a:xfrm>
            <a:off x="9879606" y="1823645"/>
            <a:ext cx="1929803" cy="1225255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lIns="72000" tIns="72000" rIns="72000" bIns="72000" anchor="ctr"/>
          <a:lstStyle>
            <a:lvl1pPr algn="ctr">
              <a:defRPr sz="1100"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</p:spTree>
    <p:extLst>
      <p:ext uri="{BB962C8B-B14F-4D97-AF65-F5344CB8AC3E}">
        <p14:creationId xmlns:p14="http://schemas.microsoft.com/office/powerpoint/2010/main" val="21796705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mit Abdunkelung + Bildplatzhal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11">
            <a:extLst>
              <a:ext uri="{FF2B5EF4-FFF2-40B4-BE49-F238E27FC236}">
                <a16:creationId xmlns:a16="http://schemas.microsoft.com/office/drawing/2014/main" id="{D49BB5AD-84F7-6620-F55C-37FFF346AD3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858000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lIns="0" tIns="1080000" rIns="0" anchor="ctr"/>
          <a:lstStyle>
            <a:lvl1pPr algn="r">
              <a:defRPr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01F3143-CC15-7707-FEA1-32F2342634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10014438" cy="6858000"/>
          </a:xfrm>
          <a:gradFill>
            <a:gsLst>
              <a:gs pos="0">
                <a:schemeClr val="tx1">
                  <a:alpha val="50000"/>
                </a:schemeClr>
              </a:gs>
              <a:gs pos="52000">
                <a:schemeClr val="tx1">
                  <a:alpha val="4000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</p:spPr>
        <p:txBody>
          <a:bodyPr lIns="381600" rIns="3600000" bIns="4212000" anchor="b"/>
          <a:lstStyle>
            <a:lvl1pPr>
              <a:lnSpc>
                <a:spcPct val="83000"/>
              </a:lnSpc>
              <a:defRPr sz="7750" cap="all" baseline="0">
                <a:solidFill>
                  <a:schemeClr val="tx2"/>
                </a:solidFill>
                <a:latin typeface="DesySans Office Cn Heavy" panose="020B0B06040000020003" pitchFamily="34" charset="0"/>
              </a:defRPr>
            </a:lvl1pPr>
          </a:lstStyle>
          <a:p>
            <a:r>
              <a:rPr lang="de-DE"/>
              <a:t>Image Headline.</a:t>
            </a:r>
          </a:p>
        </p:txBody>
      </p:sp>
      <p:sp>
        <p:nvSpPr>
          <p:cNvPr id="10" name="Untertitel 9">
            <a:extLst>
              <a:ext uri="{FF2B5EF4-FFF2-40B4-BE49-F238E27FC236}">
                <a16:creationId xmlns:a16="http://schemas.microsoft.com/office/drawing/2014/main" id="{2D0A1BC4-3CD5-8C10-9E36-5969D88A7FD0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381600" y="2651361"/>
            <a:ext cx="5644550" cy="1408174"/>
          </a:xfrm>
        </p:spPr>
        <p:txBody>
          <a:bodyPr/>
          <a:lstStyle>
            <a:lvl1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1pPr>
            <a:lvl2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2pPr>
            <a:lvl3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3pPr>
            <a:lvl4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4pPr>
            <a:lvl5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5pPr>
            <a:lvl6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6pPr>
            <a:lvl7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7pPr>
            <a:lvl8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8pPr>
            <a:lvl9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9pPr>
          </a:lstStyle>
          <a:p>
            <a:r>
              <a:rPr lang="de-DE"/>
              <a:t>Image Subline, beschreibend zum Beispielthema. (Sublineplatzhalter ist kopierbar, wenn er Zeichen enthält.) </a:t>
            </a:r>
          </a:p>
        </p:txBody>
      </p:sp>
      <p:sp>
        <p:nvSpPr>
          <p:cNvPr id="18" name="SmartArt-Platzhalter 16">
            <a:extLst>
              <a:ext uri="{FF2B5EF4-FFF2-40B4-BE49-F238E27FC236}">
                <a16:creationId xmlns:a16="http://schemas.microsoft.com/office/drawing/2014/main" id="{65B4B097-090E-54CE-3C2D-3BAD87B0DEFF}"/>
              </a:ext>
            </a:extLst>
          </p:cNvPr>
          <p:cNvSpPr>
            <a:spLocks noGrp="1"/>
          </p:cNvSpPr>
          <p:nvPr>
            <p:ph type="dgm" sz="quarter" idx="17"/>
          </p:nvPr>
        </p:nvSpPr>
        <p:spPr>
          <a:xfrm>
            <a:off x="10636346" y="5432199"/>
            <a:ext cx="1044126" cy="1044126"/>
          </a:xfrm>
          <a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Click icon to add SmartArt graphic</a:t>
            </a:r>
            <a:endParaRPr lang="de-DE"/>
          </a:p>
        </p:txBody>
      </p:sp>
      <p:sp>
        <p:nvSpPr>
          <p:cNvPr id="17" name="SmartArt-Platzhalter 16">
            <a:extLst>
              <a:ext uri="{FF2B5EF4-FFF2-40B4-BE49-F238E27FC236}">
                <a16:creationId xmlns:a16="http://schemas.microsoft.com/office/drawing/2014/main" id="{6C734EEC-37C5-614C-02DC-064C9C270BFA}"/>
              </a:ext>
            </a:extLst>
          </p:cNvPr>
          <p:cNvSpPr>
            <a:spLocks noGrp="1"/>
          </p:cNvSpPr>
          <p:nvPr>
            <p:ph type="dgm" sz="quarter" idx="16"/>
          </p:nvPr>
        </p:nvSpPr>
        <p:spPr>
          <a:xfrm>
            <a:off x="383384" y="6275621"/>
            <a:ext cx="1495277" cy="202886"/>
          </a:xfrm>
          <a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Click icon to add SmartArt graphic</a:t>
            </a:r>
            <a:endParaRPr lang="de-DE"/>
          </a:p>
        </p:txBody>
      </p:sp>
      <p:sp>
        <p:nvSpPr>
          <p:cNvPr id="14" name="Textplatzhalter 9">
            <a:extLst>
              <a:ext uri="{FF2B5EF4-FFF2-40B4-BE49-F238E27FC236}">
                <a16:creationId xmlns:a16="http://schemas.microsoft.com/office/drawing/2014/main" id="{8F85BFB5-2679-4B99-ADD4-BC3B8983278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1599" y="4432177"/>
            <a:ext cx="3717326" cy="1546347"/>
          </a:xfrm>
        </p:spPr>
        <p:txBody>
          <a:bodyPr/>
          <a:lstStyle>
            <a:lvl1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1pPr>
            <a:lvl2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None/>
              <a:defRPr sz="1500" b="0">
                <a:solidFill>
                  <a:schemeClr val="bg1"/>
                </a:solidFill>
              </a:defRPr>
            </a:lvl2pPr>
            <a:lvl3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3pPr>
            <a:lvl4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4pPr>
            <a:lvl5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5pPr>
            <a:lvl6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6pPr>
            <a:lvl7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7pPr>
            <a:lvl8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8pPr>
            <a:lvl9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Name, Funktion, Datum</a:t>
            </a:r>
          </a:p>
        </p:txBody>
      </p:sp>
    </p:spTree>
    <p:extLst>
      <p:ext uri="{BB962C8B-B14F-4D97-AF65-F5344CB8AC3E}">
        <p14:creationId xmlns:p14="http://schemas.microsoft.com/office/powerpoint/2010/main" val="329184036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ultipicture-layout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08B6892D-368C-2EFA-FF6B-15A6B5AD14F1}"/>
              </a:ext>
            </a:extLst>
          </p:cNvPr>
          <p:cNvSpPr txBox="1"/>
          <p:nvPr userDrawn="1"/>
        </p:nvSpPr>
        <p:spPr>
          <a:xfrm>
            <a:off x="0" y="1648046"/>
            <a:ext cx="12192000" cy="356190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de-DE" sz="13000">
                <a:solidFill>
                  <a:schemeClr val="bg1"/>
                </a:solidFill>
              </a:rPr>
              <a:t>Multipicture-layouts</a:t>
            </a:r>
          </a:p>
        </p:txBody>
      </p:sp>
    </p:spTree>
    <p:extLst>
      <p:ext uri="{BB962C8B-B14F-4D97-AF65-F5344CB8AC3E}">
        <p14:creationId xmlns:p14="http://schemas.microsoft.com/office/powerpoint/2010/main" val="163874174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pictur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1D4D7327-7074-581A-FD52-62751BA0D8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50E53BD-0381-E106-AD75-997E2362447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E7504E0-22A4-4CE4-B523-ED0996D374BF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6A9446E-28C0-A7B6-1756-9A9187C76EB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| ARES status | VHEE conference 2025 | F. Burkart</a:t>
            </a:r>
            <a:endParaRPr lang="de-DE"/>
          </a:p>
        </p:txBody>
      </p:sp>
      <p:sp>
        <p:nvSpPr>
          <p:cNvPr id="8" name="Bildplatzhalter 11">
            <a:extLst>
              <a:ext uri="{FF2B5EF4-FFF2-40B4-BE49-F238E27FC236}">
                <a16:creationId xmlns:a16="http://schemas.microsoft.com/office/drawing/2014/main" id="{FD4D8A43-F294-4B45-A754-9B120CC08CAC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381001" y="1305099"/>
            <a:ext cx="5714206" cy="3050931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1080000" anchor="ctr"/>
          <a:lstStyle>
            <a:lvl1pPr algn="ctr">
              <a:defRPr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10" name="Bildplatzhalter 11">
            <a:extLst>
              <a:ext uri="{FF2B5EF4-FFF2-40B4-BE49-F238E27FC236}">
                <a16:creationId xmlns:a16="http://schemas.microsoft.com/office/drawing/2014/main" id="{034A1EED-1039-5E36-6CC3-725E3F166CB2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095207" y="2003495"/>
            <a:ext cx="5714206" cy="3050931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1080000" anchor="ctr"/>
          <a:lstStyle>
            <a:lvl1pPr algn="ctr">
              <a:defRPr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11" name="Bildplatzhalter 11">
            <a:extLst>
              <a:ext uri="{FF2B5EF4-FFF2-40B4-BE49-F238E27FC236}">
                <a16:creationId xmlns:a16="http://schemas.microsoft.com/office/drawing/2014/main" id="{A45AFFCA-6B8E-3CC8-E8BC-BC7177A6CAD0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6095207" y="381000"/>
            <a:ext cx="3127924" cy="1622495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0" anchor="ctr"/>
          <a:lstStyle>
            <a:lvl1pPr algn="ctr">
              <a:defRPr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12" name="Bildplatzhalter 11">
            <a:extLst>
              <a:ext uri="{FF2B5EF4-FFF2-40B4-BE49-F238E27FC236}">
                <a16:creationId xmlns:a16="http://schemas.microsoft.com/office/drawing/2014/main" id="{A58AE085-43EA-59B6-697C-414C4CEB56EA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2967283" y="4356030"/>
            <a:ext cx="3127924" cy="1622495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0" anchor="ctr"/>
          <a:lstStyle>
            <a:lvl1pPr algn="ctr">
              <a:defRPr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</p:spTree>
    <p:extLst>
      <p:ext uri="{BB962C8B-B14F-4D97-AF65-F5344CB8AC3E}">
        <p14:creationId xmlns:p14="http://schemas.microsoft.com/office/powerpoint/2010/main" val="193296986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pictu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11">
            <a:extLst>
              <a:ext uri="{FF2B5EF4-FFF2-40B4-BE49-F238E27FC236}">
                <a16:creationId xmlns:a16="http://schemas.microsoft.com/office/drawing/2014/main" id="{FD4D8A43-F294-4B45-A754-9B120CC08CAC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0" y="0"/>
            <a:ext cx="6096000" cy="6858000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1080000" anchor="ctr"/>
          <a:lstStyle>
            <a:lvl1pPr algn="ctr">
              <a:defRPr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2" name="Bildplatzhalter 11">
            <a:extLst>
              <a:ext uri="{FF2B5EF4-FFF2-40B4-BE49-F238E27FC236}">
                <a16:creationId xmlns:a16="http://schemas.microsoft.com/office/drawing/2014/main" id="{E1137212-67B6-AD0F-CBD3-56E27A48C737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096000" y="0"/>
            <a:ext cx="6096000" cy="3429000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1080000" anchor="ctr"/>
          <a:lstStyle>
            <a:lvl1pPr algn="ctr">
              <a:defRPr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6" name="Bildplatzhalter 11">
            <a:extLst>
              <a:ext uri="{FF2B5EF4-FFF2-40B4-BE49-F238E27FC236}">
                <a16:creationId xmlns:a16="http://schemas.microsoft.com/office/drawing/2014/main" id="{7A541AC7-FD36-1BB2-4AF2-CBDF5A1A12AC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6096000" y="3429000"/>
            <a:ext cx="6096000" cy="3429000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1080000" anchor="ctr"/>
          <a:lstStyle>
            <a:lvl1pPr algn="ctr">
              <a:defRPr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1D4D7327-7074-581A-FD52-62751BA0D8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50E53BD-0381-E106-AD75-997E2362447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E7504E0-22A4-4CE4-B523-ED0996D374BF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6A9446E-28C0-A7B6-1756-9A9187C76EB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| ARES status | VHEE conference 2025 | F. Burkart</a:t>
            </a:r>
            <a:endParaRPr lang="de-DE"/>
          </a:p>
        </p:txBody>
      </p:sp>
      <p:sp>
        <p:nvSpPr>
          <p:cNvPr id="10" name="SmartArt-Platzhalter 25">
            <a:extLst>
              <a:ext uri="{FF2B5EF4-FFF2-40B4-BE49-F238E27FC236}">
                <a16:creationId xmlns:a16="http://schemas.microsoft.com/office/drawing/2014/main" id="{AB31D4FD-CF95-4E13-196F-159E22B96AB3}"/>
              </a:ext>
            </a:extLst>
          </p:cNvPr>
          <p:cNvSpPr>
            <a:spLocks noGrp="1"/>
          </p:cNvSpPr>
          <p:nvPr>
            <p:ph type="dgm" sz="quarter" idx="19"/>
          </p:nvPr>
        </p:nvSpPr>
        <p:spPr>
          <a:xfrm>
            <a:off x="380999" y="6519075"/>
            <a:ext cx="269424" cy="86053"/>
          </a:xfrm>
          <a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Click icon to add SmartArt graphic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8093040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pictur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ildplatzhalter 11">
            <a:extLst>
              <a:ext uri="{FF2B5EF4-FFF2-40B4-BE49-F238E27FC236}">
                <a16:creationId xmlns:a16="http://schemas.microsoft.com/office/drawing/2014/main" id="{A409E946-0122-A6C7-6EF9-4A4119014B4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81000" y="381000"/>
            <a:ext cx="5645807" cy="2733538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1080000" anchor="ctr"/>
          <a:lstStyle>
            <a:lvl1pPr algn="ctr">
              <a:defRPr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10" name="Bildplatzhalter 11">
            <a:extLst>
              <a:ext uri="{FF2B5EF4-FFF2-40B4-BE49-F238E27FC236}">
                <a16:creationId xmlns:a16="http://schemas.microsoft.com/office/drawing/2014/main" id="{94749154-A076-DE76-03DF-30BA3CD2FD7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163607" y="380999"/>
            <a:ext cx="5645807" cy="5603876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1080000" anchor="ctr"/>
          <a:lstStyle>
            <a:lvl1pPr algn="ctr">
              <a:defRPr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11" name="Bildplatzhalter 11">
            <a:extLst>
              <a:ext uri="{FF2B5EF4-FFF2-40B4-BE49-F238E27FC236}">
                <a16:creationId xmlns:a16="http://schemas.microsoft.com/office/drawing/2014/main" id="{4C60DEA3-2A5E-FCA4-B8DA-846C7C1FBAB4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381000" y="3251338"/>
            <a:ext cx="2754504" cy="2733538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0" anchor="ctr"/>
          <a:lstStyle>
            <a:lvl1pPr algn="ctr">
              <a:defRPr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13" name="Bildplatzhalter 11">
            <a:extLst>
              <a:ext uri="{FF2B5EF4-FFF2-40B4-BE49-F238E27FC236}">
                <a16:creationId xmlns:a16="http://schemas.microsoft.com/office/drawing/2014/main" id="{451A7FFA-3181-BC7A-0012-6899561D551F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3272303" y="3251338"/>
            <a:ext cx="2754504" cy="2733538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0" anchor="ctr"/>
          <a:lstStyle>
            <a:lvl1pPr algn="ctr">
              <a:defRPr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B8C426FD-F7A5-A4EE-8252-58607A9EE047}"/>
              </a:ext>
            </a:extLst>
          </p:cNvPr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E5C1835-E531-D957-0637-A856F025E2A4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| ARES status | VHEE conference 2025 | F. Burkart</a:t>
            </a:r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C4A5118-D55B-9256-04CD-2522E96B8471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BE7504E0-22A4-4CE4-B523-ED0996D374BF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4397364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Multipicture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1DA59E31-4DBE-F565-9900-17624B445C65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de-DE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B9D37C79-EAD3-D387-F321-ABFFB947AFB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E7504E0-22A4-4CE4-B523-ED0996D374BF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DE3E295B-C76C-7FB7-B903-1E43AC2C4035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| ARES status | VHEE conference 2025 | F. Burkart</a:t>
            </a:r>
            <a:endParaRPr lang="de-DE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74372DCA-5167-4A0B-2197-1D94095112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1" y="324000"/>
            <a:ext cx="4691742" cy="1661748"/>
          </a:xfrm>
        </p:spPr>
        <p:txBody>
          <a:bodyPr/>
          <a:lstStyle>
            <a:lvl1pPr>
              <a:defRPr sz="4000"/>
            </a:lvl1pPr>
          </a:lstStyle>
          <a:p>
            <a:r>
              <a:rPr lang="de-DE"/>
              <a:t>Sachliche Headline, zweizeilig</a:t>
            </a:r>
          </a:p>
        </p:txBody>
      </p:sp>
      <p:sp>
        <p:nvSpPr>
          <p:cNvPr id="15" name="Bildplatzhalter 11">
            <a:extLst>
              <a:ext uri="{FF2B5EF4-FFF2-40B4-BE49-F238E27FC236}">
                <a16:creationId xmlns:a16="http://schemas.microsoft.com/office/drawing/2014/main" id="{A689EF1B-0175-EAB1-3B77-78B8BFE2FB37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257802" y="380999"/>
            <a:ext cx="2560360" cy="2733538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1260000" anchor="ctr"/>
          <a:lstStyle>
            <a:lvl1pPr algn="ctr">
              <a:defRPr sz="1200"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20" name="Bildplatzhalter 11">
            <a:extLst>
              <a:ext uri="{FF2B5EF4-FFF2-40B4-BE49-F238E27FC236}">
                <a16:creationId xmlns:a16="http://schemas.microsoft.com/office/drawing/2014/main" id="{92A4699B-743A-2486-3212-92F4B532E813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7954963" y="380998"/>
            <a:ext cx="3854450" cy="5603876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1080000" anchor="ctr"/>
          <a:lstStyle>
            <a:lvl1pPr algn="ctr">
              <a:defRPr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22" name="Bildplatzhalter 11">
            <a:extLst>
              <a:ext uri="{FF2B5EF4-FFF2-40B4-BE49-F238E27FC236}">
                <a16:creationId xmlns:a16="http://schemas.microsoft.com/office/drawing/2014/main" id="{EF9AEADB-2C99-BD07-CD9E-5F477EA81B26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5257802" y="3251337"/>
            <a:ext cx="2560360" cy="2733538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1260000" anchor="ctr"/>
          <a:lstStyle>
            <a:lvl1pPr algn="ctr">
              <a:defRPr sz="1200"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2" name="Textplatzhalter 7">
            <a:extLst>
              <a:ext uri="{FF2B5EF4-FFF2-40B4-BE49-F238E27FC236}">
                <a16:creationId xmlns:a16="http://schemas.microsoft.com/office/drawing/2014/main" id="{6CEBFB34-276D-4395-4A77-4756E8ADDB5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81000" y="2527200"/>
            <a:ext cx="3718800" cy="3448800"/>
          </a:xfrm>
        </p:spPr>
        <p:txBody>
          <a:bodyPr numCol="1" spcCol="136800"/>
          <a:lstStyle>
            <a:lvl1pPr>
              <a:defRPr/>
            </a:lvl1pPr>
            <a:lvl2pPr>
              <a:buClr>
                <a:schemeClr val="accent1"/>
              </a:buCl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spcBef>
                <a:spcPts val="0"/>
              </a:spcBef>
              <a:spcAft>
                <a:spcPts val="0"/>
              </a:spcAft>
              <a:defRPr>
                <a:solidFill>
                  <a:schemeClr val="accent1"/>
                </a:solidFill>
              </a:defRPr>
            </a:lvl7pPr>
            <a:lvl8pPr>
              <a:spcBef>
                <a:spcPts val="0"/>
              </a:spcBef>
              <a:spcAft>
                <a:spcPts val="0"/>
              </a:spcAft>
              <a:defRPr>
                <a:solidFill>
                  <a:schemeClr val="accent1"/>
                </a:solidFill>
              </a:defRPr>
            </a:lvl8pPr>
            <a:lvl9pPr>
              <a:defRPr>
                <a:solidFill>
                  <a:schemeClr val="accent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Copy, 16 pt</a:t>
            </a:r>
          </a:p>
          <a:p>
            <a:pPr lvl="1"/>
            <a:r>
              <a:rPr lang="de-DE"/>
              <a:t>Bulletpoint, 16 pt</a:t>
            </a:r>
          </a:p>
          <a:p>
            <a:pPr lvl="2"/>
            <a:r>
              <a:rPr lang="de-DE"/>
              <a:t>Spiegelstrich, 16 pt</a:t>
            </a:r>
          </a:p>
          <a:p>
            <a:pPr lvl="3"/>
            <a:r>
              <a:rPr lang="de-DE"/>
              <a:t>Copy, 14 pt</a:t>
            </a:r>
          </a:p>
          <a:p>
            <a:pPr lvl="4"/>
            <a:r>
              <a:rPr lang="de-DE"/>
              <a:t>Bulletpoint, 14 pt</a:t>
            </a:r>
          </a:p>
          <a:p>
            <a:pPr lvl="5"/>
            <a:r>
              <a:rPr lang="de-DE"/>
              <a:t>Spiegelstrich, 14 pt</a:t>
            </a:r>
          </a:p>
          <a:p>
            <a:pPr lvl="6"/>
            <a:r>
              <a:rPr lang="de-DE"/>
              <a:t>Zwischenüberschrift, 16 pt</a:t>
            </a:r>
          </a:p>
          <a:p>
            <a:pPr lvl="7"/>
            <a:r>
              <a:rPr lang="de-DE"/>
              <a:t>Zwischenüberschrift, 14 pt</a:t>
            </a:r>
          </a:p>
          <a:p>
            <a:pPr lvl="8"/>
            <a:r>
              <a:rPr lang="de-DE"/>
              <a:t>Intro, 20 pt</a:t>
            </a:r>
          </a:p>
        </p:txBody>
      </p:sp>
    </p:spTree>
    <p:extLst>
      <p:ext uri="{BB962C8B-B14F-4D97-AF65-F5344CB8AC3E}">
        <p14:creationId xmlns:p14="http://schemas.microsoft.com/office/powerpoint/2010/main" val="111891724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Zitatlayout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08B6892D-368C-2EFA-FF6B-15A6B5AD14F1}"/>
              </a:ext>
            </a:extLst>
          </p:cNvPr>
          <p:cNvSpPr txBox="1"/>
          <p:nvPr userDrawn="1"/>
        </p:nvSpPr>
        <p:spPr>
          <a:xfrm>
            <a:off x="0" y="1648046"/>
            <a:ext cx="12192000" cy="356190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de-DE" sz="13000">
                <a:solidFill>
                  <a:schemeClr val="bg1"/>
                </a:solidFill>
              </a:rPr>
              <a:t>Zitatlayouts</a:t>
            </a:r>
          </a:p>
        </p:txBody>
      </p:sp>
    </p:spTree>
    <p:extLst>
      <p:ext uri="{BB962C8B-B14F-4D97-AF65-F5344CB8AC3E}">
        <p14:creationId xmlns:p14="http://schemas.microsoft.com/office/powerpoint/2010/main" val="311530269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eies Zitat">
    <p:bg>
      <p:bgPr>
        <a:gradFill>
          <a:gsLst>
            <a:gs pos="0">
              <a:schemeClr val="tx1"/>
            </a:gs>
            <a:gs pos="48000">
              <a:srgbClr val="004A6E"/>
            </a:gs>
            <a:gs pos="100000">
              <a:schemeClr val="tx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9">
            <a:extLst>
              <a:ext uri="{FF2B5EF4-FFF2-40B4-BE49-F238E27FC236}">
                <a16:creationId xmlns:a16="http://schemas.microsoft.com/office/drawing/2014/main" id="{2263AD1A-8F4E-3234-0574-35DC1E83468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959200" y="1047600"/>
            <a:ext cx="5400000" cy="1872000"/>
          </a:xfrm>
        </p:spPr>
        <p:txBody>
          <a:bodyPr lIns="288000" anchor="ctr"/>
          <a:lstStyle>
            <a:lvl1pPr marL="0" indent="0">
              <a:lnSpc>
                <a:spcPct val="120000"/>
              </a:lnSpc>
              <a:buFont typeface="Arial" panose="020B0604020202020204" pitchFamily="34" charset="0"/>
              <a:buNone/>
              <a:defRPr sz="1800" b="0" i="1">
                <a:solidFill>
                  <a:schemeClr val="tx2"/>
                </a:solidFill>
              </a:defRPr>
            </a:lvl1pPr>
            <a:lvl2pPr marL="0" indent="0">
              <a:lnSpc>
                <a:spcPct val="120000"/>
              </a:lnSpc>
              <a:spcBef>
                <a:spcPts val="600"/>
              </a:spcBef>
              <a:buNone/>
              <a:defRPr sz="1400" b="1" i="1">
                <a:solidFill>
                  <a:schemeClr val="bg1"/>
                </a:solidFill>
                <a:latin typeface="+mn-lt"/>
              </a:defRPr>
            </a:lvl2pPr>
            <a:lvl3pPr marL="0" indent="0">
              <a:lnSpc>
                <a:spcPct val="120000"/>
              </a:lnSpc>
              <a:buFont typeface="Arial" panose="020B0604020202020204" pitchFamily="34" charset="0"/>
              <a:buNone/>
              <a:defRPr sz="1400" b="1" i="1">
                <a:solidFill>
                  <a:schemeClr val="bg1"/>
                </a:solidFill>
                <a:latin typeface="+mn-lt"/>
              </a:defRPr>
            </a:lvl3pPr>
            <a:lvl4pPr marL="0" indent="0">
              <a:lnSpc>
                <a:spcPct val="120000"/>
              </a:lnSpc>
              <a:buFont typeface="Arial" panose="020B0604020202020204" pitchFamily="34" charset="0"/>
              <a:buNone/>
              <a:defRPr sz="1400" b="1" i="1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buFont typeface="Arial" panose="020B0604020202020204" pitchFamily="34" charset="0"/>
              <a:buNone/>
              <a:defRPr sz="1400" b="1" i="1">
                <a:solidFill>
                  <a:schemeClr val="bg1"/>
                </a:solidFill>
                <a:latin typeface="+mn-lt"/>
              </a:defRPr>
            </a:lvl5pPr>
            <a:lvl6pPr marL="0" indent="0">
              <a:lnSpc>
                <a:spcPct val="120000"/>
              </a:lnSpc>
              <a:buFont typeface="Arial" panose="020B0604020202020204" pitchFamily="34" charset="0"/>
              <a:buNone/>
              <a:defRPr sz="1400" b="1" i="1">
                <a:solidFill>
                  <a:schemeClr val="bg1"/>
                </a:solidFill>
                <a:latin typeface="+mn-lt"/>
              </a:defRPr>
            </a:lvl6pPr>
            <a:lvl7pPr marL="0" indent="0">
              <a:lnSpc>
                <a:spcPct val="120000"/>
              </a:lnSpc>
              <a:buFont typeface="Arial" panose="020B0604020202020204" pitchFamily="34" charset="0"/>
              <a:buNone/>
              <a:defRPr sz="1400" b="1" i="1">
                <a:solidFill>
                  <a:schemeClr val="bg1"/>
                </a:solidFill>
                <a:latin typeface="+mn-lt"/>
              </a:defRPr>
            </a:lvl7pPr>
            <a:lvl8pPr marL="0" indent="0">
              <a:lnSpc>
                <a:spcPct val="120000"/>
              </a:lnSpc>
              <a:buFont typeface="Arial" panose="020B0604020202020204" pitchFamily="34" charset="0"/>
              <a:buNone/>
              <a:defRPr sz="1400" b="1" i="1">
                <a:solidFill>
                  <a:schemeClr val="bg1"/>
                </a:solidFill>
                <a:latin typeface="+mn-lt"/>
              </a:defRPr>
            </a:lvl8pPr>
            <a:lvl9pPr marL="0" indent="0">
              <a:lnSpc>
                <a:spcPct val="120000"/>
              </a:lnSpc>
              <a:buFont typeface="Arial" panose="020B0604020202020204" pitchFamily="34" charset="0"/>
              <a:buNone/>
              <a:defRPr sz="1400" b="1" i="1">
                <a:solidFill>
                  <a:schemeClr val="bg1"/>
                </a:solidFill>
                <a:latin typeface="+mn-lt"/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Zitat Text, 18 pt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1DA59E31-4DBE-F565-9900-17624B445C65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e-DE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B9D37C79-EAD3-D387-F321-ABFFB947AFB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E7504E0-22A4-4CE4-B523-ED0996D374BF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CB1437A-7213-A1B4-87C8-C5B65601D061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| ARES status | VHEE conference 2025 | F. Burkart</a:t>
            </a:r>
            <a:endParaRPr lang="de-DE"/>
          </a:p>
        </p:txBody>
      </p:sp>
      <p:sp>
        <p:nvSpPr>
          <p:cNvPr id="10" name="Bildplatzhalter 11">
            <a:extLst>
              <a:ext uri="{FF2B5EF4-FFF2-40B4-BE49-F238E27FC236}">
                <a16:creationId xmlns:a16="http://schemas.microsoft.com/office/drawing/2014/main" id="{31B683B2-C7FB-77D4-42BE-3ADCA888F14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087200" y="1047600"/>
            <a:ext cx="1872000" cy="1872000"/>
          </a:xfrm>
          <a:prstGeom prst="ellipse">
            <a:avLst/>
          </a:prstGeo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lIns="0" tIns="0" rIns="0" bIns="0" anchor="ctr"/>
          <a:lstStyle>
            <a:lvl1pPr algn="ctr">
              <a:defRPr sz="1100"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8" name="Textplatzhalter 9">
            <a:extLst>
              <a:ext uri="{FF2B5EF4-FFF2-40B4-BE49-F238E27FC236}">
                <a16:creationId xmlns:a16="http://schemas.microsoft.com/office/drawing/2014/main" id="{99392FFE-02F2-8FAD-7639-095B538BF27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832800" y="3510000"/>
            <a:ext cx="5400000" cy="1872000"/>
          </a:xfrm>
        </p:spPr>
        <p:txBody>
          <a:bodyPr lIns="288000" anchor="ctr"/>
          <a:lstStyle>
            <a:lvl1pPr marL="0" indent="0">
              <a:lnSpc>
                <a:spcPct val="120000"/>
              </a:lnSpc>
              <a:buFont typeface="Arial" panose="020B0604020202020204" pitchFamily="34" charset="0"/>
              <a:buNone/>
              <a:defRPr sz="1800" b="0" i="1">
                <a:solidFill>
                  <a:schemeClr val="tx2"/>
                </a:solidFill>
              </a:defRPr>
            </a:lvl1pPr>
            <a:lvl2pPr marL="0" indent="0">
              <a:lnSpc>
                <a:spcPct val="120000"/>
              </a:lnSpc>
              <a:spcBef>
                <a:spcPts val="600"/>
              </a:spcBef>
              <a:buNone/>
              <a:defRPr sz="1400" b="1" i="1">
                <a:solidFill>
                  <a:schemeClr val="bg1"/>
                </a:solidFill>
                <a:latin typeface="+mn-lt"/>
              </a:defRPr>
            </a:lvl2pPr>
            <a:lvl3pPr marL="0" indent="0">
              <a:lnSpc>
                <a:spcPct val="120000"/>
              </a:lnSpc>
              <a:buFont typeface="Arial" panose="020B0604020202020204" pitchFamily="34" charset="0"/>
              <a:buNone/>
              <a:defRPr sz="1400" b="1" i="1">
                <a:solidFill>
                  <a:schemeClr val="bg1"/>
                </a:solidFill>
                <a:latin typeface="+mn-lt"/>
              </a:defRPr>
            </a:lvl3pPr>
            <a:lvl4pPr marL="0" indent="0">
              <a:lnSpc>
                <a:spcPct val="120000"/>
              </a:lnSpc>
              <a:buFont typeface="Arial" panose="020B0604020202020204" pitchFamily="34" charset="0"/>
              <a:buNone/>
              <a:defRPr sz="1400" b="1" i="1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buFont typeface="Arial" panose="020B0604020202020204" pitchFamily="34" charset="0"/>
              <a:buNone/>
              <a:defRPr sz="1400" b="1" i="1">
                <a:solidFill>
                  <a:schemeClr val="bg1"/>
                </a:solidFill>
                <a:latin typeface="+mn-lt"/>
              </a:defRPr>
            </a:lvl5pPr>
            <a:lvl6pPr marL="0" indent="0">
              <a:lnSpc>
                <a:spcPct val="120000"/>
              </a:lnSpc>
              <a:buFont typeface="Arial" panose="020B0604020202020204" pitchFamily="34" charset="0"/>
              <a:buNone/>
              <a:defRPr sz="1400" b="1" i="1">
                <a:solidFill>
                  <a:schemeClr val="bg1"/>
                </a:solidFill>
                <a:latin typeface="+mn-lt"/>
              </a:defRPr>
            </a:lvl6pPr>
            <a:lvl7pPr marL="0" indent="0">
              <a:lnSpc>
                <a:spcPct val="120000"/>
              </a:lnSpc>
              <a:buFont typeface="Arial" panose="020B0604020202020204" pitchFamily="34" charset="0"/>
              <a:buNone/>
              <a:defRPr sz="1400" b="1" i="1">
                <a:solidFill>
                  <a:schemeClr val="bg1"/>
                </a:solidFill>
                <a:latin typeface="+mn-lt"/>
              </a:defRPr>
            </a:lvl7pPr>
            <a:lvl8pPr marL="0" indent="0">
              <a:lnSpc>
                <a:spcPct val="120000"/>
              </a:lnSpc>
              <a:buFont typeface="Arial" panose="020B0604020202020204" pitchFamily="34" charset="0"/>
              <a:buNone/>
              <a:defRPr sz="1400" b="1" i="1">
                <a:solidFill>
                  <a:schemeClr val="bg1"/>
                </a:solidFill>
                <a:latin typeface="+mn-lt"/>
              </a:defRPr>
            </a:lvl8pPr>
            <a:lvl9pPr marL="0" indent="0">
              <a:lnSpc>
                <a:spcPct val="120000"/>
              </a:lnSpc>
              <a:buFont typeface="Arial" panose="020B0604020202020204" pitchFamily="34" charset="0"/>
              <a:buNone/>
              <a:defRPr sz="1400" b="1" i="1">
                <a:solidFill>
                  <a:schemeClr val="bg1"/>
                </a:solidFill>
                <a:latin typeface="+mn-lt"/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Zitat Text, 18 pt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5" name="Bildplatzhalter 11">
            <a:extLst>
              <a:ext uri="{FF2B5EF4-FFF2-40B4-BE49-F238E27FC236}">
                <a16:creationId xmlns:a16="http://schemas.microsoft.com/office/drawing/2014/main" id="{95F193FE-7988-88B2-F87D-0C7CB5A343D9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9232800" y="3509999"/>
            <a:ext cx="1872000" cy="1872000"/>
          </a:xfrm>
          <a:prstGeom prst="ellipse">
            <a:avLst/>
          </a:prstGeo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0" anchor="ctr"/>
          <a:lstStyle>
            <a:lvl1pPr algn="ctr">
              <a:defRPr sz="1100"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</p:spTree>
    <p:extLst>
      <p:ext uri="{BB962C8B-B14F-4D97-AF65-F5344CB8AC3E}">
        <p14:creationId xmlns:p14="http://schemas.microsoft.com/office/powerpoint/2010/main" val="164322748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elen Dank-Layout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08B6892D-368C-2EFA-FF6B-15A6B5AD14F1}"/>
              </a:ext>
            </a:extLst>
          </p:cNvPr>
          <p:cNvSpPr txBox="1"/>
          <p:nvPr userDrawn="1"/>
        </p:nvSpPr>
        <p:spPr>
          <a:xfrm>
            <a:off x="0" y="1648046"/>
            <a:ext cx="12192000" cy="356190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de-DE" sz="13000">
                <a:solidFill>
                  <a:schemeClr val="bg1"/>
                </a:solidFill>
              </a:rPr>
              <a:t>Vielen Dank-Layouts</a:t>
            </a:r>
          </a:p>
        </p:txBody>
      </p:sp>
    </p:spTree>
    <p:extLst>
      <p:ext uri="{BB962C8B-B14F-4D97-AF65-F5344CB8AC3E}">
        <p14:creationId xmlns:p14="http://schemas.microsoft.com/office/powerpoint/2010/main" val="271902828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elen Dank, he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>
            <a:extLst>
              <a:ext uri="{FF2B5EF4-FFF2-40B4-BE49-F238E27FC236}">
                <a16:creationId xmlns:a16="http://schemas.microsoft.com/office/drawing/2014/main" id="{C02F227C-F53F-6649-01E0-C7D83EB5782E}"/>
              </a:ext>
            </a:extLst>
          </p:cNvPr>
          <p:cNvSpPr txBox="1"/>
          <p:nvPr userDrawn="1"/>
        </p:nvSpPr>
        <p:spPr>
          <a:xfrm>
            <a:off x="342900" y="483577"/>
            <a:ext cx="5310554" cy="134275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e-DE" sz="7750">
                <a:solidFill>
                  <a:schemeClr val="accent1"/>
                </a:solidFill>
                <a:latin typeface="DesySans Office Cn Bold" panose="020B0806040000020003" pitchFamily="34" charset="0"/>
              </a:rPr>
              <a:t>Vielen Dank</a:t>
            </a:r>
          </a:p>
        </p:txBody>
      </p:sp>
      <p:sp>
        <p:nvSpPr>
          <p:cNvPr id="9" name="Textplatzhalter 9">
            <a:extLst>
              <a:ext uri="{FF2B5EF4-FFF2-40B4-BE49-F238E27FC236}">
                <a16:creationId xmlns:a16="http://schemas.microsoft.com/office/drawing/2014/main" id="{4A3BA4FB-0E44-84D5-DBF7-2F0F958E769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1000" y="3864832"/>
            <a:ext cx="3717925" cy="2612168"/>
          </a:xfrm>
        </p:spPr>
        <p:txBody>
          <a:bodyPr/>
          <a:lstStyle>
            <a:lvl1pPr marL="0" indent="0">
              <a:lnSpc>
                <a:spcPct val="105000"/>
              </a:lnSpc>
              <a:spcBef>
                <a:spcPts val="180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tx1"/>
                </a:solidFill>
              </a:defRPr>
            </a:lvl1pPr>
            <a:lvl2pPr marL="0" indent="0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None/>
              <a:defRPr sz="1400" b="0">
                <a:solidFill>
                  <a:schemeClr val="tx1"/>
                </a:solidFill>
              </a:defRPr>
            </a:lvl2pPr>
            <a:lvl3pPr marL="0" indent="0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3pPr>
            <a:lvl4pPr marL="0" indent="0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4pPr>
            <a:lvl5pPr marL="0" indent="0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5pPr>
            <a:lvl6pPr marL="0" indent="0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6pPr>
            <a:lvl7pPr marL="0" indent="0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7pPr>
            <a:lvl8pPr marL="0" indent="0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8pPr>
            <a:lvl9pPr marL="0" indent="0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Kontakt</a:t>
            </a:r>
          </a:p>
          <a:p>
            <a:pPr lvl="1"/>
            <a:r>
              <a:rPr lang="de-DE"/>
              <a:t>Name, usw.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7229F89A-6A2F-C219-F495-613FA7911E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42144" y="5432199"/>
            <a:ext cx="1044126" cy="104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07321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elen Dank, dunkel">
    <p:bg>
      <p:bgPr>
        <a:gradFill>
          <a:gsLst>
            <a:gs pos="0">
              <a:schemeClr val="tx1"/>
            </a:gs>
            <a:gs pos="60000">
              <a:srgbClr val="00324A"/>
            </a:gs>
            <a:gs pos="100000">
              <a:srgbClr val="004A6E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>
            <a:extLst>
              <a:ext uri="{FF2B5EF4-FFF2-40B4-BE49-F238E27FC236}">
                <a16:creationId xmlns:a16="http://schemas.microsoft.com/office/drawing/2014/main" id="{C02F227C-F53F-6649-01E0-C7D83EB5782E}"/>
              </a:ext>
            </a:extLst>
          </p:cNvPr>
          <p:cNvSpPr txBox="1"/>
          <p:nvPr userDrawn="1"/>
        </p:nvSpPr>
        <p:spPr>
          <a:xfrm>
            <a:off x="342900" y="483577"/>
            <a:ext cx="5310554" cy="134275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e-DE" sz="7750">
                <a:solidFill>
                  <a:schemeClr val="tx2"/>
                </a:solidFill>
                <a:latin typeface="DesySans Office Cn Bold" panose="020B0806040000020003" pitchFamily="34" charset="0"/>
              </a:rPr>
              <a:t>Vielen Dank</a:t>
            </a:r>
          </a:p>
        </p:txBody>
      </p:sp>
      <p:sp>
        <p:nvSpPr>
          <p:cNvPr id="9" name="Textplatzhalter 9">
            <a:extLst>
              <a:ext uri="{FF2B5EF4-FFF2-40B4-BE49-F238E27FC236}">
                <a16:creationId xmlns:a16="http://schemas.microsoft.com/office/drawing/2014/main" id="{4A3BA4FB-0E44-84D5-DBF7-2F0F958E769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1000" y="3864832"/>
            <a:ext cx="3717925" cy="2611493"/>
          </a:xfrm>
        </p:spPr>
        <p:txBody>
          <a:bodyPr/>
          <a:lstStyle>
            <a:lvl1pPr marL="0" indent="0">
              <a:lnSpc>
                <a:spcPct val="105000"/>
              </a:lnSpc>
              <a:spcBef>
                <a:spcPts val="180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1pPr>
            <a:lvl2pPr marL="0" indent="0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None/>
              <a:defRPr sz="1400" b="0">
                <a:solidFill>
                  <a:schemeClr val="bg1"/>
                </a:solidFill>
              </a:defRPr>
            </a:lvl2pPr>
            <a:lvl3pPr marL="0" indent="0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3pPr>
            <a:lvl4pPr marL="0" indent="0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4pPr>
            <a:lvl5pPr marL="0" indent="0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5pPr>
            <a:lvl6pPr marL="0" indent="0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6pPr>
            <a:lvl7pPr marL="0" indent="0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7pPr>
            <a:lvl8pPr marL="0" indent="0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8pPr>
            <a:lvl9pPr marL="0" indent="0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Kontakt</a:t>
            </a:r>
          </a:p>
          <a:p>
            <a:pPr lvl="1"/>
            <a:r>
              <a:rPr lang="de-DE"/>
              <a:t>Name usw.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7229F89A-6A2F-C219-F495-613FA7911E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42144" y="5432199"/>
            <a:ext cx="1044126" cy="104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4014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Bild rech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11">
            <a:extLst>
              <a:ext uri="{FF2B5EF4-FFF2-40B4-BE49-F238E27FC236}">
                <a16:creationId xmlns:a16="http://schemas.microsoft.com/office/drawing/2014/main" id="{D49BB5AD-84F7-6620-F55C-37FFF346AD3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159501" y="0"/>
            <a:ext cx="6032500" cy="6858000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1080000" anchor="ctr"/>
          <a:lstStyle>
            <a:lvl1pPr algn="ctr">
              <a:defRPr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01F3143-CC15-7707-FEA1-32F2342634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599" y="86880"/>
            <a:ext cx="5636612" cy="2558563"/>
          </a:xfrm>
        </p:spPr>
        <p:txBody>
          <a:bodyPr anchor="b"/>
          <a:lstStyle>
            <a:lvl1pPr>
              <a:lnSpc>
                <a:spcPct val="83000"/>
              </a:lnSpc>
              <a:defRPr sz="7750" cap="all" baseline="0">
                <a:solidFill>
                  <a:schemeClr val="accent1"/>
                </a:solidFill>
                <a:latin typeface="DesySans Office Cn Heavy" panose="020B0B06040000020003" pitchFamily="34" charset="0"/>
              </a:defRPr>
            </a:lvl1pPr>
          </a:lstStyle>
          <a:p>
            <a:r>
              <a:rPr lang="de-DE"/>
              <a:t>Image Headline.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F7E310F-970E-1C05-04FB-DCAEF02480A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3384" y="6275621"/>
            <a:ext cx="1495270" cy="202886"/>
          </a:xfrm>
          <a:prstGeom prst="rect">
            <a:avLst/>
          </a:prstGeom>
        </p:spPr>
      </p:pic>
      <p:sp>
        <p:nvSpPr>
          <p:cNvPr id="4" name="Textplatzhalter 9">
            <a:extLst>
              <a:ext uri="{FF2B5EF4-FFF2-40B4-BE49-F238E27FC236}">
                <a16:creationId xmlns:a16="http://schemas.microsoft.com/office/drawing/2014/main" id="{EF533324-0576-47CD-9630-23D1C3E266A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1599" y="4432177"/>
            <a:ext cx="3717326" cy="1546347"/>
          </a:xfrm>
        </p:spPr>
        <p:txBody>
          <a:bodyPr/>
          <a:lstStyle>
            <a:lvl1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</a:defRPr>
            </a:lvl1pPr>
            <a:lvl2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None/>
              <a:defRPr sz="1500" b="0">
                <a:solidFill>
                  <a:schemeClr val="tx1"/>
                </a:solidFill>
              </a:defRPr>
            </a:lvl2pPr>
            <a:lvl3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</a:defRPr>
            </a:lvl3pPr>
            <a:lvl4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</a:defRPr>
            </a:lvl4pPr>
            <a:lvl5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</a:defRPr>
            </a:lvl5pPr>
            <a:lvl6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</a:defRPr>
            </a:lvl6pPr>
            <a:lvl7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</a:defRPr>
            </a:lvl7pPr>
            <a:lvl8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</a:defRPr>
            </a:lvl8pPr>
            <a:lvl9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Name, Funktion, Datum</a:t>
            </a:r>
          </a:p>
        </p:txBody>
      </p:sp>
      <p:sp>
        <p:nvSpPr>
          <p:cNvPr id="7" name="Untertitel 9">
            <a:extLst>
              <a:ext uri="{FF2B5EF4-FFF2-40B4-BE49-F238E27FC236}">
                <a16:creationId xmlns:a16="http://schemas.microsoft.com/office/drawing/2014/main" id="{24B10E64-3335-34D1-ACD1-D86A55AD3780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381599" y="2651361"/>
            <a:ext cx="5636612" cy="1408174"/>
          </a:xfrm>
        </p:spPr>
        <p:txBody>
          <a:bodyPr/>
          <a:lstStyle>
            <a:lvl1pPr marL="0" indent="0" algn="l">
              <a:buNone/>
              <a:defRPr sz="25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1pPr>
            <a:lvl2pPr marL="0" indent="0" algn="l">
              <a:buNone/>
              <a:defRPr sz="25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2pPr>
            <a:lvl3pPr marL="0" indent="0" algn="l">
              <a:buNone/>
              <a:defRPr sz="25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3pPr>
            <a:lvl4pPr marL="0" indent="0" algn="l">
              <a:buNone/>
              <a:defRPr sz="25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4pPr>
            <a:lvl5pPr marL="0" indent="0" algn="l">
              <a:buNone/>
              <a:defRPr sz="25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5pPr>
            <a:lvl6pPr marL="0" indent="0" algn="l">
              <a:buNone/>
              <a:defRPr sz="25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6pPr>
            <a:lvl7pPr marL="0" indent="0" algn="l">
              <a:buNone/>
              <a:defRPr sz="25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7pPr>
            <a:lvl8pPr marL="0" indent="0" algn="l">
              <a:buNone/>
              <a:defRPr sz="25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8pPr>
            <a:lvl9pPr marL="0" indent="0" algn="l">
              <a:buNone/>
              <a:defRPr sz="25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9pPr>
          </a:lstStyle>
          <a:p>
            <a:r>
              <a:rPr lang="de-DE"/>
              <a:t>Image Subline, beschreibend zum Beispielthema. (Sublineplatzhalter ist kopierbar, wenn er Zeichen enthält.) 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95A062A0-9B66-5C2D-20C3-56023CECE94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00016" y="5445224"/>
            <a:ext cx="1044126" cy="104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96433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ndard-Layout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08B6892D-368C-2EFA-FF6B-15A6B5AD14F1}"/>
              </a:ext>
            </a:extLst>
          </p:cNvPr>
          <p:cNvSpPr txBox="1"/>
          <p:nvPr userDrawn="1"/>
        </p:nvSpPr>
        <p:spPr>
          <a:xfrm>
            <a:off x="0" y="1648046"/>
            <a:ext cx="12192000" cy="356190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de-DE" sz="13000">
                <a:solidFill>
                  <a:schemeClr val="bg1"/>
                </a:solidFill>
              </a:rPr>
              <a:t>Standard-Layouts</a:t>
            </a:r>
          </a:p>
        </p:txBody>
      </p:sp>
    </p:spTree>
    <p:extLst>
      <p:ext uri="{BB962C8B-B14F-4D97-AF65-F5344CB8AC3E}">
        <p14:creationId xmlns:p14="http://schemas.microsoft.com/office/powerpoint/2010/main" val="11912119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1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EFA17A1-BFD8-BC0A-EB7D-F6C9DC6C011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1000" y="2278800"/>
            <a:ext cx="11428412" cy="3697200"/>
          </a:xfrm>
        </p:spPr>
        <p:txBody>
          <a:bodyPr/>
          <a:lstStyle>
            <a:lvl1pP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Copy, 16 pt</a:t>
            </a:r>
          </a:p>
          <a:p>
            <a:pPr lvl="1"/>
            <a:r>
              <a:rPr lang="de-DE"/>
              <a:t>Bulletpoint, 16 pt</a:t>
            </a:r>
          </a:p>
          <a:p>
            <a:pPr lvl="2"/>
            <a:r>
              <a:rPr lang="de-DE"/>
              <a:t>Spiegelstrich, 16 pt</a:t>
            </a:r>
          </a:p>
          <a:p>
            <a:pPr lvl="3"/>
            <a:r>
              <a:rPr lang="de-DE"/>
              <a:t>Copy, 14 pt</a:t>
            </a:r>
          </a:p>
          <a:p>
            <a:pPr lvl="4"/>
            <a:r>
              <a:rPr lang="de-DE"/>
              <a:t>Bulletpoint, 14 pt</a:t>
            </a:r>
          </a:p>
          <a:p>
            <a:pPr lvl="5"/>
            <a:r>
              <a:rPr lang="de-DE"/>
              <a:t>Spiegelstrich, 14 pt</a:t>
            </a:r>
          </a:p>
          <a:p>
            <a:pPr lvl="6"/>
            <a:r>
              <a:rPr lang="de-DE"/>
              <a:t>Zwischenüberschrift, 16 pt</a:t>
            </a:r>
          </a:p>
          <a:p>
            <a:pPr lvl="7"/>
            <a:r>
              <a:rPr lang="de-DE"/>
              <a:t>Zwischenüberschrift, 14 pt</a:t>
            </a:r>
          </a:p>
          <a:p>
            <a:pPr lvl="8"/>
            <a:r>
              <a:rPr lang="de-DE"/>
              <a:t>Intro, 20 pt</a:t>
            </a:r>
          </a:p>
        </p:txBody>
      </p:sp>
      <p:sp>
        <p:nvSpPr>
          <p:cNvPr id="11" name="Titel 10">
            <a:extLst>
              <a:ext uri="{FF2B5EF4-FFF2-40B4-BE49-F238E27FC236}">
                <a16:creationId xmlns:a16="http://schemas.microsoft.com/office/drawing/2014/main" id="{9137162A-A278-D233-5313-F95DFDF652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24000"/>
            <a:ext cx="11428412" cy="651946"/>
          </a:xfrm>
        </p:spPr>
        <p:txBody>
          <a:bodyPr/>
          <a:lstStyle>
            <a:lvl1pPr>
              <a:defRPr sz="4000"/>
            </a:lvl1pPr>
          </a:lstStyle>
          <a:p>
            <a:r>
              <a:rPr lang="de-DE"/>
              <a:t>Sachliche Headline, beschreibend, einzeilig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0F05E0AB-F129-C21A-E0A9-0BA0B338B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E5F844D5-A2E4-444A-C99B-87D8C743B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504E0-22A4-4CE4-B523-ED0996D374BF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E59774B-8CBB-D007-46EE-A678ACC326E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| ARES status | VHEE conference 2025 | F. Burkart</a:t>
            </a:r>
            <a:endParaRPr lang="de-DE"/>
          </a:p>
        </p:txBody>
      </p:sp>
      <p:sp>
        <p:nvSpPr>
          <p:cNvPr id="6" name="Textplatzhalter 9">
            <a:extLst>
              <a:ext uri="{FF2B5EF4-FFF2-40B4-BE49-F238E27FC236}">
                <a16:creationId xmlns:a16="http://schemas.microsoft.com/office/drawing/2014/main" id="{F666FCD6-42DA-B38F-BEE5-3AA291F64E9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0999" y="975946"/>
            <a:ext cx="11428412" cy="703998"/>
          </a:xfrm>
        </p:spPr>
        <p:txBody>
          <a:bodyPr/>
          <a:lstStyle>
            <a:lvl1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1pPr>
            <a:lvl2pPr marL="0" indent="0">
              <a:lnSpc>
                <a:spcPct val="105000"/>
              </a:lnSpc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2pPr>
            <a:lvl3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3pPr>
            <a:lvl4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4pPr>
            <a:lvl5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5pPr>
            <a:lvl6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6pPr>
            <a:lvl7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7pPr>
            <a:lvl8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8pPr>
            <a:lvl9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9pPr>
          </a:lstStyle>
          <a:p>
            <a:pPr lvl="0"/>
            <a:r>
              <a:rPr lang="de-DE"/>
              <a:t>Sachliche Subline, beschreibend zum Beispielthema. (Sublineplatzhalter ist kopierbar, wenn er Zeichen enthält.)</a:t>
            </a:r>
          </a:p>
        </p:txBody>
      </p:sp>
    </p:spTree>
    <p:extLst>
      <p:ext uri="{BB962C8B-B14F-4D97-AF65-F5344CB8AC3E}">
        <p14:creationId xmlns:p14="http://schemas.microsoft.com/office/powerpoint/2010/main" val="250057139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Basic-Headline/Sub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>
            <a:extLst>
              <a:ext uri="{FF2B5EF4-FFF2-40B4-BE49-F238E27FC236}">
                <a16:creationId xmlns:a16="http://schemas.microsoft.com/office/drawing/2014/main" id="{9137162A-A278-D233-5313-F95DFDF652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24000"/>
            <a:ext cx="11428412" cy="651946"/>
          </a:xfrm>
        </p:spPr>
        <p:txBody>
          <a:bodyPr/>
          <a:lstStyle>
            <a:lvl1pPr>
              <a:defRPr sz="4000"/>
            </a:lvl1pPr>
          </a:lstStyle>
          <a:p>
            <a:r>
              <a:rPr lang="de-DE"/>
              <a:t>Sachliche Headline, beschreibend, einzeilig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0F05E0AB-F129-C21A-E0A9-0BA0B338B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E5F844D5-A2E4-444A-C99B-87D8C743B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504E0-22A4-4CE4-B523-ED0996D374BF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E59774B-8CBB-D007-46EE-A678ACC326E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| ARES status | VHEE conference 2025 | F. Burkart</a:t>
            </a:r>
            <a:endParaRPr lang="de-DE"/>
          </a:p>
        </p:txBody>
      </p:sp>
      <p:sp>
        <p:nvSpPr>
          <p:cNvPr id="3" name="Textplatzhalter 9">
            <a:extLst>
              <a:ext uri="{FF2B5EF4-FFF2-40B4-BE49-F238E27FC236}">
                <a16:creationId xmlns:a16="http://schemas.microsoft.com/office/drawing/2014/main" id="{C06C9A80-4A15-EBD2-0CCE-FB3F7DEAB41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0999" y="975946"/>
            <a:ext cx="11428412" cy="703998"/>
          </a:xfrm>
        </p:spPr>
        <p:txBody>
          <a:bodyPr/>
          <a:lstStyle>
            <a:lvl1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1pPr>
            <a:lvl2pPr marL="0" indent="0">
              <a:lnSpc>
                <a:spcPct val="105000"/>
              </a:lnSpc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2pPr>
            <a:lvl3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3pPr>
            <a:lvl4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4pPr>
            <a:lvl5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5pPr>
            <a:lvl6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6pPr>
            <a:lvl7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7pPr>
            <a:lvl8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8pPr>
            <a:lvl9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9pPr>
          </a:lstStyle>
          <a:p>
            <a:pPr lvl="0"/>
            <a:r>
              <a:rPr lang="de-DE"/>
              <a:t>Sachliche Subline, beschreibend zum Beispielthema. (Sublineplatzhalter ist kopierbar, wenn er Zeichen enthält.)</a:t>
            </a:r>
          </a:p>
        </p:txBody>
      </p:sp>
    </p:spTree>
    <p:extLst>
      <p:ext uri="{BB962C8B-B14F-4D97-AF65-F5344CB8AC3E}">
        <p14:creationId xmlns:p14="http://schemas.microsoft.com/office/powerpoint/2010/main" val="412898582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2 + 1/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EFA17A1-BFD8-BC0A-EB7D-F6C9DC6C011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1000" y="2278800"/>
            <a:ext cx="5534206" cy="3697200"/>
          </a:xfrm>
        </p:spPr>
        <p:txBody>
          <a:bodyPr/>
          <a:lstStyle>
            <a:lvl1pP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Copy, 16 pt</a:t>
            </a:r>
          </a:p>
          <a:p>
            <a:pPr lvl="1"/>
            <a:r>
              <a:rPr lang="de-DE"/>
              <a:t>Bulletpoint, 16 pt</a:t>
            </a:r>
          </a:p>
          <a:p>
            <a:pPr lvl="2"/>
            <a:r>
              <a:rPr lang="de-DE"/>
              <a:t>Spiegelstrich, 16 pt</a:t>
            </a:r>
          </a:p>
          <a:p>
            <a:pPr lvl="3"/>
            <a:r>
              <a:rPr lang="de-DE"/>
              <a:t>Copy, 14 pt</a:t>
            </a:r>
          </a:p>
          <a:p>
            <a:pPr lvl="4"/>
            <a:r>
              <a:rPr lang="de-DE"/>
              <a:t>Bulletpoint, 14 pt</a:t>
            </a:r>
          </a:p>
          <a:p>
            <a:pPr lvl="5"/>
            <a:r>
              <a:rPr lang="de-DE"/>
              <a:t>Spiegelstrich, 14 pt</a:t>
            </a:r>
          </a:p>
          <a:p>
            <a:pPr lvl="6"/>
            <a:r>
              <a:rPr lang="de-DE"/>
              <a:t>Zwischenüberschrift, 16 pt</a:t>
            </a:r>
          </a:p>
          <a:p>
            <a:pPr lvl="7"/>
            <a:r>
              <a:rPr lang="de-DE"/>
              <a:t>Zwischenüberschrift, 14 pt</a:t>
            </a:r>
          </a:p>
          <a:p>
            <a:pPr lvl="8"/>
            <a:r>
              <a:rPr lang="de-DE"/>
              <a:t>Intro, 20 pt</a:t>
            </a:r>
          </a:p>
        </p:txBody>
      </p:sp>
      <p:sp>
        <p:nvSpPr>
          <p:cNvPr id="11" name="Titel 10">
            <a:extLst>
              <a:ext uri="{FF2B5EF4-FFF2-40B4-BE49-F238E27FC236}">
                <a16:creationId xmlns:a16="http://schemas.microsoft.com/office/drawing/2014/main" id="{9137162A-A278-D233-5313-F95DFDF652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24000"/>
            <a:ext cx="11428412" cy="651946"/>
          </a:xfrm>
        </p:spPr>
        <p:txBody>
          <a:bodyPr/>
          <a:lstStyle>
            <a:lvl1pPr>
              <a:defRPr sz="4000"/>
            </a:lvl1pPr>
          </a:lstStyle>
          <a:p>
            <a:r>
              <a:rPr lang="de-DE"/>
              <a:t>Sachliche Headline, beschreibend, einzeilig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0F05E0AB-F129-C21A-E0A9-0BA0B338B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E5F844D5-A2E4-444A-C99B-87D8C743B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504E0-22A4-4CE4-B523-ED0996D374BF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E59774B-8CBB-D007-46EE-A678ACC326E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| ARES status | VHEE conference 2025 | F. Burkart</a:t>
            </a:r>
            <a:endParaRPr lang="de-DE"/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00DC0D4F-9AA6-A8B4-196A-7684D591A2E3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6275206" y="2278800"/>
            <a:ext cx="5534206" cy="3697200"/>
          </a:xfrm>
        </p:spPr>
        <p:txBody>
          <a:bodyPr/>
          <a:lstStyle>
            <a:lvl1pP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Copy, 16 pt</a:t>
            </a:r>
          </a:p>
          <a:p>
            <a:pPr lvl="1"/>
            <a:r>
              <a:rPr lang="de-DE"/>
              <a:t>Bulletpoint, 16 pt</a:t>
            </a:r>
          </a:p>
          <a:p>
            <a:pPr lvl="2"/>
            <a:r>
              <a:rPr lang="de-DE"/>
              <a:t>Spiegelstrich, 16 pt</a:t>
            </a:r>
          </a:p>
          <a:p>
            <a:pPr lvl="3"/>
            <a:r>
              <a:rPr lang="de-DE"/>
              <a:t>Copy, 14 pt</a:t>
            </a:r>
          </a:p>
          <a:p>
            <a:pPr lvl="4"/>
            <a:r>
              <a:rPr lang="de-DE"/>
              <a:t>Bulletpoint, 14 pt</a:t>
            </a:r>
          </a:p>
          <a:p>
            <a:pPr lvl="5"/>
            <a:r>
              <a:rPr lang="de-DE"/>
              <a:t>Spiegelstrich, 14 pt</a:t>
            </a:r>
          </a:p>
          <a:p>
            <a:pPr lvl="6"/>
            <a:r>
              <a:rPr lang="de-DE"/>
              <a:t>Zwischenüberschrift, 16 pt</a:t>
            </a:r>
          </a:p>
          <a:p>
            <a:pPr lvl="7"/>
            <a:r>
              <a:rPr lang="de-DE"/>
              <a:t>Zwischenüberschrift, 14 pt</a:t>
            </a:r>
          </a:p>
          <a:p>
            <a:pPr lvl="8"/>
            <a:r>
              <a:rPr lang="de-DE"/>
              <a:t>Intro, 20 pt</a:t>
            </a:r>
          </a:p>
        </p:txBody>
      </p:sp>
      <p:sp>
        <p:nvSpPr>
          <p:cNvPr id="7" name="Textplatzhalter 9">
            <a:extLst>
              <a:ext uri="{FF2B5EF4-FFF2-40B4-BE49-F238E27FC236}">
                <a16:creationId xmlns:a16="http://schemas.microsoft.com/office/drawing/2014/main" id="{7BCCAF07-60DD-9D5D-0ACE-BF5735B3ABA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0999" y="975946"/>
            <a:ext cx="11428412" cy="703998"/>
          </a:xfrm>
        </p:spPr>
        <p:txBody>
          <a:bodyPr/>
          <a:lstStyle>
            <a:lvl1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1pPr>
            <a:lvl2pPr marL="0" indent="0">
              <a:lnSpc>
                <a:spcPct val="105000"/>
              </a:lnSpc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2pPr>
            <a:lvl3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3pPr>
            <a:lvl4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4pPr>
            <a:lvl5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5pPr>
            <a:lvl6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6pPr>
            <a:lvl7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7pPr>
            <a:lvl8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8pPr>
            <a:lvl9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9pPr>
          </a:lstStyle>
          <a:p>
            <a:pPr lvl="0"/>
            <a:r>
              <a:rPr lang="de-DE"/>
              <a:t>Sachliche Subline, beschreibend zum Beispielthema. (Sublineplatzhalter ist kopierbar, wenn er Zeichen enthält.)</a:t>
            </a:r>
          </a:p>
        </p:txBody>
      </p:sp>
    </p:spTree>
    <p:extLst>
      <p:ext uri="{BB962C8B-B14F-4D97-AF65-F5344CB8AC3E}">
        <p14:creationId xmlns:p14="http://schemas.microsoft.com/office/powerpoint/2010/main" val="413581614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EFA17A1-BFD8-BC0A-EB7D-F6C9DC6C011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1000" y="2278800"/>
            <a:ext cx="5533200" cy="3697200"/>
          </a:xfrm>
        </p:spPr>
        <p:txBody>
          <a:bodyPr/>
          <a:lstStyle>
            <a:lvl1pP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Copy, 16 pt</a:t>
            </a:r>
          </a:p>
          <a:p>
            <a:pPr lvl="1"/>
            <a:r>
              <a:rPr lang="de-DE"/>
              <a:t>Bulletpoint, 16 pt</a:t>
            </a:r>
          </a:p>
          <a:p>
            <a:pPr lvl="2"/>
            <a:r>
              <a:rPr lang="de-DE"/>
              <a:t>Spiegelstrich, 16 pt</a:t>
            </a:r>
          </a:p>
          <a:p>
            <a:pPr lvl="3"/>
            <a:r>
              <a:rPr lang="de-DE"/>
              <a:t>Copy, 14 pt</a:t>
            </a:r>
          </a:p>
          <a:p>
            <a:pPr lvl="4"/>
            <a:r>
              <a:rPr lang="de-DE"/>
              <a:t>Bulletpoint, 14 pt</a:t>
            </a:r>
          </a:p>
          <a:p>
            <a:pPr lvl="5"/>
            <a:r>
              <a:rPr lang="de-DE"/>
              <a:t>Spiegelstrich, 14 pt</a:t>
            </a:r>
          </a:p>
          <a:p>
            <a:pPr lvl="6"/>
            <a:r>
              <a:rPr lang="de-DE"/>
              <a:t>Zwischenüberschrift, 16 pt</a:t>
            </a:r>
          </a:p>
          <a:p>
            <a:pPr lvl="7"/>
            <a:r>
              <a:rPr lang="de-DE"/>
              <a:t>Zwischenüberschrift, 14 pt</a:t>
            </a:r>
          </a:p>
          <a:p>
            <a:pPr lvl="8"/>
            <a:r>
              <a:rPr lang="de-DE"/>
              <a:t>Intro, 20 pt</a:t>
            </a:r>
          </a:p>
        </p:txBody>
      </p:sp>
      <p:sp>
        <p:nvSpPr>
          <p:cNvPr id="11" name="Titel 10">
            <a:extLst>
              <a:ext uri="{FF2B5EF4-FFF2-40B4-BE49-F238E27FC236}">
                <a16:creationId xmlns:a16="http://schemas.microsoft.com/office/drawing/2014/main" id="{9137162A-A278-D233-5313-F95DFDF652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24000"/>
            <a:ext cx="11428412" cy="651946"/>
          </a:xfrm>
        </p:spPr>
        <p:txBody>
          <a:bodyPr/>
          <a:lstStyle>
            <a:lvl1pPr>
              <a:defRPr sz="4000"/>
            </a:lvl1pPr>
          </a:lstStyle>
          <a:p>
            <a:r>
              <a:rPr lang="de-DE"/>
              <a:t>Sachliche Headline, beschreibend, einzeilig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0F05E0AB-F129-C21A-E0A9-0BA0B338B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E5F844D5-A2E4-444A-C99B-87D8C743B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504E0-22A4-4CE4-B523-ED0996D374BF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E59774B-8CBB-D007-46EE-A678ACC326E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| ARES status | VHEE conference 2025 | F. Burkart</a:t>
            </a:r>
            <a:endParaRPr lang="de-DE"/>
          </a:p>
        </p:txBody>
      </p:sp>
      <p:sp>
        <p:nvSpPr>
          <p:cNvPr id="6" name="Textplatzhalter 9">
            <a:extLst>
              <a:ext uri="{FF2B5EF4-FFF2-40B4-BE49-F238E27FC236}">
                <a16:creationId xmlns:a16="http://schemas.microsoft.com/office/drawing/2014/main" id="{E0126664-DFD3-558B-E7A5-CF357855104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0999" y="975946"/>
            <a:ext cx="11428412" cy="703998"/>
          </a:xfrm>
        </p:spPr>
        <p:txBody>
          <a:bodyPr/>
          <a:lstStyle>
            <a:lvl1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1pPr>
            <a:lvl2pPr marL="0" indent="0">
              <a:lnSpc>
                <a:spcPct val="105000"/>
              </a:lnSpc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2pPr>
            <a:lvl3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3pPr>
            <a:lvl4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4pPr>
            <a:lvl5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5pPr>
            <a:lvl6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6pPr>
            <a:lvl7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7pPr>
            <a:lvl8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8pPr>
            <a:lvl9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9pPr>
          </a:lstStyle>
          <a:p>
            <a:pPr lvl="0"/>
            <a:r>
              <a:rPr lang="de-DE"/>
              <a:t>Sachliche Subline, beschreibend zum Beispielthema. (Sublineplatzhalter ist kopierbar, wenn er Zeichen enthält.)</a:t>
            </a:r>
          </a:p>
        </p:txBody>
      </p:sp>
    </p:spTree>
    <p:extLst>
      <p:ext uri="{BB962C8B-B14F-4D97-AF65-F5344CB8AC3E}">
        <p14:creationId xmlns:p14="http://schemas.microsoft.com/office/powerpoint/2010/main" val="411392933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3 + 1/3 + 1/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EFA17A1-BFD8-BC0A-EB7D-F6C9DC6C011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1000" y="2278800"/>
            <a:ext cx="3569470" cy="3697200"/>
          </a:xfrm>
        </p:spPr>
        <p:txBody>
          <a:bodyPr/>
          <a:lstStyle>
            <a:lvl1pP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Copy, 16 pt</a:t>
            </a:r>
          </a:p>
          <a:p>
            <a:pPr lvl="1"/>
            <a:r>
              <a:rPr lang="de-DE"/>
              <a:t>Bulletpoint, 16 pt</a:t>
            </a:r>
          </a:p>
          <a:p>
            <a:pPr lvl="2"/>
            <a:r>
              <a:rPr lang="de-DE"/>
              <a:t>Spiegelstrich, 16 pt</a:t>
            </a:r>
          </a:p>
          <a:p>
            <a:pPr lvl="3"/>
            <a:r>
              <a:rPr lang="de-DE"/>
              <a:t>Copy, 14 pt</a:t>
            </a:r>
          </a:p>
          <a:p>
            <a:pPr lvl="4"/>
            <a:r>
              <a:rPr lang="de-DE"/>
              <a:t>Bulletpoint, 14 pt</a:t>
            </a:r>
          </a:p>
          <a:p>
            <a:pPr lvl="5"/>
            <a:r>
              <a:rPr lang="de-DE"/>
              <a:t>Spiegelstrich, 14 pt</a:t>
            </a:r>
          </a:p>
          <a:p>
            <a:pPr lvl="6"/>
            <a:r>
              <a:rPr lang="de-DE"/>
              <a:t>Zwischenüberschrift, 16 pt</a:t>
            </a:r>
          </a:p>
          <a:p>
            <a:pPr lvl="7"/>
            <a:r>
              <a:rPr lang="de-DE"/>
              <a:t>Zwischenüberschrift, 14 pt</a:t>
            </a:r>
          </a:p>
          <a:p>
            <a:pPr lvl="8"/>
            <a:r>
              <a:rPr lang="de-DE"/>
              <a:t>Intro, 20 pt</a:t>
            </a:r>
          </a:p>
        </p:txBody>
      </p:sp>
      <p:sp>
        <p:nvSpPr>
          <p:cNvPr id="11" name="Titel 10">
            <a:extLst>
              <a:ext uri="{FF2B5EF4-FFF2-40B4-BE49-F238E27FC236}">
                <a16:creationId xmlns:a16="http://schemas.microsoft.com/office/drawing/2014/main" id="{9137162A-A278-D233-5313-F95DFDF652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24000"/>
            <a:ext cx="11428412" cy="651946"/>
          </a:xfrm>
        </p:spPr>
        <p:txBody>
          <a:bodyPr/>
          <a:lstStyle>
            <a:lvl1pPr>
              <a:defRPr sz="4000"/>
            </a:lvl1pPr>
          </a:lstStyle>
          <a:p>
            <a:r>
              <a:rPr lang="de-DE"/>
              <a:t>Sachliche Headline, beschreibend, einzeilig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0F05E0AB-F129-C21A-E0A9-0BA0B338B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E5F844D5-A2E4-444A-C99B-87D8C743B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504E0-22A4-4CE4-B523-ED0996D374BF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E59774B-8CBB-D007-46EE-A678ACC326E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| ARES status | VHEE conference 2025 | F. Burkart</a:t>
            </a:r>
            <a:endParaRPr lang="de-DE"/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B3711BDB-5138-7AC3-D0FB-B1E9F5C3309C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4310471" y="2278800"/>
            <a:ext cx="3569470" cy="3697200"/>
          </a:xfrm>
        </p:spPr>
        <p:txBody>
          <a:bodyPr/>
          <a:lstStyle>
            <a:lvl1pP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Copy, 16 pt</a:t>
            </a:r>
          </a:p>
          <a:p>
            <a:pPr lvl="1"/>
            <a:r>
              <a:rPr lang="de-DE"/>
              <a:t>Bulletpoint, 16 pt</a:t>
            </a:r>
          </a:p>
          <a:p>
            <a:pPr lvl="2"/>
            <a:r>
              <a:rPr lang="de-DE"/>
              <a:t>Spiegelstrich, 16 pt</a:t>
            </a:r>
          </a:p>
          <a:p>
            <a:pPr lvl="3"/>
            <a:r>
              <a:rPr lang="de-DE"/>
              <a:t>Copy, 14 pt</a:t>
            </a:r>
          </a:p>
          <a:p>
            <a:pPr lvl="4"/>
            <a:r>
              <a:rPr lang="de-DE"/>
              <a:t>Bulletpoint, 14 pt</a:t>
            </a:r>
          </a:p>
          <a:p>
            <a:pPr lvl="5"/>
            <a:r>
              <a:rPr lang="de-DE"/>
              <a:t>Spiegelstrich, 14 pt</a:t>
            </a:r>
          </a:p>
          <a:p>
            <a:pPr lvl="6"/>
            <a:r>
              <a:rPr lang="de-DE"/>
              <a:t>Zwischenüberschrift, 16 pt</a:t>
            </a:r>
          </a:p>
          <a:p>
            <a:pPr lvl="7"/>
            <a:r>
              <a:rPr lang="de-DE"/>
              <a:t>Zwischenüberschrift, 14 pt</a:t>
            </a:r>
          </a:p>
          <a:p>
            <a:pPr lvl="8"/>
            <a:r>
              <a:rPr lang="de-DE"/>
              <a:t>Intro, 20 pt</a:t>
            </a:r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20E9E0F8-AA9B-E53D-4218-01478138B17A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8239940" y="2278800"/>
            <a:ext cx="3569470" cy="3697200"/>
          </a:xfrm>
        </p:spPr>
        <p:txBody>
          <a:bodyPr/>
          <a:lstStyle>
            <a:lvl1pP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Copy, 16 pt</a:t>
            </a:r>
          </a:p>
          <a:p>
            <a:pPr lvl="1"/>
            <a:r>
              <a:rPr lang="de-DE"/>
              <a:t>Bulletpoint, 16 pt</a:t>
            </a:r>
          </a:p>
          <a:p>
            <a:pPr lvl="2"/>
            <a:r>
              <a:rPr lang="de-DE"/>
              <a:t>Spiegelstrich, 16 pt</a:t>
            </a:r>
          </a:p>
          <a:p>
            <a:pPr lvl="3"/>
            <a:r>
              <a:rPr lang="de-DE"/>
              <a:t>Copy, 14 pt</a:t>
            </a:r>
          </a:p>
          <a:p>
            <a:pPr lvl="4"/>
            <a:r>
              <a:rPr lang="de-DE"/>
              <a:t>Bulletpoint, 14 pt</a:t>
            </a:r>
          </a:p>
          <a:p>
            <a:pPr lvl="5"/>
            <a:r>
              <a:rPr lang="de-DE"/>
              <a:t>Spiegelstrich, 14 pt</a:t>
            </a:r>
          </a:p>
          <a:p>
            <a:pPr lvl="6"/>
            <a:r>
              <a:rPr lang="de-DE"/>
              <a:t>Zwischenüberschrift, 16 pt</a:t>
            </a:r>
          </a:p>
          <a:p>
            <a:pPr lvl="7"/>
            <a:r>
              <a:rPr lang="de-DE"/>
              <a:t>Zwischenüberschrift, 14 pt</a:t>
            </a:r>
          </a:p>
          <a:p>
            <a:pPr lvl="8"/>
            <a:r>
              <a:rPr lang="de-DE"/>
              <a:t>Intro, 20 pt</a:t>
            </a:r>
          </a:p>
        </p:txBody>
      </p:sp>
      <p:sp>
        <p:nvSpPr>
          <p:cNvPr id="9" name="Textplatzhalter 9">
            <a:extLst>
              <a:ext uri="{FF2B5EF4-FFF2-40B4-BE49-F238E27FC236}">
                <a16:creationId xmlns:a16="http://schemas.microsoft.com/office/drawing/2014/main" id="{C33247EC-57C4-2380-83A5-BE90437B284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0999" y="975946"/>
            <a:ext cx="11428412" cy="703998"/>
          </a:xfrm>
        </p:spPr>
        <p:txBody>
          <a:bodyPr/>
          <a:lstStyle>
            <a:lvl1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1pPr>
            <a:lvl2pPr marL="0" indent="0">
              <a:lnSpc>
                <a:spcPct val="105000"/>
              </a:lnSpc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2pPr>
            <a:lvl3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3pPr>
            <a:lvl4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4pPr>
            <a:lvl5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5pPr>
            <a:lvl6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6pPr>
            <a:lvl7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7pPr>
            <a:lvl8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8pPr>
            <a:lvl9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9pPr>
          </a:lstStyle>
          <a:p>
            <a:pPr lvl="0"/>
            <a:r>
              <a:rPr lang="de-DE"/>
              <a:t>Sachliche Subline, beschreibend zum Beispielthema. (Sublineplatzhalter ist kopierbar, wenn er Zeichen enthält.)</a:t>
            </a:r>
          </a:p>
        </p:txBody>
      </p:sp>
    </p:spTree>
    <p:extLst>
      <p:ext uri="{BB962C8B-B14F-4D97-AF65-F5344CB8AC3E}">
        <p14:creationId xmlns:p14="http://schemas.microsoft.com/office/powerpoint/2010/main" val="86469851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3 Content + 1/3 Content + 1/3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EFA17A1-BFD8-BC0A-EB7D-F6C9DC6C011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1000" y="2278800"/>
            <a:ext cx="3569470" cy="3697200"/>
          </a:xfrm>
        </p:spPr>
        <p:txBody>
          <a:bodyPr/>
          <a:lstStyle>
            <a:lvl1pP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Copy, 16 pt</a:t>
            </a:r>
          </a:p>
          <a:p>
            <a:pPr lvl="1"/>
            <a:r>
              <a:rPr lang="de-DE"/>
              <a:t>Bulletpoint, 16 pt</a:t>
            </a:r>
          </a:p>
          <a:p>
            <a:pPr lvl="2"/>
            <a:r>
              <a:rPr lang="de-DE"/>
              <a:t>Spiegelstrich, 16 pt</a:t>
            </a:r>
          </a:p>
          <a:p>
            <a:pPr lvl="3"/>
            <a:r>
              <a:rPr lang="de-DE"/>
              <a:t>Copy, 14 pt</a:t>
            </a:r>
          </a:p>
          <a:p>
            <a:pPr lvl="4"/>
            <a:r>
              <a:rPr lang="de-DE"/>
              <a:t>Bulletpoint, 14 pt</a:t>
            </a:r>
          </a:p>
          <a:p>
            <a:pPr lvl="5"/>
            <a:r>
              <a:rPr lang="de-DE"/>
              <a:t>Spiegelstrich, 14 pt</a:t>
            </a:r>
          </a:p>
          <a:p>
            <a:pPr lvl="6"/>
            <a:r>
              <a:rPr lang="de-DE"/>
              <a:t>Zwischenüberschrift, 16 pt</a:t>
            </a:r>
          </a:p>
          <a:p>
            <a:pPr lvl="7"/>
            <a:r>
              <a:rPr lang="de-DE"/>
              <a:t>Zwischenüberschrift, 14 pt</a:t>
            </a:r>
          </a:p>
          <a:p>
            <a:pPr lvl="8"/>
            <a:r>
              <a:rPr lang="de-DE"/>
              <a:t>Intro, 20 pt</a:t>
            </a:r>
          </a:p>
        </p:txBody>
      </p:sp>
      <p:sp>
        <p:nvSpPr>
          <p:cNvPr id="11" name="Titel 10">
            <a:extLst>
              <a:ext uri="{FF2B5EF4-FFF2-40B4-BE49-F238E27FC236}">
                <a16:creationId xmlns:a16="http://schemas.microsoft.com/office/drawing/2014/main" id="{9137162A-A278-D233-5313-F95DFDF652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24000"/>
            <a:ext cx="11428412" cy="651946"/>
          </a:xfrm>
        </p:spPr>
        <p:txBody>
          <a:bodyPr/>
          <a:lstStyle>
            <a:lvl1pPr>
              <a:defRPr sz="4000"/>
            </a:lvl1pPr>
          </a:lstStyle>
          <a:p>
            <a:r>
              <a:rPr lang="de-DE"/>
              <a:t>Sachliche Headline, beschreibend, einzeilig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0F05E0AB-F129-C21A-E0A9-0BA0B338B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E5F844D5-A2E4-444A-C99B-87D8C743B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504E0-22A4-4CE4-B523-ED0996D374BF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E59774B-8CBB-D007-46EE-A678ACC326E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| ARES status | VHEE conference 2025 | F. Burkart</a:t>
            </a:r>
            <a:endParaRPr lang="de-DE"/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B3711BDB-5138-7AC3-D0FB-B1E9F5C3309C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4310471" y="2278800"/>
            <a:ext cx="3569470" cy="3697200"/>
          </a:xfrm>
        </p:spPr>
        <p:txBody>
          <a:bodyPr/>
          <a:lstStyle>
            <a:lvl1pP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Copy, 16 pt</a:t>
            </a:r>
          </a:p>
          <a:p>
            <a:pPr lvl="1"/>
            <a:r>
              <a:rPr lang="de-DE"/>
              <a:t>Bulletpoint, 16 pt</a:t>
            </a:r>
          </a:p>
          <a:p>
            <a:pPr lvl="2"/>
            <a:r>
              <a:rPr lang="de-DE"/>
              <a:t>Spiegelstrich, 16 pt</a:t>
            </a:r>
          </a:p>
          <a:p>
            <a:pPr lvl="3"/>
            <a:r>
              <a:rPr lang="de-DE"/>
              <a:t>Copy, 14 pt</a:t>
            </a:r>
          </a:p>
          <a:p>
            <a:pPr lvl="4"/>
            <a:r>
              <a:rPr lang="de-DE"/>
              <a:t>Bulletpoint, 14 pt</a:t>
            </a:r>
          </a:p>
          <a:p>
            <a:pPr lvl="5"/>
            <a:r>
              <a:rPr lang="de-DE"/>
              <a:t>Spiegelstrich, 14 pt</a:t>
            </a:r>
          </a:p>
          <a:p>
            <a:pPr lvl="6"/>
            <a:r>
              <a:rPr lang="de-DE"/>
              <a:t>Zwischenüberschrift, 16 pt</a:t>
            </a:r>
          </a:p>
          <a:p>
            <a:pPr lvl="7"/>
            <a:r>
              <a:rPr lang="de-DE"/>
              <a:t>Zwischenüberschrift, 14 pt</a:t>
            </a:r>
          </a:p>
          <a:p>
            <a:pPr lvl="8"/>
            <a:r>
              <a:rPr lang="de-DE"/>
              <a:t>Intro, 20 pt</a:t>
            </a:r>
          </a:p>
        </p:txBody>
      </p:sp>
      <p:sp>
        <p:nvSpPr>
          <p:cNvPr id="12" name="Bildplatzhalter 11">
            <a:extLst>
              <a:ext uri="{FF2B5EF4-FFF2-40B4-BE49-F238E27FC236}">
                <a16:creationId xmlns:a16="http://schemas.microsoft.com/office/drawing/2014/main" id="{679248E8-161B-2BD4-3AE6-A7F2381F4C28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239940" y="2349500"/>
            <a:ext cx="3569470" cy="3626500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1080000" anchor="ctr"/>
          <a:lstStyle>
            <a:lvl1pPr algn="ctr">
              <a:defRPr sz="1400"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7" name="Textplatzhalter 9">
            <a:extLst>
              <a:ext uri="{FF2B5EF4-FFF2-40B4-BE49-F238E27FC236}">
                <a16:creationId xmlns:a16="http://schemas.microsoft.com/office/drawing/2014/main" id="{4441BAB4-6518-DF63-2FCA-4EAA6A4EB90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0999" y="975946"/>
            <a:ext cx="11428412" cy="703998"/>
          </a:xfrm>
        </p:spPr>
        <p:txBody>
          <a:bodyPr/>
          <a:lstStyle>
            <a:lvl1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1pPr>
            <a:lvl2pPr marL="0" indent="0">
              <a:lnSpc>
                <a:spcPct val="105000"/>
              </a:lnSpc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2pPr>
            <a:lvl3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3pPr>
            <a:lvl4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4pPr>
            <a:lvl5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5pPr>
            <a:lvl6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6pPr>
            <a:lvl7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7pPr>
            <a:lvl8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8pPr>
            <a:lvl9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9pPr>
          </a:lstStyle>
          <a:p>
            <a:pPr lvl="0"/>
            <a:r>
              <a:rPr lang="de-DE"/>
              <a:t>Sachliche Subline, beschreibend zum Beispielthema. (Sublineplatzhalter ist kopierbar, wenn er Zeichen enthält.)</a:t>
            </a:r>
          </a:p>
        </p:txBody>
      </p:sp>
    </p:spTree>
    <p:extLst>
      <p:ext uri="{BB962C8B-B14F-4D97-AF65-F5344CB8AC3E}">
        <p14:creationId xmlns:p14="http://schemas.microsoft.com/office/powerpoint/2010/main" val="387195755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/3 Text + 1/3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EFA17A1-BFD8-BC0A-EB7D-F6C9DC6C011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1000" y="2278800"/>
            <a:ext cx="7498940" cy="3697200"/>
          </a:xfrm>
        </p:spPr>
        <p:txBody>
          <a:bodyPr/>
          <a:lstStyle>
            <a:lvl1pP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Copy, 16 pt</a:t>
            </a:r>
          </a:p>
          <a:p>
            <a:pPr lvl="1"/>
            <a:r>
              <a:rPr lang="de-DE"/>
              <a:t>Bulletpoint, 16 pt</a:t>
            </a:r>
          </a:p>
          <a:p>
            <a:pPr lvl="2"/>
            <a:r>
              <a:rPr lang="de-DE"/>
              <a:t>Spiegelstrich, 16 pt</a:t>
            </a:r>
          </a:p>
          <a:p>
            <a:pPr lvl="3"/>
            <a:r>
              <a:rPr lang="de-DE"/>
              <a:t>Copy, 14 pt</a:t>
            </a:r>
          </a:p>
          <a:p>
            <a:pPr lvl="4"/>
            <a:r>
              <a:rPr lang="de-DE"/>
              <a:t>Bulletpoint, 14 pt</a:t>
            </a:r>
          </a:p>
          <a:p>
            <a:pPr lvl="5"/>
            <a:r>
              <a:rPr lang="de-DE"/>
              <a:t>Spiegelstrich, 14 pt</a:t>
            </a:r>
          </a:p>
          <a:p>
            <a:pPr lvl="6"/>
            <a:r>
              <a:rPr lang="de-DE"/>
              <a:t>Zwischenüberschrift, 16 pt</a:t>
            </a:r>
          </a:p>
          <a:p>
            <a:pPr lvl="7"/>
            <a:r>
              <a:rPr lang="de-DE"/>
              <a:t>Zwischenüberschrift, 14 pt</a:t>
            </a:r>
          </a:p>
          <a:p>
            <a:pPr lvl="8"/>
            <a:r>
              <a:rPr lang="de-DE"/>
              <a:t>Intro, 20 pt</a:t>
            </a:r>
          </a:p>
        </p:txBody>
      </p:sp>
      <p:sp>
        <p:nvSpPr>
          <p:cNvPr id="11" name="Titel 10">
            <a:extLst>
              <a:ext uri="{FF2B5EF4-FFF2-40B4-BE49-F238E27FC236}">
                <a16:creationId xmlns:a16="http://schemas.microsoft.com/office/drawing/2014/main" id="{9137162A-A278-D233-5313-F95DFDF652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24000"/>
            <a:ext cx="11428412" cy="651946"/>
          </a:xfrm>
        </p:spPr>
        <p:txBody>
          <a:bodyPr/>
          <a:lstStyle>
            <a:lvl1pPr>
              <a:defRPr sz="4000"/>
            </a:lvl1pPr>
          </a:lstStyle>
          <a:p>
            <a:r>
              <a:rPr lang="de-DE"/>
              <a:t>Sachliche Headline, beschreibend, einzeilig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0F05E0AB-F129-C21A-E0A9-0BA0B338B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E5F844D5-A2E4-444A-C99B-87D8C743B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504E0-22A4-4CE4-B523-ED0996D374BF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E59774B-8CBB-D007-46EE-A678ACC326E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| ARES status | VHEE conference 2025 | F. Burkart</a:t>
            </a:r>
            <a:endParaRPr lang="de-DE"/>
          </a:p>
        </p:txBody>
      </p:sp>
      <p:sp>
        <p:nvSpPr>
          <p:cNvPr id="9" name="Bildplatzhalter 11">
            <a:extLst>
              <a:ext uri="{FF2B5EF4-FFF2-40B4-BE49-F238E27FC236}">
                <a16:creationId xmlns:a16="http://schemas.microsoft.com/office/drawing/2014/main" id="{E772AE21-0476-0F1F-FCF5-488AC3626F2A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239940" y="2349500"/>
            <a:ext cx="3569470" cy="3626500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1080000" anchor="ctr"/>
          <a:lstStyle>
            <a:lvl1pPr algn="ctr">
              <a:defRPr sz="1400"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7597A328-0227-2F36-163A-465E319B9F9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239940" y="5581047"/>
            <a:ext cx="2180185" cy="394953"/>
          </a:xfrm>
          <a:solidFill>
            <a:schemeClr val="tx2"/>
          </a:solidFill>
        </p:spPr>
        <p:txBody>
          <a:bodyPr wrap="none" lIns="108000" tIns="108000" rIns="108000" bIns="108000" anchor="ctr">
            <a:spAutoFit/>
          </a:bodyPr>
          <a:lstStyle>
            <a:lvl1pPr marL="0" indent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1pPr>
            <a:lvl2pPr marL="0" indent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/>
                </a:solidFill>
              </a:defRPr>
            </a:lvl2pPr>
            <a:lvl3pPr marL="0" indent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3pPr>
            <a:lvl4pPr marL="0" indent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4pPr>
            <a:lvl5pPr marL="0" indent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5pPr>
            <a:lvl6pPr marL="0" indent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6pPr>
            <a:lvl7pPr marL="0" indent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7pPr>
            <a:lvl8pPr marL="0" indent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8pPr>
            <a:lvl9pPr marL="0" indent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Optionale Bildbeschreibung</a:t>
            </a:r>
          </a:p>
        </p:txBody>
      </p:sp>
      <p:sp>
        <p:nvSpPr>
          <p:cNvPr id="6" name="Textplatzhalter 9">
            <a:extLst>
              <a:ext uri="{FF2B5EF4-FFF2-40B4-BE49-F238E27FC236}">
                <a16:creationId xmlns:a16="http://schemas.microsoft.com/office/drawing/2014/main" id="{42B0663A-28B4-1EFE-7B1B-3ED3602DE2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0999" y="975946"/>
            <a:ext cx="11428412" cy="703998"/>
          </a:xfrm>
        </p:spPr>
        <p:txBody>
          <a:bodyPr/>
          <a:lstStyle>
            <a:lvl1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1pPr>
            <a:lvl2pPr marL="0" indent="0">
              <a:lnSpc>
                <a:spcPct val="105000"/>
              </a:lnSpc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2pPr>
            <a:lvl3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3pPr>
            <a:lvl4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4pPr>
            <a:lvl5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5pPr>
            <a:lvl6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6pPr>
            <a:lvl7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7pPr>
            <a:lvl8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8pPr>
            <a:lvl9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9pPr>
          </a:lstStyle>
          <a:p>
            <a:pPr lvl="0"/>
            <a:r>
              <a:rPr lang="de-DE"/>
              <a:t>Sachliche Subline, beschreibend zum Beispielthema. (Sublineplatzhalter ist kopierbar, wenn er Zeichen enthält.)</a:t>
            </a:r>
          </a:p>
        </p:txBody>
      </p:sp>
    </p:spTree>
    <p:extLst>
      <p:ext uri="{BB962C8B-B14F-4D97-AF65-F5344CB8AC3E}">
        <p14:creationId xmlns:p14="http://schemas.microsoft.com/office/powerpoint/2010/main" val="210069837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 1/2 Text + 1/2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EFA17A1-BFD8-BC0A-EB7D-F6C9DC6C011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1000" y="2278800"/>
            <a:ext cx="5534206" cy="3697200"/>
          </a:xfrm>
        </p:spPr>
        <p:txBody>
          <a:bodyPr/>
          <a:lstStyle>
            <a:lvl1pP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Copy, 16 pt</a:t>
            </a:r>
          </a:p>
          <a:p>
            <a:pPr lvl="1"/>
            <a:r>
              <a:rPr lang="de-DE"/>
              <a:t>Bulletpoint, 16 pt</a:t>
            </a:r>
          </a:p>
          <a:p>
            <a:pPr lvl="2"/>
            <a:r>
              <a:rPr lang="de-DE"/>
              <a:t>Spiegelstrich, 16 pt</a:t>
            </a:r>
          </a:p>
          <a:p>
            <a:pPr lvl="3"/>
            <a:r>
              <a:rPr lang="de-DE"/>
              <a:t>Copy, 14 pt</a:t>
            </a:r>
          </a:p>
          <a:p>
            <a:pPr lvl="4"/>
            <a:r>
              <a:rPr lang="de-DE"/>
              <a:t>Bulletpoint, 14 pt</a:t>
            </a:r>
          </a:p>
          <a:p>
            <a:pPr lvl="5"/>
            <a:r>
              <a:rPr lang="de-DE"/>
              <a:t>Spiegelstrich, 14 pt</a:t>
            </a:r>
          </a:p>
          <a:p>
            <a:pPr lvl="6"/>
            <a:r>
              <a:rPr lang="de-DE"/>
              <a:t>Zwischenüberschrift, 16 pt</a:t>
            </a:r>
          </a:p>
          <a:p>
            <a:pPr lvl="7"/>
            <a:r>
              <a:rPr lang="de-DE"/>
              <a:t>Zwischenüberschrift, 14 pt</a:t>
            </a:r>
          </a:p>
          <a:p>
            <a:pPr lvl="8"/>
            <a:r>
              <a:rPr lang="de-DE"/>
              <a:t>Intro, 20 pt</a:t>
            </a:r>
          </a:p>
        </p:txBody>
      </p:sp>
      <p:sp>
        <p:nvSpPr>
          <p:cNvPr id="11" name="Titel 10">
            <a:extLst>
              <a:ext uri="{FF2B5EF4-FFF2-40B4-BE49-F238E27FC236}">
                <a16:creationId xmlns:a16="http://schemas.microsoft.com/office/drawing/2014/main" id="{9137162A-A278-D233-5313-F95DFDF652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24000"/>
            <a:ext cx="11428412" cy="651946"/>
          </a:xfrm>
        </p:spPr>
        <p:txBody>
          <a:bodyPr/>
          <a:lstStyle>
            <a:lvl1pPr>
              <a:defRPr sz="4000"/>
            </a:lvl1pPr>
          </a:lstStyle>
          <a:p>
            <a:r>
              <a:rPr lang="de-DE"/>
              <a:t>Sachliche Headline, beschreibend, einzeilig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0F05E0AB-F129-C21A-E0A9-0BA0B338B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E5F844D5-A2E4-444A-C99B-87D8C743B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504E0-22A4-4CE4-B523-ED0996D374BF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E59774B-8CBB-D007-46EE-A678ACC326E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| ARES status | VHEE conference 2025 | F. Burkart</a:t>
            </a:r>
            <a:endParaRPr lang="de-DE"/>
          </a:p>
        </p:txBody>
      </p:sp>
      <p:sp>
        <p:nvSpPr>
          <p:cNvPr id="7" name="Bildplatzhalter 11">
            <a:extLst>
              <a:ext uri="{FF2B5EF4-FFF2-40B4-BE49-F238E27FC236}">
                <a16:creationId xmlns:a16="http://schemas.microsoft.com/office/drawing/2014/main" id="{A387DCB3-C3B7-9084-A53E-BCD1C90E0B55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275206" y="2349500"/>
            <a:ext cx="5534206" cy="3626500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1080000" anchor="ctr"/>
          <a:lstStyle>
            <a:lvl1pPr algn="ctr">
              <a:defRPr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6" name="Textplatzhalter 9">
            <a:extLst>
              <a:ext uri="{FF2B5EF4-FFF2-40B4-BE49-F238E27FC236}">
                <a16:creationId xmlns:a16="http://schemas.microsoft.com/office/drawing/2014/main" id="{66C1025E-2016-35E0-5CE1-D263F26A671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0999" y="975946"/>
            <a:ext cx="11428412" cy="703998"/>
          </a:xfrm>
        </p:spPr>
        <p:txBody>
          <a:bodyPr/>
          <a:lstStyle>
            <a:lvl1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1pPr>
            <a:lvl2pPr marL="0" indent="0">
              <a:lnSpc>
                <a:spcPct val="105000"/>
              </a:lnSpc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2pPr>
            <a:lvl3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3pPr>
            <a:lvl4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4pPr>
            <a:lvl5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5pPr>
            <a:lvl6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6pPr>
            <a:lvl7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7pPr>
            <a:lvl8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8pPr>
            <a:lvl9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9pPr>
          </a:lstStyle>
          <a:p>
            <a:pPr lvl="0"/>
            <a:r>
              <a:rPr lang="de-DE"/>
              <a:t>Sachliche Subline, beschreibend zum Beispielthema. (Sublineplatzhalter ist kopierbar, wenn er Zeichen enthält.)</a:t>
            </a:r>
          </a:p>
        </p:txBody>
      </p:sp>
    </p:spTree>
    <p:extLst>
      <p:ext uri="{BB962C8B-B14F-4D97-AF65-F5344CB8AC3E}">
        <p14:creationId xmlns:p14="http://schemas.microsoft.com/office/powerpoint/2010/main" val="301803950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1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>
            <a:extLst>
              <a:ext uri="{FF2B5EF4-FFF2-40B4-BE49-F238E27FC236}">
                <a16:creationId xmlns:a16="http://schemas.microsoft.com/office/drawing/2014/main" id="{9137162A-A278-D233-5313-F95DFDF652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24000"/>
            <a:ext cx="11428412" cy="651946"/>
          </a:xfrm>
        </p:spPr>
        <p:txBody>
          <a:bodyPr/>
          <a:lstStyle>
            <a:lvl1pPr>
              <a:defRPr sz="4000"/>
            </a:lvl1pPr>
          </a:lstStyle>
          <a:p>
            <a:r>
              <a:rPr lang="de-DE"/>
              <a:t>Sachliche Headline, beschreibend, einzeilig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0F05E0AB-F129-C21A-E0A9-0BA0B338B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E5F844D5-A2E4-444A-C99B-87D8C743B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504E0-22A4-4CE4-B523-ED0996D374BF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E59774B-8CBB-D007-46EE-A678ACC326E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| ARES status | VHEE conference 2025 | F. Burkart</a:t>
            </a:r>
            <a:endParaRPr lang="de-DE"/>
          </a:p>
        </p:txBody>
      </p:sp>
      <p:sp>
        <p:nvSpPr>
          <p:cNvPr id="7" name="Bildplatzhalter 11">
            <a:extLst>
              <a:ext uri="{FF2B5EF4-FFF2-40B4-BE49-F238E27FC236}">
                <a16:creationId xmlns:a16="http://schemas.microsoft.com/office/drawing/2014/main" id="{A387DCB3-C3B7-9084-A53E-BCD1C90E0B55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380999" y="2349500"/>
            <a:ext cx="11428412" cy="3626500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1080000" anchor="ctr"/>
          <a:lstStyle>
            <a:lvl1pPr algn="ctr">
              <a:defRPr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3" name="Textplatzhalter 9">
            <a:extLst>
              <a:ext uri="{FF2B5EF4-FFF2-40B4-BE49-F238E27FC236}">
                <a16:creationId xmlns:a16="http://schemas.microsoft.com/office/drawing/2014/main" id="{0FA3F867-4195-04FE-78F3-9CF8614EBA0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81000" y="5581047"/>
            <a:ext cx="2180185" cy="394953"/>
          </a:xfrm>
          <a:solidFill>
            <a:schemeClr val="tx2"/>
          </a:solidFill>
        </p:spPr>
        <p:txBody>
          <a:bodyPr wrap="none" lIns="108000" tIns="108000" rIns="108000" bIns="108000" anchor="ctr">
            <a:spAutoFit/>
          </a:bodyPr>
          <a:lstStyle>
            <a:lvl1pPr marL="0" indent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1pPr>
            <a:lvl2pPr marL="0" indent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/>
                </a:solidFill>
              </a:defRPr>
            </a:lvl2pPr>
            <a:lvl3pPr marL="0" indent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3pPr>
            <a:lvl4pPr marL="0" indent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4pPr>
            <a:lvl5pPr marL="0" indent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5pPr>
            <a:lvl6pPr marL="0" indent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6pPr>
            <a:lvl7pPr marL="0" indent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7pPr>
            <a:lvl8pPr marL="0" indent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8pPr>
            <a:lvl9pPr marL="0" indent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Optionale Bildbeschreibung</a:t>
            </a:r>
          </a:p>
        </p:txBody>
      </p:sp>
      <p:sp>
        <p:nvSpPr>
          <p:cNvPr id="6" name="Textplatzhalter 9">
            <a:extLst>
              <a:ext uri="{FF2B5EF4-FFF2-40B4-BE49-F238E27FC236}">
                <a16:creationId xmlns:a16="http://schemas.microsoft.com/office/drawing/2014/main" id="{990C4202-CBAF-A109-9033-040F2B55201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0999" y="975946"/>
            <a:ext cx="11428412" cy="703998"/>
          </a:xfrm>
        </p:spPr>
        <p:txBody>
          <a:bodyPr/>
          <a:lstStyle>
            <a:lvl1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1pPr>
            <a:lvl2pPr marL="0" indent="0">
              <a:lnSpc>
                <a:spcPct val="105000"/>
              </a:lnSpc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2pPr>
            <a:lvl3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3pPr>
            <a:lvl4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4pPr>
            <a:lvl5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5pPr>
            <a:lvl6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6pPr>
            <a:lvl7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7pPr>
            <a:lvl8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8pPr>
            <a:lvl9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9pPr>
          </a:lstStyle>
          <a:p>
            <a:pPr lvl="0"/>
            <a:r>
              <a:rPr lang="de-DE"/>
              <a:t>Sachliche Subline, beschreibend zum Beispielthema. (Sublineplatzhalter ist kopierbar, wenn er Zeichen enthält.)</a:t>
            </a:r>
          </a:p>
        </p:txBody>
      </p:sp>
    </p:spTree>
    <p:extLst>
      <p:ext uri="{BB962C8B-B14F-4D97-AF65-F5344CB8AC3E}">
        <p14:creationId xmlns:p14="http://schemas.microsoft.com/office/powerpoint/2010/main" val="328477210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dunkelblau, Bild rech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5AE6A134-0A23-437D-A31B-F6CF06217AFF}"/>
              </a:ext>
            </a:extLst>
          </p:cNvPr>
          <p:cNvSpPr/>
          <p:nvPr userDrawn="1"/>
        </p:nvSpPr>
        <p:spPr>
          <a:xfrm>
            <a:off x="-1" y="0"/>
            <a:ext cx="6192000" cy="6858000"/>
          </a:xfrm>
          <a:prstGeom prst="rect">
            <a:avLst/>
          </a:prstGeom>
          <a:gradFill>
            <a:gsLst>
              <a:gs pos="60000">
                <a:srgbClr val="00324A"/>
              </a:gs>
              <a:gs pos="0">
                <a:schemeClr val="tx1"/>
              </a:gs>
              <a:gs pos="100000">
                <a:srgbClr val="004A6E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01F3143-CC15-7707-FEA1-32F2342634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86880"/>
            <a:ext cx="5636612" cy="2558563"/>
          </a:xfrm>
        </p:spPr>
        <p:txBody>
          <a:bodyPr anchor="b"/>
          <a:lstStyle>
            <a:lvl1pPr>
              <a:lnSpc>
                <a:spcPct val="83000"/>
              </a:lnSpc>
              <a:defRPr sz="7750" cap="all" baseline="0">
                <a:solidFill>
                  <a:schemeClr val="tx2"/>
                </a:solidFill>
                <a:latin typeface="DesySans Office Cn Heavy" panose="020B0B06040000020003" pitchFamily="34" charset="0"/>
              </a:defRPr>
            </a:lvl1pPr>
          </a:lstStyle>
          <a:p>
            <a:r>
              <a:rPr lang="de-DE"/>
              <a:t>Image Headline.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5D9BA9E0-0AFD-6D77-7BA3-2C37EE05EDC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1000" y="6275621"/>
            <a:ext cx="1495270" cy="202886"/>
          </a:xfrm>
          <a:prstGeom prst="rect">
            <a:avLst/>
          </a:prstGeom>
        </p:spPr>
      </p:pic>
      <p:sp>
        <p:nvSpPr>
          <p:cNvPr id="4" name="Untertitel 9">
            <a:extLst>
              <a:ext uri="{FF2B5EF4-FFF2-40B4-BE49-F238E27FC236}">
                <a16:creationId xmlns:a16="http://schemas.microsoft.com/office/drawing/2014/main" id="{04DDABEC-36B3-C600-901E-BB6BDA669440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381001" y="2651361"/>
            <a:ext cx="5636611" cy="1408174"/>
          </a:xfrm>
        </p:spPr>
        <p:txBody>
          <a:bodyPr/>
          <a:lstStyle>
            <a:lvl1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1pPr>
            <a:lvl2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2pPr>
            <a:lvl3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3pPr>
            <a:lvl4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4pPr>
            <a:lvl5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5pPr>
            <a:lvl6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6pPr>
            <a:lvl7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7pPr>
            <a:lvl8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8pPr>
            <a:lvl9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9pPr>
          </a:lstStyle>
          <a:p>
            <a:r>
              <a:rPr lang="de-DE"/>
              <a:t>Image Subline, beschreibend zum Beispielthema. (Sublineplatzhalter ist kopierbar, wenn er Zeichen enthält.) </a:t>
            </a:r>
          </a:p>
          <a:p>
            <a:endParaRPr lang="de-DE"/>
          </a:p>
        </p:txBody>
      </p:sp>
      <p:sp>
        <p:nvSpPr>
          <p:cNvPr id="6" name="Textplatzhalter 9">
            <a:extLst>
              <a:ext uri="{FF2B5EF4-FFF2-40B4-BE49-F238E27FC236}">
                <a16:creationId xmlns:a16="http://schemas.microsoft.com/office/drawing/2014/main" id="{CFE66AC6-FEDF-D469-9E88-8D9E75A4FED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81000" y="4432177"/>
            <a:ext cx="3709386" cy="1546347"/>
          </a:xfrm>
        </p:spPr>
        <p:txBody>
          <a:bodyPr/>
          <a:lstStyle>
            <a:lvl1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1pPr>
            <a:lvl2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None/>
              <a:defRPr sz="1500" b="0">
                <a:solidFill>
                  <a:schemeClr val="bg1"/>
                </a:solidFill>
              </a:defRPr>
            </a:lvl2pPr>
            <a:lvl3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3pPr>
            <a:lvl4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4pPr>
            <a:lvl5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5pPr>
            <a:lvl6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6pPr>
            <a:lvl7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7pPr>
            <a:lvl8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8pPr>
            <a:lvl9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Name, Funktion, Datum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B59F8368-022F-5D88-B4FE-B82DE3E485B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00016" y="5445224"/>
            <a:ext cx="1044126" cy="1044126"/>
          </a:xfrm>
          <a:prstGeom prst="rect">
            <a:avLst/>
          </a:prstGeom>
        </p:spPr>
      </p:pic>
      <p:sp>
        <p:nvSpPr>
          <p:cNvPr id="7" name="Bildplatzhalter 11">
            <a:extLst>
              <a:ext uri="{FF2B5EF4-FFF2-40B4-BE49-F238E27FC236}">
                <a16:creationId xmlns:a16="http://schemas.microsoft.com/office/drawing/2014/main" id="{9D96C1BB-7086-2D5C-1DF4-86FA0BF4B413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159501" y="0"/>
            <a:ext cx="6032500" cy="6858000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1080000" anchor="ctr"/>
          <a:lstStyle>
            <a:lvl1pPr algn="ctr">
              <a:defRPr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</p:spTree>
    <p:extLst>
      <p:ext uri="{BB962C8B-B14F-4D97-AF65-F5344CB8AC3E}">
        <p14:creationId xmlns:p14="http://schemas.microsoft.com/office/powerpoint/2010/main" val="250642221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2 + 1/2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>
            <a:extLst>
              <a:ext uri="{FF2B5EF4-FFF2-40B4-BE49-F238E27FC236}">
                <a16:creationId xmlns:a16="http://schemas.microsoft.com/office/drawing/2014/main" id="{9137162A-A278-D233-5313-F95DFDF652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24000"/>
            <a:ext cx="11428412" cy="651946"/>
          </a:xfrm>
        </p:spPr>
        <p:txBody>
          <a:bodyPr/>
          <a:lstStyle>
            <a:lvl1pPr>
              <a:defRPr sz="4000"/>
            </a:lvl1pPr>
          </a:lstStyle>
          <a:p>
            <a:r>
              <a:rPr lang="de-DE"/>
              <a:t>Sachliche Headline, beschreibend, einzeilig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0F05E0AB-F129-C21A-E0A9-0BA0B338B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E5F844D5-A2E4-444A-C99B-87D8C743B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504E0-22A4-4CE4-B523-ED0996D374BF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E59774B-8CBB-D007-46EE-A678ACC326E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| ARES status | VHEE conference 2025 | F. Burkart</a:t>
            </a:r>
            <a:endParaRPr lang="de-DE"/>
          </a:p>
        </p:txBody>
      </p:sp>
      <p:sp>
        <p:nvSpPr>
          <p:cNvPr id="7" name="Bildplatzhalter 11">
            <a:extLst>
              <a:ext uri="{FF2B5EF4-FFF2-40B4-BE49-F238E27FC236}">
                <a16:creationId xmlns:a16="http://schemas.microsoft.com/office/drawing/2014/main" id="{A387DCB3-C3B7-9084-A53E-BCD1C90E0B55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381000" y="2349500"/>
            <a:ext cx="5642207" cy="3626500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1080000" anchor="ctr"/>
          <a:lstStyle>
            <a:lvl1pPr algn="ctr">
              <a:defRPr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6" name="Bildplatzhalter 11">
            <a:extLst>
              <a:ext uri="{FF2B5EF4-FFF2-40B4-BE49-F238E27FC236}">
                <a16:creationId xmlns:a16="http://schemas.microsoft.com/office/drawing/2014/main" id="{FD10E8F9-43DB-C5A0-D391-39256544A6FD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167205" y="2349500"/>
            <a:ext cx="5642207" cy="3626500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1080000" anchor="ctr"/>
          <a:lstStyle>
            <a:lvl1pPr algn="ctr">
              <a:defRPr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3" name="Textplatzhalter 9">
            <a:extLst>
              <a:ext uri="{FF2B5EF4-FFF2-40B4-BE49-F238E27FC236}">
                <a16:creationId xmlns:a16="http://schemas.microsoft.com/office/drawing/2014/main" id="{F769F3CA-076B-C956-639C-9CA165C5205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0999" y="975946"/>
            <a:ext cx="11428412" cy="703998"/>
          </a:xfrm>
        </p:spPr>
        <p:txBody>
          <a:bodyPr/>
          <a:lstStyle>
            <a:lvl1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1pPr>
            <a:lvl2pPr marL="0" indent="0">
              <a:lnSpc>
                <a:spcPct val="105000"/>
              </a:lnSpc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2pPr>
            <a:lvl3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3pPr>
            <a:lvl4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4pPr>
            <a:lvl5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5pPr>
            <a:lvl6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6pPr>
            <a:lvl7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7pPr>
            <a:lvl8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8pPr>
            <a:lvl9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9pPr>
          </a:lstStyle>
          <a:p>
            <a:pPr lvl="0"/>
            <a:r>
              <a:rPr lang="de-DE"/>
              <a:t>Sachliche Subline, beschreibend zum Beispielthema. (Sublineplatzhalter ist kopierbar, wenn er Zeichen enthält.)</a:t>
            </a:r>
          </a:p>
        </p:txBody>
      </p:sp>
    </p:spTree>
    <p:extLst>
      <p:ext uri="{BB962C8B-B14F-4D97-AF65-F5344CB8AC3E}">
        <p14:creationId xmlns:p14="http://schemas.microsoft.com/office/powerpoint/2010/main" val="190725634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3 + 1/3 + 1/3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>
            <a:extLst>
              <a:ext uri="{FF2B5EF4-FFF2-40B4-BE49-F238E27FC236}">
                <a16:creationId xmlns:a16="http://schemas.microsoft.com/office/drawing/2014/main" id="{9137162A-A278-D233-5313-F95DFDF652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24000"/>
            <a:ext cx="11428412" cy="651946"/>
          </a:xfrm>
        </p:spPr>
        <p:txBody>
          <a:bodyPr/>
          <a:lstStyle>
            <a:lvl1pPr>
              <a:defRPr sz="4000"/>
            </a:lvl1pPr>
          </a:lstStyle>
          <a:p>
            <a:r>
              <a:rPr lang="de-DE"/>
              <a:t>Sachliche Headline, beschreibend, einzeilig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0F05E0AB-F129-C21A-E0A9-0BA0B338B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E5F844D5-A2E4-444A-C99B-87D8C743B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504E0-22A4-4CE4-B523-ED0996D374BF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E59774B-8CBB-D007-46EE-A678ACC326E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| ARES status | VHEE conference 2025 | F. Burkart</a:t>
            </a:r>
            <a:endParaRPr lang="de-DE"/>
          </a:p>
        </p:txBody>
      </p:sp>
      <p:sp>
        <p:nvSpPr>
          <p:cNvPr id="9" name="Bildplatzhalter 11">
            <a:extLst>
              <a:ext uri="{FF2B5EF4-FFF2-40B4-BE49-F238E27FC236}">
                <a16:creationId xmlns:a16="http://schemas.microsoft.com/office/drawing/2014/main" id="{E772AE21-0476-0F1F-FCF5-488AC3626F2A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381000" y="2349500"/>
            <a:ext cx="3713470" cy="3626500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1080000" anchor="ctr"/>
          <a:lstStyle>
            <a:lvl1pPr algn="ctr">
              <a:defRPr sz="1400"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6" name="Bildplatzhalter 11">
            <a:extLst>
              <a:ext uri="{FF2B5EF4-FFF2-40B4-BE49-F238E27FC236}">
                <a16:creationId xmlns:a16="http://schemas.microsoft.com/office/drawing/2014/main" id="{85F40A81-4BDC-1980-1BD2-F7E22258E3ED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4238470" y="2349500"/>
            <a:ext cx="3713470" cy="3626500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1080000" anchor="ctr"/>
          <a:lstStyle>
            <a:lvl1pPr algn="ctr">
              <a:defRPr sz="1400"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7" name="Bildplatzhalter 11">
            <a:extLst>
              <a:ext uri="{FF2B5EF4-FFF2-40B4-BE49-F238E27FC236}">
                <a16:creationId xmlns:a16="http://schemas.microsoft.com/office/drawing/2014/main" id="{C8B4EE04-5D28-1445-49F5-17870040DD3D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8095941" y="2349500"/>
            <a:ext cx="3713470" cy="3626500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1080000" anchor="ctr"/>
          <a:lstStyle>
            <a:lvl1pPr algn="ctr">
              <a:defRPr sz="1400"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3" name="Textplatzhalter 9">
            <a:extLst>
              <a:ext uri="{FF2B5EF4-FFF2-40B4-BE49-F238E27FC236}">
                <a16:creationId xmlns:a16="http://schemas.microsoft.com/office/drawing/2014/main" id="{A758EB07-87B1-D370-2D05-DD564DC5A76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0999" y="975946"/>
            <a:ext cx="11428412" cy="703998"/>
          </a:xfrm>
        </p:spPr>
        <p:txBody>
          <a:bodyPr/>
          <a:lstStyle>
            <a:lvl1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1pPr>
            <a:lvl2pPr marL="0" indent="0">
              <a:lnSpc>
                <a:spcPct val="105000"/>
              </a:lnSpc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2pPr>
            <a:lvl3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3pPr>
            <a:lvl4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4pPr>
            <a:lvl5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5pPr>
            <a:lvl6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6pPr>
            <a:lvl7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7pPr>
            <a:lvl8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8pPr>
            <a:lvl9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9pPr>
          </a:lstStyle>
          <a:p>
            <a:pPr lvl="0"/>
            <a:r>
              <a:rPr lang="de-DE"/>
              <a:t>Sachliche Subline, beschreibend zum Beispielthema. (Sublineplatzhalter ist kopierbar, wenn er Zeichen enthält.)</a:t>
            </a:r>
          </a:p>
        </p:txBody>
      </p:sp>
    </p:spTree>
    <p:extLst>
      <p:ext uri="{BB962C8B-B14F-4D97-AF65-F5344CB8AC3E}">
        <p14:creationId xmlns:p14="http://schemas.microsoft.com/office/powerpoint/2010/main" val="304053363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Contentbox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EFA17A1-BFD8-BC0A-EB7D-F6C9DC6C011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1000" y="2278800"/>
            <a:ext cx="5642206" cy="3697200"/>
          </a:xfrm>
          <a:solidFill>
            <a:schemeClr val="tx2"/>
          </a:solidFill>
        </p:spPr>
        <p:txBody>
          <a:bodyPr lIns="136800" tIns="136800" rIns="136800" bIns="136800"/>
          <a:lstStyle>
            <a:lvl1pPr>
              <a:defRPr/>
            </a:lvl1pPr>
            <a:lvl2pPr>
              <a:buClrTx/>
              <a:defRPr/>
            </a:lvl2pPr>
            <a:lvl3pPr>
              <a:buClrTx/>
              <a:defRPr/>
            </a:lvl3pPr>
            <a:lvl4pPr>
              <a:defRPr/>
            </a:lvl4pPr>
            <a:lvl5pPr>
              <a:buClrTx/>
              <a:defRPr/>
            </a:lvl5pPr>
            <a:lvl6pPr>
              <a:buClrTx/>
              <a:defRPr/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Copy, 16 pt</a:t>
            </a:r>
          </a:p>
          <a:p>
            <a:pPr lvl="1"/>
            <a:r>
              <a:rPr lang="de-DE"/>
              <a:t>Bulletpoint, 16 pt</a:t>
            </a:r>
          </a:p>
          <a:p>
            <a:pPr lvl="2"/>
            <a:r>
              <a:rPr lang="de-DE"/>
              <a:t>Spiegelstrich, 16 pt</a:t>
            </a:r>
          </a:p>
          <a:p>
            <a:pPr lvl="3"/>
            <a:r>
              <a:rPr lang="de-DE"/>
              <a:t>Copy, 14 pt</a:t>
            </a:r>
          </a:p>
          <a:p>
            <a:pPr lvl="4"/>
            <a:r>
              <a:rPr lang="de-DE"/>
              <a:t>Bulletpoint, 14 pt</a:t>
            </a:r>
          </a:p>
          <a:p>
            <a:pPr lvl="5"/>
            <a:r>
              <a:rPr lang="de-DE"/>
              <a:t>Spiegelstrich, 14 pt</a:t>
            </a:r>
          </a:p>
          <a:p>
            <a:pPr lvl="6"/>
            <a:r>
              <a:rPr lang="de-DE"/>
              <a:t>Zwischenüberschrift, 16 pt</a:t>
            </a:r>
          </a:p>
          <a:p>
            <a:pPr lvl="7"/>
            <a:r>
              <a:rPr lang="de-DE"/>
              <a:t>Zwischenüberschrift, 14 pt</a:t>
            </a:r>
          </a:p>
          <a:p>
            <a:pPr lvl="8"/>
            <a:r>
              <a:rPr lang="de-DE"/>
              <a:t>Intro, 20 pt</a:t>
            </a:r>
          </a:p>
        </p:txBody>
      </p:sp>
      <p:sp>
        <p:nvSpPr>
          <p:cNvPr id="11" name="Titel 10">
            <a:extLst>
              <a:ext uri="{FF2B5EF4-FFF2-40B4-BE49-F238E27FC236}">
                <a16:creationId xmlns:a16="http://schemas.microsoft.com/office/drawing/2014/main" id="{9137162A-A278-D233-5313-F95DFDF652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24000"/>
            <a:ext cx="11428412" cy="651946"/>
          </a:xfrm>
        </p:spPr>
        <p:txBody>
          <a:bodyPr/>
          <a:lstStyle>
            <a:lvl1pPr>
              <a:defRPr sz="4000"/>
            </a:lvl1pPr>
          </a:lstStyle>
          <a:p>
            <a:r>
              <a:rPr lang="de-DE"/>
              <a:t>Sachliche Headline, beschreibend, einzeilig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0F05E0AB-F129-C21A-E0A9-0BA0B338B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E5F844D5-A2E4-444A-C99B-87D8C743B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504E0-22A4-4CE4-B523-ED0996D374BF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E59774B-8CBB-D007-46EE-A678ACC326E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| ARES status | VHEE conference 2025 | F. Burkart</a:t>
            </a:r>
            <a:endParaRPr lang="de-DE"/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26636E66-EDBE-BB53-E379-8A8D3AC1B6E8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6167204" y="2278800"/>
            <a:ext cx="5642206" cy="3697200"/>
          </a:xfrm>
          <a:solidFill>
            <a:srgbClr val="00233C"/>
          </a:solidFill>
        </p:spPr>
        <p:txBody>
          <a:bodyPr lIns="136800" tIns="136800" rIns="136800" bIns="136800"/>
          <a:lstStyle>
            <a:lvl1pPr>
              <a:defRPr>
                <a:solidFill>
                  <a:schemeClr val="bg1"/>
                </a:solidFill>
              </a:defRPr>
            </a:lvl1pPr>
            <a:lvl2pPr>
              <a:buClrTx/>
              <a:defRPr>
                <a:solidFill>
                  <a:schemeClr val="bg1"/>
                </a:solidFill>
              </a:defRPr>
            </a:lvl2pPr>
            <a:lvl3pPr>
              <a:buClrTx/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buClrTx/>
              <a:defRPr>
                <a:solidFill>
                  <a:schemeClr val="bg1"/>
                </a:solidFill>
              </a:defRPr>
            </a:lvl5pPr>
            <a:lvl6pPr>
              <a:buClrTx/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Copy, 16 pt</a:t>
            </a:r>
          </a:p>
          <a:p>
            <a:pPr lvl="1"/>
            <a:r>
              <a:rPr lang="de-DE"/>
              <a:t>Bulletpoint, 16 pt</a:t>
            </a:r>
          </a:p>
          <a:p>
            <a:pPr lvl="2"/>
            <a:r>
              <a:rPr lang="de-DE"/>
              <a:t>Spiegelstrich, 16 pt</a:t>
            </a:r>
          </a:p>
          <a:p>
            <a:pPr lvl="3"/>
            <a:r>
              <a:rPr lang="de-DE"/>
              <a:t>Copy, 14 pt</a:t>
            </a:r>
          </a:p>
          <a:p>
            <a:pPr lvl="4"/>
            <a:r>
              <a:rPr lang="de-DE"/>
              <a:t>Bulletpoint, 14 pt</a:t>
            </a:r>
          </a:p>
          <a:p>
            <a:pPr lvl="5"/>
            <a:r>
              <a:rPr lang="de-DE"/>
              <a:t>Spiegelstrich, 14 pt</a:t>
            </a:r>
          </a:p>
          <a:p>
            <a:pPr lvl="6"/>
            <a:r>
              <a:rPr lang="de-DE"/>
              <a:t>Zwischenüberschrift, 16 pt</a:t>
            </a:r>
          </a:p>
          <a:p>
            <a:pPr lvl="7"/>
            <a:r>
              <a:rPr lang="de-DE"/>
              <a:t>Zwischenüberschrift, 14 pt</a:t>
            </a:r>
          </a:p>
          <a:p>
            <a:pPr lvl="8"/>
            <a:r>
              <a:rPr lang="de-DE"/>
              <a:t>Intro, 20 pt</a:t>
            </a:r>
          </a:p>
        </p:txBody>
      </p:sp>
      <p:sp>
        <p:nvSpPr>
          <p:cNvPr id="6" name="Textplatzhalter 9">
            <a:extLst>
              <a:ext uri="{FF2B5EF4-FFF2-40B4-BE49-F238E27FC236}">
                <a16:creationId xmlns:a16="http://schemas.microsoft.com/office/drawing/2014/main" id="{5F71407B-49C0-2CAA-2F91-9E4FFBA38BE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0999" y="975946"/>
            <a:ext cx="11428412" cy="703998"/>
          </a:xfrm>
        </p:spPr>
        <p:txBody>
          <a:bodyPr/>
          <a:lstStyle>
            <a:lvl1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1pPr>
            <a:lvl2pPr marL="0" indent="0">
              <a:lnSpc>
                <a:spcPct val="105000"/>
              </a:lnSpc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2pPr>
            <a:lvl3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3pPr>
            <a:lvl4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4pPr>
            <a:lvl5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5pPr>
            <a:lvl6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6pPr>
            <a:lvl7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7pPr>
            <a:lvl8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8pPr>
            <a:lvl9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9pPr>
          </a:lstStyle>
          <a:p>
            <a:pPr lvl="0"/>
            <a:r>
              <a:rPr lang="de-DE"/>
              <a:t>Sachliche Subline, beschreibend zum Beispielthema. (Sublineplatzhalter ist kopierbar, wenn er Zeichen enthält.)</a:t>
            </a:r>
          </a:p>
        </p:txBody>
      </p:sp>
    </p:spTree>
    <p:extLst>
      <p:ext uri="{BB962C8B-B14F-4D97-AF65-F5344CB8AC3E}">
        <p14:creationId xmlns:p14="http://schemas.microsoft.com/office/powerpoint/2010/main" val="403092025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rei Contentbox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EFA17A1-BFD8-BC0A-EB7D-F6C9DC6C011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1001" y="2278800"/>
            <a:ext cx="3713471" cy="3697200"/>
          </a:xfrm>
          <a:solidFill>
            <a:schemeClr val="tx2"/>
          </a:solidFill>
        </p:spPr>
        <p:txBody>
          <a:bodyPr lIns="136800" tIns="136800" rIns="136800" bIns="136800"/>
          <a:lstStyle>
            <a:lvl1pPr>
              <a:defRPr/>
            </a:lvl1pPr>
            <a:lvl2pPr>
              <a:buClrTx/>
              <a:defRPr/>
            </a:lvl2pPr>
            <a:lvl3pPr>
              <a:buClrTx/>
              <a:defRPr/>
            </a:lvl3pPr>
            <a:lvl4pPr>
              <a:defRPr/>
            </a:lvl4pPr>
            <a:lvl5pPr>
              <a:buClrTx/>
              <a:defRPr/>
            </a:lvl5pPr>
            <a:lvl6pPr>
              <a:buClrTx/>
              <a:defRPr/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Copy, 16 pt</a:t>
            </a:r>
          </a:p>
          <a:p>
            <a:pPr lvl="1"/>
            <a:r>
              <a:rPr lang="de-DE"/>
              <a:t>Bulletpoint, 16 pt</a:t>
            </a:r>
          </a:p>
          <a:p>
            <a:pPr lvl="2"/>
            <a:r>
              <a:rPr lang="de-DE"/>
              <a:t>Spiegelstrich, 16 pt</a:t>
            </a:r>
          </a:p>
          <a:p>
            <a:pPr lvl="3"/>
            <a:r>
              <a:rPr lang="de-DE"/>
              <a:t>Copy, 14 pt</a:t>
            </a:r>
          </a:p>
          <a:p>
            <a:pPr lvl="4"/>
            <a:r>
              <a:rPr lang="de-DE"/>
              <a:t>Bulletpoint, 14 pt</a:t>
            </a:r>
          </a:p>
          <a:p>
            <a:pPr lvl="5"/>
            <a:r>
              <a:rPr lang="de-DE"/>
              <a:t>Spiegelstrich, 14 pt</a:t>
            </a:r>
          </a:p>
          <a:p>
            <a:pPr lvl="6"/>
            <a:r>
              <a:rPr lang="de-DE"/>
              <a:t>Zwischenüberschrift, 16 pt</a:t>
            </a:r>
          </a:p>
          <a:p>
            <a:pPr lvl="7"/>
            <a:r>
              <a:rPr lang="de-DE"/>
              <a:t>Zwischenüberschrift, 14 pt</a:t>
            </a:r>
          </a:p>
          <a:p>
            <a:pPr lvl="8"/>
            <a:r>
              <a:rPr lang="de-DE"/>
              <a:t>Intro, 20 pt</a:t>
            </a:r>
          </a:p>
        </p:txBody>
      </p:sp>
      <p:sp>
        <p:nvSpPr>
          <p:cNvPr id="11" name="Titel 10">
            <a:extLst>
              <a:ext uri="{FF2B5EF4-FFF2-40B4-BE49-F238E27FC236}">
                <a16:creationId xmlns:a16="http://schemas.microsoft.com/office/drawing/2014/main" id="{9137162A-A278-D233-5313-F95DFDF652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24000"/>
            <a:ext cx="11428412" cy="651946"/>
          </a:xfrm>
        </p:spPr>
        <p:txBody>
          <a:bodyPr/>
          <a:lstStyle>
            <a:lvl1pPr>
              <a:defRPr sz="4000"/>
            </a:lvl1pPr>
          </a:lstStyle>
          <a:p>
            <a:r>
              <a:rPr lang="de-DE"/>
              <a:t>Sachliche Headline, beschreibend, einzeilig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0F05E0AB-F129-C21A-E0A9-0BA0B338B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E5F844D5-A2E4-444A-C99B-87D8C743B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504E0-22A4-4CE4-B523-ED0996D374BF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E59774B-8CBB-D007-46EE-A678ACC326E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| ARES status | VHEE conference 2025 | F. Burkart</a:t>
            </a:r>
            <a:endParaRPr lang="de-DE"/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35E50D8A-1DDD-40EF-C1F1-677BF494F780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4239264" y="2278800"/>
            <a:ext cx="3713471" cy="3697200"/>
          </a:xfrm>
          <a:solidFill>
            <a:srgbClr val="00233C"/>
          </a:solidFill>
        </p:spPr>
        <p:txBody>
          <a:bodyPr lIns="136800" tIns="136800" rIns="136800" bIns="136800"/>
          <a:lstStyle>
            <a:lvl1pPr>
              <a:defRPr>
                <a:solidFill>
                  <a:schemeClr val="bg1"/>
                </a:solidFill>
              </a:defRPr>
            </a:lvl1pPr>
            <a:lvl2pPr>
              <a:buClrTx/>
              <a:defRPr>
                <a:solidFill>
                  <a:schemeClr val="bg1"/>
                </a:solidFill>
              </a:defRPr>
            </a:lvl2pPr>
            <a:lvl3pPr>
              <a:buClrTx/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buClrTx/>
              <a:defRPr>
                <a:solidFill>
                  <a:schemeClr val="bg1"/>
                </a:solidFill>
              </a:defRPr>
            </a:lvl5pPr>
            <a:lvl6pPr>
              <a:buClrTx/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Copy, 16 pt</a:t>
            </a:r>
          </a:p>
          <a:p>
            <a:pPr lvl="1"/>
            <a:r>
              <a:rPr lang="de-DE"/>
              <a:t>Bulletpoint, 16 pt</a:t>
            </a:r>
          </a:p>
          <a:p>
            <a:pPr lvl="2"/>
            <a:r>
              <a:rPr lang="de-DE"/>
              <a:t>Spiegelstrich, 16 pt</a:t>
            </a:r>
          </a:p>
          <a:p>
            <a:pPr lvl="3"/>
            <a:r>
              <a:rPr lang="de-DE"/>
              <a:t>Copy, 14 pt</a:t>
            </a:r>
          </a:p>
          <a:p>
            <a:pPr lvl="4"/>
            <a:r>
              <a:rPr lang="de-DE"/>
              <a:t>Bulletpoint, 14 pt</a:t>
            </a:r>
          </a:p>
          <a:p>
            <a:pPr lvl="5"/>
            <a:r>
              <a:rPr lang="de-DE"/>
              <a:t>Spiegelstrich, 14 pt</a:t>
            </a:r>
          </a:p>
          <a:p>
            <a:pPr lvl="6"/>
            <a:r>
              <a:rPr lang="de-DE"/>
              <a:t>Zwischenüberschrift, 16 pt</a:t>
            </a:r>
          </a:p>
          <a:p>
            <a:pPr lvl="7"/>
            <a:r>
              <a:rPr lang="de-DE"/>
              <a:t>Zwischenüberschrift, 14 pt</a:t>
            </a:r>
          </a:p>
          <a:p>
            <a:pPr lvl="8"/>
            <a:r>
              <a:rPr lang="de-DE"/>
              <a:t>Intro, 20 pt</a:t>
            </a:r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4A9B9CE3-3155-EFB0-3A49-56764161185B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8095943" y="2278800"/>
            <a:ext cx="3713471" cy="3697200"/>
          </a:xfrm>
          <a:solidFill>
            <a:schemeClr val="bg2"/>
          </a:solidFill>
        </p:spPr>
        <p:txBody>
          <a:bodyPr lIns="136800" tIns="136800" rIns="136800" bIns="136800"/>
          <a:lstStyle>
            <a:lvl1pP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Copy, 16 pt</a:t>
            </a:r>
          </a:p>
          <a:p>
            <a:pPr lvl="1"/>
            <a:r>
              <a:rPr lang="de-DE"/>
              <a:t>Bulletpoint, 16 pt</a:t>
            </a:r>
          </a:p>
          <a:p>
            <a:pPr lvl="2"/>
            <a:r>
              <a:rPr lang="de-DE"/>
              <a:t>Spiegelstrich, 16 pt</a:t>
            </a:r>
          </a:p>
          <a:p>
            <a:pPr lvl="3"/>
            <a:r>
              <a:rPr lang="de-DE"/>
              <a:t>Copy, 14 pt</a:t>
            </a:r>
          </a:p>
          <a:p>
            <a:pPr lvl="4"/>
            <a:r>
              <a:rPr lang="de-DE"/>
              <a:t>Bulletpoint, 14 pt</a:t>
            </a:r>
          </a:p>
          <a:p>
            <a:pPr lvl="5"/>
            <a:r>
              <a:rPr lang="de-DE"/>
              <a:t>Spiegelstrich, 14 pt</a:t>
            </a:r>
          </a:p>
          <a:p>
            <a:pPr lvl="6"/>
            <a:r>
              <a:rPr lang="de-DE"/>
              <a:t>Zwischenüberschrift, 16 pt</a:t>
            </a:r>
          </a:p>
          <a:p>
            <a:pPr lvl="7"/>
            <a:r>
              <a:rPr lang="de-DE"/>
              <a:t>Zwischenüberschrift, 14 pt</a:t>
            </a:r>
          </a:p>
          <a:p>
            <a:pPr lvl="8"/>
            <a:r>
              <a:rPr lang="de-DE"/>
              <a:t>Intro, 20 pt</a:t>
            </a:r>
          </a:p>
        </p:txBody>
      </p:sp>
      <p:sp>
        <p:nvSpPr>
          <p:cNvPr id="9" name="Textplatzhalter 9">
            <a:extLst>
              <a:ext uri="{FF2B5EF4-FFF2-40B4-BE49-F238E27FC236}">
                <a16:creationId xmlns:a16="http://schemas.microsoft.com/office/drawing/2014/main" id="{76ECF7F8-6B81-6161-4EFE-E6AFDAD71C5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0999" y="975946"/>
            <a:ext cx="11428412" cy="703998"/>
          </a:xfrm>
        </p:spPr>
        <p:txBody>
          <a:bodyPr/>
          <a:lstStyle>
            <a:lvl1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1pPr>
            <a:lvl2pPr marL="0" indent="0">
              <a:lnSpc>
                <a:spcPct val="105000"/>
              </a:lnSpc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2pPr>
            <a:lvl3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3pPr>
            <a:lvl4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4pPr>
            <a:lvl5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5pPr>
            <a:lvl6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6pPr>
            <a:lvl7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7pPr>
            <a:lvl8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8pPr>
            <a:lvl9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9pPr>
          </a:lstStyle>
          <a:p>
            <a:pPr lvl="0"/>
            <a:r>
              <a:rPr lang="de-DE"/>
              <a:t>Sachliche Subline, beschreibend zum Beispielthema. (Sublineplatzhalter ist kopierbar, wenn er Zeichen enthält.)</a:t>
            </a:r>
          </a:p>
        </p:txBody>
      </p:sp>
    </p:spTree>
    <p:extLst>
      <p:ext uri="{BB962C8B-B14F-4D97-AF65-F5344CB8AC3E}">
        <p14:creationId xmlns:p14="http://schemas.microsoft.com/office/powerpoint/2010/main" val="52575287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er Contentbox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EFA17A1-BFD8-BC0A-EB7D-F6C9DC6C011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1001" y="2278800"/>
            <a:ext cx="2749103" cy="3697200"/>
          </a:xfrm>
          <a:solidFill>
            <a:schemeClr val="tx2"/>
          </a:solidFill>
        </p:spPr>
        <p:txBody>
          <a:bodyPr lIns="136800" tIns="136800" rIns="136800" bIns="136800"/>
          <a:lstStyle>
            <a:lvl1pPr>
              <a:defRPr/>
            </a:lvl1pPr>
            <a:lvl2pPr>
              <a:buClrTx/>
              <a:defRPr/>
            </a:lvl2pPr>
            <a:lvl3pPr>
              <a:buClrTx/>
              <a:defRPr/>
            </a:lvl3pPr>
            <a:lvl4pPr>
              <a:defRPr/>
            </a:lvl4pPr>
            <a:lvl5pPr>
              <a:buClrTx/>
              <a:defRPr/>
            </a:lvl5pPr>
            <a:lvl6pPr>
              <a:buClrTx/>
              <a:defRPr/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Copy, 16 pt</a:t>
            </a:r>
          </a:p>
          <a:p>
            <a:pPr lvl="1"/>
            <a:r>
              <a:rPr lang="de-DE"/>
              <a:t>Bulletpoint, 16 pt</a:t>
            </a:r>
          </a:p>
          <a:p>
            <a:pPr lvl="2"/>
            <a:r>
              <a:rPr lang="de-DE"/>
              <a:t>Spiegelstrich, 16 pt</a:t>
            </a:r>
          </a:p>
          <a:p>
            <a:pPr lvl="3"/>
            <a:r>
              <a:rPr lang="de-DE"/>
              <a:t>Copy, 14 pt</a:t>
            </a:r>
          </a:p>
          <a:p>
            <a:pPr lvl="4"/>
            <a:r>
              <a:rPr lang="de-DE"/>
              <a:t>Bulletpoint, 14 pt</a:t>
            </a:r>
          </a:p>
          <a:p>
            <a:pPr lvl="5"/>
            <a:r>
              <a:rPr lang="de-DE"/>
              <a:t>Spiegelstrich, 14 pt</a:t>
            </a:r>
          </a:p>
        </p:txBody>
      </p:sp>
      <p:sp>
        <p:nvSpPr>
          <p:cNvPr id="11" name="Titel 10">
            <a:extLst>
              <a:ext uri="{FF2B5EF4-FFF2-40B4-BE49-F238E27FC236}">
                <a16:creationId xmlns:a16="http://schemas.microsoft.com/office/drawing/2014/main" id="{9137162A-A278-D233-5313-F95DFDF652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24000"/>
            <a:ext cx="11428412" cy="651946"/>
          </a:xfrm>
        </p:spPr>
        <p:txBody>
          <a:bodyPr/>
          <a:lstStyle>
            <a:lvl1pPr>
              <a:defRPr sz="4000"/>
            </a:lvl1pPr>
          </a:lstStyle>
          <a:p>
            <a:r>
              <a:rPr lang="de-DE"/>
              <a:t>Sachliche Headline, beschreibend, einzeilig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0F05E0AB-F129-C21A-E0A9-0BA0B338B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E5F844D5-A2E4-444A-C99B-87D8C743B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504E0-22A4-4CE4-B523-ED0996D374BF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E59774B-8CBB-D007-46EE-A678ACC326E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| ARES status | VHEE conference 2025 | F. Burkart</a:t>
            </a:r>
            <a:endParaRPr lang="de-DE"/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35E50D8A-1DDD-40EF-C1F1-677BF494F780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3274104" y="2278800"/>
            <a:ext cx="2749103" cy="3697200"/>
          </a:xfrm>
          <a:solidFill>
            <a:srgbClr val="00233C"/>
          </a:solidFill>
        </p:spPr>
        <p:txBody>
          <a:bodyPr lIns="136800" tIns="136800" rIns="136800" bIns="136800"/>
          <a:lstStyle>
            <a:lvl1pPr>
              <a:defRPr>
                <a:solidFill>
                  <a:schemeClr val="bg1"/>
                </a:solidFill>
              </a:defRPr>
            </a:lvl1pPr>
            <a:lvl2pPr>
              <a:buClrTx/>
              <a:defRPr>
                <a:solidFill>
                  <a:schemeClr val="bg1"/>
                </a:solidFill>
              </a:defRPr>
            </a:lvl2pPr>
            <a:lvl3pPr>
              <a:buClrTx/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buClrTx/>
              <a:defRPr>
                <a:solidFill>
                  <a:schemeClr val="bg1"/>
                </a:solidFill>
              </a:defRPr>
            </a:lvl5pPr>
            <a:lvl6pPr>
              <a:buClrTx/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Copy, 16 pt</a:t>
            </a:r>
          </a:p>
          <a:p>
            <a:pPr lvl="1"/>
            <a:r>
              <a:rPr lang="de-DE"/>
              <a:t>Bulletpoint, 16 pt</a:t>
            </a:r>
          </a:p>
          <a:p>
            <a:pPr lvl="2"/>
            <a:r>
              <a:rPr lang="de-DE"/>
              <a:t>Spiegelstrich, 16 pt</a:t>
            </a:r>
          </a:p>
          <a:p>
            <a:pPr lvl="3"/>
            <a:r>
              <a:rPr lang="de-DE"/>
              <a:t>Copy, 14 pt</a:t>
            </a:r>
          </a:p>
          <a:p>
            <a:pPr lvl="4"/>
            <a:r>
              <a:rPr lang="de-DE"/>
              <a:t>Bulletpoint, 14 pt</a:t>
            </a:r>
          </a:p>
          <a:p>
            <a:pPr lvl="5"/>
            <a:r>
              <a:rPr lang="de-DE"/>
              <a:t>Spiegelstrich, 14 pt</a:t>
            </a:r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4A9B9CE3-3155-EFB0-3A49-56764161185B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6167207" y="2278800"/>
            <a:ext cx="2749103" cy="3697200"/>
          </a:xfrm>
          <a:solidFill>
            <a:schemeClr val="bg2"/>
          </a:solidFill>
        </p:spPr>
        <p:txBody>
          <a:bodyPr lIns="136800" tIns="136800" rIns="136800" bIns="136800"/>
          <a:lstStyle>
            <a:lvl1pP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Copy, 16 pt</a:t>
            </a:r>
          </a:p>
          <a:p>
            <a:pPr lvl="1"/>
            <a:r>
              <a:rPr lang="de-DE"/>
              <a:t>Bulletpoint, 16 pt</a:t>
            </a:r>
          </a:p>
          <a:p>
            <a:pPr lvl="2"/>
            <a:r>
              <a:rPr lang="de-DE"/>
              <a:t>Spiegelstrich, 16 pt</a:t>
            </a:r>
          </a:p>
          <a:p>
            <a:pPr lvl="3"/>
            <a:r>
              <a:rPr lang="de-DE"/>
              <a:t>Copy, 14 pt</a:t>
            </a:r>
          </a:p>
          <a:p>
            <a:pPr lvl="4"/>
            <a:r>
              <a:rPr lang="de-DE"/>
              <a:t>Bulletpoint, 14 pt</a:t>
            </a:r>
          </a:p>
          <a:p>
            <a:pPr lvl="5"/>
            <a:r>
              <a:rPr lang="de-DE"/>
              <a:t>Spiegelstrich, 14 pt</a:t>
            </a:r>
          </a:p>
        </p:txBody>
      </p:sp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D7538024-5CE6-CA76-B28D-CD0555844A12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9060310" y="2278800"/>
            <a:ext cx="2749103" cy="3697200"/>
          </a:xfrm>
          <a:solidFill>
            <a:schemeClr val="tx2"/>
          </a:solidFill>
        </p:spPr>
        <p:txBody>
          <a:bodyPr lIns="136800" tIns="136800" rIns="136800" bIns="136800"/>
          <a:lstStyle>
            <a:lvl1pPr>
              <a:defRPr/>
            </a:lvl1pPr>
            <a:lvl2pPr>
              <a:buClrTx/>
              <a:defRPr/>
            </a:lvl2pPr>
            <a:lvl3pPr>
              <a:buClrTx/>
              <a:defRPr/>
            </a:lvl3pPr>
            <a:lvl4pPr>
              <a:defRPr/>
            </a:lvl4pPr>
            <a:lvl5pPr>
              <a:buClrTx/>
              <a:defRPr/>
            </a:lvl5pPr>
            <a:lvl6pPr>
              <a:buClrTx/>
              <a:defRPr/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Copy, 16 pt</a:t>
            </a:r>
          </a:p>
          <a:p>
            <a:pPr lvl="1"/>
            <a:r>
              <a:rPr lang="de-DE"/>
              <a:t>Bulletpoint, 16 pt</a:t>
            </a:r>
          </a:p>
          <a:p>
            <a:pPr lvl="2"/>
            <a:r>
              <a:rPr lang="de-DE"/>
              <a:t>Spiegelstrich, 16 pt</a:t>
            </a:r>
          </a:p>
          <a:p>
            <a:pPr lvl="3"/>
            <a:r>
              <a:rPr lang="de-DE"/>
              <a:t>Copy, 14 pt</a:t>
            </a:r>
          </a:p>
          <a:p>
            <a:pPr lvl="4"/>
            <a:r>
              <a:rPr lang="de-DE"/>
              <a:t>Bulletpoint, 14 pt</a:t>
            </a:r>
          </a:p>
          <a:p>
            <a:pPr lvl="5"/>
            <a:r>
              <a:rPr lang="de-DE"/>
              <a:t>Spiegelstrich, 14 pt</a:t>
            </a:r>
          </a:p>
        </p:txBody>
      </p:sp>
      <p:sp>
        <p:nvSpPr>
          <p:cNvPr id="9" name="Textplatzhalter 9">
            <a:extLst>
              <a:ext uri="{FF2B5EF4-FFF2-40B4-BE49-F238E27FC236}">
                <a16:creationId xmlns:a16="http://schemas.microsoft.com/office/drawing/2014/main" id="{73DE1704-4C3C-075F-58C9-8391E12A976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0999" y="975946"/>
            <a:ext cx="11428412" cy="703998"/>
          </a:xfrm>
        </p:spPr>
        <p:txBody>
          <a:bodyPr/>
          <a:lstStyle>
            <a:lvl1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1pPr>
            <a:lvl2pPr marL="0" indent="0">
              <a:lnSpc>
                <a:spcPct val="105000"/>
              </a:lnSpc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2pPr>
            <a:lvl3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3pPr>
            <a:lvl4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4pPr>
            <a:lvl5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5pPr>
            <a:lvl6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6pPr>
            <a:lvl7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7pPr>
            <a:lvl8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8pPr>
            <a:lvl9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9pPr>
          </a:lstStyle>
          <a:p>
            <a:pPr lvl="0"/>
            <a:r>
              <a:rPr lang="de-DE"/>
              <a:t>Sachliche Subline, beschreibend zum Beispielthema. (Sublineplatzhalter ist kopierbar, wenn er Zeichen enthält.)</a:t>
            </a:r>
          </a:p>
        </p:txBody>
      </p:sp>
    </p:spTree>
    <p:extLst>
      <p:ext uri="{BB962C8B-B14F-4D97-AF65-F5344CB8AC3E}">
        <p14:creationId xmlns:p14="http://schemas.microsoft.com/office/powerpoint/2010/main" val="259822285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asteren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08B6892D-368C-2EFA-FF6B-15A6B5AD14F1}"/>
              </a:ext>
            </a:extLst>
          </p:cNvPr>
          <p:cNvSpPr txBox="1"/>
          <p:nvPr userDrawn="1"/>
        </p:nvSpPr>
        <p:spPr>
          <a:xfrm>
            <a:off x="0" y="1648046"/>
            <a:ext cx="12192000" cy="356190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de-DE" sz="13000">
                <a:solidFill>
                  <a:schemeClr val="bg1"/>
                </a:solidFill>
              </a:rPr>
              <a:t>Masterende</a:t>
            </a:r>
          </a:p>
        </p:txBody>
      </p:sp>
    </p:spTree>
    <p:extLst>
      <p:ext uri="{BB962C8B-B14F-4D97-AF65-F5344CB8AC3E}">
        <p14:creationId xmlns:p14="http://schemas.microsoft.com/office/powerpoint/2010/main" val="63748493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ARES status | VHEE conference 2025 | F. Burkart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8" y="817500"/>
            <a:ext cx="11376024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2086005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9"/>
          </p:nvPr>
        </p:nvSpPr>
        <p:spPr/>
        <p:txBody>
          <a:bodyPr/>
          <a:lstStyle/>
          <a:p>
            <a:r>
              <a:rPr lang="en-US"/>
              <a:t>| ARES status | VHEE conference 2025 | F. Burkart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9011600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988" y="1406427"/>
            <a:ext cx="5616575" cy="5010249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ARES status | VHEE conference 2025 | F. Burkart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4"/>
          </p:nvPr>
        </p:nvSpPr>
        <p:spPr>
          <a:xfrm>
            <a:off x="6167439" y="1406427"/>
            <a:ext cx="5616574" cy="5010249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844069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SY_Zwei Stando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fik 17" descr="Ein Bild, das Luftfotografie, Vogelperspektive, draußen, Gebäude enthält.&#10;&#10;Automatisch generierte Beschreibung">
            <a:extLst>
              <a:ext uri="{FF2B5EF4-FFF2-40B4-BE49-F238E27FC236}">
                <a16:creationId xmlns:a16="http://schemas.microsoft.com/office/drawing/2014/main" id="{113D5B2B-FF26-6696-89E2-78001546A6D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pic>
        <p:nvPicPr>
          <p:cNvPr id="2" name="Grafik 1" descr="Ein Bild, das draußen, Baum, Luftfotografie, Vogelperspektive enthält.&#10;&#10;Automatisch generierte Beschreibung">
            <a:extLst>
              <a:ext uri="{FF2B5EF4-FFF2-40B4-BE49-F238E27FC236}">
                <a16:creationId xmlns:a16="http://schemas.microsoft.com/office/drawing/2014/main" id="{D3340978-8239-FB84-A4D4-BD33DD182BA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1A7F023F-4F93-7CC0-17B7-E8337D43022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C281855C-95DD-E6B9-050E-2623883D6122}"/>
              </a:ext>
            </a:extLst>
          </p:cNvPr>
          <p:cNvSpPr txBox="1"/>
          <p:nvPr userDrawn="1"/>
        </p:nvSpPr>
        <p:spPr>
          <a:xfrm>
            <a:off x="789843" y="0"/>
            <a:ext cx="10612315" cy="5987562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de-DE" sz="31200" spc="1080" baseline="0" dirty="0">
                <a:solidFill>
                  <a:schemeClr val="tx2"/>
                </a:solidFill>
                <a:latin typeface="DesySans Office Cn Heavy" panose="020B0B06040000020003" pitchFamily="34" charset="0"/>
              </a:rPr>
              <a:t>DES</a:t>
            </a:r>
            <a:r>
              <a:rPr lang="de-DE" sz="31200" spc="-50" baseline="0" dirty="0">
                <a:solidFill>
                  <a:schemeClr val="tx2"/>
                </a:solidFill>
                <a:latin typeface="DesySans Office Cn Heavy" panose="020B0B06040000020003" pitchFamily="34" charset="0"/>
              </a:rPr>
              <a:t>Y</a:t>
            </a:r>
            <a:r>
              <a:rPr lang="de-DE" sz="31200" spc="-50" baseline="0" dirty="0">
                <a:solidFill>
                  <a:srgbClr val="EB6E0F"/>
                </a:solidFill>
                <a:latin typeface="DesySans Office Cn Heavy" panose="020B0B06040000020003" pitchFamily="34" charset="0"/>
              </a:rPr>
              <a:t>.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C0BE7296-5B14-6A04-7DAF-EAD0B9E12F14}"/>
              </a:ext>
            </a:extLst>
          </p:cNvPr>
          <p:cNvSpPr txBox="1"/>
          <p:nvPr userDrawn="1"/>
        </p:nvSpPr>
        <p:spPr>
          <a:xfrm>
            <a:off x="3630395" y="834374"/>
            <a:ext cx="4633566" cy="45397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de-DE" sz="2350" spc="50" baseline="0">
                <a:solidFill>
                  <a:srgbClr val="EB6E0F"/>
                </a:solidFill>
                <a:latin typeface="DesySans Office Cn Regular" panose="020B0506040000020003" pitchFamily="34" charset="0"/>
              </a:rPr>
              <a:t>Hamburg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0551F770-886C-2636-676B-18D90EB01351}"/>
              </a:ext>
            </a:extLst>
          </p:cNvPr>
          <p:cNvSpPr txBox="1"/>
          <p:nvPr userDrawn="1"/>
        </p:nvSpPr>
        <p:spPr>
          <a:xfrm>
            <a:off x="4263590" y="4996067"/>
            <a:ext cx="4339170" cy="45397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/>
            <a:r>
              <a:rPr lang="de-DE" sz="2350" spc="50" baseline="0">
                <a:solidFill>
                  <a:srgbClr val="EB6E0F"/>
                </a:solidFill>
                <a:latin typeface="DesySans Office Cn Regular" panose="020B0506040000020003" pitchFamily="34" charset="0"/>
              </a:rPr>
              <a:t>Zeuthen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1EFF1F95-C020-A13C-9CF3-A9E86E9D3366}"/>
              </a:ext>
            </a:extLst>
          </p:cNvPr>
          <p:cNvSpPr>
            <a:spLocks/>
          </p:cNvSpPr>
          <p:nvPr userDrawn="1"/>
        </p:nvSpPr>
        <p:spPr>
          <a:xfrm>
            <a:off x="1651803" y="994675"/>
            <a:ext cx="191488" cy="191488"/>
          </a:xfrm>
          <a:prstGeom prst="ellipse">
            <a:avLst/>
          </a:prstGeom>
          <a:solidFill>
            <a:srgbClr val="EB6E0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2818" tIns="46410" rIns="92818" bIns="46410" rtlCol="0" anchor="ctr"/>
          <a:lstStyle/>
          <a:p>
            <a:pPr algn="ctr"/>
            <a:endParaRPr lang="de-DE"/>
          </a:p>
        </p:txBody>
      </p:sp>
      <p:cxnSp>
        <p:nvCxnSpPr>
          <p:cNvPr id="19" name="Gerader Verbinder 18">
            <a:extLst>
              <a:ext uri="{FF2B5EF4-FFF2-40B4-BE49-F238E27FC236}">
                <a16:creationId xmlns:a16="http://schemas.microsoft.com/office/drawing/2014/main" id="{F884BCBB-6D68-1CB2-3A8C-DFF05D95F63A}"/>
              </a:ext>
            </a:extLst>
          </p:cNvPr>
          <p:cNvCxnSpPr/>
          <p:nvPr userDrawn="1"/>
        </p:nvCxnSpPr>
        <p:spPr>
          <a:xfrm>
            <a:off x="1838051" y="1090419"/>
            <a:ext cx="1606095" cy="0"/>
          </a:xfrm>
          <a:prstGeom prst="line">
            <a:avLst/>
          </a:prstGeom>
          <a:ln w="12700">
            <a:solidFill>
              <a:srgbClr val="EB6E0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Ellipse 21">
            <a:extLst>
              <a:ext uri="{FF2B5EF4-FFF2-40B4-BE49-F238E27FC236}">
                <a16:creationId xmlns:a16="http://schemas.microsoft.com/office/drawing/2014/main" id="{BA4212FE-3438-9DCA-7FAC-41FA09C81149}"/>
              </a:ext>
            </a:extLst>
          </p:cNvPr>
          <p:cNvSpPr>
            <a:spLocks/>
          </p:cNvSpPr>
          <p:nvPr userDrawn="1"/>
        </p:nvSpPr>
        <p:spPr>
          <a:xfrm flipH="1">
            <a:off x="10389863" y="5159968"/>
            <a:ext cx="191488" cy="191488"/>
          </a:xfrm>
          <a:prstGeom prst="ellipse">
            <a:avLst/>
          </a:prstGeom>
          <a:solidFill>
            <a:srgbClr val="EB6E0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2818" tIns="46410" rIns="92818" bIns="46410" rtlCol="0" anchor="ctr"/>
          <a:lstStyle/>
          <a:p>
            <a:pPr algn="ctr"/>
            <a:endParaRPr lang="de-DE"/>
          </a:p>
        </p:txBody>
      </p:sp>
      <p:cxnSp>
        <p:nvCxnSpPr>
          <p:cNvPr id="23" name="Gerader Verbinder 22">
            <a:extLst>
              <a:ext uri="{FF2B5EF4-FFF2-40B4-BE49-F238E27FC236}">
                <a16:creationId xmlns:a16="http://schemas.microsoft.com/office/drawing/2014/main" id="{7A6B9596-A1FD-33C0-D133-2483C6563B25}"/>
              </a:ext>
            </a:extLst>
          </p:cNvPr>
          <p:cNvCxnSpPr/>
          <p:nvPr userDrawn="1"/>
        </p:nvCxnSpPr>
        <p:spPr>
          <a:xfrm flipH="1">
            <a:off x="8789008" y="5255712"/>
            <a:ext cx="1606095" cy="0"/>
          </a:xfrm>
          <a:prstGeom prst="line">
            <a:avLst/>
          </a:prstGeom>
          <a:ln w="12700">
            <a:solidFill>
              <a:srgbClr val="EB6E0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feld 2">
            <a:extLst>
              <a:ext uri="{FF2B5EF4-FFF2-40B4-BE49-F238E27FC236}">
                <a16:creationId xmlns:a16="http://schemas.microsoft.com/office/drawing/2014/main" id="{B8299D5F-BD2D-54F4-56AE-4162121E1E06}"/>
              </a:ext>
            </a:extLst>
          </p:cNvPr>
          <p:cNvSpPr txBox="1"/>
          <p:nvPr userDrawn="1"/>
        </p:nvSpPr>
        <p:spPr>
          <a:xfrm>
            <a:off x="1093178" y="2259597"/>
            <a:ext cx="10005645" cy="233880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de-DE" sz="11500">
                <a:solidFill>
                  <a:schemeClr val="tx2"/>
                </a:solidFill>
                <a:latin typeface="DesySans Office Cn Bold" panose="020B0806040000020003" pitchFamily="34" charset="0"/>
              </a:rPr>
              <a:t>Zwei Standorte</a:t>
            </a:r>
          </a:p>
        </p:txBody>
      </p:sp>
    </p:spTree>
    <p:extLst>
      <p:ext uri="{BB962C8B-B14F-4D97-AF65-F5344CB8AC3E}">
        <p14:creationId xmlns:p14="http://schemas.microsoft.com/office/powerpoint/2010/main" val="1923367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25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750"/>
                            </p:stCondLst>
                            <p:childTnLst>
                              <p:par>
                                <p:cTn id="2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25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  <p:bldP spid="15" grpId="0"/>
      <p:bldP spid="16" grpId="0"/>
      <p:bldP spid="17" grpId="0" animBg="1"/>
      <p:bldP spid="22" grpId="0" animBg="1"/>
      <p:bldP spid="3" grpId="0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er Forschungsberei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06DA369-B365-EA5A-FB4E-69A6E9B01A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6107A67-57CE-544D-0A73-3390FF1C554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E7504E0-22A4-4CE4-B523-ED0996D374BF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0EC134D-49D1-8318-204D-FA2C06732A2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| ARES status | VHEE conference 2025 | F. Burkart</a:t>
            </a:r>
            <a:endParaRPr lang="de-DE"/>
          </a:p>
        </p:txBody>
      </p:sp>
      <p:pic>
        <p:nvPicPr>
          <p:cNvPr id="6" name="Bildplatzhalter 31" descr="Ein Bild, das Kleidung, Person, Bautechnik, Im Haus enthält.&#10;&#10;KI-generierte Inhalte können fehlerhaft sein.">
            <a:extLst>
              <a:ext uri="{FF2B5EF4-FFF2-40B4-BE49-F238E27FC236}">
                <a16:creationId xmlns:a16="http://schemas.microsoft.com/office/drawing/2014/main" id="{891EF143-B085-CE2B-80AB-18B7DB6CD4A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096000" cy="3429000"/>
          </a:xfrm>
          <a:prstGeom prst="rect">
            <a:avLst/>
          </a:prstGeom>
        </p:spPr>
      </p:pic>
      <p:pic>
        <p:nvPicPr>
          <p:cNvPr id="7" name="Bildplatzhalter 33" descr="Ein Bild, das Bautechnik, Industrie, Stahl, Metall enthält.&#10;&#10;KI-generierte Inhalte können fehlerhaft sein.">
            <a:extLst>
              <a:ext uri="{FF2B5EF4-FFF2-40B4-BE49-F238E27FC236}">
                <a16:creationId xmlns:a16="http://schemas.microsoft.com/office/drawing/2014/main" id="{72A1FDE9-B492-56C5-2BBA-D4F43BFEB89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0"/>
            <a:ext cx="6096000" cy="3429000"/>
          </a:xfrm>
          <a:prstGeom prst="rect">
            <a:avLst/>
          </a:prstGeom>
        </p:spPr>
      </p:pic>
      <p:pic>
        <p:nvPicPr>
          <p:cNvPr id="8" name="Bildplatzhalter 37" descr="Ein Bild, das Licht enthält.&#10;&#10;KI-generierte Inhalte können fehlerhaft sein.">
            <a:extLst>
              <a:ext uri="{FF2B5EF4-FFF2-40B4-BE49-F238E27FC236}">
                <a16:creationId xmlns:a16="http://schemas.microsoft.com/office/drawing/2014/main" id="{52E6A8BA-CB62-D8C6-E743-78D32C8F301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96000" y="3429000"/>
            <a:ext cx="6096000" cy="3429000"/>
          </a:xfrm>
          <a:prstGeom prst="rect">
            <a:avLst/>
          </a:prstGeom>
        </p:spPr>
      </p:pic>
      <p:pic>
        <p:nvPicPr>
          <p:cNvPr id="9" name="Bildplatzhalter 35" descr="Ein Bild, das Himmel, draußen, Gelände, Landschaft enthält.&#10;&#10;KI-generierte Inhalte können fehlerhaft sein.">
            <a:extLst>
              <a:ext uri="{FF2B5EF4-FFF2-40B4-BE49-F238E27FC236}">
                <a16:creationId xmlns:a16="http://schemas.microsoft.com/office/drawing/2014/main" id="{B3D4EE59-8463-3C32-6EB3-54F2998EB61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429000"/>
            <a:ext cx="6096000" cy="3429000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75788823-ACD8-D141-8CA2-F28F013EF2A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D4904541-FF57-8278-B44B-BEFA58C58659}"/>
              </a:ext>
            </a:extLst>
          </p:cNvPr>
          <p:cNvSpPr txBox="1"/>
          <p:nvPr userDrawn="1"/>
        </p:nvSpPr>
        <p:spPr>
          <a:xfrm>
            <a:off x="0" y="2259597"/>
            <a:ext cx="12192000" cy="2232393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de-DE" sz="8000">
                <a:solidFill>
                  <a:schemeClr val="tx2"/>
                </a:solidFill>
                <a:latin typeface="DesySans Office Cn Bold" panose="020B0806040000020003" pitchFamily="34" charset="0"/>
              </a:rPr>
              <a:t>Vier Forschungsbereiche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62E10B54-8BF0-8E8A-AB47-38C7E76DF795}"/>
              </a:ext>
            </a:extLst>
          </p:cNvPr>
          <p:cNvSpPr txBox="1"/>
          <p:nvPr userDrawn="1"/>
        </p:nvSpPr>
        <p:spPr>
          <a:xfrm>
            <a:off x="748397" y="1274437"/>
            <a:ext cx="4599205" cy="880126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de-DE" sz="3200" spc="50" baseline="0">
                <a:solidFill>
                  <a:schemeClr val="bg1"/>
                </a:solidFill>
                <a:latin typeface="+mj-lt"/>
              </a:rPr>
              <a:t>Photon Science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21F355C4-D854-EF71-0CC7-621C2CDE6F48}"/>
              </a:ext>
            </a:extLst>
          </p:cNvPr>
          <p:cNvSpPr txBox="1"/>
          <p:nvPr userDrawn="1"/>
        </p:nvSpPr>
        <p:spPr>
          <a:xfrm>
            <a:off x="6844398" y="1274437"/>
            <a:ext cx="4599205" cy="880126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de-DE" sz="3200" spc="50" baseline="0">
                <a:solidFill>
                  <a:schemeClr val="bg1"/>
                </a:solidFill>
                <a:latin typeface="+mj-lt"/>
              </a:rPr>
              <a:t>Particle Physics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3EB3681A-D39A-AC3E-A27B-579E15BE3EFF}"/>
              </a:ext>
            </a:extLst>
          </p:cNvPr>
          <p:cNvSpPr txBox="1"/>
          <p:nvPr userDrawn="1"/>
        </p:nvSpPr>
        <p:spPr>
          <a:xfrm>
            <a:off x="748398" y="4703437"/>
            <a:ext cx="4599205" cy="880126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de-DE" sz="3200" spc="50" baseline="0">
                <a:solidFill>
                  <a:schemeClr val="bg1"/>
                </a:solidFill>
                <a:latin typeface="+mj-lt"/>
              </a:rPr>
              <a:t>Astro Particle Physics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F2181357-D9B1-3974-8955-CAC503E09DA1}"/>
              </a:ext>
            </a:extLst>
          </p:cNvPr>
          <p:cNvSpPr txBox="1"/>
          <p:nvPr userDrawn="1"/>
        </p:nvSpPr>
        <p:spPr>
          <a:xfrm>
            <a:off x="6844398" y="4703437"/>
            <a:ext cx="4599205" cy="880126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de-DE" sz="3200" spc="50" baseline="0">
                <a:solidFill>
                  <a:schemeClr val="bg1"/>
                </a:solidFill>
                <a:latin typeface="+mj-lt"/>
              </a:rPr>
              <a:t>Accelerators</a:t>
            </a:r>
          </a:p>
        </p:txBody>
      </p:sp>
    </p:spTree>
    <p:extLst>
      <p:ext uri="{BB962C8B-B14F-4D97-AF65-F5344CB8AC3E}">
        <p14:creationId xmlns:p14="http://schemas.microsoft.com/office/powerpoint/2010/main" val="1746183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2" grpId="0"/>
      <p:bldP spid="13" grpId="0"/>
      <p:bldP spid="14" grpId="0"/>
      <p:bldP spid="15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auf Wei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01F3143-CC15-7707-FEA1-32F2342634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600" y="86880"/>
            <a:ext cx="6678420" cy="2558563"/>
          </a:xfrm>
        </p:spPr>
        <p:txBody>
          <a:bodyPr anchor="b"/>
          <a:lstStyle>
            <a:lvl1pPr>
              <a:lnSpc>
                <a:spcPct val="83000"/>
              </a:lnSpc>
              <a:defRPr sz="7750" cap="all" baseline="0">
                <a:solidFill>
                  <a:schemeClr val="accent1"/>
                </a:solidFill>
                <a:latin typeface="DesySans Office Cn Heavy" panose="020B0B06040000020003" pitchFamily="34" charset="0"/>
              </a:defRPr>
            </a:lvl1pPr>
          </a:lstStyle>
          <a:p>
            <a:r>
              <a:rPr lang="de-DE"/>
              <a:t>Image Headline.</a:t>
            </a:r>
          </a:p>
        </p:txBody>
      </p:sp>
      <p:sp>
        <p:nvSpPr>
          <p:cNvPr id="4" name="Untertitel 9">
            <a:extLst>
              <a:ext uri="{FF2B5EF4-FFF2-40B4-BE49-F238E27FC236}">
                <a16:creationId xmlns:a16="http://schemas.microsoft.com/office/drawing/2014/main" id="{B8A8B4DC-327E-498B-3D92-1E3A17B4A63C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381599" y="2651361"/>
            <a:ext cx="6678420" cy="1407600"/>
          </a:xfrm>
        </p:spPr>
        <p:txBody>
          <a:bodyPr/>
          <a:lstStyle>
            <a:lvl1pPr marL="0" indent="0" algn="l">
              <a:buNone/>
              <a:defRPr sz="25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1pPr>
            <a:lvl2pPr marL="0" indent="0" algn="l">
              <a:buNone/>
              <a:defRPr sz="25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2pPr>
            <a:lvl3pPr marL="0" indent="0" algn="l">
              <a:buNone/>
              <a:defRPr sz="25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3pPr>
            <a:lvl4pPr marL="0" indent="0" algn="l">
              <a:buNone/>
              <a:defRPr sz="25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4pPr>
            <a:lvl5pPr marL="0" indent="0" algn="l">
              <a:buNone/>
              <a:defRPr sz="25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5pPr>
            <a:lvl6pPr marL="0" indent="0" algn="l">
              <a:buNone/>
              <a:defRPr sz="25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6pPr>
            <a:lvl7pPr marL="0" indent="0" algn="l">
              <a:buNone/>
              <a:defRPr sz="25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7pPr>
            <a:lvl8pPr marL="0" indent="0" algn="l">
              <a:buNone/>
              <a:defRPr sz="25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8pPr>
            <a:lvl9pPr marL="0" indent="0" algn="l">
              <a:buNone/>
              <a:defRPr sz="25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9pPr>
          </a:lstStyle>
          <a:p>
            <a:r>
              <a:rPr lang="de-DE"/>
              <a:t>Image Subline, beschreibend zum Beispielthema.</a:t>
            </a:r>
            <a:br>
              <a:rPr lang="de-DE"/>
            </a:br>
            <a:r>
              <a:rPr lang="de-DE"/>
              <a:t>(Sublineplatzhalter ist kopierbar, wenn er Zeichen enthält.) 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C8F278AC-CEC3-2F5F-0B60-716031399DB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6347" y="5432199"/>
            <a:ext cx="1044126" cy="1044126"/>
          </a:xfrm>
          <a:prstGeom prst="rect">
            <a:avLst/>
          </a:prstGeom>
        </p:spPr>
      </p:pic>
      <p:sp>
        <p:nvSpPr>
          <p:cNvPr id="7" name="Textplatzhalter 9">
            <a:extLst>
              <a:ext uri="{FF2B5EF4-FFF2-40B4-BE49-F238E27FC236}">
                <a16:creationId xmlns:a16="http://schemas.microsoft.com/office/drawing/2014/main" id="{F9DEC044-D11B-6FDB-1CEB-176B6F6DA7D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1599" y="4432177"/>
            <a:ext cx="3717326" cy="1546347"/>
          </a:xfrm>
        </p:spPr>
        <p:txBody>
          <a:bodyPr/>
          <a:lstStyle>
            <a:lvl1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</a:defRPr>
            </a:lvl1pPr>
            <a:lvl2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None/>
              <a:defRPr sz="1500" b="0">
                <a:solidFill>
                  <a:schemeClr val="bg1"/>
                </a:solidFill>
              </a:defRPr>
            </a:lvl2pPr>
            <a:lvl3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3pPr>
            <a:lvl4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4pPr>
            <a:lvl5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5pPr>
            <a:lvl6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6pPr>
            <a:lvl7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7pPr>
            <a:lvl8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8pPr>
            <a:lvl9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Name, Funktion, Datum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27347221-2F08-AFE6-236A-093159F2891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3384" y="6275621"/>
            <a:ext cx="1495270" cy="202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3511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E39878D0-5ACE-0DFE-8ED6-2EEC61E4E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24000"/>
            <a:ext cx="7573963" cy="166174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de-DE"/>
              <a:t>Headline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2EB2FA6-C9A8-1A0E-5E14-2B25F8964C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0999" y="2598738"/>
            <a:ext cx="11428413" cy="337978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Copy, 16 pt</a:t>
            </a:r>
          </a:p>
          <a:p>
            <a:pPr lvl="1"/>
            <a:r>
              <a:rPr lang="de-DE"/>
              <a:t>Bulletpoint, 16 pt</a:t>
            </a:r>
          </a:p>
          <a:p>
            <a:pPr lvl="2"/>
            <a:r>
              <a:rPr lang="de-DE"/>
              <a:t>Spiegelstrich, 16 pt</a:t>
            </a:r>
          </a:p>
          <a:p>
            <a:pPr lvl="3"/>
            <a:r>
              <a:rPr lang="de-DE"/>
              <a:t>Copy, 14 pt</a:t>
            </a:r>
          </a:p>
          <a:p>
            <a:pPr lvl="4"/>
            <a:r>
              <a:rPr lang="de-DE"/>
              <a:t>Bulletpoint, 14 pt</a:t>
            </a:r>
          </a:p>
          <a:p>
            <a:pPr lvl="5"/>
            <a:r>
              <a:rPr lang="de-DE"/>
              <a:t>Spiegelstrich, 14 pt</a:t>
            </a:r>
          </a:p>
          <a:p>
            <a:pPr lvl="6"/>
            <a:r>
              <a:rPr lang="de-DE"/>
              <a:t>Zwischenüberschrift, 16 pt</a:t>
            </a:r>
          </a:p>
          <a:p>
            <a:pPr lvl="7"/>
            <a:r>
              <a:rPr lang="de-DE"/>
              <a:t>Zwischenüberschrift, 14 pt</a:t>
            </a:r>
          </a:p>
          <a:p>
            <a:pPr lvl="8"/>
            <a:r>
              <a:rPr lang="de-DE"/>
              <a:t>Intro, 20 pt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AB5C13A-6BF6-BDEC-C4EC-65533213DE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239378" y="6475413"/>
            <a:ext cx="1273175" cy="162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 b="0">
                <a:solidFill>
                  <a:schemeClr val="tx1"/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A946A3D-4E9D-ED03-4E6F-2FAABC64C0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1" y="6475413"/>
            <a:ext cx="455612" cy="162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 b="0">
                <a:solidFill>
                  <a:schemeClr val="tx1"/>
                </a:solidFill>
              </a:defRPr>
            </a:lvl1pPr>
          </a:lstStyle>
          <a:p>
            <a:fld id="{BE7504E0-22A4-4CE4-B523-ED0996D374BF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AB30850-3B87-C858-2181-46978151B6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166602" y="6475413"/>
            <a:ext cx="4627128" cy="162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 b="0">
                <a:solidFill>
                  <a:schemeClr val="tx1"/>
                </a:solidFill>
              </a:defRPr>
            </a:lvl1pPr>
          </a:lstStyle>
          <a:p>
            <a:r>
              <a:rPr lang="en-US"/>
              <a:t>| ARES status | VHEE conference 2025 | F. Burkart</a:t>
            </a:r>
            <a:endParaRPr lang="de-DE"/>
          </a:p>
        </p:txBody>
      </p:sp>
      <p:grpSp>
        <p:nvGrpSpPr>
          <p:cNvPr id="12" name="Grafik 8">
            <a:extLst>
              <a:ext uri="{FF2B5EF4-FFF2-40B4-BE49-F238E27FC236}">
                <a16:creationId xmlns:a16="http://schemas.microsoft.com/office/drawing/2014/main" id="{73ED5B53-34EF-45A2-B4F3-02CC97F44696}"/>
              </a:ext>
            </a:extLst>
          </p:cNvPr>
          <p:cNvGrpSpPr/>
          <p:nvPr userDrawn="1"/>
        </p:nvGrpSpPr>
        <p:grpSpPr>
          <a:xfrm>
            <a:off x="380999" y="6519075"/>
            <a:ext cx="269424" cy="86053"/>
            <a:chOff x="386631" y="6383698"/>
            <a:chExt cx="269424" cy="86053"/>
          </a:xfrm>
        </p:grpSpPr>
        <p:grpSp>
          <p:nvGrpSpPr>
            <p:cNvPr id="13" name="Grafik 8">
              <a:extLst>
                <a:ext uri="{FF2B5EF4-FFF2-40B4-BE49-F238E27FC236}">
                  <a16:creationId xmlns:a16="http://schemas.microsoft.com/office/drawing/2014/main" id="{64A7DC56-9933-D386-F726-FBD760D9BDB7}"/>
                </a:ext>
              </a:extLst>
            </p:cNvPr>
            <p:cNvGrpSpPr/>
            <p:nvPr/>
          </p:nvGrpSpPr>
          <p:grpSpPr>
            <a:xfrm>
              <a:off x="386631" y="6385008"/>
              <a:ext cx="121287" cy="83565"/>
              <a:chOff x="386631" y="6385008"/>
              <a:chExt cx="121287" cy="83565"/>
            </a:xfrm>
            <a:solidFill>
              <a:srgbClr val="007BC8"/>
            </a:solidFill>
          </p:grpSpPr>
          <p:sp>
            <p:nvSpPr>
              <p:cNvPr id="14" name="Freihandform: Form 13">
                <a:extLst>
                  <a:ext uri="{FF2B5EF4-FFF2-40B4-BE49-F238E27FC236}">
                    <a16:creationId xmlns:a16="http://schemas.microsoft.com/office/drawing/2014/main" id="{D0724188-9DCE-C686-83E4-138E657E75BD}"/>
                  </a:ext>
                </a:extLst>
              </p:cNvPr>
              <p:cNvSpPr/>
              <p:nvPr/>
            </p:nvSpPr>
            <p:spPr>
              <a:xfrm>
                <a:off x="386631" y="6385008"/>
                <a:ext cx="57500" cy="83565"/>
              </a:xfrm>
              <a:custGeom>
                <a:avLst/>
                <a:gdLst>
                  <a:gd name="connsiteX0" fmla="*/ 0 w 57500"/>
                  <a:gd name="connsiteY0" fmla="*/ 0 h 83565"/>
                  <a:gd name="connsiteX1" fmla="*/ 26327 w 57500"/>
                  <a:gd name="connsiteY1" fmla="*/ 0 h 83565"/>
                  <a:gd name="connsiteX2" fmla="*/ 49772 w 57500"/>
                  <a:gd name="connsiteY2" fmla="*/ 7204 h 83565"/>
                  <a:gd name="connsiteX3" fmla="*/ 57500 w 57500"/>
                  <a:gd name="connsiteY3" fmla="*/ 29209 h 83565"/>
                  <a:gd name="connsiteX4" fmla="*/ 57500 w 57500"/>
                  <a:gd name="connsiteY4" fmla="*/ 54357 h 83565"/>
                  <a:gd name="connsiteX5" fmla="*/ 49772 w 57500"/>
                  <a:gd name="connsiteY5" fmla="*/ 76361 h 83565"/>
                  <a:gd name="connsiteX6" fmla="*/ 26327 w 57500"/>
                  <a:gd name="connsiteY6" fmla="*/ 83565 h 83565"/>
                  <a:gd name="connsiteX7" fmla="*/ 0 w 57500"/>
                  <a:gd name="connsiteY7" fmla="*/ 83565 h 83565"/>
                  <a:gd name="connsiteX8" fmla="*/ 0 w 57500"/>
                  <a:gd name="connsiteY8" fmla="*/ 0 h 83565"/>
                  <a:gd name="connsiteX9" fmla="*/ 26196 w 57500"/>
                  <a:gd name="connsiteY9" fmla="*/ 67324 h 83565"/>
                  <a:gd name="connsiteX10" fmla="*/ 34972 w 57500"/>
                  <a:gd name="connsiteY10" fmla="*/ 64180 h 83565"/>
                  <a:gd name="connsiteX11" fmla="*/ 38115 w 57500"/>
                  <a:gd name="connsiteY11" fmla="*/ 54750 h 83565"/>
                  <a:gd name="connsiteX12" fmla="*/ 38115 w 57500"/>
                  <a:gd name="connsiteY12" fmla="*/ 29471 h 83565"/>
                  <a:gd name="connsiteX13" fmla="*/ 34972 w 57500"/>
                  <a:gd name="connsiteY13" fmla="*/ 19909 h 83565"/>
                  <a:gd name="connsiteX14" fmla="*/ 26196 w 57500"/>
                  <a:gd name="connsiteY14" fmla="*/ 16765 h 83565"/>
                  <a:gd name="connsiteX15" fmla="*/ 19385 w 57500"/>
                  <a:gd name="connsiteY15" fmla="*/ 16765 h 83565"/>
                  <a:gd name="connsiteX16" fmla="*/ 19385 w 57500"/>
                  <a:gd name="connsiteY16" fmla="*/ 67455 h 83565"/>
                  <a:gd name="connsiteX17" fmla="*/ 26196 w 57500"/>
                  <a:gd name="connsiteY17" fmla="*/ 67455 h 83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7500" h="83565">
                    <a:moveTo>
                      <a:pt x="0" y="0"/>
                    </a:moveTo>
                    <a:lnTo>
                      <a:pt x="26327" y="0"/>
                    </a:lnTo>
                    <a:cubicBezTo>
                      <a:pt x="36805" y="0"/>
                      <a:pt x="44664" y="2358"/>
                      <a:pt x="49772" y="7204"/>
                    </a:cubicBezTo>
                    <a:cubicBezTo>
                      <a:pt x="54880" y="12050"/>
                      <a:pt x="57500" y="19385"/>
                      <a:pt x="57500" y="29209"/>
                    </a:cubicBezTo>
                    <a:lnTo>
                      <a:pt x="57500" y="54357"/>
                    </a:lnTo>
                    <a:cubicBezTo>
                      <a:pt x="57500" y="64180"/>
                      <a:pt x="54880" y="71515"/>
                      <a:pt x="49772" y="76361"/>
                    </a:cubicBezTo>
                    <a:cubicBezTo>
                      <a:pt x="44664" y="81208"/>
                      <a:pt x="36805" y="83565"/>
                      <a:pt x="26327" y="83565"/>
                    </a:cubicBezTo>
                    <a:lnTo>
                      <a:pt x="0" y="83565"/>
                    </a:lnTo>
                    <a:lnTo>
                      <a:pt x="0" y="0"/>
                    </a:lnTo>
                    <a:close/>
                    <a:moveTo>
                      <a:pt x="26196" y="67324"/>
                    </a:moveTo>
                    <a:cubicBezTo>
                      <a:pt x="29994" y="67324"/>
                      <a:pt x="32876" y="66276"/>
                      <a:pt x="34972" y="64180"/>
                    </a:cubicBezTo>
                    <a:cubicBezTo>
                      <a:pt x="37067" y="62085"/>
                      <a:pt x="38115" y="58941"/>
                      <a:pt x="38115" y="54750"/>
                    </a:cubicBezTo>
                    <a:lnTo>
                      <a:pt x="38115" y="29471"/>
                    </a:lnTo>
                    <a:cubicBezTo>
                      <a:pt x="38115" y="25148"/>
                      <a:pt x="37067" y="22005"/>
                      <a:pt x="34972" y="19909"/>
                    </a:cubicBezTo>
                    <a:cubicBezTo>
                      <a:pt x="32876" y="17813"/>
                      <a:pt x="29994" y="16765"/>
                      <a:pt x="26196" y="16765"/>
                    </a:cubicBezTo>
                    <a:lnTo>
                      <a:pt x="19385" y="16765"/>
                    </a:lnTo>
                    <a:lnTo>
                      <a:pt x="19385" y="67455"/>
                    </a:lnTo>
                    <a:lnTo>
                      <a:pt x="26196" y="67455"/>
                    </a:lnTo>
                    <a:close/>
                  </a:path>
                </a:pathLst>
              </a:custGeom>
              <a:solidFill>
                <a:srgbClr val="007BC8"/>
              </a:solidFill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15" name="Freihandform: Form 14">
                <a:extLst>
                  <a:ext uri="{FF2B5EF4-FFF2-40B4-BE49-F238E27FC236}">
                    <a16:creationId xmlns:a16="http://schemas.microsoft.com/office/drawing/2014/main" id="{CE2C6CB5-37EB-D370-0587-BC43D8F589EF}"/>
                  </a:ext>
                </a:extLst>
              </p:cNvPr>
              <p:cNvSpPr/>
              <p:nvPr/>
            </p:nvSpPr>
            <p:spPr>
              <a:xfrm>
                <a:off x="457883" y="6385008"/>
                <a:ext cx="50034" cy="83565"/>
              </a:xfrm>
              <a:custGeom>
                <a:avLst/>
                <a:gdLst>
                  <a:gd name="connsiteX0" fmla="*/ 0 w 50034"/>
                  <a:gd name="connsiteY0" fmla="*/ 0 h 83565"/>
                  <a:gd name="connsiteX1" fmla="*/ 49379 w 50034"/>
                  <a:gd name="connsiteY1" fmla="*/ 0 h 83565"/>
                  <a:gd name="connsiteX2" fmla="*/ 49379 w 50034"/>
                  <a:gd name="connsiteY2" fmla="*/ 16242 h 83565"/>
                  <a:gd name="connsiteX3" fmla="*/ 19385 w 50034"/>
                  <a:gd name="connsiteY3" fmla="*/ 16242 h 83565"/>
                  <a:gd name="connsiteX4" fmla="*/ 19385 w 50034"/>
                  <a:gd name="connsiteY4" fmla="*/ 33793 h 83565"/>
                  <a:gd name="connsiteX5" fmla="*/ 46498 w 50034"/>
                  <a:gd name="connsiteY5" fmla="*/ 33793 h 83565"/>
                  <a:gd name="connsiteX6" fmla="*/ 46498 w 50034"/>
                  <a:gd name="connsiteY6" fmla="*/ 48856 h 83565"/>
                  <a:gd name="connsiteX7" fmla="*/ 19385 w 50034"/>
                  <a:gd name="connsiteY7" fmla="*/ 48856 h 83565"/>
                  <a:gd name="connsiteX8" fmla="*/ 19385 w 50034"/>
                  <a:gd name="connsiteY8" fmla="*/ 67324 h 83565"/>
                  <a:gd name="connsiteX9" fmla="*/ 50034 w 50034"/>
                  <a:gd name="connsiteY9" fmla="*/ 67324 h 83565"/>
                  <a:gd name="connsiteX10" fmla="*/ 50034 w 50034"/>
                  <a:gd name="connsiteY10" fmla="*/ 83565 h 83565"/>
                  <a:gd name="connsiteX11" fmla="*/ 131 w 50034"/>
                  <a:gd name="connsiteY11" fmla="*/ 83565 h 83565"/>
                  <a:gd name="connsiteX12" fmla="*/ 131 w 50034"/>
                  <a:gd name="connsiteY12" fmla="*/ 0 h 83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0034" h="83565">
                    <a:moveTo>
                      <a:pt x="0" y="0"/>
                    </a:moveTo>
                    <a:lnTo>
                      <a:pt x="49379" y="0"/>
                    </a:lnTo>
                    <a:lnTo>
                      <a:pt x="49379" y="16242"/>
                    </a:lnTo>
                    <a:lnTo>
                      <a:pt x="19385" y="16242"/>
                    </a:lnTo>
                    <a:lnTo>
                      <a:pt x="19385" y="33793"/>
                    </a:lnTo>
                    <a:lnTo>
                      <a:pt x="46498" y="33793"/>
                    </a:lnTo>
                    <a:lnTo>
                      <a:pt x="46498" y="48856"/>
                    </a:lnTo>
                    <a:lnTo>
                      <a:pt x="19385" y="48856"/>
                    </a:lnTo>
                    <a:lnTo>
                      <a:pt x="19385" y="67324"/>
                    </a:lnTo>
                    <a:lnTo>
                      <a:pt x="50034" y="67324"/>
                    </a:lnTo>
                    <a:lnTo>
                      <a:pt x="50034" y="83565"/>
                    </a:lnTo>
                    <a:lnTo>
                      <a:pt x="131" y="83565"/>
                    </a:lnTo>
                    <a:lnTo>
                      <a:pt x="131" y="0"/>
                    </a:lnTo>
                    <a:close/>
                  </a:path>
                </a:pathLst>
              </a:custGeom>
              <a:solidFill>
                <a:srgbClr val="007BC8"/>
              </a:solidFill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</p:grpSp>
        <p:grpSp>
          <p:nvGrpSpPr>
            <p:cNvPr id="16" name="Grafik 8">
              <a:extLst>
                <a:ext uri="{FF2B5EF4-FFF2-40B4-BE49-F238E27FC236}">
                  <a16:creationId xmlns:a16="http://schemas.microsoft.com/office/drawing/2014/main" id="{45CDD609-0F55-4F37-2F49-FA7CD734ECDB}"/>
                </a:ext>
              </a:extLst>
            </p:cNvPr>
            <p:cNvGrpSpPr/>
            <p:nvPr/>
          </p:nvGrpSpPr>
          <p:grpSpPr>
            <a:xfrm>
              <a:off x="517872" y="6383698"/>
              <a:ext cx="120894" cy="85791"/>
              <a:chOff x="517872" y="6383698"/>
              <a:chExt cx="120894" cy="85791"/>
            </a:xfrm>
            <a:solidFill>
              <a:srgbClr val="007BC8"/>
            </a:solidFill>
          </p:grpSpPr>
          <p:sp>
            <p:nvSpPr>
              <p:cNvPr id="17" name="Freihandform: Form 16">
                <a:extLst>
                  <a:ext uri="{FF2B5EF4-FFF2-40B4-BE49-F238E27FC236}">
                    <a16:creationId xmlns:a16="http://schemas.microsoft.com/office/drawing/2014/main" id="{67159767-3C3F-556A-92F1-BD72FDE6B283}"/>
                  </a:ext>
                </a:extLst>
              </p:cNvPr>
              <p:cNvSpPr/>
              <p:nvPr/>
            </p:nvSpPr>
            <p:spPr>
              <a:xfrm>
                <a:off x="517872" y="6383698"/>
                <a:ext cx="54356" cy="85791"/>
              </a:xfrm>
              <a:custGeom>
                <a:avLst/>
                <a:gdLst>
                  <a:gd name="connsiteX0" fmla="*/ 10478 w 54356"/>
                  <a:gd name="connsiteY0" fmla="*/ 84613 h 85791"/>
                  <a:gd name="connsiteX1" fmla="*/ 0 w 54356"/>
                  <a:gd name="connsiteY1" fmla="*/ 81208 h 85791"/>
                  <a:gd name="connsiteX2" fmla="*/ 2882 w 54356"/>
                  <a:gd name="connsiteY2" fmla="*/ 64966 h 85791"/>
                  <a:gd name="connsiteX3" fmla="*/ 12967 w 54356"/>
                  <a:gd name="connsiteY3" fmla="*/ 68372 h 85791"/>
                  <a:gd name="connsiteX4" fmla="*/ 23445 w 54356"/>
                  <a:gd name="connsiteY4" fmla="*/ 69812 h 85791"/>
                  <a:gd name="connsiteX5" fmla="*/ 32483 w 54356"/>
                  <a:gd name="connsiteY5" fmla="*/ 67717 h 85791"/>
                  <a:gd name="connsiteX6" fmla="*/ 35234 w 54356"/>
                  <a:gd name="connsiteY6" fmla="*/ 62085 h 85791"/>
                  <a:gd name="connsiteX7" fmla="*/ 35234 w 54356"/>
                  <a:gd name="connsiteY7" fmla="*/ 61037 h 85791"/>
                  <a:gd name="connsiteX8" fmla="*/ 33662 w 54356"/>
                  <a:gd name="connsiteY8" fmla="*/ 56714 h 85791"/>
                  <a:gd name="connsiteX9" fmla="*/ 28423 w 54356"/>
                  <a:gd name="connsiteY9" fmla="*/ 53178 h 85791"/>
                  <a:gd name="connsiteX10" fmla="*/ 18992 w 54356"/>
                  <a:gd name="connsiteY10" fmla="*/ 48594 h 85791"/>
                  <a:gd name="connsiteX11" fmla="*/ 5763 w 54356"/>
                  <a:gd name="connsiteY11" fmla="*/ 38901 h 85791"/>
                  <a:gd name="connsiteX12" fmla="*/ 1441 w 54356"/>
                  <a:gd name="connsiteY12" fmla="*/ 25410 h 85791"/>
                  <a:gd name="connsiteX13" fmla="*/ 1441 w 54356"/>
                  <a:gd name="connsiteY13" fmla="*/ 23969 h 85791"/>
                  <a:gd name="connsiteX14" fmla="*/ 4715 w 54356"/>
                  <a:gd name="connsiteY14" fmla="*/ 11133 h 85791"/>
                  <a:gd name="connsiteX15" fmla="*/ 14539 w 54356"/>
                  <a:gd name="connsiteY15" fmla="*/ 2882 h 85791"/>
                  <a:gd name="connsiteX16" fmla="*/ 30518 w 54356"/>
                  <a:gd name="connsiteY16" fmla="*/ 0 h 85791"/>
                  <a:gd name="connsiteX17" fmla="*/ 42830 w 54356"/>
                  <a:gd name="connsiteY17" fmla="*/ 1179 h 85791"/>
                  <a:gd name="connsiteX18" fmla="*/ 51999 w 54356"/>
                  <a:gd name="connsiteY18" fmla="*/ 4060 h 85791"/>
                  <a:gd name="connsiteX19" fmla="*/ 48986 w 54356"/>
                  <a:gd name="connsiteY19" fmla="*/ 19516 h 85791"/>
                  <a:gd name="connsiteX20" fmla="*/ 41259 w 54356"/>
                  <a:gd name="connsiteY20" fmla="*/ 16896 h 85791"/>
                  <a:gd name="connsiteX21" fmla="*/ 31435 w 54356"/>
                  <a:gd name="connsiteY21" fmla="*/ 15849 h 85791"/>
                  <a:gd name="connsiteX22" fmla="*/ 23314 w 54356"/>
                  <a:gd name="connsiteY22" fmla="*/ 17944 h 85791"/>
                  <a:gd name="connsiteX23" fmla="*/ 20564 w 54356"/>
                  <a:gd name="connsiteY23" fmla="*/ 23576 h 85791"/>
                  <a:gd name="connsiteX24" fmla="*/ 20564 w 54356"/>
                  <a:gd name="connsiteY24" fmla="*/ 24493 h 85791"/>
                  <a:gd name="connsiteX25" fmla="*/ 22267 w 54356"/>
                  <a:gd name="connsiteY25" fmla="*/ 29209 h 85791"/>
                  <a:gd name="connsiteX26" fmla="*/ 27506 w 54356"/>
                  <a:gd name="connsiteY26" fmla="*/ 32876 h 85791"/>
                  <a:gd name="connsiteX27" fmla="*/ 36412 w 54356"/>
                  <a:gd name="connsiteY27" fmla="*/ 37329 h 85791"/>
                  <a:gd name="connsiteX28" fmla="*/ 46498 w 54356"/>
                  <a:gd name="connsiteY28" fmla="*/ 43616 h 85791"/>
                  <a:gd name="connsiteX29" fmla="*/ 52392 w 54356"/>
                  <a:gd name="connsiteY29" fmla="*/ 50820 h 85791"/>
                  <a:gd name="connsiteX30" fmla="*/ 54357 w 54356"/>
                  <a:gd name="connsiteY30" fmla="*/ 60120 h 85791"/>
                  <a:gd name="connsiteX31" fmla="*/ 54357 w 54356"/>
                  <a:gd name="connsiteY31" fmla="*/ 61561 h 85791"/>
                  <a:gd name="connsiteX32" fmla="*/ 50951 w 54356"/>
                  <a:gd name="connsiteY32" fmla="*/ 74528 h 85791"/>
                  <a:gd name="connsiteX33" fmla="*/ 40735 w 54356"/>
                  <a:gd name="connsiteY33" fmla="*/ 82910 h 85791"/>
                  <a:gd name="connsiteX34" fmla="*/ 24231 w 54356"/>
                  <a:gd name="connsiteY34" fmla="*/ 85792 h 85791"/>
                  <a:gd name="connsiteX35" fmla="*/ 10478 w 54356"/>
                  <a:gd name="connsiteY35" fmla="*/ 84351 h 857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54356" h="85791">
                    <a:moveTo>
                      <a:pt x="10478" y="84613"/>
                    </a:moveTo>
                    <a:cubicBezTo>
                      <a:pt x="6287" y="83696"/>
                      <a:pt x="2751" y="82517"/>
                      <a:pt x="0" y="81208"/>
                    </a:cubicBezTo>
                    <a:lnTo>
                      <a:pt x="2882" y="64966"/>
                    </a:lnTo>
                    <a:cubicBezTo>
                      <a:pt x="5894" y="66276"/>
                      <a:pt x="9300" y="67455"/>
                      <a:pt x="12967" y="68372"/>
                    </a:cubicBezTo>
                    <a:cubicBezTo>
                      <a:pt x="16634" y="69288"/>
                      <a:pt x="20171" y="69812"/>
                      <a:pt x="23445" y="69812"/>
                    </a:cubicBezTo>
                    <a:cubicBezTo>
                      <a:pt x="27506" y="69812"/>
                      <a:pt x="30518" y="69157"/>
                      <a:pt x="32483" y="67717"/>
                    </a:cubicBezTo>
                    <a:cubicBezTo>
                      <a:pt x="34317" y="66407"/>
                      <a:pt x="35234" y="64442"/>
                      <a:pt x="35234" y="62085"/>
                    </a:cubicBezTo>
                    <a:lnTo>
                      <a:pt x="35234" y="61037"/>
                    </a:lnTo>
                    <a:cubicBezTo>
                      <a:pt x="35234" y="59334"/>
                      <a:pt x="34710" y="57893"/>
                      <a:pt x="33662" y="56714"/>
                    </a:cubicBezTo>
                    <a:cubicBezTo>
                      <a:pt x="32614" y="55536"/>
                      <a:pt x="30911" y="54357"/>
                      <a:pt x="28423" y="53178"/>
                    </a:cubicBezTo>
                    <a:lnTo>
                      <a:pt x="18992" y="48594"/>
                    </a:lnTo>
                    <a:cubicBezTo>
                      <a:pt x="13098" y="45712"/>
                      <a:pt x="8645" y="42569"/>
                      <a:pt x="5763" y="38901"/>
                    </a:cubicBezTo>
                    <a:cubicBezTo>
                      <a:pt x="2882" y="35234"/>
                      <a:pt x="1441" y="30780"/>
                      <a:pt x="1441" y="25410"/>
                    </a:cubicBezTo>
                    <a:lnTo>
                      <a:pt x="1441" y="23969"/>
                    </a:lnTo>
                    <a:cubicBezTo>
                      <a:pt x="1441" y="18992"/>
                      <a:pt x="2489" y="14670"/>
                      <a:pt x="4715" y="11133"/>
                    </a:cubicBezTo>
                    <a:cubicBezTo>
                      <a:pt x="6942" y="7466"/>
                      <a:pt x="10216" y="4715"/>
                      <a:pt x="14539" y="2882"/>
                    </a:cubicBezTo>
                    <a:cubicBezTo>
                      <a:pt x="18861" y="917"/>
                      <a:pt x="24231" y="0"/>
                      <a:pt x="30518" y="0"/>
                    </a:cubicBezTo>
                    <a:cubicBezTo>
                      <a:pt x="34972" y="0"/>
                      <a:pt x="39032" y="393"/>
                      <a:pt x="42830" y="1179"/>
                    </a:cubicBezTo>
                    <a:cubicBezTo>
                      <a:pt x="46498" y="1965"/>
                      <a:pt x="49641" y="2882"/>
                      <a:pt x="51999" y="4060"/>
                    </a:cubicBezTo>
                    <a:lnTo>
                      <a:pt x="48986" y="19516"/>
                    </a:lnTo>
                    <a:cubicBezTo>
                      <a:pt x="46891" y="18468"/>
                      <a:pt x="44402" y="17551"/>
                      <a:pt x="41259" y="16896"/>
                    </a:cubicBezTo>
                    <a:cubicBezTo>
                      <a:pt x="38115" y="16242"/>
                      <a:pt x="34972" y="15849"/>
                      <a:pt x="31435" y="15849"/>
                    </a:cubicBezTo>
                    <a:cubicBezTo>
                      <a:pt x="27899" y="15849"/>
                      <a:pt x="25279" y="16503"/>
                      <a:pt x="23314" y="17944"/>
                    </a:cubicBezTo>
                    <a:cubicBezTo>
                      <a:pt x="21350" y="19385"/>
                      <a:pt x="20564" y="21219"/>
                      <a:pt x="20564" y="23576"/>
                    </a:cubicBezTo>
                    <a:lnTo>
                      <a:pt x="20564" y="24493"/>
                    </a:lnTo>
                    <a:cubicBezTo>
                      <a:pt x="20564" y="26327"/>
                      <a:pt x="21088" y="27899"/>
                      <a:pt x="22267" y="29209"/>
                    </a:cubicBezTo>
                    <a:cubicBezTo>
                      <a:pt x="23445" y="30518"/>
                      <a:pt x="25148" y="31697"/>
                      <a:pt x="27506" y="32876"/>
                    </a:cubicBezTo>
                    <a:lnTo>
                      <a:pt x="36412" y="37329"/>
                    </a:lnTo>
                    <a:cubicBezTo>
                      <a:pt x="40604" y="39425"/>
                      <a:pt x="43878" y="41521"/>
                      <a:pt x="46498" y="43616"/>
                    </a:cubicBezTo>
                    <a:cubicBezTo>
                      <a:pt x="49117" y="45712"/>
                      <a:pt x="51082" y="48201"/>
                      <a:pt x="52392" y="50820"/>
                    </a:cubicBezTo>
                    <a:cubicBezTo>
                      <a:pt x="53702" y="53440"/>
                      <a:pt x="54357" y="56583"/>
                      <a:pt x="54357" y="60120"/>
                    </a:cubicBezTo>
                    <a:lnTo>
                      <a:pt x="54357" y="61561"/>
                    </a:lnTo>
                    <a:cubicBezTo>
                      <a:pt x="54357" y="66538"/>
                      <a:pt x="53178" y="70860"/>
                      <a:pt x="50951" y="74528"/>
                    </a:cubicBezTo>
                    <a:cubicBezTo>
                      <a:pt x="48724" y="78195"/>
                      <a:pt x="45188" y="80946"/>
                      <a:pt x="40735" y="82910"/>
                    </a:cubicBezTo>
                    <a:cubicBezTo>
                      <a:pt x="36281" y="84875"/>
                      <a:pt x="30780" y="85792"/>
                      <a:pt x="24231" y="85792"/>
                    </a:cubicBezTo>
                    <a:cubicBezTo>
                      <a:pt x="19254" y="85792"/>
                      <a:pt x="14670" y="85268"/>
                      <a:pt x="10478" y="84351"/>
                    </a:cubicBezTo>
                    <a:close/>
                  </a:path>
                </a:pathLst>
              </a:custGeom>
              <a:solidFill>
                <a:srgbClr val="007BC8"/>
              </a:solidFill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19" name="Freihandform: Form 18">
                <a:extLst>
                  <a:ext uri="{FF2B5EF4-FFF2-40B4-BE49-F238E27FC236}">
                    <a16:creationId xmlns:a16="http://schemas.microsoft.com/office/drawing/2014/main" id="{1AE79752-93E9-8EE1-5436-2DB5F755D693}"/>
                  </a:ext>
                </a:extLst>
              </p:cNvPr>
              <p:cNvSpPr/>
              <p:nvPr/>
            </p:nvSpPr>
            <p:spPr>
              <a:xfrm>
                <a:off x="576158" y="6385008"/>
                <a:ext cx="62608" cy="83434"/>
              </a:xfrm>
              <a:custGeom>
                <a:avLst/>
                <a:gdLst>
                  <a:gd name="connsiteX0" fmla="*/ 21481 w 62608"/>
                  <a:gd name="connsiteY0" fmla="*/ 50034 h 83434"/>
                  <a:gd name="connsiteX1" fmla="*/ 0 w 62608"/>
                  <a:gd name="connsiteY1" fmla="*/ 0 h 83434"/>
                  <a:gd name="connsiteX2" fmla="*/ 21219 w 62608"/>
                  <a:gd name="connsiteY2" fmla="*/ 0 h 83434"/>
                  <a:gd name="connsiteX3" fmla="*/ 31173 w 62608"/>
                  <a:gd name="connsiteY3" fmla="*/ 32876 h 83434"/>
                  <a:gd name="connsiteX4" fmla="*/ 41521 w 62608"/>
                  <a:gd name="connsiteY4" fmla="*/ 0 h 83434"/>
                  <a:gd name="connsiteX5" fmla="*/ 62608 w 62608"/>
                  <a:gd name="connsiteY5" fmla="*/ 0 h 83434"/>
                  <a:gd name="connsiteX6" fmla="*/ 40997 w 62608"/>
                  <a:gd name="connsiteY6" fmla="*/ 49903 h 83434"/>
                  <a:gd name="connsiteX7" fmla="*/ 40997 w 62608"/>
                  <a:gd name="connsiteY7" fmla="*/ 83434 h 83434"/>
                  <a:gd name="connsiteX8" fmla="*/ 21481 w 62608"/>
                  <a:gd name="connsiteY8" fmla="*/ 83434 h 83434"/>
                  <a:gd name="connsiteX9" fmla="*/ 21481 w 62608"/>
                  <a:gd name="connsiteY9" fmla="*/ 50034 h 83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2608" h="83434">
                    <a:moveTo>
                      <a:pt x="21481" y="50034"/>
                    </a:moveTo>
                    <a:lnTo>
                      <a:pt x="0" y="0"/>
                    </a:lnTo>
                    <a:lnTo>
                      <a:pt x="21219" y="0"/>
                    </a:lnTo>
                    <a:lnTo>
                      <a:pt x="31173" y="32876"/>
                    </a:lnTo>
                    <a:lnTo>
                      <a:pt x="41521" y="0"/>
                    </a:lnTo>
                    <a:lnTo>
                      <a:pt x="62608" y="0"/>
                    </a:lnTo>
                    <a:lnTo>
                      <a:pt x="40997" y="49903"/>
                    </a:lnTo>
                    <a:lnTo>
                      <a:pt x="40997" y="83434"/>
                    </a:lnTo>
                    <a:lnTo>
                      <a:pt x="21481" y="83434"/>
                    </a:lnTo>
                    <a:lnTo>
                      <a:pt x="21481" y="50034"/>
                    </a:lnTo>
                    <a:close/>
                  </a:path>
                </a:pathLst>
              </a:custGeom>
              <a:solidFill>
                <a:srgbClr val="007BC8"/>
              </a:solidFill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</p:grpSp>
        <p:sp>
          <p:nvSpPr>
            <p:cNvPr id="20" name="Freihandform: Form 19">
              <a:extLst>
                <a:ext uri="{FF2B5EF4-FFF2-40B4-BE49-F238E27FC236}">
                  <a16:creationId xmlns:a16="http://schemas.microsoft.com/office/drawing/2014/main" id="{E1BB5630-C6AB-5C11-55A9-BFF3C57B2A88}"/>
                </a:ext>
              </a:extLst>
            </p:cNvPr>
            <p:cNvSpPr/>
            <p:nvPr/>
          </p:nvSpPr>
          <p:spPr>
            <a:xfrm>
              <a:off x="635885" y="6449974"/>
              <a:ext cx="20170" cy="19777"/>
            </a:xfrm>
            <a:custGeom>
              <a:avLst/>
              <a:gdLst>
                <a:gd name="connsiteX0" fmla="*/ 2620 w 20170"/>
                <a:gd name="connsiteY0" fmla="*/ 17158 h 19777"/>
                <a:gd name="connsiteX1" fmla="*/ 0 w 20170"/>
                <a:gd name="connsiteY1" fmla="*/ 9954 h 19777"/>
                <a:gd name="connsiteX2" fmla="*/ 2751 w 20170"/>
                <a:gd name="connsiteY2" fmla="*/ 2751 h 19777"/>
                <a:gd name="connsiteX3" fmla="*/ 10085 w 20170"/>
                <a:gd name="connsiteY3" fmla="*/ 0 h 19777"/>
                <a:gd name="connsiteX4" fmla="*/ 17420 w 20170"/>
                <a:gd name="connsiteY4" fmla="*/ 2751 h 19777"/>
                <a:gd name="connsiteX5" fmla="*/ 20171 w 20170"/>
                <a:gd name="connsiteY5" fmla="*/ 9954 h 19777"/>
                <a:gd name="connsiteX6" fmla="*/ 17420 w 20170"/>
                <a:gd name="connsiteY6" fmla="*/ 17158 h 19777"/>
                <a:gd name="connsiteX7" fmla="*/ 9954 w 20170"/>
                <a:gd name="connsiteY7" fmla="*/ 19778 h 19777"/>
                <a:gd name="connsiteX8" fmla="*/ 2620 w 20170"/>
                <a:gd name="connsiteY8" fmla="*/ 17158 h 19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170" h="19777">
                  <a:moveTo>
                    <a:pt x="2620" y="17158"/>
                  </a:moveTo>
                  <a:cubicBezTo>
                    <a:pt x="917" y="15456"/>
                    <a:pt x="0" y="13098"/>
                    <a:pt x="0" y="9954"/>
                  </a:cubicBezTo>
                  <a:cubicBezTo>
                    <a:pt x="0" y="6811"/>
                    <a:pt x="917" y="4584"/>
                    <a:pt x="2751" y="2751"/>
                  </a:cubicBezTo>
                  <a:cubicBezTo>
                    <a:pt x="4584" y="917"/>
                    <a:pt x="6942" y="0"/>
                    <a:pt x="10085" y="0"/>
                  </a:cubicBezTo>
                  <a:cubicBezTo>
                    <a:pt x="13229" y="0"/>
                    <a:pt x="15587" y="917"/>
                    <a:pt x="17420" y="2751"/>
                  </a:cubicBezTo>
                  <a:cubicBezTo>
                    <a:pt x="19254" y="4584"/>
                    <a:pt x="20171" y="6942"/>
                    <a:pt x="20171" y="9954"/>
                  </a:cubicBezTo>
                  <a:cubicBezTo>
                    <a:pt x="20171" y="12967"/>
                    <a:pt x="19254" y="15456"/>
                    <a:pt x="17420" y="17158"/>
                  </a:cubicBezTo>
                  <a:cubicBezTo>
                    <a:pt x="15587" y="18861"/>
                    <a:pt x="13098" y="19778"/>
                    <a:pt x="9954" y="19778"/>
                  </a:cubicBezTo>
                  <a:cubicBezTo>
                    <a:pt x="6811" y="19778"/>
                    <a:pt x="4322" y="18861"/>
                    <a:pt x="2620" y="17158"/>
                  </a:cubicBezTo>
                  <a:close/>
                </a:path>
              </a:pathLst>
            </a:custGeom>
            <a:solidFill>
              <a:srgbClr val="EB6E0F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2709921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82" r:id="rId2"/>
    <p:sldLayoutId id="2147483762" r:id="rId3"/>
    <p:sldLayoutId id="2147483736" r:id="rId4"/>
    <p:sldLayoutId id="2147483679" r:id="rId5"/>
    <p:sldLayoutId id="2147483681" r:id="rId6"/>
    <p:sldLayoutId id="2147483665" r:id="rId7"/>
    <p:sldLayoutId id="2147483766" r:id="rId8"/>
    <p:sldLayoutId id="2147483739" r:id="rId9"/>
    <p:sldLayoutId id="2147483676" r:id="rId10"/>
    <p:sldLayoutId id="2147483674" r:id="rId11"/>
    <p:sldLayoutId id="2147483677" r:id="rId12"/>
    <p:sldLayoutId id="2147483683" r:id="rId13"/>
    <p:sldLayoutId id="2147483684" r:id="rId14"/>
    <p:sldLayoutId id="2147483675" r:id="rId15"/>
    <p:sldLayoutId id="2147483662" r:id="rId16"/>
    <p:sldLayoutId id="2147483738" r:id="rId17"/>
    <p:sldLayoutId id="2147483708" r:id="rId18"/>
    <p:sldLayoutId id="2147483716" r:id="rId19"/>
    <p:sldLayoutId id="2147483737" r:id="rId20"/>
    <p:sldLayoutId id="2147483722" r:id="rId21"/>
    <p:sldLayoutId id="2147483740" r:id="rId22"/>
    <p:sldLayoutId id="2147483688" r:id="rId23"/>
    <p:sldLayoutId id="2147483689" r:id="rId24"/>
    <p:sldLayoutId id="2147483690" r:id="rId25"/>
    <p:sldLayoutId id="2147483693" r:id="rId26"/>
    <p:sldLayoutId id="2147483765" r:id="rId27"/>
    <p:sldLayoutId id="2147483699" r:id="rId28"/>
    <p:sldLayoutId id="2147483725" r:id="rId29"/>
    <p:sldLayoutId id="2147483726" r:id="rId30"/>
    <p:sldLayoutId id="2147483700" r:id="rId31"/>
    <p:sldLayoutId id="2147483696" r:id="rId32"/>
    <p:sldLayoutId id="2147483702" r:id="rId33"/>
    <p:sldLayoutId id="2147483703" r:id="rId34"/>
    <p:sldLayoutId id="2147483705" r:id="rId35"/>
    <p:sldLayoutId id="2147483707" r:id="rId36"/>
    <p:sldLayoutId id="2147483709" r:id="rId37"/>
    <p:sldLayoutId id="2147483710" r:id="rId38"/>
    <p:sldLayoutId id="2147483711" r:id="rId39"/>
    <p:sldLayoutId id="2147483701" r:id="rId40"/>
    <p:sldLayoutId id="2147483697" r:id="rId41"/>
    <p:sldLayoutId id="2147483698" r:id="rId42"/>
    <p:sldLayoutId id="2147483713" r:id="rId43"/>
    <p:sldLayoutId id="2147483714" r:id="rId44"/>
    <p:sldLayoutId id="2147483715" r:id="rId45"/>
    <p:sldLayoutId id="2147483718" r:id="rId46"/>
    <p:sldLayoutId id="2147483734" r:id="rId47"/>
    <p:sldLayoutId id="2147483732" r:id="rId48"/>
    <p:sldLayoutId id="2147483733" r:id="rId49"/>
    <p:sldLayoutId id="2147483741" r:id="rId50"/>
    <p:sldLayoutId id="2147483742" r:id="rId51"/>
    <p:sldLayoutId id="2147483761" r:id="rId52"/>
    <p:sldLayoutId id="2147483750" r:id="rId53"/>
    <p:sldLayoutId id="2147483751" r:id="rId54"/>
    <p:sldLayoutId id="2147483752" r:id="rId55"/>
    <p:sldLayoutId id="2147483764" r:id="rId56"/>
    <p:sldLayoutId id="2147483753" r:id="rId57"/>
    <p:sldLayoutId id="2147483754" r:id="rId58"/>
    <p:sldLayoutId id="2147483757" r:id="rId59"/>
    <p:sldLayoutId id="2147483755" r:id="rId60"/>
    <p:sldLayoutId id="2147483756" r:id="rId61"/>
    <p:sldLayoutId id="2147483759" r:id="rId62"/>
    <p:sldLayoutId id="2147483760" r:id="rId63"/>
    <p:sldLayoutId id="2147483758" r:id="rId64"/>
    <p:sldLayoutId id="2147483735" r:id="rId65"/>
    <p:sldLayoutId id="2147483767" r:id="rId66"/>
    <p:sldLayoutId id="2147483769" r:id="rId67"/>
    <p:sldLayoutId id="2147483770" r:id="rId68"/>
  </p:sldLayoutIdLst>
  <p:hf hdr="0" dt="0"/>
  <p:txStyles>
    <p:titleStyle>
      <a:lvl1pPr algn="l" defTabSz="914400" rtl="0" eaLnBrk="1" latinLnBrk="0" hangingPunct="1">
        <a:lnSpc>
          <a:spcPct val="87000"/>
        </a:lnSpc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198000" indent="-198000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396000" indent="-198000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Clr>
          <a:schemeClr val="accent1"/>
        </a:buClr>
        <a:buFont typeface="Symbol" panose="05050102010706020507" pitchFamily="18" charset="2"/>
        <a:buChar char="-"/>
        <a:defRPr sz="1600" b="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62000" indent="-162000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Clr>
          <a:schemeClr val="accent1"/>
        </a:buClr>
        <a:buFont typeface="Arial" panose="020B0604020202020204" pitchFamily="34" charset="0"/>
        <a:buChar char="•"/>
        <a:defRPr sz="1400" b="0" kern="1200">
          <a:solidFill>
            <a:schemeClr val="tx1"/>
          </a:solidFill>
          <a:latin typeface="+mn-lt"/>
          <a:ea typeface="+mn-ea"/>
          <a:cs typeface="+mn-cs"/>
        </a:defRPr>
      </a:lvl5pPr>
      <a:lvl6pPr marL="324000" indent="-162000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Clr>
          <a:schemeClr val="accent1"/>
        </a:buClr>
        <a:buFont typeface="Symbol" panose="05050102010706020507" pitchFamily="18" charset="2"/>
        <a:buChar char="-"/>
        <a:defRPr sz="1400" b="0" kern="1200">
          <a:solidFill>
            <a:schemeClr val="tx1"/>
          </a:solidFill>
          <a:latin typeface="+mn-lt"/>
          <a:ea typeface="+mn-ea"/>
          <a:cs typeface="+mn-cs"/>
        </a:defRPr>
      </a:lvl6pPr>
      <a:lvl7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Font typeface="Arial" panose="020B0604020202020204" pitchFamily="34" charset="0"/>
        <a:buNone/>
        <a:defRPr sz="1600" b="1" kern="1200">
          <a:solidFill>
            <a:schemeClr val="accent1"/>
          </a:solidFill>
          <a:latin typeface="+mn-lt"/>
          <a:ea typeface="+mn-ea"/>
          <a:cs typeface="+mn-cs"/>
        </a:defRPr>
      </a:lvl7pPr>
      <a:lvl8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Font typeface="Arial" panose="020B0604020202020204" pitchFamily="34" charset="0"/>
        <a:buNone/>
        <a:defRPr sz="1400" b="1" kern="1200">
          <a:solidFill>
            <a:schemeClr val="accent1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Font typeface="Arial" panose="020B0604020202020204" pitchFamily="34" charset="0"/>
        <a:buNone/>
        <a:defRPr sz="20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userDrawn="1">
          <p15:clr>
            <a:srgbClr val="F26B43"/>
          </p15:clr>
        </p15:guide>
        <p15:guide id="2" pos="7680" userDrawn="1">
          <p15:clr>
            <a:srgbClr val="F26B43"/>
          </p15:clr>
        </p15:guide>
        <p15:guide id="3" pos="240" userDrawn="1">
          <p15:clr>
            <a:srgbClr val="F26B43"/>
          </p15:clr>
        </p15:guide>
        <p15:guide id="4" pos="1368" userDrawn="1">
          <p15:clr>
            <a:srgbClr val="F26B43"/>
          </p15:clr>
        </p15:guide>
        <p15:guide id="5" pos="1456" userDrawn="1">
          <p15:clr>
            <a:srgbClr val="F26B43"/>
          </p15:clr>
        </p15:guide>
        <p15:guide id="6" pos="2584" userDrawn="1">
          <p15:clr>
            <a:srgbClr val="F26B43"/>
          </p15:clr>
        </p15:guide>
        <p15:guide id="7" pos="2672" userDrawn="1">
          <p15:clr>
            <a:srgbClr val="F26B43"/>
          </p15:clr>
        </p15:guide>
        <p15:guide id="8" pos="3800" userDrawn="1">
          <p15:clr>
            <a:srgbClr val="F26B43"/>
          </p15:clr>
        </p15:guide>
        <p15:guide id="9" pos="3880" userDrawn="1">
          <p15:clr>
            <a:srgbClr val="F26B43"/>
          </p15:clr>
        </p15:guide>
        <p15:guide id="10" pos="5008" userDrawn="1">
          <p15:clr>
            <a:srgbClr val="F26B43"/>
          </p15:clr>
        </p15:guide>
        <p15:guide id="11" pos="5096" userDrawn="1">
          <p15:clr>
            <a:srgbClr val="F26B43"/>
          </p15:clr>
        </p15:guide>
        <p15:guide id="12" pos="6224" userDrawn="1">
          <p15:clr>
            <a:srgbClr val="F26B43"/>
          </p15:clr>
        </p15:guide>
        <p15:guide id="13" pos="6312" userDrawn="1">
          <p15:clr>
            <a:srgbClr val="F26B43"/>
          </p15:clr>
        </p15:guide>
        <p15:guide id="14" pos="7440" userDrawn="1">
          <p15:clr>
            <a:srgbClr val="F26B43"/>
          </p15:clr>
        </p15:guide>
        <p15:guide id="15" orient="horz" userDrawn="1">
          <p15:clr>
            <a:srgbClr val="F26B43"/>
          </p15:clr>
        </p15:guide>
        <p15:guide id="16" orient="horz" pos="4320" userDrawn="1">
          <p15:clr>
            <a:srgbClr val="F26B43"/>
          </p15:clr>
        </p15:guide>
        <p15:guide id="17" orient="horz" pos="240" userDrawn="1">
          <p15:clr>
            <a:srgbClr val="F26B43"/>
          </p15:clr>
        </p15:guide>
        <p15:guide id="18" orient="horz" pos="4080" userDrawn="1">
          <p15:clr>
            <a:srgbClr val="F26B43"/>
          </p15:clr>
        </p15:guide>
        <p15:guide id="20" orient="horz" pos="3766" userDrawn="1">
          <p15:clr>
            <a:srgbClr val="FBAE40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8.xml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54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53.png"/><Relationship Id="rId5" Type="http://schemas.openxmlformats.org/officeDocument/2006/relationships/image" Target="../media/image52.jpeg"/><Relationship Id="rId4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5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56.jpe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6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68.xml"/><Relationship Id="rId5" Type="http://schemas.openxmlformats.org/officeDocument/2006/relationships/image" Target="../media/image71.png"/><Relationship Id="rId4" Type="http://schemas.openxmlformats.org/officeDocument/2006/relationships/image" Target="../media/image70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image" Target="../media/image76.png"/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75.gif"/><Relationship Id="rId5" Type="http://schemas.openxmlformats.org/officeDocument/2006/relationships/image" Target="../media/image74.jpeg"/><Relationship Id="rId4" Type="http://schemas.openxmlformats.org/officeDocument/2006/relationships/hyperlink" Target="https://doi.org/10.3389/fphy.2024.1454854" TargetMode="Externa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hyperlink" Target="mailto:florian.burkart@desy.de" TargetMode="Externa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7.xml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DF9644-1197-487F-9E93-A7645EEABD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ARES @ DESY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F639AF0-41F4-4DE3-A6C6-D99C26FE6C6B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de-DE" dirty="0"/>
              <a:t>Status update</a:t>
            </a:r>
          </a:p>
          <a:p>
            <a:r>
              <a:rPr lang="de-DE" dirty="0"/>
              <a:t>VHEE </a:t>
            </a:r>
            <a:r>
              <a:rPr lang="de-DE" dirty="0" err="1"/>
              <a:t>conference</a:t>
            </a:r>
            <a:r>
              <a:rPr lang="de-DE" dirty="0"/>
              <a:t> 2025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61EBCB-909F-41D2-8E13-081AB4E20BD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de-DE" dirty="0"/>
              <a:t>Florian Burkart</a:t>
            </a:r>
          </a:p>
          <a:p>
            <a:r>
              <a:rPr lang="de-DE" dirty="0"/>
              <a:t>DESY - MIL, </a:t>
            </a:r>
            <a:r>
              <a:rPr lang="de-DE" dirty="0" err="1"/>
              <a:t>injectors</a:t>
            </a:r>
            <a:r>
              <a:rPr lang="de-DE" dirty="0"/>
              <a:t> and </a:t>
            </a:r>
            <a:r>
              <a:rPr lang="de-DE" dirty="0" err="1"/>
              <a:t>linacs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218571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D464F56-2190-4458-B475-36EA1E990E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Dosimetry</a:t>
            </a:r>
            <a:endParaRPr lang="de-DE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74F302F-CFEC-4212-8005-134A3FD60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| ARES status | VHEE conference 2025 | F. Burkart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4FF478-7152-43CC-9D4E-C5DF83E80C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504E0-22A4-4CE4-B523-ED0996D374BF}" type="slidenum">
              <a:rPr lang="de-DE" smtClean="0"/>
              <a:pPr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425042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6C056F1-1AE4-4649-935C-EF27D72530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The </a:t>
            </a:r>
            <a:r>
              <a:rPr lang="de-DE" dirty="0" err="1"/>
              <a:t>challenge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„</a:t>
            </a:r>
            <a:r>
              <a:rPr lang="de-DE" dirty="0" err="1"/>
              <a:t>the</a:t>
            </a:r>
            <a:r>
              <a:rPr lang="de-DE" dirty="0"/>
              <a:t> dose“…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0F1511-88B6-4790-874C-B34BAFD031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z="1800" dirty="0" err="1"/>
              <a:t>How</a:t>
            </a:r>
            <a:r>
              <a:rPr lang="de-DE" sz="1800" dirty="0"/>
              <a:t> </a:t>
            </a:r>
            <a:r>
              <a:rPr lang="de-DE" sz="1800" dirty="0" err="1"/>
              <a:t>to</a:t>
            </a:r>
            <a:r>
              <a:rPr lang="de-DE" sz="1800" dirty="0"/>
              <a:t> </a:t>
            </a:r>
            <a:r>
              <a:rPr lang="de-DE" sz="1800" dirty="0" err="1"/>
              <a:t>translate</a:t>
            </a:r>
            <a:r>
              <a:rPr lang="de-DE" sz="1800" dirty="0"/>
              <a:t> </a:t>
            </a:r>
            <a:r>
              <a:rPr lang="de-DE" sz="1800" dirty="0" err="1"/>
              <a:t>electrons</a:t>
            </a:r>
            <a:r>
              <a:rPr lang="de-DE" sz="1800" dirty="0"/>
              <a:t> </a:t>
            </a:r>
            <a:r>
              <a:rPr lang="de-DE" sz="1800" dirty="0" err="1"/>
              <a:t>to</a:t>
            </a:r>
            <a:r>
              <a:rPr lang="de-DE" sz="1800" dirty="0"/>
              <a:t> dose?</a:t>
            </a:r>
          </a:p>
          <a:p>
            <a:endParaRPr lang="de-DE" dirty="0"/>
          </a:p>
          <a:p>
            <a:endParaRPr lang="de-D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14A93A5-2071-4A70-9739-9637D80330F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Medical </a:t>
            </a:r>
            <a:r>
              <a:rPr lang="de-DE" dirty="0" err="1"/>
              <a:t>side</a:t>
            </a:r>
            <a:r>
              <a:rPr lang="de-DE" dirty="0"/>
              <a:t> ~ </a:t>
            </a:r>
            <a:r>
              <a:rPr lang="de-DE" dirty="0" err="1"/>
              <a:t>translator</a:t>
            </a:r>
            <a:r>
              <a:rPr lang="de-DE" dirty="0"/>
              <a:t> ~ </a:t>
            </a:r>
            <a:r>
              <a:rPr lang="de-DE" dirty="0" err="1"/>
              <a:t>accelerator</a:t>
            </a:r>
            <a:r>
              <a:rPr lang="de-DE" dirty="0"/>
              <a:t> </a:t>
            </a:r>
            <a:r>
              <a:rPr lang="de-DE" dirty="0" err="1"/>
              <a:t>side</a:t>
            </a:r>
            <a:endParaRPr lang="de-DE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DBC9CDB-0565-4CC3-9DB3-677D2E01F6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7995" y="4573747"/>
            <a:ext cx="2347111" cy="18945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B899DA0-F421-40B6-B411-0AE11441810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933" y="4047188"/>
            <a:ext cx="4212304" cy="24210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066543-DBEA-4BF3-A9A1-CF8D4C65D2E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165" y="1792269"/>
            <a:ext cx="2532613" cy="1899460"/>
          </a:xfrm>
          <a:prstGeom prst="rect">
            <a:avLst/>
          </a:prstGeom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3E66B252-EA36-4BCD-B1F7-6604415A55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3574615" y="2082196"/>
            <a:ext cx="2481821" cy="1861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474A2DE-E759-4596-B4EA-0BD2C6BAEC6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61126" y="2672125"/>
            <a:ext cx="2362664" cy="2931344"/>
          </a:xfrm>
          <a:prstGeom prst="rect">
            <a:avLst/>
          </a:prstGeom>
        </p:spPr>
      </p:pic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1EC03143-E598-4D64-8DA3-08ECA8CD75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ARES status | VHEE conference 2025 | F. Burkart</a:t>
            </a:r>
            <a:endParaRPr lang="en-US" noProof="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69D4991-D01C-4807-95CA-9A2DA572F3C9}"/>
              </a:ext>
            </a:extLst>
          </p:cNvPr>
          <p:cNvSpPr txBox="1"/>
          <p:nvPr/>
        </p:nvSpPr>
        <p:spPr>
          <a:xfrm>
            <a:off x="7620165" y="1044018"/>
            <a:ext cx="3967753" cy="17235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What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„</a:t>
            </a:r>
            <a:r>
              <a:rPr lang="de-DE" dirty="0" err="1"/>
              <a:t>right</a:t>
            </a:r>
            <a:r>
              <a:rPr lang="de-DE" dirty="0"/>
              <a:t>“ dose?</a:t>
            </a:r>
          </a:p>
          <a:p>
            <a:pPr lvl="1"/>
            <a:r>
              <a:rPr lang="de-DE" dirty="0"/>
              <a:t>Integrated dose</a:t>
            </a:r>
          </a:p>
          <a:p>
            <a:pPr lvl="1"/>
            <a:r>
              <a:rPr lang="de-DE" dirty="0"/>
              <a:t>Dose rate</a:t>
            </a:r>
          </a:p>
          <a:p>
            <a:pPr lvl="1"/>
            <a:r>
              <a:rPr lang="de-DE" dirty="0"/>
              <a:t>Dose rate/pulse</a:t>
            </a:r>
          </a:p>
          <a:p>
            <a:pPr lvl="1"/>
            <a:r>
              <a:rPr lang="de-DE" dirty="0" err="1"/>
              <a:t>How</a:t>
            </a:r>
            <a:r>
              <a:rPr lang="de-DE" dirty="0"/>
              <a:t> do </a:t>
            </a:r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measure</a:t>
            </a:r>
            <a:r>
              <a:rPr lang="de-DE" dirty="0"/>
              <a:t> dose (fast!)</a:t>
            </a:r>
          </a:p>
          <a:p>
            <a:endParaRPr lang="de-DE" sz="1600" dirty="0" err="1"/>
          </a:p>
        </p:txBody>
      </p:sp>
    </p:spTree>
    <p:extLst>
      <p:ext uri="{BB962C8B-B14F-4D97-AF65-F5344CB8AC3E}">
        <p14:creationId xmlns:p14="http://schemas.microsoft.com/office/powerpoint/2010/main" val="2195713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BE5AC5E-F2E1-4377-BFFA-F87E4B17E883}"/>
              </a:ext>
            </a:extLst>
          </p:cNvPr>
          <p:cNvSpPr/>
          <p:nvPr/>
        </p:nvSpPr>
        <p:spPr>
          <a:xfrm>
            <a:off x="0" y="1013874"/>
            <a:ext cx="12078031" cy="54322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de-DE" dirty="0" err="1"/>
              <a:t>Collaboration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UKE &amp; </a:t>
            </a:r>
            <a:r>
              <a:rPr lang="de-DE" dirty="0" err="1"/>
              <a:t>Woolongong</a:t>
            </a:r>
            <a:r>
              <a:rPr lang="de-DE" dirty="0"/>
              <a:t> </a:t>
            </a:r>
            <a:r>
              <a:rPr lang="de-DE" dirty="0" err="1"/>
              <a:t>university</a:t>
            </a:r>
            <a:r>
              <a:rPr lang="de-DE" dirty="0"/>
              <a:t> </a:t>
            </a:r>
            <a:r>
              <a:rPr lang="de-DE" dirty="0" err="1"/>
              <a:t>within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framework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HiACTS</a:t>
            </a:r>
            <a:r>
              <a:rPr lang="de-DE" dirty="0"/>
              <a:t> (Helmholtz Innovation </a:t>
            </a:r>
            <a:r>
              <a:rPr lang="de-DE" dirty="0" err="1"/>
              <a:t>Platform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Accelerator-based</a:t>
            </a:r>
            <a:r>
              <a:rPr lang="de-DE" dirty="0"/>
              <a:t> Technologies and Solutions)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development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an online </a:t>
            </a:r>
            <a:r>
              <a:rPr lang="de-DE" dirty="0" err="1"/>
              <a:t>dosimetry</a:t>
            </a:r>
            <a:r>
              <a:rPr lang="de-DE" dirty="0"/>
              <a:t> monitor (</a:t>
            </a:r>
            <a:r>
              <a:rPr lang="de-DE" dirty="0" err="1"/>
              <a:t>Moskin</a:t>
            </a:r>
            <a:r>
              <a:rPr lang="de-DE" dirty="0"/>
              <a:t>)</a:t>
            </a:r>
          </a:p>
          <a:p>
            <a:pPr marL="285750" indent="-285750">
              <a:buClr>
                <a:schemeClr val="accent2"/>
              </a:buClr>
              <a:buFont typeface="Wingdings" panose="05000000000000000000" pitchFamily="2" charset="2"/>
              <a:buChar char="Ø"/>
            </a:pPr>
            <a:endParaRPr lang="de-DE" dirty="0"/>
          </a:p>
          <a:p>
            <a:pPr marL="285750" indent="-285750">
              <a:buClr>
                <a:schemeClr val="accent2"/>
              </a:buClr>
              <a:buFont typeface="Wingdings" panose="05000000000000000000" pitchFamily="2" charset="2"/>
              <a:buChar char="Ø"/>
            </a:pPr>
            <a:endParaRPr lang="de-DE" dirty="0"/>
          </a:p>
          <a:p>
            <a:pPr>
              <a:buClr>
                <a:schemeClr val="accent2"/>
              </a:buClr>
            </a:pPr>
            <a:endParaRPr lang="de-DE" dirty="0"/>
          </a:p>
          <a:p>
            <a:pPr marL="285750" indent="-285750">
              <a:buClr>
                <a:schemeClr val="accent2"/>
              </a:buClr>
              <a:buFont typeface="Wingdings" panose="05000000000000000000" pitchFamily="2" charset="2"/>
              <a:buChar char="Ø"/>
            </a:pPr>
            <a:endParaRPr lang="de-DE" dirty="0"/>
          </a:p>
          <a:p>
            <a:pPr marL="285750" indent="-285750">
              <a:buClr>
                <a:schemeClr val="accent2"/>
              </a:buClr>
              <a:buFont typeface="Wingdings" panose="05000000000000000000" pitchFamily="2" charset="2"/>
              <a:buChar char="Ø"/>
            </a:pPr>
            <a:endParaRPr lang="de-DE" dirty="0"/>
          </a:p>
          <a:p>
            <a:pPr marL="285750" indent="-285750">
              <a:buClr>
                <a:schemeClr val="accent2"/>
              </a:buClr>
              <a:buFont typeface="Wingdings" panose="05000000000000000000" pitchFamily="2" charset="2"/>
              <a:buChar char="Ø"/>
            </a:pPr>
            <a:endParaRPr lang="de-DE" dirty="0"/>
          </a:p>
          <a:p>
            <a:pPr marL="285750" indent="-285750">
              <a:buClr>
                <a:schemeClr val="accent2"/>
              </a:buClr>
              <a:buFont typeface="Wingdings" panose="05000000000000000000" pitchFamily="2" charset="2"/>
              <a:buChar char="Ø"/>
            </a:pPr>
            <a:endParaRPr lang="de-DE" dirty="0"/>
          </a:p>
          <a:p>
            <a:pPr marL="285750" indent="-285750">
              <a:buClr>
                <a:schemeClr val="accent2"/>
              </a:buClr>
              <a:buFont typeface="Wingdings" panose="05000000000000000000" pitchFamily="2" charset="2"/>
              <a:buChar char="Ø"/>
            </a:pPr>
            <a:endParaRPr lang="de-DE" dirty="0"/>
          </a:p>
          <a:p>
            <a:pPr marL="285750" indent="-285750">
              <a:buClr>
                <a:schemeClr val="accent2"/>
              </a:buClr>
              <a:buFont typeface="Wingdings" panose="05000000000000000000" pitchFamily="2" charset="2"/>
              <a:buChar char="Ø"/>
            </a:pPr>
            <a:endParaRPr lang="de-DE" dirty="0"/>
          </a:p>
          <a:p>
            <a:pPr>
              <a:buClr>
                <a:schemeClr val="accent2"/>
              </a:buClr>
            </a:pPr>
            <a:endParaRPr lang="de-DE" dirty="0"/>
          </a:p>
          <a:p>
            <a:pPr marL="285750" indent="-285750">
              <a:buClr>
                <a:schemeClr val="accent2"/>
              </a:buClr>
              <a:buFont typeface="Wingdings" panose="05000000000000000000" pitchFamily="2" charset="2"/>
              <a:buChar char="Ø"/>
            </a:pPr>
            <a:endParaRPr lang="de-DE" dirty="0"/>
          </a:p>
          <a:p>
            <a:pPr marL="285750" indent="-285750">
              <a:buClr>
                <a:schemeClr val="accent2"/>
              </a:buClr>
              <a:buFont typeface="Wingdings" panose="05000000000000000000" pitchFamily="2" charset="2"/>
              <a:buChar char="Ø"/>
            </a:pPr>
            <a:endParaRPr lang="de-DE" dirty="0"/>
          </a:p>
          <a:p>
            <a:pPr marL="285750" indent="-285750">
              <a:buClr>
                <a:schemeClr val="accent2"/>
              </a:buClr>
              <a:buFont typeface="Wingdings" panose="05000000000000000000" pitchFamily="2" charset="2"/>
              <a:buChar char="Ø"/>
            </a:pPr>
            <a:endParaRPr lang="de-DE" dirty="0"/>
          </a:p>
          <a:p>
            <a:pPr marL="285750" indent="-285750">
              <a:buClr>
                <a:schemeClr val="accent2"/>
              </a:buClr>
              <a:buFont typeface="Wingdings" panose="05000000000000000000" pitchFamily="2" charset="2"/>
              <a:buChar char="Ø"/>
            </a:pPr>
            <a:endParaRPr lang="de-DE" dirty="0"/>
          </a:p>
          <a:p>
            <a:pPr marL="285750" indent="-285750">
              <a:spcBef>
                <a:spcPts val="600"/>
              </a:spcBef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de-DE" dirty="0"/>
              <a:t>First beam </a:t>
            </a:r>
            <a:r>
              <a:rPr lang="de-DE" dirty="0" err="1"/>
              <a:t>times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compare</a:t>
            </a:r>
            <a:r>
              <a:rPr lang="de-DE" dirty="0"/>
              <a:t> </a:t>
            </a:r>
            <a:r>
              <a:rPr lang="de-DE" dirty="0" err="1"/>
              <a:t>Moskin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several</a:t>
            </a:r>
            <a:r>
              <a:rPr lang="de-DE" dirty="0"/>
              <a:t> </a:t>
            </a:r>
            <a:r>
              <a:rPr lang="de-DE" dirty="0" err="1"/>
              <a:t>other</a:t>
            </a:r>
            <a:r>
              <a:rPr lang="de-DE" dirty="0"/>
              <a:t> </a:t>
            </a:r>
            <a:r>
              <a:rPr lang="de-DE" dirty="0" err="1"/>
              <a:t>dosimeters</a:t>
            </a:r>
            <a:r>
              <a:rPr lang="de-DE" dirty="0"/>
              <a:t> (</a:t>
            </a:r>
            <a:r>
              <a:rPr lang="de-DE" dirty="0" err="1"/>
              <a:t>analysis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results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ongoing</a:t>
            </a:r>
            <a:r>
              <a:rPr lang="de-DE" dirty="0"/>
              <a:t>).     Next beam time in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coming</a:t>
            </a:r>
            <a:r>
              <a:rPr lang="de-DE" dirty="0"/>
              <a:t> </a:t>
            </a:r>
            <a:r>
              <a:rPr lang="de-DE" dirty="0" err="1"/>
              <a:t>months</a:t>
            </a:r>
            <a:r>
              <a:rPr lang="de-DE" dirty="0"/>
              <a:t>.</a:t>
            </a:r>
            <a:endParaRPr lang="en-DE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9AA98B-EF6A-4A69-8206-874D1676A6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24000"/>
            <a:ext cx="11403012" cy="1661748"/>
          </a:xfrm>
        </p:spPr>
        <p:txBody>
          <a:bodyPr/>
          <a:lstStyle/>
          <a:p>
            <a:r>
              <a:rPr lang="en-US" sz="3200" b="1" spc="-1" dirty="0">
                <a:solidFill>
                  <a:srgbClr val="009FDF"/>
                </a:solidFill>
                <a:ea typeface="DejaVu Sans"/>
              </a:rPr>
              <a:t>Dosimetry development with the Wollongong university (Australia)</a:t>
            </a:r>
            <a:endParaRPr lang="de-DE" sz="32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02A56F-5469-4067-B5D3-B67EAC45B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ARES status | VHEE conference 2025 | F. Burkart</a:t>
            </a:r>
            <a:endParaRPr lang="en-US" noProof="0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41147A3-6C02-4BEE-A025-3132EE3ABA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3803" y="2125359"/>
            <a:ext cx="4138372" cy="3567176"/>
          </a:xfrm>
          <a:prstGeom prst="rect">
            <a:avLst/>
          </a:prstGeo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A91DF93E-F6CB-48B3-83B0-92A8B5E8A7AA}"/>
              </a:ext>
            </a:extLst>
          </p:cNvPr>
          <p:cNvPicPr>
            <a:picLocks noGrp="1" noChangeAspect="1"/>
          </p:cNvPicPr>
          <p:nvPr>
            <p:ph idx="14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7438" y="2205358"/>
            <a:ext cx="5159549" cy="339162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BEE6FCC-8A21-42AC-A5B2-8153A73E850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59831" y="4822166"/>
            <a:ext cx="1224181" cy="935461"/>
          </a:xfrm>
          <a:prstGeom prst="rect">
            <a:avLst/>
          </a:prstGeom>
        </p:spPr>
      </p:pic>
      <p:pic>
        <p:nvPicPr>
          <p:cNvPr id="11" name="Picture 2" descr="UKE - Unternehmenskommunikation - UKE-Dachmarke">
            <a:extLst>
              <a:ext uri="{FF2B5EF4-FFF2-40B4-BE49-F238E27FC236}">
                <a16:creationId xmlns:a16="http://schemas.microsoft.com/office/drawing/2014/main" id="{0E2977B6-49BC-46CB-9BFD-67FD5B297896}"/>
              </a:ext>
            </a:extLst>
          </p:cNvPr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9452869" y="4798136"/>
            <a:ext cx="1015920" cy="9835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931CF9DC-25E7-E864-F475-2575E0B29C97}"/>
              </a:ext>
            </a:extLst>
          </p:cNvPr>
          <p:cNvSpPr txBox="1"/>
          <p:nvPr/>
        </p:nvSpPr>
        <p:spPr>
          <a:xfrm>
            <a:off x="7275113" y="6106081"/>
            <a:ext cx="4802918" cy="369332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/>
              <a:t>courtesy: James Cayley, Elisabetta </a:t>
            </a:r>
            <a:r>
              <a:rPr lang="en-GB" dirty="0" err="1"/>
              <a:t>Gargioni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853759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5285CA-801B-4F7B-956B-7F02291FD6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ARES status | VHEE conference 2025 | F. Burkart</a:t>
            </a:r>
            <a:endParaRPr lang="en-US" noProof="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5061C2E-10EB-4F7F-B817-29AEBC9FC3A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9637" y="4220910"/>
            <a:ext cx="3309072" cy="24818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9CEBEE1-42A2-48F0-B9FC-BADF9C0F12B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8680" y="4425148"/>
            <a:ext cx="3036754" cy="2277565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9D8BA0C5-E1C5-4A73-938D-1936B6E300C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7560" y="1733498"/>
            <a:ext cx="1969763" cy="26263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D08FE8D-C426-430A-B6BA-6B4667D0958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9636" y="1702121"/>
            <a:ext cx="3309073" cy="2481806"/>
          </a:xfrm>
          <a:prstGeom prst="rect">
            <a:avLst/>
          </a:prstGeom>
        </p:spPr>
      </p:pic>
      <p:pic>
        <p:nvPicPr>
          <p:cNvPr id="13" name="Picture 5">
            <a:extLst>
              <a:ext uri="{FF2B5EF4-FFF2-40B4-BE49-F238E27FC236}">
                <a16:creationId xmlns:a16="http://schemas.microsoft.com/office/drawing/2014/main" id="{A6A048C8-7B4B-4F61-80B3-FF4B307ABA1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819" y="1798798"/>
            <a:ext cx="2700104" cy="360013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27D31C7-3A4A-4D6A-99C9-4A22984F7A3A}"/>
              </a:ext>
            </a:extLst>
          </p:cNvPr>
          <p:cNvSpPr txBox="1"/>
          <p:nvPr/>
        </p:nvSpPr>
        <p:spPr>
          <a:xfrm>
            <a:off x="0" y="1114629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de-DE" dirty="0" err="1"/>
              <a:t>Testing</a:t>
            </a:r>
            <a:r>
              <a:rPr lang="de-DE" dirty="0"/>
              <a:t> and </a:t>
            </a:r>
            <a:r>
              <a:rPr lang="de-DE" dirty="0" err="1"/>
              <a:t>benchmarking</a:t>
            </a:r>
            <a:r>
              <a:rPr lang="de-DE" dirty="0"/>
              <a:t> different </a:t>
            </a:r>
            <a:r>
              <a:rPr lang="de-DE" dirty="0" err="1"/>
              <a:t>detector</a:t>
            </a:r>
            <a:r>
              <a:rPr lang="de-DE" dirty="0"/>
              <a:t> </a:t>
            </a:r>
            <a:r>
              <a:rPr lang="de-DE" dirty="0" err="1"/>
              <a:t>systems</a:t>
            </a:r>
            <a:r>
              <a:rPr lang="de-DE" dirty="0"/>
              <a:t> (</a:t>
            </a:r>
            <a:r>
              <a:rPr lang="de-DE" dirty="0" err="1"/>
              <a:t>NitroFLASH</a:t>
            </a:r>
            <a:r>
              <a:rPr lang="de-DE" dirty="0"/>
              <a:t>, </a:t>
            </a:r>
            <a:r>
              <a:rPr lang="de-DE" dirty="0" err="1"/>
              <a:t>diamond</a:t>
            </a:r>
            <a:r>
              <a:rPr lang="de-DE" dirty="0"/>
              <a:t>, </a:t>
            </a:r>
            <a:r>
              <a:rPr lang="de-DE" dirty="0" err="1"/>
              <a:t>films</a:t>
            </a:r>
            <a:r>
              <a:rPr lang="de-DE" dirty="0"/>
              <a:t>, PANDORA, etc.)</a:t>
            </a:r>
            <a:endParaRPr lang="en-DE" dirty="0"/>
          </a:p>
        </p:txBody>
      </p:sp>
      <p:sp>
        <p:nvSpPr>
          <p:cNvPr id="15" name="CustomShape 1">
            <a:extLst>
              <a:ext uri="{FF2B5EF4-FFF2-40B4-BE49-F238E27FC236}">
                <a16:creationId xmlns:a16="http://schemas.microsoft.com/office/drawing/2014/main" id="{25461FD3-3538-4E89-9667-BCAAC762D6F7}"/>
              </a:ext>
            </a:extLst>
          </p:cNvPr>
          <p:cNvSpPr/>
          <p:nvPr/>
        </p:nvSpPr>
        <p:spPr>
          <a:xfrm>
            <a:off x="407880" y="349560"/>
            <a:ext cx="11371320" cy="446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lnSpc>
                <a:spcPct val="90000"/>
              </a:lnSpc>
            </a:pPr>
            <a:r>
              <a:rPr lang="de-DE" sz="3000" b="1" strike="noStrike" spc="-1" dirty="0">
                <a:solidFill>
                  <a:srgbClr val="009FDF"/>
                </a:solidFill>
                <a:latin typeface="Arial"/>
                <a:ea typeface="DejaVu Sans"/>
              </a:rPr>
              <a:t>Other </a:t>
            </a:r>
            <a:r>
              <a:rPr lang="de-DE" sz="3000" b="1" strike="noStrike" spc="-1" dirty="0" err="1">
                <a:solidFill>
                  <a:srgbClr val="009FDF"/>
                </a:solidFill>
                <a:latin typeface="Arial"/>
                <a:ea typeface="DejaVu Sans"/>
              </a:rPr>
              <a:t>detector</a:t>
            </a:r>
            <a:r>
              <a:rPr lang="de-DE" sz="3000" b="1" strike="noStrike" spc="-1" dirty="0">
                <a:solidFill>
                  <a:srgbClr val="009FDF"/>
                </a:solidFill>
                <a:latin typeface="Arial"/>
                <a:ea typeface="DejaVu Sans"/>
              </a:rPr>
              <a:t> R&amp;D </a:t>
            </a:r>
            <a:r>
              <a:rPr lang="de-DE" sz="3000" b="1" strike="noStrike" spc="-1" dirty="0" err="1">
                <a:solidFill>
                  <a:srgbClr val="009FDF"/>
                </a:solidFill>
                <a:latin typeface="Arial"/>
                <a:ea typeface="DejaVu Sans"/>
              </a:rPr>
              <a:t>activities</a:t>
            </a:r>
            <a:endParaRPr lang="de-DE" sz="3000" b="1" strike="noStrike" spc="-1" dirty="0">
              <a:solidFill>
                <a:srgbClr val="009FDF"/>
              </a:solidFill>
              <a:latin typeface="Arial"/>
              <a:ea typeface="DejaVu Sans"/>
            </a:endParaRPr>
          </a:p>
          <a:p>
            <a:pPr>
              <a:lnSpc>
                <a:spcPct val="90000"/>
              </a:lnSpc>
            </a:pPr>
            <a:r>
              <a:rPr lang="de-DE" sz="1600" b="1" i="1" spc="-1" dirty="0" err="1">
                <a:solidFill>
                  <a:schemeClr val="accent2"/>
                </a:solidFill>
                <a:latin typeface="Arial"/>
                <a:ea typeface="DejaVu Sans"/>
              </a:rPr>
              <a:t>Dosimetry</a:t>
            </a:r>
            <a:r>
              <a:rPr lang="de-DE" sz="1600" b="1" i="1" spc="-1" dirty="0">
                <a:solidFill>
                  <a:schemeClr val="accent2"/>
                </a:solidFill>
                <a:latin typeface="Arial"/>
                <a:ea typeface="DejaVu Sans"/>
              </a:rPr>
              <a:t> and </a:t>
            </a:r>
            <a:r>
              <a:rPr lang="de-DE" sz="1600" b="1" i="1" spc="-1" dirty="0" err="1">
                <a:solidFill>
                  <a:schemeClr val="accent2"/>
                </a:solidFill>
                <a:latin typeface="Arial"/>
                <a:ea typeface="DejaVu Sans"/>
              </a:rPr>
              <a:t>radiation</a:t>
            </a:r>
            <a:r>
              <a:rPr lang="de-DE" sz="1600" b="1" i="1" spc="-1" dirty="0">
                <a:solidFill>
                  <a:schemeClr val="accent2"/>
                </a:solidFill>
                <a:latin typeface="Arial"/>
                <a:ea typeface="DejaVu Sans"/>
              </a:rPr>
              <a:t> </a:t>
            </a:r>
            <a:r>
              <a:rPr lang="de-DE" sz="1600" b="1" i="1" spc="-1" dirty="0" err="1">
                <a:solidFill>
                  <a:schemeClr val="accent2"/>
                </a:solidFill>
                <a:latin typeface="Arial"/>
                <a:ea typeface="DejaVu Sans"/>
              </a:rPr>
              <a:t>detector</a:t>
            </a:r>
            <a:r>
              <a:rPr lang="de-DE" sz="1600" b="1" i="1" spc="-1" dirty="0">
                <a:solidFill>
                  <a:schemeClr val="accent2"/>
                </a:solidFill>
                <a:latin typeface="Arial"/>
                <a:ea typeface="DejaVu Sans"/>
              </a:rPr>
              <a:t> </a:t>
            </a:r>
            <a:r>
              <a:rPr lang="de-DE" sz="1600" b="1" i="1" spc="-1" dirty="0" err="1">
                <a:solidFill>
                  <a:schemeClr val="accent2"/>
                </a:solidFill>
                <a:latin typeface="Arial"/>
                <a:ea typeface="DejaVu Sans"/>
              </a:rPr>
              <a:t>tests</a:t>
            </a:r>
            <a:r>
              <a:rPr lang="de-DE" sz="1600" b="1" i="1" spc="-1" dirty="0">
                <a:solidFill>
                  <a:schemeClr val="accent2"/>
                </a:solidFill>
                <a:latin typeface="Arial"/>
                <a:ea typeface="DejaVu Sans"/>
              </a:rPr>
              <a:t> </a:t>
            </a:r>
            <a:r>
              <a:rPr lang="de-DE" sz="1600" b="1" i="1" spc="-1" dirty="0" err="1">
                <a:solidFill>
                  <a:schemeClr val="accent2"/>
                </a:solidFill>
                <a:latin typeface="Arial"/>
                <a:ea typeface="DejaVu Sans"/>
              </a:rPr>
              <a:t>from</a:t>
            </a:r>
            <a:r>
              <a:rPr lang="de-DE" sz="1600" b="1" i="1" spc="-1" dirty="0">
                <a:solidFill>
                  <a:schemeClr val="accent2"/>
                </a:solidFill>
                <a:latin typeface="Arial"/>
                <a:ea typeface="DejaVu Sans"/>
              </a:rPr>
              <a:t> </a:t>
            </a:r>
            <a:r>
              <a:rPr lang="de-DE" sz="1600" b="1" i="1" spc="-1" dirty="0" err="1">
                <a:solidFill>
                  <a:schemeClr val="accent2"/>
                </a:solidFill>
                <a:latin typeface="Arial"/>
                <a:ea typeface="DejaVu Sans"/>
              </a:rPr>
              <a:t>the</a:t>
            </a:r>
            <a:r>
              <a:rPr lang="de-DE" sz="1600" b="1" i="1" spc="-1" dirty="0">
                <a:solidFill>
                  <a:schemeClr val="accent2"/>
                </a:solidFill>
                <a:latin typeface="Arial"/>
                <a:ea typeface="DejaVu Sans"/>
              </a:rPr>
              <a:t> DESY </a:t>
            </a:r>
            <a:r>
              <a:rPr lang="de-DE" sz="1600" b="1" i="1" spc="-1" dirty="0" err="1">
                <a:solidFill>
                  <a:schemeClr val="accent2"/>
                </a:solidFill>
                <a:latin typeface="Arial"/>
                <a:ea typeface="DejaVu Sans"/>
              </a:rPr>
              <a:t>radiation</a:t>
            </a:r>
            <a:r>
              <a:rPr lang="de-DE" sz="1600" b="1" i="1" spc="-1" dirty="0">
                <a:solidFill>
                  <a:schemeClr val="accent2"/>
                </a:solidFill>
                <a:latin typeface="Arial"/>
                <a:ea typeface="DejaVu Sans"/>
              </a:rPr>
              <a:t> </a:t>
            </a:r>
            <a:r>
              <a:rPr lang="de-DE" sz="1600" b="1" i="1" spc="-1" dirty="0" err="1">
                <a:solidFill>
                  <a:schemeClr val="accent2"/>
                </a:solidFill>
                <a:latin typeface="Arial"/>
                <a:ea typeface="DejaVu Sans"/>
              </a:rPr>
              <a:t>protection</a:t>
            </a:r>
            <a:r>
              <a:rPr lang="de-DE" sz="1600" b="1" i="1" spc="-1" dirty="0">
                <a:solidFill>
                  <a:schemeClr val="accent2"/>
                </a:solidFill>
                <a:latin typeface="Arial"/>
                <a:ea typeface="DejaVu Sans"/>
              </a:rPr>
              <a:t> </a:t>
            </a:r>
            <a:r>
              <a:rPr lang="de-DE" sz="1600" b="1" i="1" spc="-1" dirty="0" err="1">
                <a:solidFill>
                  <a:schemeClr val="accent2"/>
                </a:solidFill>
                <a:latin typeface="Arial"/>
                <a:ea typeface="DejaVu Sans"/>
              </a:rPr>
              <a:t>group</a:t>
            </a:r>
            <a:endParaRPr lang="en-US" sz="1600" b="1" i="1" strike="noStrike" spc="-1" dirty="0">
              <a:solidFill>
                <a:schemeClr val="accent2"/>
              </a:solidFill>
              <a:latin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D8F828B-E0F0-4332-BE82-8B320BC6F800}"/>
              </a:ext>
            </a:extLst>
          </p:cNvPr>
          <p:cNvSpPr txBox="1"/>
          <p:nvPr/>
        </p:nvSpPr>
        <p:spPr>
          <a:xfrm>
            <a:off x="9092441" y="249594"/>
            <a:ext cx="3044423" cy="646331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de-DE" dirty="0"/>
              <a:t>See </a:t>
            </a:r>
            <a:r>
              <a:rPr lang="de-DE" dirty="0" err="1"/>
              <a:t>talks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Oliver Stein</a:t>
            </a:r>
          </a:p>
          <a:p>
            <a:r>
              <a:rPr lang="de-DE" dirty="0"/>
              <a:t>and Florian Beißer</a:t>
            </a:r>
          </a:p>
        </p:txBody>
      </p:sp>
    </p:spTree>
    <p:extLst>
      <p:ext uri="{BB962C8B-B14F-4D97-AF65-F5344CB8AC3E}">
        <p14:creationId xmlns:p14="http://schemas.microsoft.com/office/powerpoint/2010/main" val="25554765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366C1D7C-FFD2-2E59-57F2-3CFC8A5E82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24000"/>
            <a:ext cx="9665043" cy="1661748"/>
          </a:xfrm>
        </p:spPr>
        <p:txBody>
          <a:bodyPr/>
          <a:lstStyle/>
          <a:p>
            <a:r>
              <a:rPr lang="en-US" b="1" spc="-1" dirty="0">
                <a:solidFill>
                  <a:srgbClr val="009FDF"/>
                </a:solidFill>
                <a:latin typeface="Arial"/>
                <a:ea typeface="DejaVu Sans"/>
              </a:rPr>
              <a:t>Depth-dose curves in (solid) water </a:t>
            </a:r>
            <a:br>
              <a:rPr lang="en-US" b="1" spc="-1" dirty="0">
                <a:solidFill>
                  <a:srgbClr val="009FDF"/>
                </a:solidFill>
                <a:latin typeface="Arial"/>
                <a:ea typeface="DejaVu Sans"/>
              </a:rPr>
            </a:br>
            <a:endParaRPr lang="en-GB" dirty="0"/>
          </a:p>
        </p:txBody>
      </p:sp>
      <p:pic>
        <p:nvPicPr>
          <p:cNvPr id="16" name="Content Placeholder 4">
            <a:extLst>
              <a:ext uri="{FF2B5EF4-FFF2-40B4-BE49-F238E27FC236}">
                <a16:creationId xmlns:a16="http://schemas.microsoft.com/office/drawing/2014/main" id="{C6D389D0-8D6E-47CA-99B6-965E55769B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988" y="2546794"/>
            <a:ext cx="5616575" cy="4212431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5285CA-801B-4F7B-956B-7F02291FD6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ARES status | VHEE conference 2025 | F. Burkart</a:t>
            </a:r>
            <a:endParaRPr lang="en-US" noProof="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E3CEB6C-1BF6-A926-BCB3-03DD64657F8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Setting up tools and simulations</a:t>
            </a:r>
          </a:p>
        </p:txBody>
      </p:sp>
      <p:sp>
        <p:nvSpPr>
          <p:cNvPr id="15" name="CustomShape 1">
            <a:extLst>
              <a:ext uri="{FF2B5EF4-FFF2-40B4-BE49-F238E27FC236}">
                <a16:creationId xmlns:a16="http://schemas.microsoft.com/office/drawing/2014/main" id="{25461FD3-3538-4E89-9667-BCAAC762D6F7}"/>
              </a:ext>
            </a:extLst>
          </p:cNvPr>
          <p:cNvSpPr/>
          <p:nvPr/>
        </p:nvSpPr>
        <p:spPr>
          <a:xfrm>
            <a:off x="407880" y="349560"/>
            <a:ext cx="11371320" cy="446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lnSpc>
                <a:spcPct val="90000"/>
              </a:lnSpc>
            </a:pPr>
            <a:endParaRPr lang="en-US" sz="3000" b="1" spc="-1" dirty="0">
              <a:solidFill>
                <a:srgbClr val="009FDF"/>
              </a:solidFill>
              <a:latin typeface="Arial"/>
              <a:ea typeface="DejaVu Sans"/>
            </a:endParaRPr>
          </a:p>
        </p:txBody>
      </p:sp>
      <p:pic>
        <p:nvPicPr>
          <p:cNvPr id="17" name="Grafik 3" descr="Ein Bild, das Im Haus, Maschine, Elektronik, Wand enthält.&#10;&#10;KI-generierte Inhalte können fehlerhaft sein.">
            <a:extLst>
              <a:ext uri="{FF2B5EF4-FFF2-40B4-BE49-F238E27FC236}">
                <a16:creationId xmlns:a16="http://schemas.microsoft.com/office/drawing/2014/main" id="{C8BF38FA-F2EF-44A8-95BD-04D15848B7C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49997" y="1659647"/>
            <a:ext cx="4761003" cy="333248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8832A3A-0979-4887-9B98-6BD46C7E58E6}"/>
              </a:ext>
            </a:extLst>
          </p:cNvPr>
          <p:cNvSpPr txBox="1"/>
          <p:nvPr/>
        </p:nvSpPr>
        <p:spPr>
          <a:xfrm>
            <a:off x="13367" y="1347690"/>
            <a:ext cx="6769225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DE" sz="1600" dirty="0">
                <a:solidFill>
                  <a:prstClr val="black"/>
                </a:solidFill>
                <a:latin typeface="Calibri" panose="020F0502020204030204"/>
                <a:ea typeface="ＭＳ Ｐゴシック" charset="0"/>
              </a:rPr>
              <a:t>    Energy = 153 MeV</a:t>
            </a:r>
          </a:p>
          <a:p>
            <a:pPr marL="457200" indent="-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DE" sz="1600" dirty="0">
                <a:solidFill>
                  <a:prstClr val="black"/>
                </a:solidFill>
                <a:latin typeface="Calibri" panose="020F0502020204030204"/>
                <a:ea typeface="ＭＳ Ｐゴシック" charset="0"/>
              </a:rPr>
              <a:t>Beam: approx. Gaussian</a:t>
            </a:r>
          </a:p>
          <a:p>
            <a:pPr marL="457200" indent="-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DE" sz="1600" dirty="0">
                <a:solidFill>
                  <a:prstClr val="black"/>
                </a:solidFill>
                <a:latin typeface="Calibri" panose="020F0502020204030204"/>
                <a:ea typeface="ＭＳ Ｐゴシック" charset="0"/>
              </a:rPr>
              <a:t>FWHM = approx. 2.8 mm (both in x and y) @ phantom surface</a:t>
            </a:r>
          </a:p>
          <a:p>
            <a:pPr marL="457200" indent="-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DE" sz="1600" dirty="0">
                <a:solidFill>
                  <a:prstClr val="black"/>
                </a:solidFill>
                <a:latin typeface="Calibri" panose="020F0502020204030204"/>
                <a:ea typeface="ＭＳ Ｐゴシック" charset="0"/>
              </a:rPr>
              <a:t>About 30 pC per pulse </a:t>
            </a:r>
            <a:endParaRPr lang="en-DE" sz="1600" dirty="0">
              <a:solidFill>
                <a:prstClr val="black"/>
              </a:solidFill>
              <a:latin typeface="Calibri" panose="020F0502020204030204"/>
              <a:ea typeface="ＭＳ Ｐゴシック" charset="0"/>
              <a:sym typeface="Wingdings" pitchFamily="2" charset="2"/>
            </a:endParaRPr>
          </a:p>
          <a:p>
            <a:pPr marL="457200" indent="-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DE" sz="1600" dirty="0">
                <a:solidFill>
                  <a:prstClr val="black"/>
                </a:solidFill>
                <a:latin typeface="Calibri" panose="020F0502020204030204"/>
                <a:ea typeface="ＭＳ Ｐゴシック" charset="0"/>
                <a:sym typeface="Wingdings" pitchFamily="2" charset="2"/>
              </a:rPr>
              <a:t>Dose measured with EBT3-XD films: approx. 0.55 Gy/pulse</a:t>
            </a:r>
            <a:endParaRPr lang="en-DE" sz="1600" dirty="0">
              <a:solidFill>
                <a:prstClr val="black"/>
              </a:solidFill>
              <a:latin typeface="Calibri" panose="020F0502020204030204"/>
              <a:ea typeface="ＭＳ Ｐゴシック" charset="0"/>
            </a:endParaRPr>
          </a:p>
          <a:p>
            <a:pPr marL="457200" indent="-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DE" sz="1600" dirty="0">
                <a:solidFill>
                  <a:prstClr val="black"/>
                </a:solidFill>
                <a:latin typeface="Calibri" panose="020F0502020204030204"/>
                <a:ea typeface="ＭＳ Ｐゴシック" charset="0"/>
              </a:rPr>
              <a:t>Monte Carlo simulation with experimentally</a:t>
            </a:r>
            <a:r>
              <a:rPr lang="de-DE" sz="1600" dirty="0">
                <a:solidFill>
                  <a:prstClr val="black"/>
                </a:solidFill>
                <a:latin typeface="Calibri" panose="020F0502020204030204"/>
                <a:ea typeface="ＭＳ Ｐゴシック" charset="0"/>
              </a:rPr>
              <a:t>-</a:t>
            </a:r>
            <a:r>
              <a:rPr lang="en-DE" sz="1600" dirty="0">
                <a:solidFill>
                  <a:prstClr val="black"/>
                </a:solidFill>
                <a:latin typeface="Calibri" panose="020F0502020204030204"/>
                <a:ea typeface="ＭＳ Ｐゴシック" charset="0"/>
              </a:rPr>
              <a:t>determined beam divergence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DE" sz="1600" dirty="0">
              <a:solidFill>
                <a:prstClr val="black"/>
              </a:solidFill>
              <a:latin typeface="Calibri" panose="020F0502020204030204"/>
              <a:ea typeface="ＭＳ Ｐゴシック" charset="0"/>
            </a:endParaRPr>
          </a:p>
        </p:txBody>
      </p:sp>
      <p:sp>
        <p:nvSpPr>
          <p:cNvPr id="2" name="TextBox 15">
            <a:extLst>
              <a:ext uri="{FF2B5EF4-FFF2-40B4-BE49-F238E27FC236}">
                <a16:creationId xmlns:a16="http://schemas.microsoft.com/office/drawing/2014/main" id="{FD7EB73B-8EE5-9BF7-6848-1E5945E96C3D}"/>
              </a:ext>
            </a:extLst>
          </p:cNvPr>
          <p:cNvSpPr txBox="1"/>
          <p:nvPr/>
        </p:nvSpPr>
        <p:spPr>
          <a:xfrm>
            <a:off x="8211485" y="5917074"/>
            <a:ext cx="3191899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de-DE" dirty="0" err="1"/>
              <a:t>Courtesy</a:t>
            </a:r>
            <a:r>
              <a:rPr lang="de-DE" dirty="0"/>
              <a:t>: Joel </a:t>
            </a:r>
            <a:r>
              <a:rPr lang="de-DE" dirty="0" err="1"/>
              <a:t>Senador</a:t>
            </a:r>
            <a:r>
              <a:rPr lang="de-DE" dirty="0"/>
              <a:t>, UKE</a:t>
            </a:r>
          </a:p>
        </p:txBody>
      </p:sp>
    </p:spTree>
    <p:extLst>
      <p:ext uri="{BB962C8B-B14F-4D97-AF65-F5344CB8AC3E}">
        <p14:creationId xmlns:p14="http://schemas.microsoft.com/office/powerpoint/2010/main" val="33407706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AAC5D0-EC07-4AD5-885E-0B334D712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24000"/>
            <a:ext cx="10631557" cy="1661748"/>
          </a:xfrm>
        </p:spPr>
        <p:txBody>
          <a:bodyPr/>
          <a:lstStyle/>
          <a:p>
            <a:r>
              <a:rPr lang="de-DE" dirty="0"/>
              <a:t>The </a:t>
            </a:r>
            <a:r>
              <a:rPr lang="de-DE" dirty="0" err="1"/>
              <a:t>results</a:t>
            </a:r>
            <a:r>
              <a:rPr lang="de-DE" dirty="0"/>
              <a:t>: Beam / Dose </a:t>
            </a:r>
            <a:r>
              <a:rPr lang="de-DE" dirty="0" err="1"/>
              <a:t>structure</a:t>
            </a:r>
            <a:r>
              <a:rPr lang="de-DE" dirty="0"/>
              <a:t> @ ARES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AC7C25-98AD-4E2B-9808-2C5A84637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ARES status | VHEE conference 2025 | F. Burkart</a:t>
            </a:r>
            <a:endParaRPr lang="en-US" noProof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D3026E-4A35-4885-B68E-B933CF2BAB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Single </a:t>
            </a:r>
            <a:r>
              <a:rPr lang="de-DE" dirty="0" err="1"/>
              <a:t>pulses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up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50 Hz </a:t>
            </a:r>
            <a:r>
              <a:rPr lang="de-DE" dirty="0" err="1"/>
              <a:t>rep</a:t>
            </a:r>
            <a:r>
              <a:rPr lang="de-DE" dirty="0"/>
              <a:t>. rate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ABCAC28-BE5B-4B2C-8CA5-05CD1C77ED64}"/>
              </a:ext>
            </a:extLst>
          </p:cNvPr>
          <p:cNvCxnSpPr/>
          <p:nvPr/>
        </p:nvCxnSpPr>
        <p:spPr>
          <a:xfrm>
            <a:off x="1877786" y="4371975"/>
            <a:ext cx="9062357" cy="0"/>
          </a:xfrm>
          <a:prstGeom prst="straightConnector1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E9E067C0-3433-4BF9-9F10-70B25BA2EE3E}"/>
              </a:ext>
            </a:extLst>
          </p:cNvPr>
          <p:cNvSpPr/>
          <p:nvPr/>
        </p:nvSpPr>
        <p:spPr>
          <a:xfrm>
            <a:off x="2106386" y="2996295"/>
            <a:ext cx="330653" cy="137568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9CAC8CF-991B-417E-914D-4DA8ADF5EC44}"/>
              </a:ext>
            </a:extLst>
          </p:cNvPr>
          <p:cNvSpPr/>
          <p:nvPr/>
        </p:nvSpPr>
        <p:spPr>
          <a:xfrm>
            <a:off x="3178379" y="2996295"/>
            <a:ext cx="330653" cy="137568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>
              <a:solidFill>
                <a:schemeClr val="tx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62E51A8-50D9-4834-9062-EC47561E6AA8}"/>
              </a:ext>
            </a:extLst>
          </p:cNvPr>
          <p:cNvSpPr/>
          <p:nvPr/>
        </p:nvSpPr>
        <p:spPr>
          <a:xfrm>
            <a:off x="4250372" y="2996295"/>
            <a:ext cx="330653" cy="137568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>
              <a:solidFill>
                <a:schemeClr val="tx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D0ADAEC-7470-4FB7-8F2B-807A9D9EAFE4}"/>
              </a:ext>
            </a:extLst>
          </p:cNvPr>
          <p:cNvSpPr/>
          <p:nvPr/>
        </p:nvSpPr>
        <p:spPr>
          <a:xfrm>
            <a:off x="6394358" y="2996295"/>
            <a:ext cx="330653" cy="137568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540DC2A-43F8-4AE5-97F1-B21F3F3BBB91}"/>
              </a:ext>
            </a:extLst>
          </p:cNvPr>
          <p:cNvSpPr/>
          <p:nvPr/>
        </p:nvSpPr>
        <p:spPr>
          <a:xfrm>
            <a:off x="5322365" y="2996295"/>
            <a:ext cx="330653" cy="137568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41770AD-7032-494D-8089-019BBF4435A6}"/>
              </a:ext>
            </a:extLst>
          </p:cNvPr>
          <p:cNvSpPr/>
          <p:nvPr/>
        </p:nvSpPr>
        <p:spPr>
          <a:xfrm>
            <a:off x="7466352" y="2996295"/>
            <a:ext cx="330653" cy="137568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>
              <a:solidFill>
                <a:schemeClr val="tx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E00004D-28D0-44D7-8C9B-EF6835BF358D}"/>
              </a:ext>
            </a:extLst>
          </p:cNvPr>
          <p:cNvSpPr txBox="1"/>
          <p:nvPr/>
        </p:nvSpPr>
        <p:spPr>
          <a:xfrm rot="16200000">
            <a:off x="1848216" y="3407764"/>
            <a:ext cx="8018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/>
              <a:t>1-5 Gy</a:t>
            </a:r>
          </a:p>
        </p:txBody>
      </p:sp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B519EBA6-4324-C1A3-54FE-85DBA4E6E0E2}"/>
              </a:ext>
            </a:extLst>
          </p:cNvPr>
          <p:cNvGrpSpPr/>
          <p:nvPr/>
        </p:nvGrpSpPr>
        <p:grpSpPr>
          <a:xfrm>
            <a:off x="1877786" y="4625068"/>
            <a:ext cx="1705916" cy="524577"/>
            <a:chOff x="1877786" y="4625068"/>
            <a:chExt cx="1705916" cy="524577"/>
          </a:xfrm>
        </p:grpSpPr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EA5006BB-93E9-4B43-9676-0E7135F5DDA2}"/>
                </a:ext>
              </a:extLst>
            </p:cNvPr>
            <p:cNvCxnSpPr/>
            <p:nvPr/>
          </p:nvCxnSpPr>
          <p:spPr>
            <a:xfrm>
              <a:off x="2106386" y="4625068"/>
              <a:ext cx="1071993" cy="0"/>
            </a:xfrm>
            <a:prstGeom prst="straightConnector1">
              <a:avLst/>
            </a:prstGeom>
            <a:ln w="952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06478E7-1826-46A6-87EE-A3495ABCA4FE}"/>
                </a:ext>
              </a:extLst>
            </p:cNvPr>
            <p:cNvSpPr txBox="1"/>
            <p:nvPr/>
          </p:nvSpPr>
          <p:spPr>
            <a:xfrm>
              <a:off x="1877786" y="4811091"/>
              <a:ext cx="170591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dirty="0"/>
                <a:t>1 / 0.1 / 0.02 sec</a:t>
              </a:r>
            </a:p>
          </p:txBody>
        </p:sp>
      </p:grp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769DDCB5-A95F-4645-2D35-565DBEB5B18D}"/>
              </a:ext>
            </a:extLst>
          </p:cNvPr>
          <p:cNvGrpSpPr/>
          <p:nvPr/>
        </p:nvGrpSpPr>
        <p:grpSpPr>
          <a:xfrm>
            <a:off x="1619459" y="2414952"/>
            <a:ext cx="1513556" cy="411251"/>
            <a:chOff x="1619459" y="2414952"/>
            <a:chExt cx="1513556" cy="411251"/>
          </a:xfrm>
        </p:grpSpPr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2A3CF01B-2861-4590-B59E-37F9559C52C3}"/>
                </a:ext>
              </a:extLst>
            </p:cNvPr>
            <p:cNvCxnSpPr>
              <a:cxnSpLocks/>
            </p:cNvCxnSpPr>
            <p:nvPr/>
          </p:nvCxnSpPr>
          <p:spPr>
            <a:xfrm>
              <a:off x="2105441" y="2826203"/>
              <a:ext cx="331598" cy="0"/>
            </a:xfrm>
            <a:prstGeom prst="straightConnector1">
              <a:avLst/>
            </a:prstGeom>
            <a:ln w="952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2E66A78-9C91-41B8-9431-CBA24A244810}"/>
                </a:ext>
              </a:extLst>
            </p:cNvPr>
            <p:cNvSpPr txBox="1"/>
            <p:nvPr/>
          </p:nvSpPr>
          <p:spPr>
            <a:xfrm>
              <a:off x="1619459" y="2414952"/>
              <a:ext cx="151355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dirty="0"/>
                <a:t>Single </a:t>
              </a:r>
              <a:r>
                <a:rPr lang="de-DE" sz="1600" dirty="0" err="1"/>
                <a:t>digit</a:t>
              </a:r>
              <a:r>
                <a:rPr lang="de-DE" sz="1600" dirty="0"/>
                <a:t> </a:t>
              </a:r>
              <a:r>
                <a:rPr lang="de-DE" sz="1600" dirty="0" err="1"/>
                <a:t>ps</a:t>
              </a:r>
              <a:endParaRPr lang="de-DE" sz="1600" dirty="0"/>
            </a:p>
          </p:txBody>
        </p:sp>
      </p:grp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25405A2D-A37F-7C1A-D952-802B5393310E}"/>
              </a:ext>
            </a:extLst>
          </p:cNvPr>
          <p:cNvGrpSpPr/>
          <p:nvPr/>
        </p:nvGrpSpPr>
        <p:grpSpPr>
          <a:xfrm>
            <a:off x="2154692" y="1539234"/>
            <a:ext cx="1253897" cy="759429"/>
            <a:chOff x="2154692" y="1539234"/>
            <a:chExt cx="1253897" cy="759429"/>
          </a:xfrm>
        </p:grpSpPr>
        <p:sp>
          <p:nvSpPr>
            <p:cNvPr id="21" name="Arrow: Curved Down 20">
              <a:extLst>
                <a:ext uri="{FF2B5EF4-FFF2-40B4-BE49-F238E27FC236}">
                  <a16:creationId xmlns:a16="http://schemas.microsoft.com/office/drawing/2014/main" id="{B02B2FBA-1BDA-4242-AFB0-EDA7771A5495}"/>
                </a:ext>
              </a:extLst>
            </p:cNvPr>
            <p:cNvSpPr/>
            <p:nvPr/>
          </p:nvSpPr>
          <p:spPr>
            <a:xfrm>
              <a:off x="2204357" y="1877789"/>
              <a:ext cx="1204232" cy="420874"/>
            </a:xfrm>
            <a:prstGeom prst="curvedDownArrow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dirty="0" err="1">
                <a:solidFill>
                  <a:schemeClr val="tx1"/>
                </a:solidFill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A4EBB76-7A9D-46D6-9E89-18F7E0EF9D3B}"/>
                </a:ext>
              </a:extLst>
            </p:cNvPr>
            <p:cNvSpPr txBox="1"/>
            <p:nvPr/>
          </p:nvSpPr>
          <p:spPr>
            <a:xfrm>
              <a:off x="2154692" y="1539234"/>
              <a:ext cx="108876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dirty="0"/>
                <a:t>O (</a:t>
              </a:r>
              <a:r>
                <a:rPr lang="de-DE" sz="1600" dirty="0" err="1"/>
                <a:t>TGy</a:t>
              </a:r>
              <a:r>
                <a:rPr lang="de-DE" sz="1600" dirty="0"/>
                <a:t>/s)</a:t>
              </a:r>
            </a:p>
          </p:txBody>
        </p:sp>
      </p:grpSp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D6151EC0-BC10-0278-A9A4-92CBCA2AC422}"/>
              </a:ext>
            </a:extLst>
          </p:cNvPr>
          <p:cNvGrpSpPr/>
          <p:nvPr/>
        </p:nvGrpSpPr>
        <p:grpSpPr>
          <a:xfrm>
            <a:off x="2105441" y="5393095"/>
            <a:ext cx="5062050" cy="705813"/>
            <a:chOff x="2105441" y="5393095"/>
            <a:chExt cx="5062050" cy="705813"/>
          </a:xfrm>
        </p:grpSpPr>
        <p:sp>
          <p:nvSpPr>
            <p:cNvPr id="23" name="Left Brace 22">
              <a:extLst>
                <a:ext uri="{FF2B5EF4-FFF2-40B4-BE49-F238E27FC236}">
                  <a16:creationId xmlns:a16="http://schemas.microsoft.com/office/drawing/2014/main" id="{1DE3BEE4-F76D-4485-8B28-1D240053F8E8}"/>
                </a:ext>
              </a:extLst>
            </p:cNvPr>
            <p:cNvSpPr/>
            <p:nvPr/>
          </p:nvSpPr>
          <p:spPr>
            <a:xfrm rot="16200000">
              <a:off x="4505837" y="2992699"/>
              <a:ext cx="261258" cy="5062050"/>
            </a:xfrm>
            <a:prstGeom prst="leftBrac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A00196C-4B84-4BA2-975F-A8B40873D333}"/>
                </a:ext>
              </a:extLst>
            </p:cNvPr>
            <p:cNvSpPr txBox="1"/>
            <p:nvPr/>
          </p:nvSpPr>
          <p:spPr>
            <a:xfrm>
              <a:off x="3509032" y="5760354"/>
              <a:ext cx="273183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dirty="0"/>
                <a:t>O (50 – 250 Gy per </a:t>
              </a:r>
              <a:r>
                <a:rPr lang="de-DE" sz="1600" dirty="0" err="1"/>
                <a:t>second</a:t>
              </a:r>
              <a:r>
                <a:rPr lang="de-DE" sz="1600" dirty="0"/>
                <a:t>)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F21D3AC2-DC7F-4C89-A6F7-CCCA3FA3B64A}"/>
              </a:ext>
            </a:extLst>
          </p:cNvPr>
          <p:cNvSpPr txBox="1"/>
          <p:nvPr/>
        </p:nvSpPr>
        <p:spPr>
          <a:xfrm>
            <a:off x="7080422" y="1125937"/>
            <a:ext cx="47047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i="1" dirty="0" err="1"/>
              <a:t>Current</a:t>
            </a:r>
            <a:r>
              <a:rPr lang="de-DE" b="1" i="1" dirty="0"/>
              <a:t> </a:t>
            </a:r>
            <a:r>
              <a:rPr lang="de-DE" b="1" i="1" dirty="0" err="1"/>
              <a:t>Limitations</a:t>
            </a:r>
            <a:r>
              <a:rPr lang="de-DE" b="1" i="1" dirty="0"/>
              <a:t>:</a:t>
            </a:r>
          </a:p>
          <a:p>
            <a:r>
              <a:rPr lang="de-DE" dirty="0" err="1"/>
              <a:t>Only</a:t>
            </a:r>
            <a:r>
              <a:rPr lang="de-DE" dirty="0"/>
              <a:t> 250 </a:t>
            </a:r>
            <a:r>
              <a:rPr lang="de-DE" dirty="0" err="1"/>
              <a:t>pC</a:t>
            </a:r>
            <a:r>
              <a:rPr lang="de-DE" dirty="0"/>
              <a:t> per pulse</a:t>
            </a:r>
          </a:p>
          <a:p>
            <a:r>
              <a:rPr lang="de-DE" dirty="0">
                <a:sym typeface="Wingdings" panose="05000000000000000000" pitchFamily="2" charset="2"/>
              </a:rPr>
              <a:t> Small </a:t>
            </a:r>
            <a:r>
              <a:rPr lang="de-DE" dirty="0" err="1">
                <a:sym typeface="Wingdings" panose="05000000000000000000" pitchFamily="2" charset="2"/>
              </a:rPr>
              <a:t>spot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size</a:t>
            </a:r>
            <a:r>
              <a:rPr lang="de-DE" dirty="0">
                <a:sym typeface="Wingdings" panose="05000000000000000000" pitchFamily="2" charset="2"/>
              </a:rPr>
              <a:t> in </a:t>
            </a:r>
            <a:r>
              <a:rPr lang="de-DE" dirty="0" err="1">
                <a:sym typeface="Wingdings" panose="05000000000000000000" pitchFamily="2" charset="2"/>
              </a:rPr>
              <a:t>the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order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of</a:t>
            </a:r>
            <a:r>
              <a:rPr lang="de-DE" dirty="0">
                <a:sym typeface="Wingdings" panose="05000000000000000000" pitchFamily="2" charset="2"/>
              </a:rPr>
              <a:t> 10 mm</a:t>
            </a:r>
            <a:r>
              <a:rPr lang="de-DE" baseline="30000" dirty="0">
                <a:sym typeface="Wingdings" panose="05000000000000000000" pitchFamily="2" charset="2"/>
              </a:rPr>
              <a:t>2</a:t>
            </a:r>
            <a:endParaRPr lang="de-DE" baseline="30000" dirty="0"/>
          </a:p>
        </p:txBody>
      </p:sp>
    </p:spTree>
    <p:extLst>
      <p:ext uri="{BB962C8B-B14F-4D97-AF65-F5344CB8AC3E}">
        <p14:creationId xmlns:p14="http://schemas.microsoft.com/office/powerpoint/2010/main" val="2579146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D464F56-2190-4458-B475-36EA1E990E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Cell</a:t>
            </a:r>
            <a:r>
              <a:rPr lang="de-DE" dirty="0"/>
              <a:t> </a:t>
            </a:r>
            <a:r>
              <a:rPr lang="de-DE" dirty="0" err="1"/>
              <a:t>irradiations</a:t>
            </a:r>
            <a:endParaRPr lang="de-DE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74F302F-CFEC-4212-8005-134A3FD60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| ARES status | VHEE conference 2025 | F. Burkart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EB4B01-32C5-43B5-A634-C4F963A6A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504E0-22A4-4CE4-B523-ED0996D374BF}" type="slidenum">
              <a:rPr lang="de-DE" smtClean="0"/>
              <a:pPr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30982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F5EC2F-850B-4A31-B167-094AA70662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133" y="393658"/>
            <a:ext cx="11376024" cy="451098"/>
          </a:xfrm>
        </p:spPr>
        <p:txBody>
          <a:bodyPr/>
          <a:lstStyle/>
          <a:p>
            <a:r>
              <a:rPr lang="de-DE" dirty="0"/>
              <a:t>ARES </a:t>
            </a:r>
            <a:r>
              <a:rPr lang="de-DE" dirty="0" err="1"/>
              <a:t>collaboration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UKE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1440A4A8-0D5D-42A2-8B4C-F10DD3207F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4133" y="1440551"/>
            <a:ext cx="1302572" cy="184531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E5E593-40FB-4C12-AB4C-982A9B9FB3F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4134" y="844756"/>
            <a:ext cx="11376024" cy="379252"/>
          </a:xfrm>
        </p:spPr>
        <p:txBody>
          <a:bodyPr/>
          <a:lstStyle/>
          <a:p>
            <a:endParaRPr lang="de-DE"/>
          </a:p>
        </p:txBody>
      </p:sp>
      <p:pic>
        <p:nvPicPr>
          <p:cNvPr id="5" name="Picture 2" descr="UKE - Unternehmenskommunikation - UKE-Dachmarke">
            <a:extLst>
              <a:ext uri="{FF2B5EF4-FFF2-40B4-BE49-F238E27FC236}">
                <a16:creationId xmlns:a16="http://schemas.microsoft.com/office/drawing/2014/main" id="{C55A0309-902E-46A9-AFEE-B28130CFFF8C}"/>
              </a:ext>
            </a:extLst>
          </p:cNvPr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0844348" y="155700"/>
            <a:ext cx="1015920" cy="9835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602BF4CC-1ADF-4BB7-B6D4-7010628E4A07}"/>
              </a:ext>
            </a:extLst>
          </p:cNvPr>
          <p:cNvPicPr/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86380" y="0"/>
            <a:ext cx="1350186" cy="12949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59E8C56-4736-4993-AB83-11E25573F2E2}"/>
              </a:ext>
            </a:extLst>
          </p:cNvPr>
          <p:cNvSpPr txBox="1"/>
          <p:nvPr/>
        </p:nvSpPr>
        <p:spPr>
          <a:xfrm>
            <a:off x="1686705" y="1634310"/>
            <a:ext cx="300088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/>
              <a:t>Prof. Dr. K. </a:t>
            </a:r>
            <a:r>
              <a:rPr lang="de-DE" sz="1600" b="1" dirty="0" err="1"/>
              <a:t>Rothkamm</a:t>
            </a:r>
            <a:endParaRPr lang="de-DE" sz="1600" b="1" dirty="0"/>
          </a:p>
          <a:p>
            <a:r>
              <a:rPr lang="de-DE" sz="1600" dirty="0"/>
              <a:t>+ Dr. N. Struve, Dr. E. </a:t>
            </a:r>
            <a:r>
              <a:rPr lang="de-DE" sz="1600" dirty="0" err="1"/>
              <a:t>Gargioni</a:t>
            </a:r>
            <a:endParaRPr lang="de-DE" sz="1600" dirty="0"/>
          </a:p>
          <a:p>
            <a:r>
              <a:rPr lang="de-DE" sz="1600" dirty="0"/>
              <a:t>+ J. </a:t>
            </a:r>
            <a:r>
              <a:rPr lang="de-DE" sz="1600" dirty="0" err="1"/>
              <a:t>Senador</a:t>
            </a:r>
            <a:r>
              <a:rPr lang="de-DE" sz="1600" dirty="0"/>
              <a:t> et al.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B33BF4E-F85E-40E9-8ED3-34A79ECAB90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6525" y="1153930"/>
            <a:ext cx="3633743" cy="484499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512AD9A-C608-40B7-924A-C54177F07521}"/>
              </a:ext>
            </a:extLst>
          </p:cNvPr>
          <p:cNvSpPr txBox="1"/>
          <p:nvPr/>
        </p:nvSpPr>
        <p:spPr>
          <a:xfrm>
            <a:off x="8226525" y="6013244"/>
            <a:ext cx="39915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i="1" dirty="0" err="1"/>
              <a:t>Collaboration</a:t>
            </a:r>
            <a:r>
              <a:rPr lang="de-DE" sz="1400" i="1" dirty="0"/>
              <a:t> </a:t>
            </a:r>
            <a:r>
              <a:rPr lang="de-DE" sz="1400" i="1" dirty="0" err="1"/>
              <a:t>meeting</a:t>
            </a:r>
            <a:r>
              <a:rPr lang="de-DE" sz="1400" i="1" dirty="0"/>
              <a:t> </a:t>
            </a:r>
            <a:r>
              <a:rPr lang="de-DE" sz="1400" i="1" dirty="0" err="1"/>
              <a:t>with</a:t>
            </a:r>
            <a:r>
              <a:rPr lang="de-DE" sz="1400" i="1" dirty="0"/>
              <a:t> </a:t>
            </a:r>
            <a:r>
              <a:rPr lang="de-DE" sz="1400" i="1" dirty="0" err="1"/>
              <a:t>colleagues</a:t>
            </a:r>
            <a:r>
              <a:rPr lang="de-DE" sz="1400" i="1" dirty="0"/>
              <a:t> </a:t>
            </a:r>
            <a:r>
              <a:rPr lang="de-DE" sz="1400" i="1" dirty="0" err="1"/>
              <a:t>from</a:t>
            </a:r>
            <a:r>
              <a:rPr lang="de-DE" sz="1400" i="1" dirty="0"/>
              <a:t> UKE, DESY, Uni Lund and Uni Wollongong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79F9994-4BCA-47E8-9E6F-9401AA856A02}"/>
              </a:ext>
            </a:extLst>
          </p:cNvPr>
          <p:cNvSpPr txBox="1"/>
          <p:nvPr/>
        </p:nvSpPr>
        <p:spPr>
          <a:xfrm>
            <a:off x="245624" y="3350901"/>
            <a:ext cx="782132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Very high </a:t>
            </a:r>
            <a:r>
              <a:rPr lang="de-DE" dirty="0" err="1"/>
              <a:t>energy</a:t>
            </a:r>
            <a:r>
              <a:rPr lang="de-DE" dirty="0"/>
              <a:t> </a:t>
            </a:r>
            <a:r>
              <a:rPr lang="de-DE" dirty="0" err="1"/>
              <a:t>electrons</a:t>
            </a:r>
            <a:r>
              <a:rPr lang="de-DE" dirty="0"/>
              <a:t> </a:t>
            </a:r>
            <a:r>
              <a:rPr lang="de-DE" b="1" dirty="0"/>
              <a:t>(VHEE) &amp; FLASH </a:t>
            </a:r>
            <a:r>
              <a:rPr lang="de-DE" b="1" dirty="0" err="1"/>
              <a:t>treatment</a:t>
            </a:r>
            <a:endParaRPr lang="de-DE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Studies at ARES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b="1" dirty="0" err="1"/>
              <a:t>Dosimetry</a:t>
            </a:r>
            <a:endParaRPr lang="de-DE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b="1" dirty="0"/>
              <a:t>Third </a:t>
            </a:r>
            <a:r>
              <a:rPr lang="de-DE" b="1" dirty="0" err="1"/>
              <a:t>party</a:t>
            </a:r>
            <a:r>
              <a:rPr lang="de-DE" b="1" dirty="0"/>
              <a:t> </a:t>
            </a:r>
            <a:r>
              <a:rPr lang="de-DE" b="1" dirty="0" err="1"/>
              <a:t>funding</a:t>
            </a:r>
            <a:r>
              <a:rPr lang="de-DE" b="1" dirty="0"/>
              <a:t> </a:t>
            </a:r>
            <a:r>
              <a:rPr lang="de-DE" dirty="0" err="1"/>
              <a:t>received</a:t>
            </a:r>
            <a:r>
              <a:rPr lang="de-DE" dirty="0"/>
              <a:t> in </a:t>
            </a:r>
            <a:r>
              <a:rPr lang="de-DE" dirty="0" err="1"/>
              <a:t>collaboration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Uni Wollongong (Australia)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b="1" dirty="0"/>
              <a:t>online </a:t>
            </a:r>
            <a:r>
              <a:rPr lang="de-DE" b="1" dirty="0" err="1"/>
              <a:t>dosimetry</a:t>
            </a:r>
            <a:r>
              <a:rPr lang="de-DE" b="1" dirty="0"/>
              <a:t> </a:t>
            </a:r>
            <a:r>
              <a:rPr lang="de-DE" b="1" dirty="0" err="1"/>
              <a:t>development</a:t>
            </a:r>
            <a:r>
              <a:rPr lang="de-DE" dirty="0"/>
              <a:t>.</a:t>
            </a:r>
            <a:endParaRPr lang="de-DE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Studies </a:t>
            </a:r>
            <a:r>
              <a:rPr lang="de-DE" dirty="0" err="1"/>
              <a:t>concerning</a:t>
            </a:r>
            <a:r>
              <a:rPr lang="de-DE" dirty="0"/>
              <a:t> </a:t>
            </a:r>
            <a:r>
              <a:rPr lang="de-DE" b="1" dirty="0" err="1"/>
              <a:t>treatment</a:t>
            </a:r>
            <a:r>
              <a:rPr lang="de-DE" b="1" dirty="0"/>
              <a:t> </a:t>
            </a:r>
            <a:r>
              <a:rPr lang="de-DE" b="1" dirty="0" err="1"/>
              <a:t>of</a:t>
            </a:r>
            <a:r>
              <a:rPr lang="de-DE" b="1" dirty="0"/>
              <a:t> </a:t>
            </a:r>
            <a:r>
              <a:rPr lang="de-DE" b="1" dirty="0" err="1"/>
              <a:t>medulloblastoma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b="1" dirty="0"/>
              <a:t>Master </a:t>
            </a:r>
            <a:r>
              <a:rPr lang="de-DE" b="1" dirty="0" err="1"/>
              <a:t>thesis</a:t>
            </a:r>
            <a:r>
              <a:rPr lang="de-DE" b="1" dirty="0"/>
              <a:t> </a:t>
            </a:r>
            <a:r>
              <a:rPr lang="de-DE" dirty="0" err="1"/>
              <a:t>of</a:t>
            </a:r>
            <a:r>
              <a:rPr lang="de-DE" dirty="0"/>
              <a:t> Joel </a:t>
            </a:r>
            <a:r>
              <a:rPr lang="de-DE" dirty="0" err="1"/>
              <a:t>Senador</a:t>
            </a:r>
            <a:r>
              <a:rPr lang="de-DE" dirty="0"/>
              <a:t> (</a:t>
            </a:r>
            <a:r>
              <a:rPr lang="de-DE" dirty="0" err="1"/>
              <a:t>now</a:t>
            </a:r>
            <a:r>
              <a:rPr lang="de-DE" dirty="0"/>
              <a:t> PhD)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14DB937-0615-4670-9F19-45D4B64888F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3349" y="5580078"/>
            <a:ext cx="837686" cy="837686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E070E4E-7668-482D-88D8-4063E2B9C8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42748" y="6502669"/>
            <a:ext cx="4627128" cy="162000"/>
          </a:xfrm>
        </p:spPr>
        <p:txBody>
          <a:bodyPr/>
          <a:lstStyle/>
          <a:p>
            <a:r>
              <a:rPr lang="en-US" noProof="0"/>
              <a:t>| ARES status | VHEE conference 2025 | F. Burkart</a:t>
            </a:r>
            <a:endParaRPr lang="en-US" noProof="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AE19197-C040-4522-B555-BC8187A7479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6402" y="5242882"/>
            <a:ext cx="1860606" cy="1421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1282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141062-3B10-48CD-89CE-23A88AAA02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24000"/>
            <a:ext cx="9788718" cy="1661748"/>
          </a:xfrm>
        </p:spPr>
        <p:txBody>
          <a:bodyPr/>
          <a:lstStyle/>
          <a:p>
            <a:r>
              <a:rPr lang="de-DE" dirty="0" err="1"/>
              <a:t>How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hit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cells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small</a:t>
            </a:r>
            <a:r>
              <a:rPr lang="de-DE" dirty="0"/>
              <a:t> </a:t>
            </a:r>
            <a:r>
              <a:rPr lang="de-DE" dirty="0" err="1"/>
              <a:t>beams</a:t>
            </a:r>
            <a:r>
              <a:rPr lang="de-DE" dirty="0"/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B4459E-6A82-47D1-9EF9-2B1E2E3E57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dirty="0" err="1"/>
              <a:t>Preparation</a:t>
            </a:r>
            <a:r>
              <a:rPr lang="de-DE" sz="1800" dirty="0"/>
              <a:t> in </a:t>
            </a:r>
            <a:r>
              <a:rPr lang="de-DE" sz="1800" dirty="0" err="1"/>
              <a:t>the</a:t>
            </a:r>
            <a:r>
              <a:rPr lang="de-DE" sz="1800" dirty="0"/>
              <a:t> lab and </a:t>
            </a:r>
            <a:r>
              <a:rPr lang="de-DE" sz="1800" dirty="0" err="1"/>
              <a:t>transport</a:t>
            </a:r>
            <a:r>
              <a:rPr lang="de-DE" sz="1800" dirty="0"/>
              <a:t> </a:t>
            </a:r>
            <a:r>
              <a:rPr lang="de-DE" sz="1800" dirty="0" err="1"/>
              <a:t>to</a:t>
            </a:r>
            <a:r>
              <a:rPr lang="de-DE" sz="1800" dirty="0"/>
              <a:t> ARES </a:t>
            </a:r>
            <a:r>
              <a:rPr lang="de-DE" sz="1800" dirty="0" err="1"/>
              <a:t>is</a:t>
            </a:r>
            <a:r>
              <a:rPr lang="de-DE" sz="1800" dirty="0"/>
              <a:t> not an </a:t>
            </a:r>
            <a:r>
              <a:rPr lang="de-DE" sz="1800" dirty="0" err="1"/>
              <a:t>issue</a:t>
            </a:r>
            <a:r>
              <a:rPr lang="de-DE" sz="18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dirty="0" err="1"/>
              <a:t>Bringing</a:t>
            </a:r>
            <a:r>
              <a:rPr lang="de-DE" sz="1800" dirty="0"/>
              <a:t> </a:t>
            </a:r>
            <a:r>
              <a:rPr lang="de-DE" sz="1800" dirty="0" err="1"/>
              <a:t>the</a:t>
            </a:r>
            <a:r>
              <a:rPr lang="de-DE" sz="1800" dirty="0"/>
              <a:t> </a:t>
            </a:r>
            <a:r>
              <a:rPr lang="de-DE" sz="1800" dirty="0" err="1"/>
              <a:t>cells</a:t>
            </a:r>
            <a:r>
              <a:rPr lang="de-DE" sz="1800" dirty="0"/>
              <a:t> in </a:t>
            </a:r>
            <a:r>
              <a:rPr lang="de-DE" sz="1800" dirty="0" err="1"/>
              <a:t>the</a:t>
            </a:r>
            <a:r>
              <a:rPr lang="de-DE" sz="1800" dirty="0"/>
              <a:t> </a:t>
            </a:r>
            <a:r>
              <a:rPr lang="de-DE" sz="1800" dirty="0" err="1"/>
              <a:t>tunnel</a:t>
            </a:r>
            <a:r>
              <a:rPr lang="de-DE" sz="1800" dirty="0"/>
              <a:t> </a:t>
            </a:r>
            <a:r>
              <a:rPr lang="de-DE" sz="1800" dirty="0" err="1"/>
              <a:t>is</a:t>
            </a:r>
            <a:r>
              <a:rPr lang="de-DE" sz="1800" dirty="0"/>
              <a:t> also not a </a:t>
            </a:r>
            <a:r>
              <a:rPr lang="de-DE" sz="1800" dirty="0" err="1"/>
              <a:t>problem</a:t>
            </a:r>
            <a:r>
              <a:rPr lang="de-DE" sz="1800" dirty="0"/>
              <a:t> (</a:t>
            </a:r>
            <a:r>
              <a:rPr lang="de-DE" sz="1800" dirty="0" err="1"/>
              <a:t>special</a:t>
            </a:r>
            <a:r>
              <a:rPr lang="de-DE" sz="1800" dirty="0"/>
              <a:t> </a:t>
            </a:r>
            <a:r>
              <a:rPr lang="de-DE" sz="1800" dirty="0" err="1"/>
              <a:t>access</a:t>
            </a:r>
            <a:r>
              <a:rPr lang="de-DE" sz="1800" dirty="0"/>
              <a:t> </a:t>
            </a:r>
            <a:r>
              <a:rPr lang="de-DE" sz="1800" dirty="0" err="1"/>
              <a:t>mode</a:t>
            </a:r>
            <a:r>
              <a:rPr lang="de-DE" sz="1800" dirty="0"/>
              <a:t> </a:t>
            </a:r>
            <a:r>
              <a:rPr lang="de-DE" sz="1800" dirty="0" err="1"/>
              <a:t>to</a:t>
            </a:r>
            <a:r>
              <a:rPr lang="de-DE" sz="1800" dirty="0"/>
              <a:t> </a:t>
            </a:r>
            <a:r>
              <a:rPr lang="de-DE" sz="1800" dirty="0" err="1"/>
              <a:t>keep</a:t>
            </a:r>
            <a:r>
              <a:rPr lang="de-DE" sz="1800" dirty="0"/>
              <a:t> </a:t>
            </a:r>
            <a:r>
              <a:rPr lang="de-DE" sz="1800" dirty="0" err="1"/>
              <a:t>most</a:t>
            </a:r>
            <a:r>
              <a:rPr lang="de-DE" sz="1800" dirty="0"/>
              <a:t> </a:t>
            </a:r>
            <a:r>
              <a:rPr lang="de-DE" sz="1800" dirty="0" err="1"/>
              <a:t>of</a:t>
            </a:r>
            <a:r>
              <a:rPr lang="de-DE" sz="1800" dirty="0"/>
              <a:t> </a:t>
            </a:r>
            <a:r>
              <a:rPr lang="de-DE" sz="1800" dirty="0" err="1"/>
              <a:t>the</a:t>
            </a:r>
            <a:r>
              <a:rPr lang="de-DE" sz="1800" dirty="0"/>
              <a:t> </a:t>
            </a:r>
            <a:r>
              <a:rPr lang="de-DE" sz="1800" dirty="0" err="1"/>
              <a:t>accelerator</a:t>
            </a:r>
            <a:r>
              <a:rPr lang="de-DE" sz="1800" dirty="0"/>
              <a:t> </a:t>
            </a:r>
            <a:r>
              <a:rPr lang="de-DE" sz="1800" dirty="0" err="1"/>
              <a:t>parameters</a:t>
            </a:r>
            <a:r>
              <a:rPr lang="de-DE" sz="1800" dirty="0"/>
              <a:t>).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047A82E-14C5-4A20-8E4D-A94AB2A285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ARES status | VHEE conference 2025 | F. Burkart</a:t>
            </a:r>
            <a:endParaRPr lang="en-US" noProof="0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28E3704-50F4-429D-AFD4-7FFF3EE1BC1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Part 1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871535F-11D0-40CA-9433-B448159FE654}"/>
              </a:ext>
            </a:extLst>
          </p:cNvPr>
          <p:cNvPicPr>
            <a:picLocks noGrp="1" noChangeAspect="1"/>
          </p:cNvPicPr>
          <p:nvPr>
            <p:ph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4290" y="2281463"/>
            <a:ext cx="3128292" cy="234621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FA9AC59-528B-4BAB-B70F-02F98632A1D4}"/>
              </a:ext>
            </a:extLst>
          </p:cNvPr>
          <p:cNvSpPr txBox="1"/>
          <p:nvPr/>
        </p:nvSpPr>
        <p:spPr>
          <a:xfrm>
            <a:off x="6586075" y="1293154"/>
            <a:ext cx="55189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Eppendorf </a:t>
            </a:r>
            <a:r>
              <a:rPr lang="de-DE" dirty="0" err="1"/>
              <a:t>tubes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not Eppendorf </a:t>
            </a:r>
            <a:r>
              <a:rPr lang="de-DE" dirty="0" err="1"/>
              <a:t>tubes</a:t>
            </a:r>
            <a:r>
              <a:rPr lang="de-DE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Different holder </a:t>
            </a:r>
            <a:r>
              <a:rPr lang="de-DE" dirty="0" err="1"/>
              <a:t>systems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DESY and UKE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/>
              <a:t>Combination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online </a:t>
            </a:r>
            <a:r>
              <a:rPr lang="de-DE" dirty="0" err="1"/>
              <a:t>dosimetry</a:t>
            </a:r>
            <a:r>
              <a:rPr lang="de-DE" dirty="0"/>
              <a:t>.</a:t>
            </a:r>
          </a:p>
        </p:txBody>
      </p:sp>
      <p:pic>
        <p:nvPicPr>
          <p:cNvPr id="10" name="Content Placeholder 5">
            <a:extLst>
              <a:ext uri="{FF2B5EF4-FFF2-40B4-BE49-F238E27FC236}">
                <a16:creationId xmlns:a16="http://schemas.microsoft.com/office/drawing/2014/main" id="{7AA4ACC1-BC37-4E36-BC25-EFE0ECD06628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9714367" y="2796267"/>
            <a:ext cx="2300767" cy="3085549"/>
          </a:xfrm>
          <a:prstGeom prst="rect">
            <a:avLst/>
          </a:prstGeom>
          <a:noFill/>
          <a:ln w="0">
            <a:noFill/>
          </a:ln>
          <a:effectLst>
            <a:outerShdw blurRad="50760" dist="37674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1" name="Picture 1">
            <a:extLst>
              <a:ext uri="{FF2B5EF4-FFF2-40B4-BE49-F238E27FC236}">
                <a16:creationId xmlns:a16="http://schemas.microsoft.com/office/drawing/2014/main" id="{FD005451-97AF-41F1-A210-F02D1D395D3D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6697363" y="4692662"/>
            <a:ext cx="2862868" cy="1721668"/>
          </a:xfrm>
          <a:prstGeom prst="rect">
            <a:avLst/>
          </a:prstGeom>
          <a:noFill/>
          <a:ln w="0">
            <a:noFill/>
          </a:ln>
          <a:effectLst>
            <a:outerShdw blurRad="50760" dist="37674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610412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B5967E-D786-43BE-AD60-1CF54B30F8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How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hit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cells</a:t>
            </a:r>
            <a:r>
              <a:rPr lang="de-DE" dirty="0"/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BA7723-DD40-44C3-B478-B41A1544A2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7" y="1406427"/>
            <a:ext cx="6919569" cy="5010249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dirty="0"/>
              <a:t>ARES </a:t>
            </a:r>
            <a:r>
              <a:rPr lang="de-DE" sz="1800" dirty="0" err="1"/>
              <a:t>is</a:t>
            </a:r>
            <a:r>
              <a:rPr lang="de-DE" sz="1800" dirty="0"/>
              <a:t> limited in </a:t>
            </a:r>
            <a:r>
              <a:rPr lang="de-DE" sz="1800" dirty="0" err="1"/>
              <a:t>the</a:t>
            </a:r>
            <a:r>
              <a:rPr lang="de-DE" sz="1800" dirty="0"/>
              <a:t> </a:t>
            </a:r>
            <a:r>
              <a:rPr lang="de-DE" sz="1800" dirty="0" err="1"/>
              <a:t>amount</a:t>
            </a:r>
            <a:r>
              <a:rPr lang="de-DE" sz="1800" dirty="0"/>
              <a:t> </a:t>
            </a:r>
            <a:r>
              <a:rPr lang="de-DE" sz="1800" dirty="0" err="1"/>
              <a:t>of</a:t>
            </a:r>
            <a:r>
              <a:rPr lang="de-DE" sz="1800" dirty="0"/>
              <a:t> </a:t>
            </a:r>
            <a:r>
              <a:rPr lang="de-DE" sz="1800" dirty="0" err="1"/>
              <a:t>charge</a:t>
            </a:r>
            <a:r>
              <a:rPr lang="de-DE" sz="1800" dirty="0"/>
              <a:t> </a:t>
            </a:r>
            <a:r>
              <a:rPr lang="de-DE" sz="1800" dirty="0" err="1"/>
              <a:t>we</a:t>
            </a:r>
            <a:r>
              <a:rPr lang="de-DE" sz="1800" dirty="0"/>
              <a:t> </a:t>
            </a:r>
            <a:r>
              <a:rPr lang="de-DE" sz="1800" dirty="0" err="1"/>
              <a:t>can</a:t>
            </a:r>
            <a:r>
              <a:rPr lang="de-DE" sz="1800" dirty="0"/>
              <a:t> </a:t>
            </a:r>
            <a:r>
              <a:rPr lang="de-DE" sz="1800" dirty="0" err="1"/>
              <a:t>produce</a:t>
            </a:r>
            <a:r>
              <a:rPr lang="de-DE" sz="1800" dirty="0"/>
              <a:t> / </a:t>
            </a:r>
            <a:r>
              <a:rPr lang="de-DE" sz="1800" dirty="0" err="1"/>
              <a:t>transport</a:t>
            </a:r>
            <a:r>
              <a:rPr lang="de-DE" sz="18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dirty="0"/>
              <a:t>Small </a:t>
            </a:r>
            <a:r>
              <a:rPr lang="de-DE" sz="1800" dirty="0" err="1"/>
              <a:t>spot</a:t>
            </a:r>
            <a:r>
              <a:rPr lang="de-DE" sz="1800" dirty="0"/>
              <a:t> </a:t>
            </a:r>
            <a:r>
              <a:rPr lang="de-DE" sz="1800" dirty="0" err="1"/>
              <a:t>size</a:t>
            </a:r>
            <a:r>
              <a:rPr lang="de-DE" sz="1800" dirty="0"/>
              <a:t>, </a:t>
            </a:r>
            <a:r>
              <a:rPr lang="de-DE" sz="1800" dirty="0" err="1"/>
              <a:t>where</a:t>
            </a:r>
            <a:r>
              <a:rPr lang="de-DE" sz="1800" dirty="0"/>
              <a:t> </a:t>
            </a:r>
            <a:r>
              <a:rPr lang="de-DE" sz="1800" dirty="0" err="1"/>
              <a:t>we</a:t>
            </a:r>
            <a:r>
              <a:rPr lang="de-DE" sz="1800" dirty="0"/>
              <a:t> </a:t>
            </a:r>
            <a:r>
              <a:rPr lang="de-DE" sz="1800" dirty="0" err="1"/>
              <a:t>can</a:t>
            </a:r>
            <a:r>
              <a:rPr lang="de-DE" sz="1800" dirty="0"/>
              <a:t> </a:t>
            </a:r>
            <a:r>
              <a:rPr lang="de-DE" sz="1800" dirty="0" err="1"/>
              <a:t>achieve</a:t>
            </a:r>
            <a:r>
              <a:rPr lang="de-DE" sz="1800" dirty="0"/>
              <a:t> FLASH like beam </a:t>
            </a:r>
            <a:r>
              <a:rPr lang="de-DE" sz="1800" dirty="0" err="1"/>
              <a:t>parameters</a:t>
            </a:r>
            <a:r>
              <a:rPr lang="de-DE" sz="18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dirty="0"/>
              <a:t>Cells </a:t>
            </a:r>
            <a:r>
              <a:rPr lang="de-DE" sz="1800" dirty="0" err="1"/>
              <a:t>need</a:t>
            </a:r>
            <a:r>
              <a:rPr lang="de-DE" sz="1800" dirty="0"/>
              <a:t> </a:t>
            </a:r>
            <a:r>
              <a:rPr lang="de-DE" sz="1800" dirty="0" err="1"/>
              <a:t>to</a:t>
            </a:r>
            <a:r>
              <a:rPr lang="de-DE" sz="1800" dirty="0"/>
              <a:t> </a:t>
            </a:r>
            <a:r>
              <a:rPr lang="de-DE" sz="1800" dirty="0" err="1"/>
              <a:t>be</a:t>
            </a:r>
            <a:r>
              <a:rPr lang="de-DE" sz="1800" dirty="0"/>
              <a:t> </a:t>
            </a:r>
            <a:r>
              <a:rPr lang="de-DE" sz="1800" dirty="0" err="1"/>
              <a:t>prepared</a:t>
            </a:r>
            <a:r>
              <a:rPr lang="de-DE" sz="1800" dirty="0"/>
              <a:t> </a:t>
            </a:r>
            <a:r>
              <a:rPr lang="de-DE" sz="1800" dirty="0" err="1"/>
              <a:t>very</a:t>
            </a:r>
            <a:r>
              <a:rPr lang="de-DE" sz="1800" dirty="0"/>
              <a:t> </a:t>
            </a:r>
            <a:r>
              <a:rPr lang="de-DE" sz="1800" dirty="0" err="1"/>
              <a:t>carefully</a:t>
            </a:r>
            <a:r>
              <a:rPr lang="de-DE" sz="18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dirty="0" err="1"/>
              <a:t>We</a:t>
            </a:r>
            <a:r>
              <a:rPr lang="de-DE" sz="1800" dirty="0"/>
              <a:t> </a:t>
            </a:r>
            <a:r>
              <a:rPr lang="de-DE" sz="1800" dirty="0" err="1"/>
              <a:t>have</a:t>
            </a:r>
            <a:r>
              <a:rPr lang="de-DE" sz="1800" dirty="0"/>
              <a:t> </a:t>
            </a:r>
            <a:r>
              <a:rPr lang="de-DE" sz="1800" dirty="0" err="1"/>
              <a:t>to</a:t>
            </a:r>
            <a:r>
              <a:rPr lang="de-DE" sz="1800" dirty="0"/>
              <a:t> </a:t>
            </a:r>
            <a:r>
              <a:rPr lang="de-DE" sz="1800" dirty="0" err="1"/>
              <a:t>rely</a:t>
            </a:r>
            <a:r>
              <a:rPr lang="de-DE" sz="1800" dirty="0"/>
              <a:t> on </a:t>
            </a:r>
            <a:r>
              <a:rPr lang="de-DE" sz="1800" dirty="0" err="1"/>
              <a:t>dosimetry</a:t>
            </a:r>
            <a:r>
              <a:rPr lang="de-DE" sz="1800" dirty="0"/>
              <a:t>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dirty="0"/>
              <a:t>Still </a:t>
            </a:r>
            <a:r>
              <a:rPr lang="de-DE" sz="1800" dirty="0" err="1"/>
              <a:t>the</a:t>
            </a:r>
            <a:r>
              <a:rPr lang="de-DE" sz="1800" dirty="0"/>
              <a:t> </a:t>
            </a:r>
            <a:r>
              <a:rPr lang="de-DE" sz="1800" dirty="0" err="1"/>
              <a:t>issue</a:t>
            </a:r>
            <a:r>
              <a:rPr lang="de-DE" sz="1800" dirty="0"/>
              <a:t> </a:t>
            </a:r>
            <a:r>
              <a:rPr lang="de-DE" sz="1800" dirty="0" err="1"/>
              <a:t>remains</a:t>
            </a:r>
            <a:r>
              <a:rPr lang="de-DE" sz="1800" dirty="0"/>
              <a:t>: </a:t>
            </a:r>
            <a:r>
              <a:rPr lang="de-DE" sz="1800" dirty="0" err="1"/>
              <a:t>are</a:t>
            </a:r>
            <a:r>
              <a:rPr lang="de-DE" sz="1800" dirty="0"/>
              <a:t> </a:t>
            </a:r>
            <a:r>
              <a:rPr lang="de-DE" sz="1800" dirty="0" err="1"/>
              <a:t>we</a:t>
            </a:r>
            <a:r>
              <a:rPr lang="de-DE" sz="1800" dirty="0"/>
              <a:t> </a:t>
            </a:r>
            <a:r>
              <a:rPr lang="de-DE" sz="1800" dirty="0" err="1"/>
              <a:t>sure</a:t>
            </a:r>
            <a:r>
              <a:rPr lang="de-DE" sz="1800" dirty="0"/>
              <a:t> </a:t>
            </a:r>
            <a:r>
              <a:rPr lang="de-DE" sz="1800" dirty="0" err="1"/>
              <a:t>that</a:t>
            </a:r>
            <a:r>
              <a:rPr lang="de-DE" sz="1800" dirty="0"/>
              <a:t> </a:t>
            </a:r>
            <a:r>
              <a:rPr lang="de-DE" sz="1800" dirty="0" err="1"/>
              <a:t>we</a:t>
            </a:r>
            <a:r>
              <a:rPr lang="de-DE" sz="1800" dirty="0"/>
              <a:t> </a:t>
            </a:r>
            <a:r>
              <a:rPr lang="de-DE" sz="1800" dirty="0" err="1"/>
              <a:t>hit</a:t>
            </a:r>
            <a:r>
              <a:rPr lang="de-DE" sz="1800" dirty="0"/>
              <a:t> </a:t>
            </a:r>
            <a:r>
              <a:rPr lang="de-DE" sz="1800" dirty="0" err="1"/>
              <a:t>the</a:t>
            </a:r>
            <a:r>
              <a:rPr lang="de-DE" sz="1800" dirty="0"/>
              <a:t> </a:t>
            </a:r>
            <a:r>
              <a:rPr lang="de-DE" sz="1800" dirty="0" err="1"/>
              <a:t>cells</a:t>
            </a:r>
            <a:r>
              <a:rPr lang="de-DE" sz="1800" dirty="0"/>
              <a:t> </a:t>
            </a:r>
            <a:r>
              <a:rPr lang="de-DE" sz="1800" dirty="0" err="1"/>
              <a:t>with</a:t>
            </a:r>
            <a:r>
              <a:rPr lang="de-DE" sz="1800" dirty="0"/>
              <a:t> </a:t>
            </a:r>
            <a:r>
              <a:rPr lang="de-DE" sz="1800" dirty="0" err="1"/>
              <a:t>the</a:t>
            </a:r>
            <a:r>
              <a:rPr lang="de-DE" sz="1800" dirty="0"/>
              <a:t> </a:t>
            </a:r>
            <a:r>
              <a:rPr lang="de-DE" sz="1800" dirty="0" err="1"/>
              <a:t>right</a:t>
            </a:r>
            <a:r>
              <a:rPr lang="de-DE" sz="1800" dirty="0"/>
              <a:t> dose?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dirty="0"/>
              <a:t>Set-</a:t>
            </a:r>
            <a:r>
              <a:rPr lang="de-DE" sz="1800" dirty="0" err="1"/>
              <a:t>up</a:t>
            </a:r>
            <a:r>
              <a:rPr lang="de-DE" sz="1800" dirty="0"/>
              <a:t> </a:t>
            </a:r>
            <a:r>
              <a:rPr lang="de-DE" sz="1800" dirty="0" err="1"/>
              <a:t>of</a:t>
            </a:r>
            <a:r>
              <a:rPr lang="de-DE" sz="1800" dirty="0"/>
              <a:t> different </a:t>
            </a:r>
            <a:r>
              <a:rPr lang="de-DE" sz="1800" dirty="0" err="1"/>
              <a:t>irradiation</a:t>
            </a:r>
            <a:r>
              <a:rPr lang="de-DE" sz="1800" dirty="0"/>
              <a:t> </a:t>
            </a:r>
            <a:r>
              <a:rPr lang="de-DE" sz="1800" dirty="0" err="1"/>
              <a:t>patterns</a:t>
            </a:r>
            <a:r>
              <a:rPr lang="de-DE" sz="1800" dirty="0"/>
              <a:t>: Spot (FLASH like </a:t>
            </a:r>
            <a:r>
              <a:rPr lang="de-DE" sz="1800" dirty="0" err="1"/>
              <a:t>parameter</a:t>
            </a:r>
            <a:r>
              <a:rPr lang="de-DE" sz="1800" dirty="0"/>
              <a:t>) vs. Snake </a:t>
            </a:r>
            <a:r>
              <a:rPr lang="de-DE" sz="1800" dirty="0" err="1"/>
              <a:t>pattern</a:t>
            </a:r>
            <a:r>
              <a:rPr lang="de-DE" sz="1800" dirty="0"/>
              <a:t> (VHEE </a:t>
            </a:r>
            <a:r>
              <a:rPr lang="de-DE" sz="1800" dirty="0" err="1"/>
              <a:t>parameters</a:t>
            </a:r>
            <a:r>
              <a:rPr lang="de-DE" sz="1800" dirty="0"/>
              <a:t>, uniform </a:t>
            </a:r>
            <a:r>
              <a:rPr lang="de-DE" sz="1800" dirty="0" err="1"/>
              <a:t>distribution</a:t>
            </a:r>
            <a:r>
              <a:rPr lang="de-DE" sz="1800" dirty="0"/>
              <a:t>) </a:t>
            </a:r>
            <a:r>
              <a:rPr lang="de-DE" sz="1800" dirty="0" err="1"/>
              <a:t>irradiation</a:t>
            </a:r>
            <a:endParaRPr lang="de-DE" sz="18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EEE22D-B799-482B-93A3-C1B3E8B60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ARES status | VHEE conference 2025 | F. Burkart</a:t>
            </a:r>
            <a:endParaRPr lang="en-US" noProof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F21C46F-5A3D-4C9B-A017-13A2213C2FC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Part 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DD4D899-D0DD-4456-B1A7-AEF7BABA800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1746" y="3095073"/>
            <a:ext cx="4039825" cy="367256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4F8E25F-31AE-4D77-9B3B-EEC0CD2348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6949" y="103290"/>
            <a:ext cx="3582761" cy="2743403"/>
          </a:xfrm>
          <a:prstGeom prst="rect">
            <a:avLst/>
          </a:prstGeom>
        </p:spPr>
      </p:pic>
      <p:sp>
        <p:nvSpPr>
          <p:cNvPr id="9" name="Arrow: Down 8">
            <a:extLst>
              <a:ext uri="{FF2B5EF4-FFF2-40B4-BE49-F238E27FC236}">
                <a16:creationId xmlns:a16="http://schemas.microsoft.com/office/drawing/2014/main" id="{220962AB-FC0D-4A01-A6E8-642379642C76}"/>
              </a:ext>
            </a:extLst>
          </p:cNvPr>
          <p:cNvSpPr/>
          <p:nvPr/>
        </p:nvSpPr>
        <p:spPr>
          <a:xfrm>
            <a:off x="9300413" y="2473779"/>
            <a:ext cx="322489" cy="604737"/>
          </a:xfrm>
          <a:prstGeom prst="downArrow">
            <a:avLst/>
          </a:prstGeom>
          <a:solidFill>
            <a:srgbClr val="FF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3878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441F00DF-7CFA-47CC-9A36-A3064002F6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Since</a:t>
            </a:r>
            <a:r>
              <a:rPr lang="de-DE" dirty="0"/>
              <a:t> last VHEE 2023 …</a:t>
            </a:r>
            <a:br>
              <a:rPr lang="de-DE" dirty="0"/>
            </a:br>
            <a:r>
              <a:rPr lang="de-DE" dirty="0" err="1"/>
              <a:t>status</a:t>
            </a:r>
            <a:r>
              <a:rPr lang="de-DE" dirty="0"/>
              <a:t> update!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FA8F24F-26F2-4599-BB27-63884AC536A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8849" y="2063050"/>
            <a:ext cx="5921831" cy="433015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/>
              <a:t>Very</a:t>
            </a:r>
            <a:r>
              <a:rPr lang="en-US" sz="1800" dirty="0"/>
              <a:t> </a:t>
            </a:r>
            <a:r>
              <a:rPr lang="en-US" sz="1800" b="1" dirty="0"/>
              <a:t>fruitful</a:t>
            </a:r>
            <a:r>
              <a:rPr lang="en-US" sz="1800" dirty="0"/>
              <a:t> </a:t>
            </a:r>
            <a:r>
              <a:rPr lang="en-US" sz="1800" b="1" dirty="0"/>
              <a:t>conference</a:t>
            </a:r>
            <a:r>
              <a:rPr lang="en-US" sz="1800" dirty="0"/>
              <a:t>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12" name="Content Placeholder 5">
            <a:extLst>
              <a:ext uri="{FF2B5EF4-FFF2-40B4-BE49-F238E27FC236}">
                <a16:creationId xmlns:a16="http://schemas.microsoft.com/office/drawing/2014/main" id="{9BFE315F-C792-4E3A-A62F-F2CE8CC6E934}"/>
              </a:ext>
            </a:extLst>
          </p:cNvPr>
          <p:cNvPicPr>
            <a:picLocks noGrp="1"/>
          </p:cNvPicPr>
          <p:nvPr>
            <p:ph type="chart" sz="quarter" idx="19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6096000" y="1684010"/>
            <a:ext cx="6017151" cy="3448799"/>
          </a:xfrm>
          <a:prstGeom prst="rect">
            <a:avLst/>
          </a:prstGeom>
          <a:noFill/>
          <a:ln w="0"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75921542-5498-4D5E-BF45-93ADB305F323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/>
              <a:t>| ARES status | VHEE conference 2025 | F. Burkart</a:t>
            </a:r>
            <a:endParaRPr lang="de-DE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4666CCEA-4E97-4E90-BE3A-0EAA54F4CB65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BE7504E0-22A4-4CE4-B523-ED0996D374BF}" type="slidenum">
              <a:rPr lang="de-DE" smtClean="0"/>
              <a:pPr/>
              <a:t>2</a:t>
            </a:fld>
            <a:endParaRPr lang="de-DE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3B9BD316-62AB-2668-78E2-D765843AA021}"/>
              </a:ext>
            </a:extLst>
          </p:cNvPr>
          <p:cNvSpPr txBox="1"/>
          <p:nvPr/>
        </p:nvSpPr>
        <p:spPr>
          <a:xfrm>
            <a:off x="78849" y="3378483"/>
            <a:ext cx="599555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Unfortunately, we have a very hard budget crisis at DESY.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Reduction of ARES run-time in 2024 down to 3 month.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Operation team reduced from 5 to 2 Postdocs.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Heavy impact on availability.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2025 looks much better but still reduced availability.</a:t>
            </a:r>
          </a:p>
          <a:p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3973848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4C6B8F3-BE72-477B-863D-E6CA55AB6D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Developing</a:t>
            </a:r>
            <a:r>
              <a:rPr lang="de-DE" dirty="0"/>
              <a:t> </a:t>
            </a:r>
            <a:r>
              <a:rPr lang="de-DE" dirty="0" err="1"/>
              <a:t>routines</a:t>
            </a:r>
            <a:r>
              <a:rPr lang="de-DE" dirty="0"/>
              <a:t> and </a:t>
            </a:r>
            <a:r>
              <a:rPr lang="de-DE" dirty="0" err="1"/>
              <a:t>first</a:t>
            </a:r>
            <a:r>
              <a:rPr lang="de-DE" dirty="0"/>
              <a:t> </a:t>
            </a:r>
            <a:r>
              <a:rPr lang="de-DE" dirty="0" err="1"/>
              <a:t>results</a:t>
            </a:r>
            <a:endParaRPr lang="de-DE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E8B47851-0FF0-4D11-B5D1-F893B6B7EB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1124" y="1250367"/>
            <a:ext cx="4599219" cy="1832502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C3699CC-9DD2-4F84-99C8-A6D439294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ARES status | VHEE conference 2025 | F. Burkart</a:t>
            </a:r>
            <a:endParaRPr lang="en-US" noProof="0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588EE24-9997-48C8-A598-F0F9CCEDA5B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Analysis </a:t>
            </a:r>
            <a:r>
              <a:rPr lang="de-DE" dirty="0" err="1"/>
              <a:t>ongoing</a:t>
            </a:r>
            <a:r>
              <a:rPr lang="de-DE" dirty="0"/>
              <a:t>, </a:t>
            </a:r>
            <a:r>
              <a:rPr lang="de-DE" dirty="0" err="1"/>
              <a:t>publication</a:t>
            </a:r>
            <a:r>
              <a:rPr lang="de-DE" dirty="0"/>
              <a:t> in </a:t>
            </a:r>
            <a:r>
              <a:rPr lang="de-DE" dirty="0" err="1"/>
              <a:t>preparation</a:t>
            </a:r>
            <a:endParaRPr lang="de-DE" dirty="0"/>
          </a:p>
        </p:txBody>
      </p:sp>
      <p:pic>
        <p:nvPicPr>
          <p:cNvPr id="10" name="Content Placeholder 12">
            <a:extLst>
              <a:ext uri="{FF2B5EF4-FFF2-40B4-BE49-F238E27FC236}">
                <a16:creationId xmlns:a16="http://schemas.microsoft.com/office/drawing/2014/main" id="{8269C874-4A31-413F-ACCD-929C6A9F25D0}"/>
              </a:ext>
            </a:extLst>
          </p:cNvPr>
          <p:cNvPicPr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61174" y="289734"/>
            <a:ext cx="3109702" cy="2622512"/>
          </a:xfrm>
          <a:prstGeom prst="rect">
            <a:avLst/>
          </a:prstGeom>
          <a:noFill/>
        </p:spPr>
      </p:pic>
      <p:pic>
        <p:nvPicPr>
          <p:cNvPr id="11" name="Content Placeholder 8">
            <a:extLst>
              <a:ext uri="{FF2B5EF4-FFF2-40B4-BE49-F238E27FC236}">
                <a16:creationId xmlns:a16="http://schemas.microsoft.com/office/drawing/2014/main" id="{92D7D486-0885-4FD1-9766-1AC9908119F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21220" y="3999992"/>
            <a:ext cx="2541815" cy="2705560"/>
          </a:xfrm>
          <a:prstGeom prst="rect">
            <a:avLst/>
          </a:prstGeom>
        </p:spPr>
      </p:pic>
      <p:pic>
        <p:nvPicPr>
          <p:cNvPr id="12" name="Content Placeholder 8">
            <a:extLst>
              <a:ext uri="{FF2B5EF4-FFF2-40B4-BE49-F238E27FC236}">
                <a16:creationId xmlns:a16="http://schemas.microsoft.com/office/drawing/2014/main" id="{6273A46C-3B60-4A20-920E-A378DEDC679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4444" y="3641645"/>
            <a:ext cx="5546435" cy="247370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B223A92-B5C6-474E-A601-BD444902AE0E}"/>
              </a:ext>
            </a:extLst>
          </p:cNvPr>
          <p:cNvSpPr txBox="1"/>
          <p:nvPr/>
        </p:nvSpPr>
        <p:spPr>
          <a:xfrm>
            <a:off x="791578" y="3037692"/>
            <a:ext cx="32207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Experimental </a:t>
            </a:r>
            <a:r>
              <a:rPr lang="de-DE" sz="1200" dirty="0" err="1"/>
              <a:t>setup</a:t>
            </a:r>
            <a:r>
              <a:rPr lang="de-DE" sz="1200" dirty="0"/>
              <a:t>, </a:t>
            </a:r>
            <a:r>
              <a:rPr lang="de-DE" sz="1200" dirty="0" err="1"/>
              <a:t>cells</a:t>
            </a:r>
            <a:r>
              <a:rPr lang="de-DE" sz="1200" dirty="0"/>
              <a:t> in Eppendorf </a:t>
            </a:r>
            <a:r>
              <a:rPr lang="de-DE" sz="1200" dirty="0" err="1"/>
              <a:t>tubes</a:t>
            </a:r>
            <a:endParaRPr lang="de-DE" sz="12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93070C4-4775-414C-9924-5E7FC241BBF4}"/>
              </a:ext>
            </a:extLst>
          </p:cNvPr>
          <p:cNvSpPr txBox="1"/>
          <p:nvPr/>
        </p:nvSpPr>
        <p:spPr>
          <a:xfrm>
            <a:off x="1518508" y="5763501"/>
            <a:ext cx="22044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Dose </a:t>
            </a:r>
            <a:r>
              <a:rPr lang="de-DE" sz="1200" dirty="0" err="1"/>
              <a:t>analysis</a:t>
            </a:r>
            <a:r>
              <a:rPr lang="de-DE" sz="1200" dirty="0"/>
              <a:t> after </a:t>
            </a:r>
            <a:r>
              <a:rPr lang="de-DE" sz="1200" dirty="0" err="1"/>
              <a:t>irradiation</a:t>
            </a:r>
            <a:endParaRPr lang="de-DE" sz="12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AFE4875-7538-4E48-A459-AFFF0D9B1E23}"/>
              </a:ext>
            </a:extLst>
          </p:cNvPr>
          <p:cNvSpPr txBox="1"/>
          <p:nvPr/>
        </p:nvSpPr>
        <p:spPr>
          <a:xfrm>
            <a:off x="9507543" y="6505016"/>
            <a:ext cx="20697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Survival rate </a:t>
            </a:r>
            <a:r>
              <a:rPr lang="de-DE" sz="1200" dirty="0" err="1"/>
              <a:t>of</a:t>
            </a:r>
            <a:r>
              <a:rPr lang="de-DE" sz="1200" dirty="0"/>
              <a:t> Med8a </a:t>
            </a:r>
            <a:r>
              <a:rPr lang="de-DE" sz="1200" dirty="0" err="1"/>
              <a:t>cells</a:t>
            </a:r>
            <a:endParaRPr lang="de-DE" sz="1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8A9252-BE01-43B9-A28A-1F4C28FAD2B8}"/>
              </a:ext>
            </a:extLst>
          </p:cNvPr>
          <p:cNvSpPr txBox="1"/>
          <p:nvPr/>
        </p:nvSpPr>
        <p:spPr>
          <a:xfrm>
            <a:off x="5383034" y="5700393"/>
            <a:ext cx="41964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>
                <a:solidFill>
                  <a:srgbClr val="00B050"/>
                </a:solidFill>
              </a:rPr>
              <a:t>Last 2 </a:t>
            </a:r>
            <a:r>
              <a:rPr lang="de-DE" sz="1600" b="1" dirty="0" err="1">
                <a:solidFill>
                  <a:srgbClr val="00B050"/>
                </a:solidFill>
              </a:rPr>
              <a:t>weeks</a:t>
            </a:r>
            <a:r>
              <a:rPr lang="de-DE" sz="1600" b="1" dirty="0">
                <a:solidFill>
                  <a:srgbClr val="00B050"/>
                </a:solidFill>
              </a:rPr>
              <a:t>: </a:t>
            </a:r>
            <a:r>
              <a:rPr lang="de-DE" sz="1600" b="1" dirty="0" err="1">
                <a:solidFill>
                  <a:srgbClr val="00B050"/>
                </a:solidFill>
              </a:rPr>
              <a:t>increase</a:t>
            </a:r>
            <a:r>
              <a:rPr lang="de-DE" sz="1600" b="1" dirty="0">
                <a:solidFill>
                  <a:srgbClr val="00B050"/>
                </a:solidFill>
              </a:rPr>
              <a:t> </a:t>
            </a:r>
            <a:r>
              <a:rPr lang="de-DE" sz="1600" b="1" dirty="0" err="1">
                <a:solidFill>
                  <a:srgbClr val="00B050"/>
                </a:solidFill>
              </a:rPr>
              <a:t>charge</a:t>
            </a:r>
            <a:r>
              <a:rPr lang="de-DE" sz="1600" b="1" dirty="0">
                <a:solidFill>
                  <a:srgbClr val="00B050"/>
                </a:solidFill>
              </a:rPr>
              <a:t>/dose, </a:t>
            </a:r>
            <a:r>
              <a:rPr lang="de-DE" sz="1600" b="1" dirty="0" err="1">
                <a:solidFill>
                  <a:srgbClr val="00B050"/>
                </a:solidFill>
              </a:rPr>
              <a:t>statistics</a:t>
            </a:r>
            <a:r>
              <a:rPr lang="de-DE" sz="1600" b="1" dirty="0">
                <a:solidFill>
                  <a:srgbClr val="00B050"/>
                </a:solidFill>
              </a:rPr>
              <a:t> </a:t>
            </a:r>
            <a:r>
              <a:rPr lang="de-DE" sz="1600" b="1" dirty="0" err="1">
                <a:solidFill>
                  <a:srgbClr val="00B050"/>
                </a:solidFill>
              </a:rPr>
              <a:t>for</a:t>
            </a:r>
            <a:r>
              <a:rPr lang="de-DE" sz="1600" b="1" dirty="0">
                <a:solidFill>
                  <a:srgbClr val="00B050"/>
                </a:solidFill>
              </a:rPr>
              <a:t> </a:t>
            </a:r>
            <a:r>
              <a:rPr lang="de-DE" sz="1600" b="1" dirty="0" err="1">
                <a:solidFill>
                  <a:srgbClr val="00B050"/>
                </a:solidFill>
              </a:rPr>
              <a:t>cell</a:t>
            </a:r>
            <a:r>
              <a:rPr lang="de-DE" sz="1600" b="1" dirty="0">
                <a:solidFill>
                  <a:srgbClr val="00B050"/>
                </a:solidFill>
              </a:rPr>
              <a:t> </a:t>
            </a:r>
            <a:r>
              <a:rPr lang="de-DE" sz="1600" b="1" dirty="0" err="1">
                <a:solidFill>
                  <a:srgbClr val="00B050"/>
                </a:solidFill>
              </a:rPr>
              <a:t>irradiations</a:t>
            </a:r>
            <a:r>
              <a:rPr lang="de-DE" sz="1600" b="1" dirty="0">
                <a:solidFill>
                  <a:srgbClr val="00B050"/>
                </a:solidFill>
              </a:rPr>
              <a:t>.</a:t>
            </a:r>
          </a:p>
        </p:txBody>
      </p:sp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4D5458EB-864D-150E-1EBF-BF4FC6192232}"/>
              </a:ext>
            </a:extLst>
          </p:cNvPr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5970755" y="974183"/>
            <a:ext cx="2244571" cy="3077029"/>
          </a:xfrm>
          <a:prstGeom prst="rect">
            <a:avLst/>
          </a:prstGeom>
          <a:noFill/>
          <a:ln w="0">
            <a:noFill/>
          </a:ln>
          <a:effectLst>
            <a:outerShdw blurRad="50760" dist="37674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3" name="TextBox 15">
            <a:extLst>
              <a:ext uri="{FF2B5EF4-FFF2-40B4-BE49-F238E27FC236}">
                <a16:creationId xmlns:a16="http://schemas.microsoft.com/office/drawing/2014/main" id="{C2F726D6-1C4D-56F7-9231-989ADE777DC4}"/>
              </a:ext>
            </a:extLst>
          </p:cNvPr>
          <p:cNvSpPr txBox="1"/>
          <p:nvPr/>
        </p:nvSpPr>
        <p:spPr>
          <a:xfrm>
            <a:off x="8761174" y="155299"/>
            <a:ext cx="3448380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de-DE" dirty="0" err="1"/>
              <a:t>Courtesy</a:t>
            </a:r>
            <a:r>
              <a:rPr lang="de-DE" dirty="0"/>
              <a:t>: H. </a:t>
            </a:r>
            <a:r>
              <a:rPr lang="de-DE" dirty="0" err="1"/>
              <a:t>Wanstall</a:t>
            </a:r>
            <a:r>
              <a:rPr lang="de-DE" dirty="0"/>
              <a:t>, R. Jones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F27AAA57-F9E1-276A-57E6-265620ABD04A}"/>
              </a:ext>
            </a:extLst>
          </p:cNvPr>
          <p:cNvSpPr txBox="1"/>
          <p:nvPr/>
        </p:nvSpPr>
        <p:spPr>
          <a:xfrm>
            <a:off x="8289492" y="2815885"/>
            <a:ext cx="39796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i="1" dirty="0"/>
              <a:t>First in vitro </a:t>
            </a:r>
            <a:r>
              <a:rPr lang="de-DE" sz="1400" i="1" dirty="0" err="1"/>
              <a:t>measurement</a:t>
            </a:r>
            <a:r>
              <a:rPr lang="de-DE" sz="1400" i="1" dirty="0"/>
              <a:t> </a:t>
            </a:r>
            <a:r>
              <a:rPr lang="de-DE" sz="1400" i="1" dirty="0" err="1"/>
              <a:t>of</a:t>
            </a:r>
            <a:r>
              <a:rPr lang="de-DE" sz="1400" i="1" dirty="0"/>
              <a:t> VHEE relative </a:t>
            </a:r>
            <a:r>
              <a:rPr lang="de-DE" sz="1400" i="1" dirty="0" err="1"/>
              <a:t>biological</a:t>
            </a:r>
            <a:r>
              <a:rPr lang="de-DE" sz="1400" i="1" dirty="0"/>
              <a:t> </a:t>
            </a:r>
            <a:r>
              <a:rPr lang="de-DE" sz="1400" i="1" dirty="0" err="1"/>
              <a:t>effectiveness</a:t>
            </a:r>
            <a:r>
              <a:rPr lang="de-DE" sz="1400" i="1" dirty="0"/>
              <a:t> (RBE) in </a:t>
            </a:r>
            <a:r>
              <a:rPr lang="de-DE" sz="1400" i="1" dirty="0" err="1"/>
              <a:t>lung</a:t>
            </a:r>
            <a:r>
              <a:rPr lang="de-DE" sz="1400" i="1" dirty="0"/>
              <a:t> and </a:t>
            </a:r>
            <a:r>
              <a:rPr lang="de-DE" sz="1400" i="1" dirty="0" err="1"/>
              <a:t>prostate</a:t>
            </a:r>
            <a:r>
              <a:rPr lang="de-DE" sz="1400" i="1" dirty="0"/>
              <a:t> </a:t>
            </a:r>
            <a:r>
              <a:rPr lang="de-DE" sz="1400" i="1" dirty="0" err="1"/>
              <a:t>cancer</a:t>
            </a:r>
            <a:r>
              <a:rPr lang="de-DE" sz="1400" i="1" dirty="0"/>
              <a:t> </a:t>
            </a:r>
            <a:r>
              <a:rPr lang="de-DE" sz="1400" i="1" dirty="0" err="1"/>
              <a:t>cells</a:t>
            </a:r>
            <a:r>
              <a:rPr lang="de-DE" sz="1400" i="1" dirty="0"/>
              <a:t> </a:t>
            </a:r>
            <a:r>
              <a:rPr lang="de-DE" sz="1400" i="1" dirty="0" err="1"/>
              <a:t>using</a:t>
            </a:r>
            <a:r>
              <a:rPr lang="de-DE" sz="1400" i="1" dirty="0"/>
              <a:t> </a:t>
            </a:r>
            <a:r>
              <a:rPr lang="de-DE" sz="1400" i="1" dirty="0" err="1"/>
              <a:t>the</a:t>
            </a:r>
            <a:r>
              <a:rPr lang="de-DE" sz="1400" i="1" dirty="0"/>
              <a:t> ARES </a:t>
            </a:r>
            <a:r>
              <a:rPr lang="de-DE" sz="1400" i="1" dirty="0" err="1"/>
              <a:t>linac</a:t>
            </a:r>
            <a:r>
              <a:rPr lang="de-DE" sz="1400" i="1" dirty="0"/>
              <a:t> at DESY</a:t>
            </a:r>
          </a:p>
        </p:txBody>
      </p:sp>
    </p:spTree>
    <p:extLst>
      <p:ext uri="{BB962C8B-B14F-4D97-AF65-F5344CB8AC3E}">
        <p14:creationId xmlns:p14="http://schemas.microsoft.com/office/powerpoint/2010/main" val="3598047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0A3A4F-9339-4751-B923-38449B128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24000"/>
            <a:ext cx="11428412" cy="1661748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de-DE" b="1" spc="-1" dirty="0">
                <a:solidFill>
                  <a:srgbClr val="009FDF"/>
                </a:solidFill>
                <a:latin typeface="Arial"/>
                <a:ea typeface="DejaVu Sans"/>
              </a:rPr>
              <a:t>Regular beam </a:t>
            </a:r>
            <a:r>
              <a:rPr lang="de-DE" b="1" spc="-1" dirty="0" err="1">
                <a:solidFill>
                  <a:srgbClr val="009FDF"/>
                </a:solidFill>
                <a:latin typeface="Arial"/>
                <a:ea typeface="DejaVu Sans"/>
              </a:rPr>
              <a:t>times</a:t>
            </a:r>
            <a:r>
              <a:rPr lang="de-DE" b="1" spc="-1" dirty="0">
                <a:solidFill>
                  <a:srgbClr val="009FDF"/>
                </a:solidFill>
                <a:latin typeface="Arial"/>
                <a:ea typeface="DejaVu Sans"/>
              </a:rPr>
              <a:t> </a:t>
            </a:r>
            <a:r>
              <a:rPr lang="de-DE" b="1" spc="-1" dirty="0" err="1">
                <a:solidFill>
                  <a:srgbClr val="009FDF"/>
                </a:solidFill>
                <a:latin typeface="Arial"/>
                <a:ea typeface="DejaVu Sans"/>
              </a:rPr>
              <a:t>with</a:t>
            </a:r>
            <a:r>
              <a:rPr lang="de-DE" b="1" spc="-1" dirty="0">
                <a:solidFill>
                  <a:srgbClr val="009FDF"/>
                </a:solidFill>
                <a:latin typeface="Arial"/>
                <a:ea typeface="DejaVu Sans"/>
              </a:rPr>
              <a:t> UKE, </a:t>
            </a:r>
            <a:r>
              <a:rPr lang="de-DE" b="1" spc="-1" dirty="0" err="1">
                <a:solidFill>
                  <a:srgbClr val="009FDF"/>
                </a:solidFill>
                <a:latin typeface="Arial"/>
                <a:ea typeface="DejaVu Sans"/>
              </a:rPr>
              <a:t>tumor</a:t>
            </a:r>
            <a:r>
              <a:rPr lang="de-DE" b="1" spc="-1" dirty="0">
                <a:solidFill>
                  <a:srgbClr val="009FDF"/>
                </a:solidFill>
                <a:latin typeface="Arial"/>
                <a:ea typeface="DejaVu Sans"/>
              </a:rPr>
              <a:t> </a:t>
            </a:r>
            <a:r>
              <a:rPr lang="de-DE" b="1" spc="-1" dirty="0" err="1">
                <a:solidFill>
                  <a:srgbClr val="009FDF"/>
                </a:solidFill>
                <a:latin typeface="Arial"/>
                <a:ea typeface="DejaVu Sans"/>
              </a:rPr>
              <a:t>cell</a:t>
            </a:r>
            <a:r>
              <a:rPr lang="de-DE" b="1" spc="-1" dirty="0">
                <a:solidFill>
                  <a:srgbClr val="009FDF"/>
                </a:solidFill>
                <a:latin typeface="Arial"/>
                <a:ea typeface="DejaVu Sans"/>
              </a:rPr>
              <a:t> </a:t>
            </a:r>
            <a:r>
              <a:rPr lang="de-DE" b="1" spc="-1" dirty="0" err="1">
                <a:solidFill>
                  <a:srgbClr val="009FDF"/>
                </a:solidFill>
                <a:latin typeface="Arial"/>
                <a:ea typeface="DejaVu Sans"/>
              </a:rPr>
              <a:t>irradiations</a:t>
            </a:r>
            <a:br>
              <a:rPr lang="de-DE" b="1" spc="-1" dirty="0">
                <a:solidFill>
                  <a:srgbClr val="009FDF"/>
                </a:solidFill>
                <a:latin typeface="Arial"/>
                <a:ea typeface="DejaVu Sans"/>
              </a:rPr>
            </a:br>
            <a:br>
              <a:rPr lang="en-US" sz="2000" b="1" i="1" spc="-1" dirty="0">
                <a:solidFill>
                  <a:schemeClr val="accent2"/>
                </a:solidFill>
                <a:latin typeface="Arial"/>
              </a:rPr>
            </a:br>
            <a:endParaRPr lang="de-D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8039464-753A-422F-9D88-27589D6203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ARES status | VHEE conference 2025 | F. Burkart</a:t>
            </a:r>
            <a:endParaRPr lang="en-US" noProof="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74551FC-BDB4-4479-A261-2446F081931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01461" y="1163589"/>
            <a:ext cx="2099740" cy="238480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5D541B9-52F5-4A58-AB09-CAC34133E07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6698" y="3803933"/>
            <a:ext cx="2822714" cy="249671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67D3F4A-47F2-4F2F-9BEC-51CFCF08467F}"/>
              </a:ext>
            </a:extLst>
          </p:cNvPr>
          <p:cNvPicPr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0980" y="1524288"/>
            <a:ext cx="2664000" cy="3528000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9AFAC58F-C7AC-4C93-0910-377E37340432}"/>
              </a:ext>
            </a:extLst>
          </p:cNvPr>
          <p:cNvSpPr txBox="1"/>
          <p:nvPr/>
        </p:nvSpPr>
        <p:spPr>
          <a:xfrm>
            <a:off x="885088" y="5333671"/>
            <a:ext cx="690605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Working on statistics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Irradiation of different cell lines with 2 – 10 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Beam studies (bunch length, optimization of charge density)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Preparation for publications</a:t>
            </a:r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A9BA0E66-5DFC-C0FE-8601-CBED242B1417}"/>
              </a:ext>
            </a:extLst>
          </p:cNvPr>
          <p:cNvGrpSpPr/>
          <p:nvPr/>
        </p:nvGrpSpPr>
        <p:grpSpPr>
          <a:xfrm>
            <a:off x="3237470" y="1524288"/>
            <a:ext cx="3861547" cy="3528000"/>
            <a:chOff x="3237470" y="1524288"/>
            <a:chExt cx="3861547" cy="352800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A20B869-7B3F-4057-AF65-862D220F51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05071" y="1524288"/>
              <a:ext cx="2793946" cy="3528000"/>
            </a:xfrm>
            <a:prstGeom prst="rect">
              <a:avLst/>
            </a:prstGeom>
          </p:spPr>
        </p:pic>
        <p:sp>
          <p:nvSpPr>
            <p:cNvPr id="5" name="Pfeil nach rechts 4">
              <a:extLst>
                <a:ext uri="{FF2B5EF4-FFF2-40B4-BE49-F238E27FC236}">
                  <a16:creationId xmlns:a16="http://schemas.microsoft.com/office/drawing/2014/main" id="{BEEDECBA-39ED-375A-4FCC-FBEDAF935A3D}"/>
                </a:ext>
              </a:extLst>
            </p:cNvPr>
            <p:cNvSpPr/>
            <p:nvPr/>
          </p:nvSpPr>
          <p:spPr>
            <a:xfrm>
              <a:off x="3237470" y="2990335"/>
              <a:ext cx="976184" cy="558057"/>
            </a:xfrm>
            <a:prstGeom prst="rightArrow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049838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523AF2-5763-4BA3-B49D-8B66FE1388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24000"/>
            <a:ext cx="8863985" cy="1661748"/>
          </a:xfrm>
        </p:spPr>
        <p:txBody>
          <a:bodyPr/>
          <a:lstStyle/>
          <a:p>
            <a:r>
              <a:rPr lang="de-DE" dirty="0"/>
              <a:t>Studies </a:t>
            </a:r>
            <a:r>
              <a:rPr lang="de-DE" dirty="0" err="1"/>
              <a:t>with</a:t>
            </a:r>
            <a:r>
              <a:rPr lang="de-DE" dirty="0"/>
              <a:t> different </a:t>
            </a:r>
            <a:r>
              <a:rPr lang="de-DE" dirty="0" err="1"/>
              <a:t>types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samples</a:t>
            </a:r>
            <a:endParaRPr lang="de-D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9259E0-294A-43E0-B872-B829E0FC39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ARES status | VHEE conference 2025 | F. Burkart</a:t>
            </a:r>
            <a:endParaRPr lang="en-US" noProof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DBD346F-892A-4D06-8A2B-5E391DDEA4A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7" name="Grafik 4">
            <a:extLst>
              <a:ext uri="{FF2B5EF4-FFF2-40B4-BE49-F238E27FC236}">
                <a16:creationId xmlns:a16="http://schemas.microsoft.com/office/drawing/2014/main" id="{8DFB14ED-1ECE-4D8B-9684-528812C9870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8991" y="2055028"/>
            <a:ext cx="2680376" cy="30407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8239F04-06D2-495F-A9CA-C13CA097102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38824" y="1826371"/>
            <a:ext cx="3060221" cy="40802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4F7F3AB-AB2C-42BD-8F92-EBA0FF4B08C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2366" y="2817313"/>
            <a:ext cx="4890945" cy="36166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AA621B2-1F49-4637-BDE3-73EB4A9F1B4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72838" y="0"/>
            <a:ext cx="1389369" cy="138936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9B3A393-99C1-49AF-B929-A255F524D363}"/>
              </a:ext>
            </a:extLst>
          </p:cNvPr>
          <p:cNvSpPr txBox="1"/>
          <p:nvPr/>
        </p:nvSpPr>
        <p:spPr>
          <a:xfrm>
            <a:off x="2947015" y="1523227"/>
            <a:ext cx="625032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600" dirty="0"/>
              <a:t>Studies </a:t>
            </a:r>
            <a:r>
              <a:rPr lang="de-DE" sz="1600" dirty="0" err="1"/>
              <a:t>for</a:t>
            </a:r>
            <a:r>
              <a:rPr lang="de-DE" sz="1600" dirty="0"/>
              <a:t> </a:t>
            </a:r>
            <a:r>
              <a:rPr lang="de-DE" sz="1600" dirty="0" err="1"/>
              <a:t>tumor</a:t>
            </a:r>
            <a:r>
              <a:rPr lang="de-DE" sz="1600" dirty="0"/>
              <a:t> </a:t>
            </a:r>
            <a:r>
              <a:rPr lang="de-DE" sz="1600" dirty="0" err="1"/>
              <a:t>treatment</a:t>
            </a:r>
            <a:r>
              <a:rPr lang="de-DE" sz="1600" dirty="0"/>
              <a:t> </a:t>
            </a:r>
            <a:r>
              <a:rPr lang="de-DE" sz="1600" dirty="0" err="1"/>
              <a:t>with</a:t>
            </a:r>
            <a:r>
              <a:rPr lang="de-DE" sz="1600" dirty="0"/>
              <a:t> high </a:t>
            </a:r>
            <a:r>
              <a:rPr lang="de-DE" sz="1600" dirty="0" err="1"/>
              <a:t>energetic</a:t>
            </a:r>
            <a:r>
              <a:rPr lang="de-DE" sz="1600" dirty="0"/>
              <a:t> </a:t>
            </a:r>
            <a:r>
              <a:rPr lang="de-DE" sz="1600" dirty="0" err="1"/>
              <a:t>electrons</a:t>
            </a:r>
            <a:r>
              <a:rPr lang="de-DE" sz="1600" dirty="0"/>
              <a:t> and FLASH </a:t>
            </a:r>
            <a:r>
              <a:rPr lang="de-DE" sz="1600" dirty="0" err="1"/>
              <a:t>parameters</a:t>
            </a:r>
            <a:r>
              <a:rPr lang="de-DE" sz="1600" dirty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600" dirty="0" err="1"/>
              <a:t>Mosfet</a:t>
            </a:r>
            <a:r>
              <a:rPr lang="de-DE" sz="1600" dirty="0"/>
              <a:t> </a:t>
            </a:r>
            <a:r>
              <a:rPr lang="de-DE" sz="1600" dirty="0" err="1"/>
              <a:t>detectors</a:t>
            </a:r>
            <a:r>
              <a:rPr lang="de-DE" sz="1600" dirty="0"/>
              <a:t> </a:t>
            </a:r>
            <a:r>
              <a:rPr lang="de-DE" sz="1600" dirty="0" err="1"/>
              <a:t>from</a:t>
            </a:r>
            <a:r>
              <a:rPr lang="de-DE" sz="1600" dirty="0"/>
              <a:t> Uni Wollongong </a:t>
            </a:r>
            <a:r>
              <a:rPr lang="de-DE" sz="1600" dirty="0" err="1"/>
              <a:t>as</a:t>
            </a:r>
            <a:r>
              <a:rPr lang="de-DE" sz="1600" dirty="0"/>
              <a:t> online </a:t>
            </a:r>
            <a:r>
              <a:rPr lang="de-DE" sz="1600" dirty="0" err="1"/>
              <a:t>dosimetry</a:t>
            </a:r>
            <a:r>
              <a:rPr lang="de-DE" sz="1600" dirty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600" dirty="0"/>
              <a:t>Animal and </a:t>
            </a:r>
            <a:r>
              <a:rPr lang="de-DE" sz="1600" dirty="0" err="1"/>
              <a:t>skull</a:t>
            </a:r>
            <a:r>
              <a:rPr lang="de-DE" sz="1600" dirty="0"/>
              <a:t> </a:t>
            </a:r>
            <a:r>
              <a:rPr lang="de-DE" sz="1600" dirty="0" err="1"/>
              <a:t>phantoms</a:t>
            </a:r>
            <a:r>
              <a:rPr lang="de-DE" sz="1600" dirty="0"/>
              <a:t> and </a:t>
            </a:r>
            <a:r>
              <a:rPr lang="de-DE" sz="1600" dirty="0" err="1"/>
              <a:t>living</a:t>
            </a:r>
            <a:r>
              <a:rPr lang="de-DE" sz="1600" dirty="0"/>
              <a:t> </a:t>
            </a:r>
            <a:r>
              <a:rPr lang="de-DE" sz="1600" dirty="0" err="1"/>
              <a:t>tumor</a:t>
            </a:r>
            <a:r>
              <a:rPr lang="de-DE" sz="1600" dirty="0"/>
              <a:t> </a:t>
            </a:r>
            <a:r>
              <a:rPr lang="de-DE" sz="1600" dirty="0" err="1"/>
              <a:t>cells</a:t>
            </a:r>
            <a:r>
              <a:rPr lang="de-DE" sz="1600" dirty="0"/>
              <a:t>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600" dirty="0" err="1"/>
              <a:t>Preparation</a:t>
            </a:r>
            <a:r>
              <a:rPr lang="de-DE" sz="1600" dirty="0"/>
              <a:t> </a:t>
            </a:r>
            <a:r>
              <a:rPr lang="de-DE" sz="1600" dirty="0" err="1"/>
              <a:t>for</a:t>
            </a:r>
            <a:r>
              <a:rPr lang="de-DE" sz="1600" dirty="0"/>
              <a:t> egg </a:t>
            </a:r>
            <a:r>
              <a:rPr lang="de-DE" sz="1600" dirty="0" err="1"/>
              <a:t>experiments</a:t>
            </a:r>
            <a:r>
              <a:rPr lang="de-DE" sz="1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251147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D464F56-2190-4458-B475-36EA1E990E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Medical </a:t>
            </a:r>
            <a:r>
              <a:rPr lang="de-DE" dirty="0" err="1"/>
              <a:t>imaging</a:t>
            </a:r>
            <a:endParaRPr lang="de-DE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74F302F-CFEC-4212-8005-134A3FD60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| ARES status | VHEE conference 2025 | F. Burkart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74232E-A5E5-4957-8C21-6AC6C5AB9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504E0-22A4-4CE4-B523-ED0996D374BF}" type="slidenum">
              <a:rPr lang="de-DE" smtClean="0"/>
              <a:pPr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151151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02A0B2A-8429-BC8B-1AA3-EB7D261671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ARES status | VHEE conference 2025 | F. Burkart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D4E9BD0-0F05-402D-9E2D-BA3D93980D5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>
                <a:latin typeface="Arial" panose="020B0604020202020204" pitchFamily="34" charset="0"/>
              </a:rPr>
              <a:t>DESY </a:t>
            </a:r>
            <a:r>
              <a:rPr lang="de-DE" dirty="0" err="1">
                <a:latin typeface="Arial" panose="020B0604020202020204" pitchFamily="34" charset="0"/>
              </a:rPr>
              <a:t>cross</a:t>
            </a:r>
            <a:r>
              <a:rPr lang="de-DE" dirty="0">
                <a:latin typeface="Arial" panose="020B0604020202020204" pitchFamily="34" charset="0"/>
              </a:rPr>
              <a:t>-divisional </a:t>
            </a:r>
            <a:r>
              <a:rPr lang="de-DE" dirty="0" err="1">
                <a:latin typeface="Arial" panose="020B0604020202020204" pitchFamily="34" charset="0"/>
              </a:rPr>
              <a:t>research</a:t>
            </a:r>
            <a:r>
              <a:rPr lang="de-DE" dirty="0">
                <a:latin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</a:rPr>
              <a:t>project</a:t>
            </a:r>
            <a:endParaRPr lang="en-GB" sz="1800" dirty="0"/>
          </a:p>
          <a:p>
            <a:endParaRPr lang="en-GB" dirty="0"/>
          </a:p>
        </p:txBody>
      </p:sp>
      <p:sp>
        <p:nvSpPr>
          <p:cNvPr id="18" name="TextBox 10">
            <a:extLst>
              <a:ext uri="{FF2B5EF4-FFF2-40B4-BE49-F238E27FC236}">
                <a16:creationId xmlns:a16="http://schemas.microsoft.com/office/drawing/2014/main" id="{E0F0ADF4-2DE8-A82B-5594-07708FD5067F}"/>
              </a:ext>
            </a:extLst>
          </p:cNvPr>
          <p:cNvSpPr/>
          <p:nvPr/>
        </p:nvSpPr>
        <p:spPr>
          <a:xfrm>
            <a:off x="263352" y="4999366"/>
            <a:ext cx="7992887" cy="147587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16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First proof-of-principle </a:t>
            </a:r>
            <a:r>
              <a:rPr lang="en-US" sz="1600" b="1" strike="noStrike" spc="-1" dirty="0">
                <a:solidFill>
                  <a:srgbClr val="00B0F0"/>
                </a:solidFill>
                <a:latin typeface="Arial"/>
                <a:ea typeface="DejaVu Sans"/>
              </a:rPr>
              <a:t>tomography successful</a:t>
            </a:r>
            <a:br>
              <a:rPr sz="1600" dirty="0"/>
            </a:br>
            <a:r>
              <a:rPr lang="en-US" sz="10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lang="en-US" sz="10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6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Next steps:</a:t>
            </a:r>
            <a:endParaRPr lang="en-US" sz="1600" b="0" strike="noStrike" spc="-1" dirty="0">
              <a:solidFill>
                <a:srgbClr val="000000"/>
              </a:solidFill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Wingdings" panose="05000000000000000000" pitchFamily="2" charset="2"/>
              <a:buChar char="§"/>
            </a:pPr>
            <a:r>
              <a:rPr lang="en-US" sz="16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Tests with more phantoms from University Hospital UKE</a:t>
            </a:r>
          </a:p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Wingdings" panose="05000000000000000000" pitchFamily="2" charset="2"/>
              <a:buChar char="§"/>
            </a:pPr>
            <a:r>
              <a:rPr lang="en-US" sz="1600" spc="-1" dirty="0">
                <a:solidFill>
                  <a:srgbClr val="000000"/>
                </a:solidFill>
                <a:latin typeface="Arial"/>
              </a:rPr>
              <a:t>What can we detect?</a:t>
            </a:r>
            <a:endParaRPr lang="en-US" sz="1600" b="0" strike="noStrike" spc="-1" dirty="0">
              <a:solidFill>
                <a:srgbClr val="000000"/>
              </a:solidFill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Wingdings" panose="05000000000000000000" pitchFamily="2" charset="2"/>
              <a:buChar char="§"/>
            </a:pPr>
            <a:r>
              <a:rPr lang="en-US" sz="16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Improve data acquisition system and reduce measurement time.</a:t>
            </a:r>
            <a:endParaRPr lang="en-US" sz="1600" b="0" strike="noStrike" spc="-1" dirty="0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FE631D2-1BBF-41A0-B0F2-6492D78DB831}"/>
              </a:ext>
            </a:extLst>
          </p:cNvPr>
          <p:cNvGrpSpPr>
            <a:grpSpLocks/>
          </p:cNvGrpSpPr>
          <p:nvPr/>
        </p:nvGrpSpPr>
        <p:grpSpPr>
          <a:xfrm>
            <a:off x="10250355" y="5151412"/>
            <a:ext cx="1735087" cy="558641"/>
            <a:chOff x="4102515" y="305493"/>
            <a:chExt cx="974973" cy="362991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A1878F3-36FA-43DD-B447-1C52A801F9FE}"/>
                </a:ext>
              </a:extLst>
            </p:cNvPr>
            <p:cNvSpPr/>
            <p:nvPr/>
          </p:nvSpPr>
          <p:spPr>
            <a:xfrm>
              <a:off x="4102515" y="305493"/>
              <a:ext cx="931143" cy="3487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F0CB6E58-424D-498A-AC9B-D20D022CD8D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02515" y="305493"/>
              <a:ext cx="974973" cy="362991"/>
            </a:xfrm>
            <a:prstGeom prst="rect">
              <a:avLst/>
            </a:prstGeom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48A271C9-08EB-4EC6-83ED-C644121822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8938" y="5029784"/>
            <a:ext cx="2307961" cy="83258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E3FB805B-7759-47C9-B5A0-D18D5D48F7E2}"/>
              </a:ext>
            </a:extLst>
          </p:cNvPr>
          <p:cNvSpPr/>
          <p:nvPr/>
        </p:nvSpPr>
        <p:spPr>
          <a:xfrm>
            <a:off x="6800866" y="6039874"/>
            <a:ext cx="6096000" cy="46878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800" b="1" kern="100" dirty="0" err="1">
                <a:solidFill>
                  <a:srgbClr val="000000"/>
                </a:solidFill>
                <a:latin typeface="Arial" panose="020B0604020202020204" pitchFamily="34" charset="0"/>
                <a:ea typeface="Noto Serif CJK SC"/>
                <a:cs typeface="Droid Sans Devanagari"/>
              </a:rPr>
              <a:t>ElectronCT</a:t>
            </a:r>
            <a:r>
              <a:rPr lang="en-US" sz="800" b="1" kern="100" dirty="0">
                <a:solidFill>
                  <a:srgbClr val="000000"/>
                </a:solidFill>
                <a:latin typeface="Arial" panose="020B0604020202020204" pitchFamily="34" charset="0"/>
                <a:ea typeface="Noto Serif CJK SC"/>
                <a:cs typeface="Droid Sans Devanagari"/>
              </a:rPr>
              <a:t> – an </a:t>
            </a:r>
            <a:r>
              <a:rPr lang="en-US" sz="800" b="1" kern="100" dirty="0" err="1">
                <a:solidFill>
                  <a:srgbClr val="000000"/>
                </a:solidFill>
                <a:latin typeface="Arial" panose="020B0604020202020204" pitchFamily="34" charset="0"/>
                <a:ea typeface="Noto Serif CJK SC"/>
                <a:cs typeface="Droid Sans Devanagari"/>
              </a:rPr>
              <a:t>inmaging</a:t>
            </a:r>
            <a:r>
              <a:rPr lang="en-US" sz="800" b="1" kern="100" dirty="0">
                <a:solidFill>
                  <a:srgbClr val="000000"/>
                </a:solidFill>
                <a:latin typeface="Arial" panose="020B0604020202020204" pitchFamily="34" charset="0"/>
                <a:ea typeface="Noto Serif CJK SC"/>
                <a:cs typeface="Droid Sans Devanagari"/>
              </a:rPr>
              <a:t> technique using very-high energy electrons,</a:t>
            </a:r>
            <a:r>
              <a:rPr lang="en-US" sz="800" kern="100" dirty="0">
                <a:solidFill>
                  <a:srgbClr val="000000"/>
                </a:solidFill>
                <a:latin typeface="Arial" panose="020B0604020202020204" pitchFamily="34" charset="0"/>
                <a:ea typeface="Noto Serif CJK SC"/>
                <a:cs typeface="Droid Sans Devanagari"/>
              </a:rPr>
              <a:t> P. </a:t>
            </a:r>
            <a:r>
              <a:rPr lang="en-US" sz="800" kern="100" dirty="0" err="1">
                <a:solidFill>
                  <a:srgbClr val="000000"/>
                </a:solidFill>
                <a:latin typeface="Arial" panose="020B0604020202020204" pitchFamily="34" charset="0"/>
                <a:ea typeface="Noto Serif CJK SC"/>
                <a:cs typeface="Droid Sans Devanagari"/>
              </a:rPr>
              <a:t>Schuetze</a:t>
            </a:r>
            <a:r>
              <a:rPr lang="en-US" sz="800" kern="100" dirty="0">
                <a:solidFill>
                  <a:srgbClr val="000000"/>
                </a:solidFill>
                <a:latin typeface="Arial" panose="020B0604020202020204" pitchFamily="34" charset="0"/>
                <a:ea typeface="Noto Serif CJK SC"/>
                <a:cs typeface="Droid Sans Devanagari"/>
              </a:rPr>
              <a:t> et al., </a:t>
            </a:r>
          </a:p>
          <a:p>
            <a:r>
              <a:rPr lang="en-US" sz="800" dirty="0"/>
              <a:t>Front. Phys., Sec. Medical Physics and Imaging, Volume 12 - 2024 | </a:t>
            </a:r>
            <a:r>
              <a:rPr lang="en-US" sz="800" dirty="0">
                <a:hlinkClick r:id="rId4"/>
              </a:rPr>
              <a:t>https://doi.org/10.3389/fphy.2024.1454854</a:t>
            </a:r>
            <a:endParaRPr lang="en-US" sz="800" dirty="0"/>
          </a:p>
          <a:p>
            <a:pPr lvl="0">
              <a:lnSpc>
                <a:spcPct val="115000"/>
              </a:lnSpc>
              <a:spcAft>
                <a:spcPts val="700"/>
              </a:spcAft>
            </a:pPr>
            <a:endParaRPr lang="de-DE" sz="800" kern="100" dirty="0">
              <a:latin typeface="Times New Roman" panose="02020603050405020304" pitchFamily="18" charset="0"/>
              <a:ea typeface="Noto Serif CJK SC"/>
              <a:cs typeface="Droid Sans Devanagari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031CA0E6-2B1D-4446-A912-80ADE3E9206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501" y="1268895"/>
            <a:ext cx="4849313" cy="36369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656EFA1-C134-4736-BA92-9B1AA0B727D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7350" y="1139045"/>
            <a:ext cx="4321085" cy="3580682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0365D51F-B958-446D-8C73-A348F110A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24000"/>
            <a:ext cx="10782631" cy="1661748"/>
          </a:xfrm>
        </p:spPr>
        <p:txBody>
          <a:bodyPr/>
          <a:lstStyle/>
          <a:p>
            <a:r>
              <a:rPr lang="de-DE" sz="3600" dirty="0" err="1"/>
              <a:t>eCT</a:t>
            </a:r>
            <a:r>
              <a:rPr lang="de-DE" sz="3600" dirty="0"/>
              <a:t> -  </a:t>
            </a:r>
            <a:r>
              <a:rPr lang="en-GB" sz="3600" dirty="0"/>
              <a:t>Medical imaging and treatment with one accelerator</a:t>
            </a:r>
            <a:endParaRPr lang="en-US" sz="3600" dirty="0"/>
          </a:p>
        </p:txBody>
      </p:sp>
      <p:sp>
        <p:nvSpPr>
          <p:cNvPr id="2" name="TextBox 19">
            <a:extLst>
              <a:ext uri="{FF2B5EF4-FFF2-40B4-BE49-F238E27FC236}">
                <a16:creationId xmlns:a16="http://schemas.microsoft.com/office/drawing/2014/main" id="{DE5A650F-1224-2214-840B-F97C00736AA8}"/>
              </a:ext>
            </a:extLst>
          </p:cNvPr>
          <p:cNvSpPr/>
          <p:nvPr/>
        </p:nvSpPr>
        <p:spPr>
          <a:xfrm rot="18970200">
            <a:off x="4105048" y="1699331"/>
            <a:ext cx="1948807" cy="337100"/>
          </a:xfrm>
          <a:prstGeom prst="rect">
            <a:avLst/>
          </a:prstGeom>
          <a:solidFill>
            <a:schemeClr val="bg1"/>
          </a:solidFill>
          <a:ln w="0">
            <a:solidFill>
              <a:srgbClr val="FFFFF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de-DE" sz="1600" b="0" i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Timepix3</a:t>
            </a:r>
            <a:r>
              <a:rPr lang="de-DE" sz="1400" b="0" i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de-DE" sz="1600" b="0" i="1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detector</a:t>
            </a:r>
            <a:endParaRPr lang="en-US" sz="14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TextBox 19">
            <a:extLst>
              <a:ext uri="{FF2B5EF4-FFF2-40B4-BE49-F238E27FC236}">
                <a16:creationId xmlns:a16="http://schemas.microsoft.com/office/drawing/2014/main" id="{C20616D5-F420-180B-E1A9-473C09EFE70E}"/>
              </a:ext>
            </a:extLst>
          </p:cNvPr>
          <p:cNvSpPr/>
          <p:nvPr/>
        </p:nvSpPr>
        <p:spPr>
          <a:xfrm rot="18970200">
            <a:off x="2624178" y="1521703"/>
            <a:ext cx="1764720" cy="337100"/>
          </a:xfrm>
          <a:prstGeom prst="rect">
            <a:avLst/>
          </a:prstGeom>
          <a:solidFill>
            <a:schemeClr val="bg1"/>
          </a:solidFill>
          <a:ln w="0">
            <a:solidFill>
              <a:srgbClr val="FFFFF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de-DE" sz="1600" b="0" i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Mouse </a:t>
            </a:r>
            <a:r>
              <a:rPr lang="de-DE" sz="1600" b="0" i="1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phantom</a:t>
            </a:r>
            <a:endParaRPr lang="en-US" sz="16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7" name="Content Placeholder 7">
            <a:extLst>
              <a:ext uri="{FF2B5EF4-FFF2-40B4-BE49-F238E27FC236}">
                <a16:creationId xmlns:a16="http://schemas.microsoft.com/office/drawing/2014/main" id="{D6EC3B05-9B45-3217-592A-16156CFF8B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2505" y="3326280"/>
            <a:ext cx="2284845" cy="2086861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7FC09227-9C7E-08DC-B78E-2A9E941B34B0}"/>
              </a:ext>
            </a:extLst>
          </p:cNvPr>
          <p:cNvSpPr txBox="1"/>
          <p:nvPr/>
        </p:nvSpPr>
        <p:spPr>
          <a:xfrm>
            <a:off x="9188650" y="6452747"/>
            <a:ext cx="2754280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courtesy: Paul Schuetze</a:t>
            </a:r>
          </a:p>
        </p:txBody>
      </p:sp>
    </p:spTree>
    <p:extLst>
      <p:ext uri="{BB962C8B-B14F-4D97-AF65-F5344CB8AC3E}">
        <p14:creationId xmlns:p14="http://schemas.microsoft.com/office/powerpoint/2010/main" val="250832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D464F56-2190-4458-B475-36EA1E990E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Summary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74F302F-CFEC-4212-8005-134A3FD60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| ARES status | VHEE conference 2025 | F. Burkart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74232E-A5E5-4957-8C21-6AC6C5AB9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504E0-22A4-4CE4-B523-ED0996D374BF}" type="slidenum">
              <a:rPr lang="de-DE" smtClean="0"/>
              <a:pPr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560947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4B1121-8AA7-49C5-A8CE-94B4B0F967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ARES - </a:t>
            </a:r>
            <a:r>
              <a:rPr lang="de-DE" dirty="0" err="1"/>
              <a:t>summary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D2D1D0-CE5C-4A56-9A06-B3972C2913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5599" y="1739106"/>
            <a:ext cx="11428413" cy="3379788"/>
          </a:xfrm>
        </p:spPr>
        <p:txBody>
          <a:bodyPr/>
          <a:lstStyle/>
          <a:p>
            <a:pPr marL="361800" indent="-361800">
              <a:spcAft>
                <a:spcPts val="1199"/>
              </a:spcAft>
              <a:buClr>
                <a:srgbClr val="000000"/>
              </a:buClr>
              <a:buFont typeface="Arial"/>
              <a:buChar char="•"/>
              <a:tabLst>
                <a:tab pos="361800" algn="l"/>
              </a:tabLst>
            </a:pPr>
            <a:r>
              <a:rPr lang="en-US" sz="1800" b="1" spc="-1" dirty="0">
                <a:solidFill>
                  <a:schemeClr val="dk1"/>
                </a:solidFill>
              </a:rPr>
              <a:t>ARES – A state of the art normal conducting linac with highest stability and reproducibility.</a:t>
            </a:r>
            <a:endParaRPr lang="en-US" sz="1800" spc="-1" dirty="0">
              <a:solidFill>
                <a:schemeClr val="dk1"/>
              </a:solidFill>
            </a:endParaRPr>
          </a:p>
          <a:p>
            <a:pPr marL="361800" indent="-361800">
              <a:spcAft>
                <a:spcPts val="1199"/>
              </a:spcAft>
              <a:buClr>
                <a:srgbClr val="000000"/>
              </a:buClr>
              <a:buFont typeface="Arial"/>
              <a:buChar char="•"/>
              <a:tabLst>
                <a:tab pos="361800" algn="l"/>
              </a:tabLst>
            </a:pPr>
            <a:r>
              <a:rPr lang="en-US" sz="1800" dirty="0"/>
              <a:t>Testbed for internal and external </a:t>
            </a:r>
            <a:r>
              <a:rPr lang="en-US" sz="1800" b="1" dirty="0"/>
              <a:t>Accelerator R&amp;D</a:t>
            </a:r>
            <a:r>
              <a:rPr lang="en-US" sz="1800" dirty="0"/>
              <a:t> – full flexibility with three different experimental stations</a:t>
            </a:r>
          </a:p>
          <a:p>
            <a:pPr marL="361800" indent="-361800">
              <a:spcAft>
                <a:spcPts val="1199"/>
              </a:spcAft>
              <a:buClr>
                <a:srgbClr val="000000"/>
              </a:buClr>
              <a:buFont typeface="Arial"/>
              <a:buChar char="•"/>
              <a:tabLst>
                <a:tab pos="361800" algn="l"/>
              </a:tabLst>
            </a:pPr>
            <a:r>
              <a:rPr lang="en-US" sz="1800" spc="-1" dirty="0">
                <a:solidFill>
                  <a:schemeClr val="dk1"/>
                </a:solidFill>
              </a:rPr>
              <a:t>Rich portfolio of completed, ongoing, and planned R&amp;D activities</a:t>
            </a:r>
          </a:p>
          <a:p>
            <a:pPr marL="361800" indent="-361800">
              <a:spcAft>
                <a:spcPts val="1199"/>
              </a:spcAft>
              <a:buClr>
                <a:srgbClr val="000000"/>
              </a:buClr>
              <a:buFont typeface="Arial"/>
              <a:buChar char="•"/>
              <a:tabLst>
                <a:tab pos="361800" algn="l"/>
              </a:tabLst>
            </a:pPr>
            <a:r>
              <a:rPr lang="en-US" sz="1800" b="1" dirty="0"/>
              <a:t>Unique opportunities for medical applications</a:t>
            </a:r>
          </a:p>
          <a:p>
            <a:pPr marL="361800" indent="-361800">
              <a:spcAft>
                <a:spcPts val="1199"/>
              </a:spcAft>
              <a:buClr>
                <a:srgbClr val="000000"/>
              </a:buClr>
              <a:buFont typeface="Arial"/>
              <a:buChar char="•"/>
              <a:tabLst>
                <a:tab pos="361800" algn="l"/>
              </a:tabLst>
            </a:pPr>
            <a:r>
              <a:rPr lang="de-DE" sz="1800" dirty="0"/>
              <a:t>T</a:t>
            </a:r>
            <a:r>
              <a:rPr lang="en-US" sz="1800" dirty="0" err="1"/>
              <a:t>owards</a:t>
            </a:r>
            <a:r>
              <a:rPr lang="en-US" sz="1800" dirty="0"/>
              <a:t> </a:t>
            </a:r>
            <a:r>
              <a:rPr lang="en-US" sz="1800" b="1" dirty="0"/>
              <a:t>one accelerator for imaging and treatment </a:t>
            </a:r>
            <a:r>
              <a:rPr lang="en-US" sz="1800" dirty="0"/>
              <a:t>with VHEE and FLASH radiotherapy beam parameters.</a:t>
            </a:r>
          </a:p>
          <a:p>
            <a:pPr marL="361800" indent="-361800">
              <a:spcAft>
                <a:spcPts val="1199"/>
              </a:spcAft>
              <a:buClr>
                <a:srgbClr val="000000"/>
              </a:buClr>
              <a:buFont typeface="Arial"/>
              <a:buChar char="•"/>
              <a:tabLst>
                <a:tab pos="361800" algn="l"/>
              </a:tabLst>
            </a:pPr>
            <a:r>
              <a:rPr lang="en-US" sz="1800" dirty="0"/>
              <a:t>Platform for </a:t>
            </a:r>
            <a:r>
              <a:rPr lang="en-US" sz="1800" b="1" dirty="0"/>
              <a:t>dosimetry detectors developments</a:t>
            </a:r>
            <a:r>
              <a:rPr lang="en-US" sz="1800" dirty="0"/>
              <a:t>.</a:t>
            </a:r>
          </a:p>
          <a:p>
            <a:pPr marL="361800" indent="-361800">
              <a:spcAft>
                <a:spcPts val="1199"/>
              </a:spcAft>
              <a:buClr>
                <a:srgbClr val="000000"/>
              </a:buClr>
              <a:buFont typeface="Arial"/>
              <a:buChar char="•"/>
              <a:tabLst>
                <a:tab pos="361800" algn="l"/>
              </a:tabLst>
            </a:pPr>
            <a:r>
              <a:rPr lang="en-US" sz="1800" dirty="0"/>
              <a:t>Ramping up activities again in the second half 2025.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3442A4-A3E8-4176-80CC-FA2B785BD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ARES status | VHEE conference 2025 | F. Burkart</a:t>
            </a:r>
            <a:endParaRPr lang="en-US" noProof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C1C494E-3045-4EEC-A294-4580BB31B5E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2138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2FD193-1A69-6D63-7994-E178FADC50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9175EA6-95CE-2DD2-049E-B17792ECEB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Thank</a:t>
            </a:r>
            <a:r>
              <a:rPr lang="de-DE" dirty="0"/>
              <a:t> </a:t>
            </a:r>
            <a:r>
              <a:rPr lang="de-DE" dirty="0" err="1"/>
              <a:t>you</a:t>
            </a:r>
            <a:r>
              <a:rPr lang="de-DE" dirty="0"/>
              <a:t>!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3F3F830-5FE3-6E95-AECA-1E82D95A3E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| ARES status | VHEE conference 2025 | F. Burkart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0FAE01-8DAA-7A55-6DEF-0F597EB4F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504E0-22A4-4CE4-B523-ED0996D374BF}" type="slidenum">
              <a:rPr lang="de-DE" smtClean="0"/>
              <a:pPr/>
              <a:t>27</a:t>
            </a:fld>
            <a:endParaRPr lang="de-DE"/>
          </a:p>
        </p:txBody>
      </p:sp>
      <p:sp>
        <p:nvSpPr>
          <p:cNvPr id="5" name="Textplatzhalter 5">
            <a:extLst>
              <a:ext uri="{FF2B5EF4-FFF2-40B4-BE49-F238E27FC236}">
                <a16:creationId xmlns:a16="http://schemas.microsoft.com/office/drawing/2014/main" id="{BE208C9A-8470-5C89-7711-76C8599FCEC4}"/>
              </a:ext>
            </a:extLst>
          </p:cNvPr>
          <p:cNvSpPr txBox="1">
            <a:spLocks/>
          </p:cNvSpPr>
          <p:nvPr/>
        </p:nvSpPr>
        <p:spPr>
          <a:xfrm>
            <a:off x="381000" y="3864832"/>
            <a:ext cx="3717925" cy="261149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8000" indent="-1980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96000" indent="-1980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Char char="-"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2000" indent="-1620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4000" indent="-1620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Char char="-"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chemeClr val="bg1"/>
                </a:solidFill>
              </a:rPr>
              <a:t>Florian Burkart</a:t>
            </a:r>
          </a:p>
          <a:p>
            <a:r>
              <a:rPr lang="en-GB" dirty="0">
                <a:solidFill>
                  <a:schemeClr val="bg1"/>
                </a:solidFill>
              </a:rPr>
              <a:t>DESY -  MIL (injectors and linacs)</a:t>
            </a:r>
          </a:p>
          <a:p>
            <a:r>
              <a:rPr lang="en-GB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florian.burkart@desy.de</a:t>
            </a:r>
            <a:endParaRPr lang="en-GB" dirty="0">
              <a:solidFill>
                <a:schemeClr val="bg1"/>
              </a:solidFill>
            </a:endParaRPr>
          </a:p>
          <a:p>
            <a:r>
              <a:rPr lang="en-GB" dirty="0">
                <a:solidFill>
                  <a:schemeClr val="bg1"/>
                </a:solidFill>
              </a:rPr>
              <a:t>+49 40 8998 3039</a:t>
            </a:r>
          </a:p>
          <a:p>
            <a:r>
              <a:rPr lang="en-GB" dirty="0" err="1">
                <a:solidFill>
                  <a:schemeClr val="bg1"/>
                </a:solidFill>
              </a:rPr>
              <a:t>Notkestr</a:t>
            </a:r>
            <a:r>
              <a:rPr lang="en-GB" dirty="0">
                <a:solidFill>
                  <a:schemeClr val="bg1"/>
                </a:solidFill>
              </a:rPr>
              <a:t>. 85, 22607 Hamburg</a:t>
            </a:r>
          </a:p>
        </p:txBody>
      </p:sp>
      <p:pic>
        <p:nvPicPr>
          <p:cNvPr id="6" name="Picture 8">
            <a:extLst>
              <a:ext uri="{FF2B5EF4-FFF2-40B4-BE49-F238E27FC236}">
                <a16:creationId xmlns:a16="http://schemas.microsoft.com/office/drawing/2014/main" id="{00F9C596-2E49-2489-6DC4-A73A80E13FB1}"/>
              </a:ext>
            </a:extLst>
          </p:cNvPr>
          <p:cNvPicPr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759"/>
          <a:stretch>
            <a:fillRect/>
          </a:stretch>
        </p:blipFill>
        <p:spPr>
          <a:xfrm>
            <a:off x="10793730" y="5331065"/>
            <a:ext cx="1218425" cy="1294920"/>
          </a:xfrm>
          <a:prstGeom prst="rect">
            <a:avLst/>
          </a:prstGeom>
          <a:noFill/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14932427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PlaceHolder 1"/>
          <p:cNvSpPr>
            <a:spLocks noGrp="1"/>
          </p:cNvSpPr>
          <p:nvPr>
            <p:ph type="title" idx="4294967295"/>
          </p:nvPr>
        </p:nvSpPr>
        <p:spPr>
          <a:xfrm>
            <a:off x="151075" y="366713"/>
            <a:ext cx="11376025" cy="45085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en-US" sz="3000" b="1" strike="noStrike" spc="-1" dirty="0">
                <a:solidFill>
                  <a:schemeClr val="bg1"/>
                </a:solidFill>
                <a:latin typeface="Arial"/>
              </a:rPr>
              <a:t>Deutsche </a:t>
            </a:r>
            <a:r>
              <a:rPr lang="en-US" sz="3000" b="1" strike="noStrike" spc="-1" dirty="0" err="1">
                <a:solidFill>
                  <a:schemeClr val="bg1"/>
                </a:solidFill>
                <a:latin typeface="Arial"/>
              </a:rPr>
              <a:t>Elektronen</a:t>
            </a:r>
            <a:r>
              <a:rPr lang="en-US" sz="3000" b="1" strike="noStrike" spc="-1" dirty="0">
                <a:solidFill>
                  <a:schemeClr val="bg1"/>
                </a:solidFill>
                <a:latin typeface="Arial"/>
              </a:rPr>
              <a:t> Synchrotron (DESY)</a:t>
            </a:r>
            <a:endParaRPr lang="en-US" sz="3000" b="0" strike="noStrike" spc="-1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252" name="PlaceHolder 2"/>
          <p:cNvSpPr>
            <a:spLocks noGrp="1"/>
          </p:cNvSpPr>
          <p:nvPr>
            <p:ph idx="4294967295"/>
          </p:nvPr>
        </p:nvSpPr>
        <p:spPr>
          <a:xfrm>
            <a:off x="151075" y="807605"/>
            <a:ext cx="11376025" cy="379412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110000"/>
              </a:lnSpc>
              <a:buNone/>
              <a:tabLst>
                <a:tab pos="0" algn="l"/>
              </a:tabLst>
            </a:pPr>
            <a:r>
              <a:rPr lang="en-US" sz="1800" b="1" strike="noStrike" spc="-1" dirty="0">
                <a:solidFill>
                  <a:schemeClr val="bg1"/>
                </a:solidFill>
                <a:latin typeface="Arial"/>
              </a:rPr>
              <a:t>Campus in Hamburg </a:t>
            </a:r>
            <a:r>
              <a:rPr lang="en-US" sz="1800" b="1" strike="noStrike" spc="-1" dirty="0" err="1">
                <a:solidFill>
                  <a:schemeClr val="bg1"/>
                </a:solidFill>
                <a:latin typeface="Arial"/>
              </a:rPr>
              <a:t>Bahrenfeld</a:t>
            </a:r>
            <a:endParaRPr lang="en-US" sz="1800" b="0" strike="noStrike" spc="-1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253" name="PlaceHolder 3"/>
          <p:cNvSpPr>
            <a:spLocks noGrp="1"/>
          </p:cNvSpPr>
          <p:nvPr>
            <p:ph type="ftr" idx="4294967295"/>
          </p:nvPr>
        </p:nvSpPr>
        <p:spPr>
          <a:xfrm>
            <a:off x="0" y="6580188"/>
            <a:ext cx="9901238" cy="187325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defRPr lang="en-US" sz="1000" b="0" strike="noStrike" spc="-1">
                <a:solidFill>
                  <a:schemeClr val="dk1"/>
                </a:solidFill>
                <a:latin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</a:pPr>
            <a:r>
              <a:rPr lang="en-US" sz="1000" b="0" strike="noStrike" spc="-1">
                <a:solidFill>
                  <a:schemeClr val="dk1"/>
                </a:solidFill>
                <a:latin typeface="Arial"/>
              </a:rPr>
              <a:t>| ARES status | VHEE conference 2025 | F. Burkart</a:t>
            </a:r>
            <a:endParaRPr lang="de-DE" sz="10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54" name="Picture 6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2320" y="1295280"/>
            <a:ext cx="12227040" cy="51051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F57CB688-EA8C-48D8-9EB5-188B5F853A78}"/>
              </a:ext>
            </a:extLst>
          </p:cNvPr>
          <p:cNvSpPr/>
          <p:nvPr/>
        </p:nvSpPr>
        <p:spPr>
          <a:xfrm>
            <a:off x="3509108" y="3259015"/>
            <a:ext cx="609600" cy="56270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PlaceHolder 2"/>
          <p:cNvSpPr>
            <a:spLocks noGrp="1"/>
          </p:cNvSpPr>
          <p:nvPr>
            <p:ph idx="1"/>
          </p:nvPr>
        </p:nvSpPr>
        <p:spPr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110000"/>
              </a:lnSpc>
              <a:buNone/>
              <a:tabLst>
                <a:tab pos="0" algn="l"/>
              </a:tabLst>
            </a:pPr>
            <a:r>
              <a:rPr lang="en-US" sz="1800" b="1" strike="noStrike" spc="-1">
                <a:solidFill>
                  <a:schemeClr val="accent2"/>
                </a:solidFill>
                <a:latin typeface="Arial"/>
              </a:rPr>
              <a:t>Campus</a:t>
            </a:r>
            <a:endParaRPr lang="en-US" sz="1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255" name="PlaceHolder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en-US" sz="3000" b="1" strike="noStrike" spc="-1" dirty="0">
                <a:solidFill>
                  <a:schemeClr val="bg1"/>
                </a:solidFill>
                <a:latin typeface="Arial"/>
              </a:rPr>
              <a:t>DESYs accelerator landscape</a:t>
            </a:r>
            <a:endParaRPr lang="en-US" sz="3000" b="0" strike="noStrike" spc="-1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257" name="PlaceHolder 3"/>
          <p:cNvSpPr>
            <a:spLocks noGrp="1"/>
          </p:cNvSpPr>
          <p:nvPr>
            <p:ph type="ftr" sz="quarter" idx="13"/>
          </p:nvPr>
        </p:nvSpPr>
        <p:spPr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defRPr lang="en-US" sz="1000" b="0" strike="noStrike" spc="-1">
                <a:solidFill>
                  <a:schemeClr val="dk1"/>
                </a:solidFill>
                <a:latin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</a:pPr>
            <a:r>
              <a:rPr lang="en-US" sz="1000" b="0" strike="noStrike" spc="-1">
                <a:solidFill>
                  <a:schemeClr val="dk1"/>
                </a:solidFill>
                <a:latin typeface="Arial"/>
              </a:rPr>
              <a:t>| ARES status | VHEE conference 2025 | F. Burkart</a:t>
            </a:r>
            <a:endParaRPr lang="de-DE" sz="1000" b="0" strike="noStrike" spc="-1">
              <a:solidFill>
                <a:srgbClr val="000000"/>
              </a:solidFill>
              <a:latin typeface="Calibri"/>
            </a:endParaRPr>
          </a:p>
        </p:txBody>
      </p:sp>
      <p:grpSp>
        <p:nvGrpSpPr>
          <p:cNvPr id="258" name="Group 11"/>
          <p:cNvGrpSpPr/>
          <p:nvPr/>
        </p:nvGrpSpPr>
        <p:grpSpPr>
          <a:xfrm>
            <a:off x="-273240" y="830520"/>
            <a:ext cx="6654600" cy="6112440"/>
            <a:chOff x="-273240" y="830520"/>
            <a:chExt cx="6654600" cy="6112440"/>
          </a:xfrm>
        </p:grpSpPr>
        <p:pic>
          <p:nvPicPr>
            <p:cNvPr id="259" name="Picture 6"/>
            <p:cNvPicPr/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/>
          </p:blipFill>
          <p:spPr>
            <a:xfrm>
              <a:off x="0" y="1291320"/>
              <a:ext cx="6381360" cy="5109120"/>
            </a:xfrm>
            <a:prstGeom prst="rect">
              <a:avLst/>
            </a:prstGeom>
            <a:noFill/>
            <a:ln w="0">
              <a:noFill/>
            </a:ln>
          </p:spPr>
        </p:pic>
        <p:sp>
          <p:nvSpPr>
            <p:cNvPr id="260" name="Octagon 10"/>
            <p:cNvSpPr/>
            <p:nvPr/>
          </p:nvSpPr>
          <p:spPr>
            <a:xfrm rot="2673000">
              <a:off x="641520" y="1705680"/>
              <a:ext cx="4281840" cy="4362120"/>
            </a:xfrm>
            <a:custGeom>
              <a:avLst/>
              <a:gdLst>
                <a:gd name="textAreaLeft" fmla="*/ 0 w 4281840"/>
                <a:gd name="textAreaRight" fmla="*/ 4282200 w 4281840"/>
                <a:gd name="textAreaTop" fmla="*/ 0 h 4362120"/>
                <a:gd name="textAreaBottom" fmla="*/ 4362480 h 4362120"/>
              </a:gdLst>
              <a:ahLst/>
              <a:cxnLst/>
              <a:rect l="textAreaLeft" t="textAreaTop" r="textAreaRight" b="textAreaBottom"/>
              <a:pathLst>
                <a:path w="4024592" h="4046591">
                  <a:moveTo>
                    <a:pt x="98573" y="1257909"/>
                  </a:moveTo>
                  <a:cubicBezTo>
                    <a:pt x="373424" y="857777"/>
                    <a:pt x="716390" y="450906"/>
                    <a:pt x="1214484" y="141998"/>
                  </a:cubicBezTo>
                  <a:cubicBezTo>
                    <a:pt x="1709012" y="-36678"/>
                    <a:pt x="2235072" y="-57698"/>
                    <a:pt x="2792662" y="141998"/>
                  </a:cubicBezTo>
                  <a:cubicBezTo>
                    <a:pt x="3404032" y="468950"/>
                    <a:pt x="3660724" y="875604"/>
                    <a:pt x="3908573" y="1257909"/>
                  </a:cubicBezTo>
                  <a:cubicBezTo>
                    <a:pt x="4089433" y="1790154"/>
                    <a:pt x="4034697" y="2299517"/>
                    <a:pt x="3908573" y="2836087"/>
                  </a:cubicBezTo>
                  <a:cubicBezTo>
                    <a:pt x="3631196" y="3302650"/>
                    <a:pt x="3259226" y="3685132"/>
                    <a:pt x="2792662" y="3951998"/>
                  </a:cubicBezTo>
                  <a:cubicBezTo>
                    <a:pt x="2256092" y="4078122"/>
                    <a:pt x="1730032" y="4078122"/>
                    <a:pt x="1214484" y="3951998"/>
                  </a:cubicBezTo>
                  <a:cubicBezTo>
                    <a:pt x="758431" y="3653601"/>
                    <a:pt x="323398" y="3260609"/>
                    <a:pt x="98573" y="2836087"/>
                  </a:cubicBezTo>
                  <a:cubicBezTo>
                    <a:pt x="-38061" y="2289007"/>
                    <a:pt x="-27551" y="1773458"/>
                    <a:pt x="98573" y="1257909"/>
                  </a:cubicBezTo>
                  <a:close/>
                </a:path>
              </a:pathLst>
            </a:custGeom>
            <a:noFill/>
            <a:ln w="50800">
              <a:solidFill>
                <a:srgbClr val="EC6E10">
                  <a:alpha val="91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457200">
                <a:lnSpc>
                  <a:spcPct val="100000"/>
                </a:lnSpc>
              </a:pPr>
              <a:endParaRPr lang="en-US" sz="1600" b="0" strike="noStrike" spc="-1">
                <a:solidFill>
                  <a:schemeClr val="dk1"/>
                </a:solidFill>
                <a:latin typeface="Arial"/>
              </a:endParaRPr>
            </a:p>
          </p:txBody>
        </p:sp>
        <p:cxnSp>
          <p:nvCxnSpPr>
            <p:cNvPr id="261" name="Straight Connector 12"/>
            <p:cNvCxnSpPr/>
            <p:nvPr/>
          </p:nvCxnSpPr>
          <p:spPr>
            <a:xfrm flipV="1">
              <a:off x="3402720" y="1864440"/>
              <a:ext cx="573120" cy="1504800"/>
            </a:xfrm>
            <a:prstGeom prst="straightConnector1">
              <a:avLst/>
            </a:prstGeom>
            <a:ln w="50800">
              <a:solidFill>
                <a:srgbClr val="EC6E10">
                  <a:alpha val="91000"/>
                </a:srgbClr>
              </a:solidFill>
            </a:ln>
          </p:spPr>
        </p:cxnSp>
        <p:cxnSp>
          <p:nvCxnSpPr>
            <p:cNvPr id="262" name="Straight Connector 15"/>
            <p:cNvCxnSpPr/>
            <p:nvPr/>
          </p:nvCxnSpPr>
          <p:spPr>
            <a:xfrm flipV="1">
              <a:off x="3632400" y="1936080"/>
              <a:ext cx="558360" cy="820080"/>
            </a:xfrm>
            <a:prstGeom prst="straightConnector1">
              <a:avLst/>
            </a:prstGeom>
            <a:ln w="50800">
              <a:solidFill>
                <a:srgbClr val="EC6E10">
                  <a:alpha val="91000"/>
                </a:srgbClr>
              </a:solidFill>
            </a:ln>
          </p:spPr>
        </p:cxnSp>
        <p:cxnSp>
          <p:nvCxnSpPr>
            <p:cNvPr id="263" name="Straight Connector 17"/>
            <p:cNvCxnSpPr/>
            <p:nvPr/>
          </p:nvCxnSpPr>
          <p:spPr>
            <a:xfrm>
              <a:off x="0" y="3225600"/>
              <a:ext cx="1827000" cy="608760"/>
            </a:xfrm>
            <a:prstGeom prst="straightConnector1">
              <a:avLst/>
            </a:prstGeom>
            <a:ln w="50800">
              <a:solidFill>
                <a:srgbClr val="EC6E10">
                  <a:alpha val="91000"/>
                </a:srgbClr>
              </a:solidFill>
            </a:ln>
          </p:spPr>
        </p:cxnSp>
        <p:sp>
          <p:nvSpPr>
            <p:cNvPr id="264" name="Oval 21"/>
            <p:cNvSpPr/>
            <p:nvPr/>
          </p:nvSpPr>
          <p:spPr>
            <a:xfrm>
              <a:off x="3329640" y="4300200"/>
              <a:ext cx="605520" cy="605520"/>
            </a:xfrm>
            <a:prstGeom prst="ellipse">
              <a:avLst/>
            </a:prstGeom>
            <a:noFill/>
            <a:ln w="50800">
              <a:solidFill>
                <a:srgbClr val="EC6E10">
                  <a:alpha val="9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457200">
                <a:lnSpc>
                  <a:spcPct val="100000"/>
                </a:lnSpc>
              </a:pPr>
              <a:endParaRPr lang="en-US" sz="1600" b="0" strike="noStrike" spc="-1">
                <a:solidFill>
                  <a:schemeClr val="dk1"/>
                </a:solidFill>
                <a:latin typeface="Arial"/>
              </a:endParaRPr>
            </a:p>
          </p:txBody>
        </p:sp>
        <p:sp>
          <p:nvSpPr>
            <p:cNvPr id="265" name="TextBox 22"/>
            <p:cNvSpPr/>
            <p:nvPr/>
          </p:nvSpPr>
          <p:spPr>
            <a:xfrm>
              <a:off x="2812320" y="2211120"/>
              <a:ext cx="774000" cy="303120"/>
            </a:xfrm>
            <a:prstGeom prst="rect">
              <a:avLst/>
            </a:prstGeom>
            <a:solidFill>
              <a:srgbClr val="0070C0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spAutoFit/>
            </a:bodyPr>
            <a:lstStyle/>
            <a:p>
              <a:pPr defTabSz="457200">
                <a:lnSpc>
                  <a:spcPct val="100000"/>
                </a:lnSpc>
              </a:pPr>
              <a:r>
                <a:rPr lang="en-US" sz="1400" b="1" strike="noStrike" spc="-1">
                  <a:solidFill>
                    <a:schemeClr val="lt1"/>
                  </a:solidFill>
                  <a:latin typeface="Arial"/>
                </a:rPr>
                <a:t>FLASH</a:t>
              </a:r>
              <a:endParaRPr lang="de-DE" sz="1400" b="0" strike="noStrike" spc="-1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266" name="TextBox 23"/>
            <p:cNvSpPr/>
            <p:nvPr/>
          </p:nvSpPr>
          <p:spPr>
            <a:xfrm>
              <a:off x="4700880" y="2298600"/>
              <a:ext cx="976680" cy="303120"/>
            </a:xfrm>
            <a:prstGeom prst="rect">
              <a:avLst/>
            </a:prstGeom>
            <a:solidFill>
              <a:srgbClr val="0070C0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spAutoFit/>
            </a:bodyPr>
            <a:lstStyle/>
            <a:p>
              <a:pPr defTabSz="457200">
                <a:lnSpc>
                  <a:spcPct val="100000"/>
                </a:lnSpc>
              </a:pPr>
              <a:r>
                <a:rPr lang="en-US" sz="1400" b="1" strike="noStrike" spc="-1">
                  <a:solidFill>
                    <a:schemeClr val="lt1"/>
                  </a:solidFill>
                  <a:latin typeface="Arial"/>
                </a:rPr>
                <a:t>PETRA III</a:t>
              </a:r>
              <a:endParaRPr lang="de-DE" sz="1400" b="0" strike="noStrike" spc="-1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267" name="TextBox 24"/>
            <p:cNvSpPr/>
            <p:nvPr/>
          </p:nvSpPr>
          <p:spPr>
            <a:xfrm>
              <a:off x="2417040" y="4603680"/>
              <a:ext cx="812160" cy="303120"/>
            </a:xfrm>
            <a:prstGeom prst="rect">
              <a:avLst/>
            </a:prstGeom>
            <a:solidFill>
              <a:srgbClr val="0070C0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spAutoFit/>
            </a:bodyPr>
            <a:lstStyle/>
            <a:p>
              <a:pPr defTabSz="457200">
                <a:lnSpc>
                  <a:spcPct val="100000"/>
                </a:lnSpc>
              </a:pPr>
              <a:r>
                <a:rPr lang="en-US" sz="1400" b="1" strike="noStrike" spc="-1">
                  <a:solidFill>
                    <a:schemeClr val="lt1"/>
                  </a:solidFill>
                  <a:latin typeface="Arial"/>
                </a:rPr>
                <a:t>DESY II</a:t>
              </a:r>
              <a:endParaRPr lang="de-DE" sz="1400" b="0" strike="noStrike" spc="-1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268" name="Oval 26"/>
            <p:cNvSpPr/>
            <p:nvPr/>
          </p:nvSpPr>
          <p:spPr>
            <a:xfrm>
              <a:off x="4138920" y="4203000"/>
              <a:ext cx="123120" cy="123120"/>
            </a:xfrm>
            <a:prstGeom prst="ellipse">
              <a:avLst/>
            </a:prstGeom>
            <a:noFill/>
            <a:ln w="50800">
              <a:solidFill>
                <a:srgbClr val="EC6E10">
                  <a:alpha val="9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2120" rIns="90000" bIns="42120" anchor="ctr">
              <a:noAutofit/>
            </a:bodyPr>
            <a:lstStyle/>
            <a:p>
              <a:pPr algn="ctr" defTabSz="457200">
                <a:lnSpc>
                  <a:spcPct val="100000"/>
                </a:lnSpc>
              </a:pPr>
              <a:endParaRPr lang="en-US" sz="1600" b="0" strike="noStrike" spc="-1">
                <a:solidFill>
                  <a:schemeClr val="dk1"/>
                </a:solidFill>
                <a:latin typeface="Arial"/>
              </a:endParaRPr>
            </a:p>
          </p:txBody>
        </p:sp>
        <p:cxnSp>
          <p:nvCxnSpPr>
            <p:cNvPr id="269" name="Straight Connector 27"/>
            <p:cNvCxnSpPr/>
            <p:nvPr/>
          </p:nvCxnSpPr>
          <p:spPr>
            <a:xfrm flipV="1">
              <a:off x="4257360" y="3655440"/>
              <a:ext cx="219960" cy="639720"/>
            </a:xfrm>
            <a:prstGeom prst="straightConnector1">
              <a:avLst/>
            </a:prstGeom>
            <a:ln w="50800">
              <a:solidFill>
                <a:srgbClr val="EC6E10">
                  <a:alpha val="91000"/>
                </a:srgbClr>
              </a:solidFill>
            </a:ln>
          </p:spPr>
        </p:cxnSp>
        <p:cxnSp>
          <p:nvCxnSpPr>
            <p:cNvPr id="270" name="Straight Connector 30"/>
            <p:cNvCxnSpPr>
              <a:endCxn id="268" idx="5"/>
            </p:cNvCxnSpPr>
            <p:nvPr/>
          </p:nvCxnSpPr>
          <p:spPr>
            <a:xfrm flipV="1">
              <a:off x="3936240" y="4308120"/>
              <a:ext cx="308160" cy="306720"/>
            </a:xfrm>
            <a:prstGeom prst="straightConnector1">
              <a:avLst/>
            </a:prstGeom>
            <a:ln w="50800">
              <a:solidFill>
                <a:srgbClr val="EC6E10">
                  <a:alpha val="91000"/>
                </a:srgbClr>
              </a:solidFill>
            </a:ln>
          </p:spPr>
        </p:cxnSp>
        <p:cxnSp>
          <p:nvCxnSpPr>
            <p:cNvPr id="271" name="Straight Connector 32"/>
            <p:cNvCxnSpPr/>
            <p:nvPr/>
          </p:nvCxnSpPr>
          <p:spPr>
            <a:xfrm>
              <a:off x="3938040" y="4630320"/>
              <a:ext cx="217080" cy="910440"/>
            </a:xfrm>
            <a:prstGeom prst="straightConnector1">
              <a:avLst/>
            </a:prstGeom>
            <a:ln w="50800">
              <a:solidFill>
                <a:srgbClr val="EC6E10">
                  <a:alpha val="91000"/>
                </a:srgbClr>
              </a:solidFill>
            </a:ln>
          </p:spPr>
        </p:cxnSp>
        <p:sp>
          <p:nvSpPr>
            <p:cNvPr id="272" name="TextBox 36"/>
            <p:cNvSpPr/>
            <p:nvPr/>
          </p:nvSpPr>
          <p:spPr>
            <a:xfrm>
              <a:off x="821520" y="3888720"/>
              <a:ext cx="864000" cy="303120"/>
            </a:xfrm>
            <a:prstGeom prst="rect">
              <a:avLst/>
            </a:prstGeom>
            <a:solidFill>
              <a:srgbClr val="0070C0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spAutoFit/>
            </a:bodyPr>
            <a:lstStyle/>
            <a:p>
              <a:pPr defTabSz="457200">
                <a:lnSpc>
                  <a:spcPct val="100000"/>
                </a:lnSpc>
              </a:pPr>
              <a:r>
                <a:rPr lang="en-US" sz="1400" b="1" strike="noStrike" spc="-1">
                  <a:solidFill>
                    <a:schemeClr val="lt1"/>
                  </a:solidFill>
                  <a:latin typeface="Arial"/>
                </a:rPr>
                <a:t>EuXFEL</a:t>
              </a:r>
              <a:endParaRPr lang="de-DE" sz="1400" b="0" strike="noStrike" spc="-1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273" name="TextBox 37"/>
            <p:cNvSpPr/>
            <p:nvPr/>
          </p:nvSpPr>
          <p:spPr>
            <a:xfrm>
              <a:off x="4232160" y="1616400"/>
              <a:ext cx="923400" cy="303120"/>
            </a:xfrm>
            <a:prstGeom prst="rect">
              <a:avLst/>
            </a:prstGeom>
            <a:solidFill>
              <a:srgbClr val="0070C0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spAutoFit/>
            </a:bodyPr>
            <a:lstStyle/>
            <a:p>
              <a:pPr defTabSz="457200">
                <a:lnSpc>
                  <a:spcPct val="100000"/>
                </a:lnSpc>
              </a:pPr>
              <a:r>
                <a:rPr lang="en-US" sz="1400" b="1" strike="noStrike" spc="-1">
                  <a:solidFill>
                    <a:schemeClr val="lt1"/>
                  </a:solidFill>
                  <a:latin typeface="Arial"/>
                </a:rPr>
                <a:t>FLASH II</a:t>
              </a:r>
              <a:endParaRPr lang="de-DE" sz="1400" b="0" strike="noStrike" spc="-1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274" name="Rounded Rectangle 39"/>
            <p:cNvSpPr/>
            <p:nvPr/>
          </p:nvSpPr>
          <p:spPr>
            <a:xfrm rot="1051200">
              <a:off x="3635640" y="3461400"/>
              <a:ext cx="669600" cy="370800"/>
            </a:xfrm>
            <a:prstGeom prst="roundRect">
              <a:avLst>
                <a:gd name="adj" fmla="val 44651"/>
              </a:avLst>
            </a:prstGeom>
            <a:noFill/>
            <a:ln w="50800">
              <a:solidFill>
                <a:srgbClr val="FF0000">
                  <a:alpha val="9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457200">
                <a:lnSpc>
                  <a:spcPct val="100000"/>
                </a:lnSpc>
              </a:pPr>
              <a:endParaRPr lang="en-US" sz="1600" b="0" strike="noStrike" spc="-1">
                <a:solidFill>
                  <a:schemeClr val="dk1"/>
                </a:solidFill>
                <a:latin typeface="Arial"/>
              </a:endParaRPr>
            </a:p>
          </p:txBody>
        </p:sp>
        <p:sp>
          <p:nvSpPr>
            <p:cNvPr id="275" name="TextBox 40"/>
            <p:cNvSpPr/>
            <p:nvPr/>
          </p:nvSpPr>
          <p:spPr>
            <a:xfrm>
              <a:off x="3687840" y="3013560"/>
              <a:ext cx="864000" cy="303120"/>
            </a:xfrm>
            <a:prstGeom prst="rect">
              <a:avLst/>
            </a:prstGeom>
            <a:solidFill>
              <a:srgbClr val="0070C0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spAutoFit/>
            </a:bodyPr>
            <a:lstStyle/>
            <a:p>
              <a:pPr defTabSz="457200">
                <a:lnSpc>
                  <a:spcPct val="100000"/>
                </a:lnSpc>
              </a:pPr>
              <a:r>
                <a:rPr lang="en-US" sz="1400" b="1" strike="noStrike" spc="-1">
                  <a:solidFill>
                    <a:schemeClr val="lt1"/>
                  </a:solidFill>
                  <a:latin typeface="Arial"/>
                </a:rPr>
                <a:t>SINBAD</a:t>
              </a:r>
              <a:endParaRPr lang="de-DE" sz="1400" b="0" strike="noStrike" spc="-1">
                <a:solidFill>
                  <a:srgbClr val="FFFFFF"/>
                </a:solidFill>
                <a:latin typeface="Calibri"/>
              </a:endParaRPr>
            </a:p>
          </p:txBody>
        </p:sp>
      </p:grpSp>
      <p:pic>
        <p:nvPicPr>
          <p:cNvPr id="276" name="Bild 44"/>
          <p:cNvPicPr/>
          <p:nvPr/>
        </p:nvPicPr>
        <p:blipFill>
          <a:blip r:embed="rId3"/>
          <a:stretch/>
        </p:blipFill>
        <p:spPr>
          <a:xfrm>
            <a:off x="7073640" y="3429000"/>
            <a:ext cx="4508280" cy="3195000"/>
          </a:xfrm>
          <a:prstGeom prst="rect">
            <a:avLst/>
          </a:prstGeom>
          <a:noFill/>
          <a:ln w="0">
            <a:noFill/>
          </a:ln>
        </p:spPr>
      </p:pic>
      <p:cxnSp>
        <p:nvCxnSpPr>
          <p:cNvPr id="277" name="Gerade Verbindung mit Pfeil 47"/>
          <p:cNvCxnSpPr/>
          <p:nvPr/>
        </p:nvCxnSpPr>
        <p:spPr>
          <a:xfrm flipH="1" flipV="1">
            <a:off x="3998520" y="3649320"/>
            <a:ext cx="3164400" cy="819360"/>
          </a:xfrm>
          <a:prstGeom prst="straightConnector1">
            <a:avLst/>
          </a:prstGeom>
          <a:ln w="28575">
            <a:solidFill>
              <a:srgbClr val="EFB301"/>
            </a:solidFill>
            <a:tailEnd type="triangle" w="med" len="med"/>
          </a:ln>
        </p:spPr>
      </p:cxnSp>
      <p:cxnSp>
        <p:nvCxnSpPr>
          <p:cNvPr id="278" name="Gerade Verbindung mit Pfeil 50"/>
          <p:cNvCxnSpPr/>
          <p:nvPr/>
        </p:nvCxnSpPr>
        <p:spPr>
          <a:xfrm flipV="1">
            <a:off x="8557560" y="3196440"/>
            <a:ext cx="631440" cy="858240"/>
          </a:xfrm>
          <a:prstGeom prst="straightConnector1">
            <a:avLst/>
          </a:prstGeom>
          <a:ln w="28575">
            <a:solidFill>
              <a:srgbClr val="EFB301"/>
            </a:solidFill>
            <a:tailEnd type="triangle" w="med" len="med"/>
          </a:ln>
        </p:spPr>
      </p:cxnSp>
      <p:sp>
        <p:nvSpPr>
          <p:cNvPr id="279" name="Titel 1"/>
          <p:cNvSpPr/>
          <p:nvPr/>
        </p:nvSpPr>
        <p:spPr>
          <a:xfrm>
            <a:off x="8503920" y="1378440"/>
            <a:ext cx="1647720" cy="281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ctr" defTabSz="914400">
              <a:lnSpc>
                <a:spcPct val="90000"/>
              </a:lnSpc>
            </a:pPr>
            <a:r>
              <a:rPr lang="en-US" sz="1600" b="1" strike="noStrike" spc="-1">
                <a:solidFill>
                  <a:schemeClr val="accent1"/>
                </a:solidFill>
                <a:latin typeface="Arial"/>
              </a:rPr>
              <a:t>ARES Linac</a:t>
            </a:r>
            <a:endParaRPr lang="de-DE" sz="16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80" name="Picture 31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7535880" y="1657080"/>
            <a:ext cx="3583800" cy="14637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81" name="TextBox 34"/>
          <p:cNvSpPr/>
          <p:nvPr/>
        </p:nvSpPr>
        <p:spPr>
          <a:xfrm rot="2491200">
            <a:off x="8873639" y="5224860"/>
            <a:ext cx="908280" cy="257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457200">
              <a:lnSpc>
                <a:spcPct val="100000"/>
              </a:lnSpc>
            </a:pPr>
            <a:r>
              <a:rPr lang="en-US" sz="1100" b="1" strike="noStrike" spc="-1" dirty="0">
                <a:solidFill>
                  <a:schemeClr val="dk1"/>
                </a:solidFill>
                <a:latin typeface="Arial"/>
              </a:rPr>
              <a:t>KALDERA</a:t>
            </a:r>
            <a:endParaRPr lang="de-DE" sz="11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4D3507F-B7BD-4C87-B19B-9028AAD14C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504E0-22A4-4CE4-B523-ED0996D374BF}" type="slidenum">
              <a:rPr lang="de-DE" smtClean="0"/>
              <a:pPr/>
              <a:t>4</a:t>
            </a:fld>
            <a:endParaRPr lang="de-DE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B7B1FB-9508-1A92-7B6D-FAA1568F0F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D3B633AF-8CC6-8969-2D29-7A4CB09E7F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1" y="324000"/>
            <a:ext cx="11428410" cy="1503886"/>
          </a:xfrm>
        </p:spPr>
        <p:txBody>
          <a:bodyPr/>
          <a:lstStyle/>
          <a:p>
            <a:r>
              <a:rPr lang="de-DE" dirty="0"/>
              <a:t>ARES, </a:t>
            </a:r>
            <a:r>
              <a:rPr lang="en-US" dirty="0"/>
              <a:t>A Precision Tool for Accelerator Science, Technology and Application Developments</a:t>
            </a:r>
            <a:br>
              <a:rPr lang="en-US" dirty="0"/>
            </a:br>
            <a:r>
              <a:rPr lang="de-DE" dirty="0"/>
              <a:t> </a:t>
            </a:r>
          </a:p>
        </p:txBody>
      </p:sp>
      <p:sp>
        <p:nvSpPr>
          <p:cNvPr id="22" name="Foliennummernplatzhalter 21">
            <a:extLst>
              <a:ext uri="{FF2B5EF4-FFF2-40B4-BE49-F238E27FC236}">
                <a16:creationId xmlns:a16="http://schemas.microsoft.com/office/drawing/2014/main" id="{305B58AE-2960-BF7A-8B6E-102D9A019CEA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1353801" y="6475413"/>
            <a:ext cx="455612" cy="162000"/>
          </a:xfrm>
        </p:spPr>
        <p:txBody>
          <a:bodyPr/>
          <a:lstStyle/>
          <a:p>
            <a:fld id="{BE7504E0-22A4-4CE4-B523-ED0996D374BF}" type="slidenum">
              <a:rPr lang="de-DE" smtClean="0"/>
              <a:pPr/>
              <a:t>5</a:t>
            </a:fld>
            <a:endParaRPr lang="de-DE"/>
          </a:p>
        </p:txBody>
      </p:sp>
      <p:sp>
        <p:nvSpPr>
          <p:cNvPr id="41" name="Fußzeilenplatzhalter 40">
            <a:extLst>
              <a:ext uri="{FF2B5EF4-FFF2-40B4-BE49-F238E27FC236}">
                <a16:creationId xmlns:a16="http://schemas.microsoft.com/office/drawing/2014/main" id="{D5606335-A326-5F4F-B2FF-19E304D3279C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>
          <a:xfrm>
            <a:off x="6166602" y="6475413"/>
            <a:ext cx="4627128" cy="162000"/>
          </a:xfrm>
        </p:spPr>
        <p:txBody>
          <a:bodyPr/>
          <a:lstStyle/>
          <a:p>
            <a:r>
              <a:rPr lang="en-US"/>
              <a:t>| ARES status | VHEE conference 2025 | F. Burkart</a:t>
            </a:r>
            <a:endParaRPr lang="de-DE"/>
          </a:p>
        </p:txBody>
      </p:sp>
      <p:pic>
        <p:nvPicPr>
          <p:cNvPr id="10" name="IMG_0824.jpg" descr="IMG_0824.jpg">
            <a:extLst>
              <a:ext uri="{FF2B5EF4-FFF2-40B4-BE49-F238E27FC236}">
                <a16:creationId xmlns:a16="http://schemas.microsoft.com/office/drawing/2014/main" id="{CC753FE6-4D5C-41EB-A69B-1F051AF3900A}"/>
              </a:ext>
            </a:extLst>
          </p:cNvPr>
          <p:cNvPicPr/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1534" y="1395286"/>
            <a:ext cx="11642324" cy="3267595"/>
          </a:xfrm>
          <a:prstGeom prst="rect">
            <a:avLst/>
          </a:prstGeom>
          <a:noFill/>
          <a:ln w="12700">
            <a:noFill/>
          </a:ln>
          <a:effectLst>
            <a:outerShdw blurRad="101520" dist="25560" dir="5400000" rotWithShape="0">
              <a:srgbClr val="000000">
                <a:alpha val="75000"/>
              </a:srgbClr>
            </a:outerShdw>
          </a:effectLst>
        </p:spPr>
      </p:pic>
      <p:sp>
        <p:nvSpPr>
          <p:cNvPr id="2" name="Textplatzhalter 1">
            <a:extLst>
              <a:ext uri="{FF2B5EF4-FFF2-40B4-BE49-F238E27FC236}">
                <a16:creationId xmlns:a16="http://schemas.microsoft.com/office/drawing/2014/main" id="{2208C7ED-26CB-520D-735F-9DB1B2E2AEF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60575" y="4706880"/>
            <a:ext cx="6548836" cy="3699065"/>
          </a:xfrm>
        </p:spPr>
        <p:txBody>
          <a:bodyPr/>
          <a:lstStyle/>
          <a:p>
            <a:pPr lvl="6"/>
            <a:r>
              <a:rPr lang="de-DE" dirty="0"/>
              <a:t>ARES </a:t>
            </a:r>
            <a:r>
              <a:rPr lang="de-DE" dirty="0" err="1"/>
              <a:t>goals</a:t>
            </a:r>
            <a:r>
              <a:rPr lang="de-DE" dirty="0"/>
              <a:t>:</a:t>
            </a:r>
          </a:p>
          <a:p>
            <a:r>
              <a:rPr lang="en-US" dirty="0"/>
              <a:t> Generate and characterize </a:t>
            </a:r>
            <a:r>
              <a:rPr lang="en-US" b="1" dirty="0"/>
              <a:t>ultrashort e- bunches </a:t>
            </a:r>
            <a:r>
              <a:rPr lang="en-US" dirty="0"/>
              <a:t>(fs to sub-fs) with </a:t>
            </a:r>
            <a:r>
              <a:rPr lang="en-US" b="1" dirty="0"/>
              <a:t>high stability </a:t>
            </a:r>
            <a:r>
              <a:rPr lang="en-US" dirty="0"/>
              <a:t>for applications related to </a:t>
            </a:r>
            <a:r>
              <a:rPr lang="en-US" b="1" dirty="0"/>
              <a:t>accelerator R&amp;D</a:t>
            </a:r>
            <a:r>
              <a:rPr lang="en-US" dirty="0"/>
              <a:t>.</a:t>
            </a:r>
          </a:p>
          <a:p>
            <a:r>
              <a:rPr lang="en-US" dirty="0"/>
              <a:t>Now strong focus on </a:t>
            </a:r>
            <a:r>
              <a:rPr lang="en-US" b="1" dirty="0"/>
              <a:t>medical </a:t>
            </a:r>
            <a:r>
              <a:rPr lang="en-US" b="1" dirty="0" err="1"/>
              <a:t>applications,VHEE</a:t>
            </a:r>
            <a:r>
              <a:rPr lang="en-US" b="1" dirty="0"/>
              <a:t> &amp; FLASH, </a:t>
            </a:r>
            <a:r>
              <a:rPr lang="en-US" dirty="0"/>
              <a:t>with dedicated experimental area.</a:t>
            </a:r>
          </a:p>
        </p:txBody>
      </p:sp>
      <p:graphicFrame>
        <p:nvGraphicFramePr>
          <p:cNvPr id="15" name="Tabelle 1">
            <a:extLst>
              <a:ext uri="{FF2B5EF4-FFF2-40B4-BE49-F238E27FC236}">
                <a16:creationId xmlns:a16="http://schemas.microsoft.com/office/drawing/2014/main" id="{9EFF67C4-AF73-443D-8CDE-356380092DC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63961753"/>
              </p:ext>
            </p:extLst>
          </p:nvPr>
        </p:nvGraphicFramePr>
        <p:xfrm>
          <a:off x="128540" y="4163772"/>
          <a:ext cx="4801807" cy="2138880"/>
        </p:xfrm>
        <a:graphic>
          <a:graphicData uri="http://schemas.openxmlformats.org/drawingml/2006/table">
            <a:tbl>
              <a:tblPr/>
              <a:tblGrid>
                <a:gridCol w="18241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993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783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67840"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en-US" sz="1200" b="1" strike="noStrike" spc="-1">
                          <a:solidFill>
                            <a:srgbClr val="FFFFFF"/>
                          </a:solidFill>
                          <a:latin typeface="Arial"/>
                        </a:rPr>
                        <a:t>Parameter</a:t>
                      </a:r>
                      <a:endParaRPr lang="de-DE" sz="1200" b="0" strike="noStrike" spc="-1">
                        <a:solidFill>
                          <a:srgbClr val="FFFFFF"/>
                        </a:solidFill>
                        <a:latin typeface="Calibri"/>
                      </a:endParaRPr>
                    </a:p>
                  </a:txBody>
                  <a:tcPr marL="50760" marR="50760"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en-US" sz="1200" b="1" strike="noStrike" spc="-1">
                          <a:solidFill>
                            <a:srgbClr val="FFFFFF"/>
                          </a:solidFill>
                          <a:latin typeface="Arial"/>
                        </a:rPr>
                        <a:t>Target</a:t>
                      </a:r>
                      <a:endParaRPr lang="de-DE" sz="1200" b="0" strike="noStrike" spc="-1">
                        <a:solidFill>
                          <a:srgbClr val="FFFFFF"/>
                        </a:solidFill>
                        <a:latin typeface="Calibri"/>
                      </a:endParaRPr>
                    </a:p>
                  </a:txBody>
                  <a:tcPr marL="50760" marR="50760"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en-US" sz="1200" b="1" strike="noStrike" spc="-1">
                          <a:solidFill>
                            <a:srgbClr val="FFFFFF"/>
                          </a:solidFill>
                          <a:latin typeface="Arial"/>
                        </a:rPr>
                        <a:t>Status</a:t>
                      </a:r>
                      <a:endParaRPr lang="de-DE" sz="1200" b="0" strike="noStrike" spc="-1">
                        <a:solidFill>
                          <a:srgbClr val="FFFFFF"/>
                        </a:solidFill>
                        <a:latin typeface="Calibri"/>
                      </a:endParaRPr>
                    </a:p>
                  </a:txBody>
                  <a:tcPr marL="50760" marR="50760"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7840"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en-US" sz="1400" b="0" strike="noStrike" spc="-1">
                          <a:solidFill>
                            <a:schemeClr val="dk1"/>
                          </a:solidFill>
                          <a:latin typeface="Arial"/>
                        </a:rPr>
                        <a:t>Charge</a:t>
                      </a:r>
                      <a:endParaRPr lang="de-DE" sz="1400" b="0" strike="noStrike" spc="-1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0760" marR="50760"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en-US" sz="1400" b="0" strike="noStrike" spc="-1">
                          <a:solidFill>
                            <a:schemeClr val="tx1"/>
                          </a:solidFill>
                          <a:latin typeface="Arial"/>
                        </a:rPr>
                        <a:t>0.05 - 200 pC</a:t>
                      </a:r>
                      <a:endParaRPr lang="de-DE" sz="1400" b="0" strike="noStrike" spc="-1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50760" marR="50760"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en-US" sz="1400" b="1" strike="noStrike" spc="-1">
                          <a:solidFill>
                            <a:srgbClr val="009051"/>
                          </a:solidFill>
                          <a:latin typeface="Arial"/>
                        </a:rPr>
                        <a:t>0.003 - 200 pC</a:t>
                      </a:r>
                      <a:endParaRPr lang="de-DE" sz="1400" b="1" strike="noStrike" spc="-1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0760" marR="50760"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6320"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en-US" sz="1400" b="0" strike="noStrike" spc="-1">
                          <a:solidFill>
                            <a:schemeClr val="dk1"/>
                          </a:solidFill>
                          <a:latin typeface="Arial"/>
                        </a:rPr>
                        <a:t>Momentum</a:t>
                      </a:r>
                      <a:endParaRPr lang="de-DE" sz="1400" b="0" strike="noStrike" spc="-1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0760" marR="50760"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en-US" sz="1400" b="0" strike="noStrike" spc="-1">
                          <a:solidFill>
                            <a:schemeClr val="tx1"/>
                          </a:solidFill>
                          <a:latin typeface="Arial"/>
                        </a:rPr>
                        <a:t>50 - 150 MeV/c</a:t>
                      </a:r>
                      <a:endParaRPr lang="de-DE" sz="1400" b="0" strike="noStrike" spc="-1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50760" marR="50760"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en-US" sz="1400" b="1" strike="noStrike" spc="-1">
                          <a:solidFill>
                            <a:srgbClr val="009051"/>
                          </a:solidFill>
                          <a:latin typeface="Arial"/>
                        </a:rPr>
                        <a:t>20 - 160 MeV/c</a:t>
                      </a:r>
                      <a:endParaRPr lang="de-DE" sz="1400" b="1" strike="noStrike" spc="-1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0760" marR="50760"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0560"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en-US" sz="1400" b="0" strike="noStrike" spc="-1">
                          <a:solidFill>
                            <a:schemeClr val="dk1"/>
                          </a:solidFill>
                          <a:latin typeface="Arial"/>
                        </a:rPr>
                        <a:t>Momentum Spread</a:t>
                      </a:r>
                      <a:endParaRPr lang="de-DE" sz="1400" b="0" strike="noStrike" spc="-1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0760" marR="50760"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en-US" sz="1400" b="0" strike="noStrike" spc="-1" dirty="0">
                          <a:solidFill>
                            <a:schemeClr val="tx1"/>
                          </a:solidFill>
                          <a:latin typeface="Arial"/>
                        </a:rPr>
                        <a:t>10</a:t>
                      </a:r>
                      <a:r>
                        <a:rPr lang="en-US" sz="1400" b="0" strike="noStrike" spc="-1" baseline="31000" dirty="0">
                          <a:solidFill>
                            <a:schemeClr val="tx1"/>
                          </a:solidFill>
                          <a:latin typeface="Arial"/>
                        </a:rPr>
                        <a:t>-4</a:t>
                      </a:r>
                      <a:endParaRPr lang="de-DE" sz="1400" b="0" strike="noStrike" spc="-1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50760" marR="50760"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en-US" sz="1400" b="1" strike="noStrike" spc="-1">
                          <a:solidFill>
                            <a:srgbClr val="009051"/>
                          </a:solidFill>
                          <a:latin typeface="Arial"/>
                        </a:rPr>
                        <a:t>10</a:t>
                      </a:r>
                      <a:r>
                        <a:rPr lang="en-US" sz="1400" b="1" strike="noStrike" spc="-1" baseline="31000">
                          <a:solidFill>
                            <a:srgbClr val="009051"/>
                          </a:solidFill>
                          <a:latin typeface="Arial"/>
                        </a:rPr>
                        <a:t>-4</a:t>
                      </a:r>
                      <a:r>
                        <a:rPr lang="en-US" sz="1400" b="1" strike="noStrike" spc="-1">
                          <a:solidFill>
                            <a:srgbClr val="009051"/>
                          </a:solidFill>
                          <a:latin typeface="Arial"/>
                        </a:rPr>
                        <a:t> (res. limited)</a:t>
                      </a:r>
                      <a:endParaRPr lang="de-DE" sz="1400" b="1" strike="noStrike" spc="-1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0760" marR="50760"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3080"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en-US" sz="1400" b="0" strike="noStrike" spc="-1" dirty="0">
                          <a:solidFill>
                            <a:schemeClr val="dk1"/>
                          </a:solidFill>
                          <a:latin typeface="Arial"/>
                        </a:rPr>
                        <a:t>Rep rate</a:t>
                      </a:r>
                      <a:endParaRPr lang="de-DE" sz="1400" b="0" strike="noStrike" spc="-1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0760" marR="50760"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en-US" sz="1400" b="0" strike="noStrike" spc="-1" dirty="0">
                          <a:solidFill>
                            <a:schemeClr val="tx1"/>
                          </a:solidFill>
                          <a:latin typeface="Arial"/>
                        </a:rPr>
                        <a:t>10 Hz</a:t>
                      </a:r>
                      <a:endParaRPr lang="de-DE" sz="1400" b="0" strike="noStrike" spc="-1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50760" marR="50760"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en-US" sz="1400" b="1" strike="noStrike" spc="-1" dirty="0">
                          <a:solidFill>
                            <a:srgbClr val="009051"/>
                          </a:solidFill>
                          <a:latin typeface="Arial"/>
                        </a:rPr>
                        <a:t>1 – 50 Hz</a:t>
                      </a:r>
                      <a:endParaRPr lang="de-DE" sz="1400" b="1" strike="noStrike" spc="-1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0760" marR="50760"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6320"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en-US" sz="1400" b="0" strike="noStrike" spc="-1" dirty="0">
                          <a:solidFill>
                            <a:schemeClr val="dk1"/>
                          </a:solidFill>
                          <a:latin typeface="Arial"/>
                        </a:rPr>
                        <a:t>Bunch Length (rms)</a:t>
                      </a:r>
                      <a:endParaRPr lang="de-DE" sz="1400" b="0" strike="noStrike" spc="-1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0760" marR="50760"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en-US" sz="1400" b="0" strike="noStrike" spc="-1" dirty="0">
                          <a:solidFill>
                            <a:schemeClr val="tx1"/>
                          </a:solidFill>
                          <a:latin typeface="Arial"/>
                        </a:rPr>
                        <a:t>Sub-fs to ~10 fs</a:t>
                      </a:r>
                      <a:endParaRPr lang="de-DE" sz="1400" b="0" strike="noStrike" spc="-1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50760" marR="50760"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en-US" sz="1400" b="1" strike="noStrike" spc="-1" dirty="0">
                          <a:solidFill>
                            <a:schemeClr val="accent3"/>
                          </a:solidFill>
                          <a:latin typeface="Arial"/>
                        </a:rPr>
                        <a:t>≈ 2.9 fs </a:t>
                      </a:r>
                      <a:endParaRPr lang="de-DE" sz="1400" b="1" strike="noStrike" spc="-1" dirty="0">
                        <a:solidFill>
                          <a:schemeClr val="accent3"/>
                        </a:solidFill>
                        <a:latin typeface="Calibri"/>
                      </a:endParaRPr>
                    </a:p>
                  </a:txBody>
                  <a:tcPr marL="50760" marR="50760"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6320"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de-DE" sz="1400" b="0" strike="noStrike" spc="-1" dirty="0">
                          <a:solidFill>
                            <a:srgbClr val="000000"/>
                          </a:solidFill>
                          <a:latin typeface="Calibri"/>
                        </a:rPr>
                        <a:t>Dose / pulse</a:t>
                      </a:r>
                    </a:p>
                  </a:txBody>
                  <a:tcPr marL="50760" marR="50760"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endParaRPr lang="de-DE" sz="1400" b="0" strike="noStrike" spc="-1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0760" marR="50760" anchor="ctr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de-DE" sz="1400" b="1" strike="noStrike" spc="-1" dirty="0">
                          <a:solidFill>
                            <a:schemeClr val="accent3"/>
                          </a:solidFill>
                          <a:latin typeface="Calibri"/>
                        </a:rPr>
                        <a:t>2 – 5 Gy</a:t>
                      </a:r>
                    </a:p>
                  </a:txBody>
                  <a:tcPr marL="50760" marR="50760" anchor="ctr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9539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810089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DBA5C3-9C8B-4032-A637-275B967FAA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The 3 </a:t>
            </a:r>
            <a:r>
              <a:rPr lang="de-DE" dirty="0" err="1"/>
              <a:t>pillars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medical</a:t>
            </a:r>
            <a:r>
              <a:rPr lang="de-DE" dirty="0"/>
              <a:t> </a:t>
            </a:r>
            <a:r>
              <a:rPr lang="de-DE" dirty="0" err="1"/>
              <a:t>research</a:t>
            </a:r>
            <a:endParaRPr lang="de-D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6A91FD-109D-4699-975C-04FAACA37B20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BE7504E0-22A4-4CE4-B523-ED0996D374BF}" type="slidenum">
              <a:rPr lang="de-DE" smtClean="0"/>
              <a:pPr/>
              <a:t>6</a:t>
            </a:fld>
            <a:endParaRPr lang="de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5E05A5-AA15-47E7-93B1-1EA0F25EE545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| ARES status | VHEE conference 2025 | F. Burkart</a:t>
            </a:r>
            <a:endParaRPr lang="de-DE"/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C245A0A0-BBD0-4F8E-8B2C-2F0780486BB8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1661" y="2294801"/>
            <a:ext cx="3825193" cy="252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Placeholder 7">
            <a:extLst>
              <a:ext uri="{FF2B5EF4-FFF2-40B4-BE49-F238E27FC236}">
                <a16:creationId xmlns:a16="http://schemas.microsoft.com/office/drawing/2014/main" id="{F8CBCEFF-A6B1-400A-9CFF-32E6F10001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225148" y="2294801"/>
            <a:ext cx="3825194" cy="252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Placeholder 7">
            <a:extLst>
              <a:ext uri="{FF2B5EF4-FFF2-40B4-BE49-F238E27FC236}">
                <a16:creationId xmlns:a16="http://schemas.microsoft.com/office/drawing/2014/main" id="{333CA8EB-B598-4EEE-928B-CC53E67F3B1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183404" y="2294801"/>
            <a:ext cx="3825194" cy="252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E81AE1D-2171-4A4A-B80E-E427BF3429DA}"/>
              </a:ext>
            </a:extLst>
          </p:cNvPr>
          <p:cNvSpPr txBox="1"/>
          <p:nvPr/>
        </p:nvSpPr>
        <p:spPr>
          <a:xfrm>
            <a:off x="92053" y="4998775"/>
            <a:ext cx="38748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chemeClr val="bg1"/>
                </a:solidFill>
              </a:rPr>
              <a:t>Strong collaboration to develop and test fast &amp; precise dosimetry.</a:t>
            </a:r>
            <a:endParaRPr lang="de-DE" i="1" dirty="0">
              <a:solidFill>
                <a:schemeClr val="bg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E8102E2-7C9F-4F17-AD44-5C018257FFC8}"/>
              </a:ext>
            </a:extLst>
          </p:cNvPr>
          <p:cNvSpPr/>
          <p:nvPr/>
        </p:nvSpPr>
        <p:spPr>
          <a:xfrm>
            <a:off x="1188958" y="1692763"/>
            <a:ext cx="13211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 err="1">
                <a:solidFill>
                  <a:schemeClr val="bg1"/>
                </a:solidFill>
              </a:rPr>
              <a:t>Dosimetry</a:t>
            </a:r>
            <a:endParaRPr lang="de-DE" b="1" dirty="0">
              <a:solidFill>
                <a:schemeClr val="bg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96C8A20-9151-4623-9F56-4DA8B9EFA54A}"/>
              </a:ext>
            </a:extLst>
          </p:cNvPr>
          <p:cNvSpPr/>
          <p:nvPr/>
        </p:nvSpPr>
        <p:spPr>
          <a:xfrm>
            <a:off x="4388649" y="1692763"/>
            <a:ext cx="34131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>
                <a:solidFill>
                  <a:schemeClr val="bg1"/>
                </a:solidFill>
              </a:rPr>
              <a:t>VHEE &amp; FLASH </a:t>
            </a:r>
            <a:r>
              <a:rPr lang="de-DE" b="1" dirty="0" err="1">
                <a:solidFill>
                  <a:schemeClr val="bg1"/>
                </a:solidFill>
              </a:rPr>
              <a:t>cell</a:t>
            </a:r>
            <a:r>
              <a:rPr lang="de-DE" b="1" dirty="0">
                <a:solidFill>
                  <a:schemeClr val="bg1"/>
                </a:solidFill>
              </a:rPr>
              <a:t> </a:t>
            </a:r>
            <a:r>
              <a:rPr lang="de-DE" b="1" dirty="0" err="1">
                <a:solidFill>
                  <a:schemeClr val="bg1"/>
                </a:solidFill>
              </a:rPr>
              <a:t>irradiation</a:t>
            </a:r>
            <a:endParaRPr lang="de-DE" b="1" dirty="0">
              <a:solidFill>
                <a:schemeClr val="bg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253A011-F752-4120-8588-9985CDBF12B5}"/>
              </a:ext>
            </a:extLst>
          </p:cNvPr>
          <p:cNvSpPr/>
          <p:nvPr/>
        </p:nvSpPr>
        <p:spPr>
          <a:xfrm>
            <a:off x="9170973" y="1692763"/>
            <a:ext cx="19335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>
                <a:solidFill>
                  <a:schemeClr val="bg1"/>
                </a:solidFill>
              </a:rPr>
              <a:t>Medical Imaging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2718485-2BF3-4E95-92B9-3D8FC94D2002}"/>
              </a:ext>
            </a:extLst>
          </p:cNvPr>
          <p:cNvSpPr txBox="1"/>
          <p:nvPr/>
        </p:nvSpPr>
        <p:spPr>
          <a:xfrm>
            <a:off x="4239378" y="4998775"/>
            <a:ext cx="38748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chemeClr val="bg1"/>
                </a:solidFill>
              </a:rPr>
              <a:t>Starting with cell irradiations,</a:t>
            </a:r>
          </a:p>
          <a:p>
            <a:pPr algn="ctr"/>
            <a:r>
              <a:rPr lang="en-US" i="1" dirty="0">
                <a:solidFill>
                  <a:schemeClr val="bg1"/>
                </a:solidFill>
              </a:rPr>
              <a:t>VHEE / FLASH beam parameters with medical partners.</a:t>
            </a:r>
            <a:endParaRPr lang="de-DE" i="1" dirty="0">
              <a:solidFill>
                <a:schemeClr val="bg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243A9D9-E2CF-4618-834F-1EC62C6E1D3A}"/>
              </a:ext>
            </a:extLst>
          </p:cNvPr>
          <p:cNvSpPr txBox="1"/>
          <p:nvPr/>
        </p:nvSpPr>
        <p:spPr>
          <a:xfrm>
            <a:off x="8200343" y="4998775"/>
            <a:ext cx="38748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chemeClr val="bg1"/>
                </a:solidFill>
              </a:rPr>
              <a:t>Medical imaging – the electron CT,</a:t>
            </a:r>
          </a:p>
          <a:p>
            <a:pPr algn="ctr"/>
            <a:r>
              <a:rPr lang="en-US" i="1" dirty="0">
                <a:solidFill>
                  <a:schemeClr val="bg1"/>
                </a:solidFill>
              </a:rPr>
              <a:t>DESY internal collaboration</a:t>
            </a:r>
            <a:endParaRPr lang="de-DE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19709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D464F56-2190-4458-B475-36EA1E990E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Infrastructure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medical</a:t>
            </a:r>
            <a:r>
              <a:rPr lang="de-DE" dirty="0"/>
              <a:t> </a:t>
            </a:r>
            <a:r>
              <a:rPr lang="de-DE" dirty="0" err="1"/>
              <a:t>experiments</a:t>
            </a:r>
            <a:endParaRPr lang="de-DE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74F302F-CFEC-4212-8005-134A3FD60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| ARES status | VHEE conference 2025 | F. Burkart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70B08D-DD41-47DF-B841-3347E87F83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504E0-22A4-4CE4-B523-ED0996D374BF}" type="slidenum">
              <a:rPr lang="de-DE" smtClean="0"/>
              <a:pPr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360528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PlaceHolder 1"/>
          <p:cNvSpPr>
            <a:spLocks noGrp="1"/>
          </p:cNvSpPr>
          <p:nvPr>
            <p:ph type="title"/>
          </p:nvPr>
        </p:nvSpPr>
        <p:spPr>
          <a:xfrm>
            <a:off x="407880" y="349560"/>
            <a:ext cx="11375640" cy="45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en-US" sz="3000" b="1" strike="noStrike" spc="-1">
                <a:solidFill>
                  <a:schemeClr val="accent1"/>
                </a:solidFill>
                <a:latin typeface="Arial"/>
              </a:rPr>
              <a:t>Three Experimental Areas for Users</a:t>
            </a:r>
            <a:endParaRPr lang="en-US" sz="30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323" name="PlaceHolder 2"/>
          <p:cNvSpPr>
            <a:spLocks noGrp="1"/>
          </p:cNvSpPr>
          <p:nvPr>
            <p:ph/>
          </p:nvPr>
        </p:nvSpPr>
        <p:spPr>
          <a:xfrm>
            <a:off x="407880" y="817560"/>
            <a:ext cx="11375640" cy="378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110000"/>
              </a:lnSpc>
              <a:buNone/>
              <a:tabLst>
                <a:tab pos="0" algn="l"/>
              </a:tabLst>
            </a:pPr>
            <a:r>
              <a:rPr lang="en-US" sz="1800" b="1" strike="noStrike" spc="-1">
                <a:solidFill>
                  <a:schemeClr val="accent2"/>
                </a:solidFill>
                <a:latin typeface="Arial"/>
              </a:rPr>
              <a:t>Full Flexibility</a:t>
            </a:r>
            <a:endParaRPr lang="en-US" sz="1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324" name="PlaceHolder 3"/>
          <p:cNvSpPr>
            <a:spLocks noGrp="1"/>
          </p:cNvSpPr>
          <p:nvPr>
            <p:ph type="ftr" idx="31"/>
          </p:nvPr>
        </p:nvSpPr>
        <p:spPr>
          <a:xfrm>
            <a:off x="839520" y="6580800"/>
            <a:ext cx="9900720" cy="18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defRPr lang="en-US" sz="1000" b="0" strike="noStrike" spc="-1">
                <a:solidFill>
                  <a:schemeClr val="dk1"/>
                </a:solidFill>
                <a:latin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</a:pPr>
            <a:r>
              <a:rPr lang="en-US" sz="1000" b="0" strike="noStrike" spc="-1">
                <a:solidFill>
                  <a:schemeClr val="dk1"/>
                </a:solidFill>
                <a:latin typeface="Arial"/>
              </a:rPr>
              <a:t>| ARES status | VHEE conference 2025 | F. Burkart</a:t>
            </a:r>
            <a:endParaRPr lang="de-DE" sz="10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25" name="Content Placeholder 5"/>
          <p:cNvPicPr/>
          <p:nvPr/>
        </p:nvPicPr>
        <p:blipFill>
          <a:blip r:embed="rId2"/>
          <a:stretch/>
        </p:blipFill>
        <p:spPr>
          <a:xfrm>
            <a:off x="261000" y="1362600"/>
            <a:ext cx="4105080" cy="43056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326" name="Textfeld 2"/>
          <p:cNvSpPr/>
          <p:nvPr/>
        </p:nvSpPr>
        <p:spPr>
          <a:xfrm>
            <a:off x="286560" y="5726880"/>
            <a:ext cx="3869280" cy="577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algn="ctr" defTabSz="457200">
              <a:lnSpc>
                <a:spcPct val="100000"/>
              </a:lnSpc>
            </a:pPr>
            <a:r>
              <a:rPr lang="en-GB" sz="1600" b="0" strike="noStrike" spc="-1">
                <a:solidFill>
                  <a:schemeClr val="dk1"/>
                </a:solidFill>
                <a:latin typeface="Arial"/>
              </a:rPr>
              <a:t>In UHV (~7e-10 mbar), highest precision,</a:t>
            </a:r>
            <a:endParaRPr lang="de-DE" sz="1600" b="0" strike="noStrike" spc="-1">
              <a:solidFill>
                <a:srgbClr val="000000"/>
              </a:solidFill>
              <a:latin typeface="Calibri"/>
            </a:endParaRPr>
          </a:p>
          <a:p>
            <a:pPr algn="ctr" defTabSz="457200">
              <a:lnSpc>
                <a:spcPct val="100000"/>
              </a:lnSpc>
            </a:pPr>
            <a:r>
              <a:rPr lang="en-GB" sz="1600" b="0" strike="noStrike" spc="-1">
                <a:solidFill>
                  <a:schemeClr val="dk1"/>
                </a:solidFill>
                <a:latin typeface="Arial"/>
              </a:rPr>
              <a:t>best beam control.</a:t>
            </a:r>
            <a:endParaRPr lang="de-DE" sz="16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7" name="Textfeld 9"/>
          <p:cNvSpPr/>
          <p:nvPr/>
        </p:nvSpPr>
        <p:spPr>
          <a:xfrm>
            <a:off x="5400000" y="5724720"/>
            <a:ext cx="2249280" cy="333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en-GB" sz="1600" b="0" strike="noStrike" spc="-1">
                <a:solidFill>
                  <a:schemeClr val="dk1"/>
                </a:solidFill>
                <a:latin typeface="Arial"/>
              </a:rPr>
              <a:t>In air, highest flexibility.</a:t>
            </a:r>
            <a:endParaRPr lang="de-DE" sz="16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8" name="Textfeld 10"/>
          <p:cNvSpPr/>
          <p:nvPr/>
        </p:nvSpPr>
        <p:spPr>
          <a:xfrm>
            <a:off x="8972640" y="5663520"/>
            <a:ext cx="2682360" cy="577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457200">
              <a:lnSpc>
                <a:spcPct val="100000"/>
              </a:lnSpc>
            </a:pPr>
            <a:r>
              <a:rPr lang="en-GB" sz="1600" b="0" strike="noStrike" spc="-1">
                <a:solidFill>
                  <a:schemeClr val="dk1"/>
                </a:solidFill>
                <a:latin typeface="Arial"/>
              </a:rPr>
              <a:t>In low pressure vacuum, detector test stand.</a:t>
            </a:r>
            <a:endParaRPr lang="de-DE" sz="16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29" name="Picture 9"/>
          <p:cNvPicPr/>
          <p:nvPr/>
        </p:nvPicPr>
        <p:blipFill>
          <a:blip r:embed="rId3"/>
          <a:stretch/>
        </p:blipFill>
        <p:spPr>
          <a:xfrm>
            <a:off x="4552200" y="1362600"/>
            <a:ext cx="3961080" cy="43056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330" name="Picture 10"/>
          <p:cNvPicPr/>
          <p:nvPr/>
        </p:nvPicPr>
        <p:blipFill>
          <a:blip r:embed="rId4"/>
          <a:stretch/>
        </p:blipFill>
        <p:spPr>
          <a:xfrm>
            <a:off x="8699040" y="1362600"/>
            <a:ext cx="3229200" cy="43056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331" name="ARES_Stage_3.png" descr="ARES_Stage_3.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0455480" y="96480"/>
            <a:ext cx="1460880" cy="948960"/>
          </a:xfrm>
          <a:prstGeom prst="rect">
            <a:avLst/>
          </a:prstGeom>
          <a:noFill/>
          <a:ln w="12700"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8312BFEB-891C-DC1C-B7D9-D9CFEC3D1A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3938" y="75873"/>
            <a:ext cx="3541095" cy="472146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D6F5D78-127B-48E1-93DE-7DF3D65577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S2 Bio lab</a:t>
            </a:r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5FC9EC4-1DFD-44E7-B293-4E7BBE873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| ARES status | VHEE conference 2025 | F. Burkart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B7CCF9-4F5C-4861-9022-1078CC4D01A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Available for medical experiments at ARES.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87A8F6E-1BB0-4193-AE4A-3B30A775B05F}"/>
              </a:ext>
            </a:extLst>
          </p:cNvPr>
          <p:cNvSpPr txBox="1"/>
          <p:nvPr/>
        </p:nvSpPr>
        <p:spPr>
          <a:xfrm>
            <a:off x="0" y="5862305"/>
            <a:ext cx="59014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provides all the necessary equipment to cultivate, store, manipulate and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analyse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biological agents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290DE74-DBC8-4AAC-A7E2-90011F80EB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4229" y="5118155"/>
            <a:ext cx="3937815" cy="1256149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F94CCD09-06EA-39A5-7D09-5E19E1F08476}"/>
              </a:ext>
            </a:extLst>
          </p:cNvPr>
          <p:cNvSpPr txBox="1"/>
          <p:nvPr/>
        </p:nvSpPr>
        <p:spPr>
          <a:xfrm>
            <a:off x="8332587" y="4282771"/>
            <a:ext cx="3743796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BSL2 </a:t>
            </a:r>
            <a:r>
              <a:rPr kumimoji="0" lang="de-DE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safety</a:t>
            </a:r>
            <a:r>
              <a:rPr kumimoji="0" lang="de-DE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de-DE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workbench</a:t>
            </a:r>
            <a:r>
              <a:rPr kumimoji="0" lang="de-DE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de-DE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equipped</a:t>
            </a:r>
            <a:r>
              <a:rPr kumimoji="0" lang="de-DE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de-DE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with</a:t>
            </a:r>
            <a:r>
              <a:rPr kumimoji="0" lang="de-DE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a mini </a:t>
            </a:r>
            <a:r>
              <a:rPr kumimoji="0" lang="de-DE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centrifuge</a:t>
            </a:r>
            <a:r>
              <a:rPr kumimoji="0" lang="de-DE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</a:t>
            </a:r>
            <a:r>
              <a:rPr kumimoji="0" lang="de-DE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vortexer</a:t>
            </a:r>
            <a:r>
              <a:rPr kumimoji="0" lang="de-DE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</a:t>
            </a:r>
            <a:r>
              <a:rPr kumimoji="0" lang="de-DE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vacuum</a:t>
            </a:r>
            <a:r>
              <a:rPr kumimoji="0" lang="de-DE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pump,…</a:t>
            </a:r>
            <a:endParaRPr kumimoji="0" lang="en-GB" sz="1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C72934AF-5D9F-44F0-995F-F7B7D487906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544502" y="696541"/>
            <a:ext cx="4166049" cy="3124537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7B0CD2F4-EC6A-27E9-6F63-A0C96CDF327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53002" y="1548255"/>
            <a:ext cx="3303365" cy="2239079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EA1E027D-6BD7-072C-AD51-FA67E6499F8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0497" y="3456791"/>
            <a:ext cx="3303365" cy="2477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636216"/>
      </p:ext>
    </p:extLst>
  </p:cSld>
  <p:clrMapOvr>
    <a:masterClrMapping/>
  </p:clrMapOvr>
</p:sld>
</file>

<file path=ppt/theme/theme1.xml><?xml version="1.0" encoding="utf-8"?>
<a:theme xmlns:a="http://schemas.openxmlformats.org/drawingml/2006/main" name="DESY Master">
  <a:themeElements>
    <a:clrScheme name="Office">
      <a:dk1>
        <a:srgbClr val="000000"/>
      </a:dk1>
      <a:lt1>
        <a:srgbClr val="FFFFFF"/>
      </a:lt1>
      <a:dk2>
        <a:srgbClr val="009FDF"/>
      </a:dk2>
      <a:lt2>
        <a:srgbClr val="EAF1F4"/>
      </a:lt2>
      <a:accent1>
        <a:srgbClr val="007BC8"/>
      </a:accent1>
      <a:accent2>
        <a:srgbClr val="003A57"/>
      </a:accent2>
      <a:accent3>
        <a:srgbClr val="008938"/>
      </a:accent3>
      <a:accent4>
        <a:srgbClr val="005A5A"/>
      </a:accent4>
      <a:accent5>
        <a:srgbClr val="D2006E"/>
      </a:accent5>
      <a:accent6>
        <a:srgbClr val="50509B"/>
      </a:accent6>
      <a:hlink>
        <a:srgbClr val="007BC8"/>
      </a:hlink>
      <a:folHlink>
        <a:srgbClr val="007BC8"/>
      </a:folHlink>
    </a:clrScheme>
    <a:fontScheme name="Desy Master 2024">
      <a:majorFont>
        <a:latin typeface="DesySans Office Cn Medium"/>
        <a:ea typeface=""/>
        <a:cs typeface=""/>
      </a:majorFont>
      <a:minorFont>
        <a:latin typeface="DesySans Offic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custClrLst>
    <a:custClr name="Orange">
      <a:srgbClr val="EB6E0F"/>
    </a:custClr>
    <a:custClr name="Dunkelblau">
      <a:srgbClr val="00233C"/>
    </a:custClr>
  </a:custClrLst>
  <a:extLst>
    <a:ext uri="{05A4C25C-085E-4340-85A3-A5531E510DB2}">
      <thm15:themeFamily xmlns:thm15="http://schemas.microsoft.com/office/thememl/2012/main" name="DESY-PPT-Master_05_2025" id="{E4DAE04C-5CDC-A345-B787-CC326890C53D}" vid="{8A6E42BB-B41F-9E4C-9326-0CF3BCF0168E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Calibri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DESY-PPT-Master_05_2025</Template>
  <TotalTime>0</TotalTime>
  <Words>1560</Words>
  <Application>Microsoft Macintosh PowerPoint</Application>
  <PresentationFormat>Breitbild</PresentationFormat>
  <Paragraphs>229</Paragraphs>
  <Slides>27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12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27</vt:i4>
      </vt:variant>
    </vt:vector>
  </HeadingPairs>
  <TitlesOfParts>
    <vt:vector size="40" baseType="lpstr">
      <vt:lpstr>Times New Roman</vt:lpstr>
      <vt:lpstr>Arial</vt:lpstr>
      <vt:lpstr>Wingdings 3</vt:lpstr>
      <vt:lpstr>DesySans Office Cn Regular</vt:lpstr>
      <vt:lpstr>DesySans Office Cn Medium</vt:lpstr>
      <vt:lpstr>DejaVu Sans</vt:lpstr>
      <vt:lpstr>DesySans Office</vt:lpstr>
      <vt:lpstr>DesySans Office Cn Heavy</vt:lpstr>
      <vt:lpstr>Symbol</vt:lpstr>
      <vt:lpstr>DesySans Office Cn Bold</vt:lpstr>
      <vt:lpstr>Calibri</vt:lpstr>
      <vt:lpstr>Wingdings</vt:lpstr>
      <vt:lpstr>DESY Master</vt:lpstr>
      <vt:lpstr>ARES @ DESY </vt:lpstr>
      <vt:lpstr>Since last VHEE 2023 … status update!</vt:lpstr>
      <vt:lpstr>Deutsche Elektronen Synchrotron (DESY)</vt:lpstr>
      <vt:lpstr>DESYs accelerator landscape</vt:lpstr>
      <vt:lpstr>ARES, A Precision Tool for Accelerator Science, Technology and Application Developments  </vt:lpstr>
      <vt:lpstr>The 3 pillars for medical research</vt:lpstr>
      <vt:lpstr>Infrastructure for medical experiments</vt:lpstr>
      <vt:lpstr>Three Experimental Areas for Users</vt:lpstr>
      <vt:lpstr>S2 Bio lab</vt:lpstr>
      <vt:lpstr>Dosimetry</vt:lpstr>
      <vt:lpstr>The challenge of „the dose“…</vt:lpstr>
      <vt:lpstr>Dosimetry development with the Wollongong university (Australia)</vt:lpstr>
      <vt:lpstr>PowerPoint-Präsentation</vt:lpstr>
      <vt:lpstr>Depth-dose curves in (solid) water  </vt:lpstr>
      <vt:lpstr>The results: Beam / Dose structure @ ARES</vt:lpstr>
      <vt:lpstr>Cell irradiations</vt:lpstr>
      <vt:lpstr>ARES collaboration with UKE</vt:lpstr>
      <vt:lpstr>How to hit the cells with small beams?</vt:lpstr>
      <vt:lpstr>How to hit the cells?</vt:lpstr>
      <vt:lpstr>Developing routines and first results</vt:lpstr>
      <vt:lpstr>Regular beam times with UKE, tumor cell irradiations  </vt:lpstr>
      <vt:lpstr>Studies with different types of samples</vt:lpstr>
      <vt:lpstr>Medical imaging</vt:lpstr>
      <vt:lpstr>eCT -  Medical imaging and treatment with one accelerator</vt:lpstr>
      <vt:lpstr>Summary</vt:lpstr>
      <vt:lpstr>ARES - summary</vt:lpstr>
      <vt:lpstr>Thank you!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Image Headline.</dc:title>
  <dc:subject/>
  <dc:creator>Burkart, Florian</dc:creator>
  <cp:keywords/>
  <dc:description/>
  <cp:lastModifiedBy>Microsoft Office User</cp:lastModifiedBy>
  <cp:revision>39</cp:revision>
  <dcterms:created xsi:type="dcterms:W3CDTF">2025-05-15T12:27:35Z</dcterms:created>
  <dcterms:modified xsi:type="dcterms:W3CDTF">2025-09-15T10:31:36Z</dcterms:modified>
  <cp:category/>
</cp:coreProperties>
</file>