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6" r:id="rId5"/>
    <p:sldMasterId id="2147483701" r:id="rId6"/>
    <p:sldMasterId id="2147483716" r:id="rId7"/>
    <p:sldMasterId id="2147483731" r:id="rId8"/>
    <p:sldMasterId id="2147483746" r:id="rId9"/>
    <p:sldMasterId id="2147483748" r:id="rId10"/>
  </p:sldMasterIdLst>
  <p:notesMasterIdLst>
    <p:notesMasterId r:id="rId20"/>
  </p:notesMasterIdLst>
  <p:sldIdLst>
    <p:sldId id="496" r:id="rId11"/>
    <p:sldId id="492" r:id="rId12"/>
    <p:sldId id="485" r:id="rId13"/>
    <p:sldId id="256" r:id="rId14"/>
    <p:sldId id="493" r:id="rId15"/>
    <p:sldId id="495" r:id="rId16"/>
    <p:sldId id="497" r:id="rId17"/>
    <p:sldId id="494" r:id="rId18"/>
    <p:sldId id="49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FA4443-B776-6AFE-A21A-3F66F9D34440}" name="Angal-Kalinin, Deepa (STFC,DL,AST)" initials="DA" userId="S::deepa.angal-kalinin@stfc.ac.uk::c042ba6a-0a3e-48bf-9c18-fd031f915517" providerId="AD"/>
  <p188:author id="{C63C0099-7E21-DE83-9054-27908FCB6E45}" name="Pacey, Thomas (STFC,DL,AST)" initials="P(" userId="S::thomas.pacey@stfc.ac.uk::75be1923-886e-4547-ad2a-d227bac2f85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71A6B"/>
    <a:srgbClr val="CC00CC"/>
    <a:srgbClr val="FF33CC"/>
    <a:srgbClr val="7030A0"/>
    <a:srgbClr val="3B3BFF"/>
    <a:srgbClr val="00FFCC"/>
    <a:srgbClr val="616161"/>
    <a:srgbClr val="CB57C7"/>
    <a:srgbClr val="F08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EDD450-788A-4583-A7C0-91ED9BC765E1}" v="1872" dt="2025-09-16T10:38:29.690"/>
    <p1510:client id="{B2B56E6F-9664-4D51-8C58-AE512AF6AD10}" v="3" dt="2025-09-17T10:00:54.6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59" d="100"/>
          <a:sy n="59" d="100"/>
        </p:scale>
        <p:origin x="88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74DAA3-0523-416E-A618-144C5FA8A994}" type="datetimeFigureOut">
              <a:rPr lang="en-GB" smtClean="0"/>
              <a:t>17/09/2025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D96778-EE7D-4D92-926F-7FE8300DD020}" type="slidenum">
              <a:rPr lang="en-GB" smtClean="0"/>
              <a:t>‹#›</a:t>
            </a:fld>
            <a:endParaRPr lang="en-GB"/>
          </a:p>
        </p:txBody>
      </p:sp>
    </p:spTree>
    <p:extLst>
      <p:ext uri="{BB962C8B-B14F-4D97-AF65-F5344CB8AC3E}">
        <p14:creationId xmlns:p14="http://schemas.microsoft.com/office/powerpoint/2010/main" val="39480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D96778-EE7D-4D92-926F-7FE8300DD020}" type="slidenum">
              <a:rPr lang="en-GB" smtClean="0"/>
              <a:t>8</a:t>
            </a:fld>
            <a:endParaRPr lang="en-GB"/>
          </a:p>
        </p:txBody>
      </p:sp>
    </p:spTree>
    <p:extLst>
      <p:ext uri="{BB962C8B-B14F-4D97-AF65-F5344CB8AC3E}">
        <p14:creationId xmlns:p14="http://schemas.microsoft.com/office/powerpoint/2010/main" val="3052521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C01EB4CE-F587-4FD0-8F6D-B33F205944AD}" type="datetime1">
              <a:rPr lang="en-US" smtClean="0"/>
              <a:t>9/17/2025</a:t>
            </a:fld>
            <a:endParaRPr lang="en-US"/>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r>
              <a:rPr lang="en-US"/>
              <a:t>DL Staff Seminar: CLARA </a:t>
            </a:r>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3343935"/>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7C0B0442-8DBC-4943-B463-62928FC05550}" type="datetime1">
              <a:rPr lang="en-US" smtClean="0"/>
              <a:t>9/17/2025</a:t>
            </a:fld>
            <a:endParaRPr lang="en-US"/>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r>
              <a:rPr lang="en-US"/>
              <a:t>DL Staff Seminar: CLARA </a:t>
            </a:r>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4225698961"/>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fld id="{BB9426A6-E459-4752-A436-607FC5D6A680}" type="datetime1">
              <a:rPr lang="en-US" smtClean="0"/>
              <a:t>9/17/2025</a:t>
            </a:fld>
            <a:endParaRPr lang="en-US"/>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r>
              <a:rPr lang="en-US"/>
              <a:t>DL Staff Seminar: CLARA </a:t>
            </a:r>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457624543"/>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fld id="{BAAA5F27-5397-4794-A97A-6B388A04F14D}" type="datetime1">
              <a:rPr lang="en-US" smtClean="0"/>
              <a:t>9/17/2025</a:t>
            </a:fld>
            <a:endParaRPr lang="en-US"/>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r>
              <a:rPr lang="en-US"/>
              <a:t>DL Staff Seminar: CLARA </a:t>
            </a:r>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807154559"/>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990055"/>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BC06BC68-306C-4E74-AE22-23E0DDC6BFFF}" type="datetime1">
              <a:rPr lang="en-US" smtClean="0"/>
              <a:t>9/17/2025</a:t>
            </a:fld>
            <a:endParaRPr lang="en-GB"/>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r>
              <a:rPr lang="en-GB"/>
              <a:t>DL Staff Seminar: CLARA </a:t>
            </a:r>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862FB082-32F0-4A2A-BBA6-2F51FCB2A79A}" type="slidenum">
              <a:rPr lang="en-GB" smtClean="0"/>
              <a:t>‹#›</a:t>
            </a:fld>
            <a:endParaRPr lang="en-GB"/>
          </a:p>
        </p:txBody>
      </p:sp>
    </p:spTree>
    <p:extLst>
      <p:ext uri="{BB962C8B-B14F-4D97-AF65-F5344CB8AC3E}">
        <p14:creationId xmlns:p14="http://schemas.microsoft.com/office/powerpoint/2010/main" val="932071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38E5933F-B2B6-4860-9DAD-869891F34B17}" type="datetime1">
              <a:rPr lang="en-US" smtClean="0"/>
              <a:t>9/17/2025</a:t>
            </a:fld>
            <a:endParaRPr lang="en-GB"/>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r>
              <a:rPr lang="en-GB"/>
              <a:t>DL Staff Seminar: CLARA </a:t>
            </a:r>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862FB082-32F0-4A2A-BBA6-2F51FCB2A79A}" type="slidenum">
              <a:rPr lang="en-GB" smtClean="0"/>
              <a:t>‹#›</a:t>
            </a:fld>
            <a:endParaRPr lang="en-GB"/>
          </a:p>
        </p:txBody>
      </p:sp>
    </p:spTree>
    <p:extLst>
      <p:ext uri="{BB962C8B-B14F-4D97-AF65-F5344CB8AC3E}">
        <p14:creationId xmlns:p14="http://schemas.microsoft.com/office/powerpoint/2010/main" val="1210645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F0282F25-295A-4166-AEE6-EEBB31C6AA08}" type="datetime1">
              <a:rPr lang="en-US" smtClean="0"/>
              <a:t>9/17/2025</a:t>
            </a:fld>
            <a:endParaRPr lang="en-GB"/>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r>
              <a:rPr lang="en-GB"/>
              <a:t>DL Staff Seminar: CLARA </a:t>
            </a:r>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862FB082-32F0-4A2A-BBA6-2F51FCB2A79A}" type="slidenum">
              <a:rPr lang="en-GB" smtClean="0"/>
              <a:t>‹#›</a:t>
            </a:fld>
            <a:endParaRPr lang="en-GB"/>
          </a:p>
        </p:txBody>
      </p:sp>
    </p:spTree>
    <p:extLst>
      <p:ext uri="{BB962C8B-B14F-4D97-AF65-F5344CB8AC3E}">
        <p14:creationId xmlns:p14="http://schemas.microsoft.com/office/powerpoint/2010/main" val="1759121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E6F47843-7E08-449B-9C42-067E9495417F}" type="datetime1">
              <a:rPr lang="en-US" smtClean="0"/>
              <a:t>9/17/2025</a:t>
            </a:fld>
            <a:endParaRPr lang="en-GB"/>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r>
              <a:rPr lang="en-GB"/>
              <a:t>DL Staff Seminar: CLARA </a:t>
            </a:r>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862FB082-32F0-4A2A-BBA6-2F51FCB2A79A}" type="slidenum">
              <a:rPr lang="en-GB" smtClean="0"/>
              <a:t>‹#›</a:t>
            </a:fld>
            <a:endParaRPr lang="en-GB"/>
          </a:p>
        </p:txBody>
      </p:sp>
    </p:spTree>
    <p:extLst>
      <p:ext uri="{BB962C8B-B14F-4D97-AF65-F5344CB8AC3E}">
        <p14:creationId xmlns:p14="http://schemas.microsoft.com/office/powerpoint/2010/main" val="322815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F54B5200-FE01-41A8-A762-0FDCC1D10130}" type="datetime1">
              <a:rPr lang="en-US" smtClean="0"/>
              <a:t>9/17/2025</a:t>
            </a:fld>
            <a:endParaRPr lang="en-GB"/>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r>
              <a:rPr lang="en-GB"/>
              <a:t>DL Staff Seminar: CLARA </a:t>
            </a:r>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862FB082-32F0-4A2A-BBA6-2F51FCB2A79A}" type="slidenum">
              <a:rPr lang="en-GB" smtClean="0"/>
              <a:t>‹#›</a:t>
            </a:fld>
            <a:endParaRPr lang="en-GB"/>
          </a:p>
        </p:txBody>
      </p:sp>
    </p:spTree>
    <p:extLst>
      <p:ext uri="{BB962C8B-B14F-4D97-AF65-F5344CB8AC3E}">
        <p14:creationId xmlns:p14="http://schemas.microsoft.com/office/powerpoint/2010/main" val="1436875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824CDE61-85E5-4072-BF34-D7F18599ED60}" type="datetime1">
              <a:rPr lang="en-US" smtClean="0"/>
              <a:t>9/17/2025</a:t>
            </a:fld>
            <a:endParaRPr lang="en-GB"/>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r>
              <a:rPr lang="en-GB"/>
              <a:t>DL Staff Seminar: CLARA </a:t>
            </a:r>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862FB082-32F0-4A2A-BBA6-2F51FCB2A79A}" type="slidenum">
              <a:rPr lang="en-GB" smtClean="0"/>
              <a:t>‹#›</a:t>
            </a:fld>
            <a:endParaRPr lang="en-GB"/>
          </a:p>
        </p:txBody>
      </p:sp>
    </p:spTree>
    <p:extLst>
      <p:ext uri="{BB962C8B-B14F-4D97-AF65-F5344CB8AC3E}">
        <p14:creationId xmlns:p14="http://schemas.microsoft.com/office/powerpoint/2010/main" val="1610237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8B14477E-2BC2-4AFE-9330-7304CD1FC58B}" type="datetime1">
              <a:rPr lang="en-US" smtClean="0"/>
              <a:t>9/17/2025</a:t>
            </a:fld>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r>
              <a:rPr lang="en-US"/>
              <a:t>DL Staff Seminar: CLARA </a:t>
            </a:r>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869311498"/>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47AF9BC3-9CFD-4E1D-9F74-82CCDAB52301}" type="datetime1">
              <a:rPr lang="en-US" smtClean="0"/>
              <a:t>9/17/2025</a:t>
            </a:fld>
            <a:endParaRPr lang="en-GB"/>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r>
              <a:rPr lang="en-GB"/>
              <a:t>DL Staff Seminar: CLARA </a:t>
            </a:r>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862FB082-32F0-4A2A-BBA6-2F51FCB2A79A}" type="slidenum">
              <a:rPr lang="en-GB" smtClean="0"/>
              <a:t>‹#›</a:t>
            </a:fld>
            <a:endParaRPr lang="en-GB"/>
          </a:p>
        </p:txBody>
      </p:sp>
    </p:spTree>
    <p:extLst>
      <p:ext uri="{BB962C8B-B14F-4D97-AF65-F5344CB8AC3E}">
        <p14:creationId xmlns:p14="http://schemas.microsoft.com/office/powerpoint/2010/main" val="6799052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03EC1C4B-41F3-4B02-9442-655168069B6D}" type="datetime1">
              <a:rPr lang="en-US" smtClean="0"/>
              <a:t>9/17/2025</a:t>
            </a:fld>
            <a:endParaRPr lang="en-GB"/>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r>
              <a:rPr lang="en-GB"/>
              <a:t>DL Staff Seminar: CLARA </a:t>
            </a:r>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862FB082-32F0-4A2A-BBA6-2F51FCB2A79A}" type="slidenum">
              <a:rPr lang="en-GB" smtClean="0"/>
              <a:t>‹#›</a:t>
            </a:fld>
            <a:endParaRPr lang="en-GB"/>
          </a:p>
        </p:txBody>
      </p:sp>
    </p:spTree>
    <p:extLst>
      <p:ext uri="{BB962C8B-B14F-4D97-AF65-F5344CB8AC3E}">
        <p14:creationId xmlns:p14="http://schemas.microsoft.com/office/powerpoint/2010/main" val="1101497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2B096E80-C6FD-4301-B8DE-D47857929761}" type="datetime1">
              <a:rPr lang="en-US" smtClean="0"/>
              <a:t>9/17/2025</a:t>
            </a:fld>
            <a:endParaRPr lang="en-GB"/>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r>
              <a:rPr lang="en-GB"/>
              <a:t>DL Staff Seminar: CLARA </a:t>
            </a:r>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862FB082-32F0-4A2A-BBA6-2F51FCB2A79A}" type="slidenum">
              <a:rPr lang="en-GB" smtClean="0"/>
              <a:t>‹#›</a:t>
            </a:fld>
            <a:endParaRPr lang="en-GB"/>
          </a:p>
        </p:txBody>
      </p:sp>
    </p:spTree>
    <p:extLst>
      <p:ext uri="{BB962C8B-B14F-4D97-AF65-F5344CB8AC3E}">
        <p14:creationId xmlns:p14="http://schemas.microsoft.com/office/powerpoint/2010/main" val="3548333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fld id="{61FABEB2-02E5-48DB-A061-7C23A7923C9A}" type="datetime1">
              <a:rPr lang="en-US" smtClean="0"/>
              <a:t>9/17/2025</a:t>
            </a:fld>
            <a:endParaRPr lang="en-GB"/>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r>
              <a:rPr lang="en-GB"/>
              <a:t>DL Staff Seminar: CLARA </a:t>
            </a:r>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862FB082-32F0-4A2A-BBA6-2F51FCB2A79A}" type="slidenum">
              <a:rPr lang="en-GB" smtClean="0"/>
              <a:t>‹#›</a:t>
            </a:fld>
            <a:endParaRPr lang="en-GB"/>
          </a:p>
        </p:txBody>
      </p:sp>
    </p:spTree>
    <p:extLst>
      <p:ext uri="{BB962C8B-B14F-4D97-AF65-F5344CB8AC3E}">
        <p14:creationId xmlns:p14="http://schemas.microsoft.com/office/powerpoint/2010/main" val="2975679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fld id="{F074DCF5-CC45-4128-B4A4-351F7637C71D}" type="datetime1">
              <a:rPr lang="en-US" smtClean="0"/>
              <a:t>9/17/2025</a:t>
            </a:fld>
            <a:endParaRPr lang="en-GB"/>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r>
              <a:rPr lang="en-GB"/>
              <a:t>DL Staff Seminar: CLARA </a:t>
            </a:r>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862FB082-32F0-4A2A-BBA6-2F51FCB2A79A}" type="slidenum">
              <a:rPr lang="en-GB" smtClean="0"/>
              <a:t>‹#›</a:t>
            </a:fld>
            <a:endParaRPr lang="en-GB"/>
          </a:p>
        </p:txBody>
      </p:sp>
    </p:spTree>
    <p:extLst>
      <p:ext uri="{BB962C8B-B14F-4D97-AF65-F5344CB8AC3E}">
        <p14:creationId xmlns:p14="http://schemas.microsoft.com/office/powerpoint/2010/main" val="223896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0938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5109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E2634B5C-2A98-406E-A63E-3BF7464379CD}" type="datetime1">
              <a:rPr lang="en-US" smtClean="0"/>
              <a:t>9/17/2025</a:t>
            </a:fld>
            <a:endParaRPr lang="en-US"/>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r>
              <a:rPr lang="en-US"/>
              <a:t>DL Staff Seminar: CLARA </a:t>
            </a:r>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452087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1EB2B1E2-D588-489F-AD37-67AF37D9BF07}" type="datetime1">
              <a:rPr lang="en-US" smtClean="0"/>
              <a:t>9/17/2025</a:t>
            </a:fld>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r>
              <a:rPr lang="en-US"/>
              <a:t>DL Staff Seminar: CLARA </a:t>
            </a:r>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7472671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A6F2EAF4-1E4C-4EF8-83AF-3C106C3D4036}" type="datetime1">
              <a:rPr lang="en-US" smtClean="0"/>
              <a:t>9/17/2025</a:t>
            </a:fld>
            <a:endParaRPr lang="en-US"/>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r>
              <a:rPr lang="en-US"/>
              <a:t>DL Staff Seminar: CLARA </a:t>
            </a:r>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020849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7B40149A-2945-45FA-AF48-868A3CE4D49E}" type="datetime1">
              <a:rPr lang="en-US" smtClean="0"/>
              <a:t>9/17/2025</a:t>
            </a:fld>
            <a:endParaRPr lang="en-US"/>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r>
              <a:rPr lang="en-US"/>
              <a:t>DL Staff Seminar: CLARA </a:t>
            </a:r>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658023083"/>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3D85F3B4-C33A-4F54-A1A4-BA88AB42E96A}" type="datetime1">
              <a:rPr lang="en-US" smtClean="0"/>
              <a:t>9/17/2025</a:t>
            </a:fld>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r>
              <a:rPr lang="en-US"/>
              <a:t>DL Staff Seminar: CLARA </a:t>
            </a:r>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7948491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0E0AA1B2-D2F4-4EC6-85D5-4B11E4FEE5E6}" type="datetime1">
              <a:rPr lang="en-US" smtClean="0"/>
              <a:t>9/17/2025</a:t>
            </a:fld>
            <a:endParaRPr lang="en-US"/>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r>
              <a:rPr lang="en-US"/>
              <a:t>DL Staff Seminar: CLARA </a:t>
            </a:r>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6908674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7DCDA7E0-68B7-47CC-A4C4-55365151AE4A}" type="datetime1">
              <a:rPr lang="en-US" smtClean="0"/>
              <a:t>9/17/2025</a:t>
            </a:fld>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r>
              <a:rPr lang="en-US"/>
              <a:t>DL Staff Seminar: CLARA </a:t>
            </a:r>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8973637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205CD261-F951-400C-B7D9-C2E3F64EB5B0}" type="datetime1">
              <a:rPr lang="en-US" smtClean="0"/>
              <a:t>9/17/2025</a:t>
            </a:fld>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r>
              <a:rPr lang="en-US"/>
              <a:t>DL Staff Seminar: CLARA </a:t>
            </a:r>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7974604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68858270-F15C-488A-B7AA-A35D0B0DBAAB}" type="datetime1">
              <a:rPr lang="en-US" smtClean="0"/>
              <a:t>9/17/2025</a:t>
            </a:fld>
            <a:endParaRPr lang="en-US"/>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r>
              <a:rPr lang="en-US"/>
              <a:t>DL Staff Seminar: CLARA </a:t>
            </a:r>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0565085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6F7AE982-A80F-4BBA-A04B-7B27133CAFAA}" type="datetime1">
              <a:rPr lang="en-US" smtClean="0"/>
              <a:t>9/17/2025</a:t>
            </a:fld>
            <a:endParaRPr lang="en-US"/>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r>
              <a:rPr lang="en-US"/>
              <a:t>DL Staff Seminar: CLARA </a:t>
            </a:r>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45113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fld id="{6583A0B7-B565-47F1-95DA-D886CB3D089C}" type="datetime1">
              <a:rPr lang="en-US" smtClean="0"/>
              <a:t>9/17/2025</a:t>
            </a:fld>
            <a:endParaRPr lang="en-US"/>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r>
              <a:rPr lang="en-US"/>
              <a:t>DL Staff Seminar: CLARA </a:t>
            </a:r>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4085988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fld id="{21178048-9045-4411-8D6E-EF74E6215A91}" type="datetime1">
              <a:rPr lang="en-US" smtClean="0"/>
              <a:t>9/17/2025</a:t>
            </a:fld>
            <a:endParaRPr lang="en-US"/>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r>
              <a:rPr lang="en-US"/>
              <a:t>DL Staff Seminar: CLARA </a:t>
            </a:r>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4699554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45789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0072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3907B38A-19B0-4D1C-A850-89A67F0410D2}" type="datetime1">
              <a:rPr lang="en-US" smtClean="0"/>
              <a:t>9/17/2025</a:t>
            </a:fld>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r>
              <a:rPr lang="en-US"/>
              <a:t>DL Staff Seminar: CLARA </a:t>
            </a:r>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860428737"/>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23107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r>
              <a:rPr lang="en-US"/>
              <a:t>20/09/2023</a:t>
            </a:r>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r>
              <a:rPr lang="fr-FR"/>
              <a:t>T Pacey - EAAC 2023, Elba, Italy</a:t>
            </a:r>
            <a:endParaRPr lang="en-US"/>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343698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r>
              <a:rPr lang="en-US"/>
              <a:t>20/09/2023</a:t>
            </a:r>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r>
              <a:rPr lang="fr-FR"/>
              <a:t>T Pacey - EAAC 2023, Elba, Italy</a:t>
            </a:r>
            <a:endParaRPr lang="en-US"/>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7756761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r>
              <a:rPr lang="en-US"/>
              <a:t>20/09/2023</a:t>
            </a:r>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r>
              <a:rPr lang="fr-FR"/>
              <a:t>T Pacey - EAAC 2023, Elba, Italy</a:t>
            </a:r>
            <a:endParaRPr lang="en-US"/>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1847359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r>
              <a:rPr lang="en-US"/>
              <a:t>20/09/2023</a:t>
            </a:r>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r>
              <a:rPr lang="fr-FR"/>
              <a:t>T Pacey - EAAC 2023, Elba, Italy</a:t>
            </a:r>
            <a:endParaRPr lang="en-US"/>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925681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r>
              <a:rPr lang="en-US"/>
              <a:t>20/09/2023</a:t>
            </a:r>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r>
              <a:rPr lang="fr-FR"/>
              <a:t>T Pacey - EAAC 2023, Elba, Italy</a:t>
            </a:r>
            <a:endParaRPr lang="en-US"/>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2729997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r>
              <a:rPr lang="en-US"/>
              <a:t>20/09/2023</a:t>
            </a:r>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r>
              <a:rPr lang="fr-FR"/>
              <a:t>T Pacey - EAAC 2023, Elba, Italy</a:t>
            </a:r>
            <a:endParaRPr lang="en-US"/>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9648307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r>
              <a:rPr lang="en-US"/>
              <a:t>20/09/2023</a:t>
            </a:r>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r>
              <a:rPr lang="fr-FR"/>
              <a:t>T Pacey - EAAC 2023, Elba, Italy</a:t>
            </a:r>
            <a:endParaRPr lang="en-US"/>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6807602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r>
              <a:rPr lang="en-US"/>
              <a:t>20/09/2023</a:t>
            </a:r>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r>
              <a:rPr lang="fr-FR"/>
              <a:t>T Pacey - EAAC 2023, Elba, Italy</a:t>
            </a:r>
            <a:endParaRPr lang="en-US"/>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8577900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r>
              <a:rPr lang="en-US"/>
              <a:t>20/09/2023</a:t>
            </a:r>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r>
              <a:rPr lang="fr-FR"/>
              <a:t>T Pacey - EAAC 2023, Elba, Italy</a:t>
            </a:r>
            <a:endParaRPr lang="en-US"/>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4004206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F59FEC6E-100E-4FFC-8C3A-74C40687EB06}" type="datetime1">
              <a:rPr lang="en-US" smtClean="0"/>
              <a:t>9/17/2025</a:t>
            </a:fld>
            <a:endParaRPr lang="en-US"/>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r>
              <a:rPr lang="en-US"/>
              <a:t>DL Staff Seminar: CLARA </a:t>
            </a:r>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571187180"/>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r>
              <a:rPr lang="en-US"/>
              <a:t>20/09/2023</a:t>
            </a:r>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r>
              <a:rPr lang="fr-FR"/>
              <a:t>T Pacey - EAAC 2023, Elba, Italy</a:t>
            </a:r>
            <a:endParaRPr lang="en-US"/>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5927978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r>
              <a:rPr lang="en-US"/>
              <a:t>20/09/2023</a:t>
            </a:r>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r>
              <a:rPr lang="fr-FR"/>
              <a:t>T Pacey - EAAC 2023, Elba, Italy</a:t>
            </a:r>
            <a:endParaRPr lang="en-US"/>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1867226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34346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63033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14BD68BC-1AD8-B640-8B1E-602BF3073AFD}" type="datetimeFigureOut">
              <a:rPr lang="en-US" smtClean="0"/>
              <a:t>9/17/2025</a:t>
            </a:fld>
            <a:endParaRPr lang="en-US"/>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9617663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14BD68BC-1AD8-B640-8B1E-602BF3073AFD}" type="datetimeFigureOut">
              <a:rPr lang="en-US" smtClean="0"/>
              <a:t>9/17/2025</a:t>
            </a:fld>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336533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14BD68BC-1AD8-B640-8B1E-602BF3073AFD}" type="datetimeFigureOut">
              <a:rPr lang="en-US" smtClean="0"/>
              <a:t>9/17/2025</a:t>
            </a:fld>
            <a:endParaRPr lang="en-US"/>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6547306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14BD68BC-1AD8-B640-8B1E-602BF3073AFD}" type="datetimeFigureOut">
              <a:rPr lang="en-US" smtClean="0"/>
              <a:t>9/17/2025</a:t>
            </a:fld>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3524054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14BD68BC-1AD8-B640-8B1E-602BF3073AFD}" type="datetimeFigureOut">
              <a:rPr lang="en-US" smtClean="0"/>
              <a:t>9/17/2025</a:t>
            </a:fld>
            <a:endParaRPr lang="en-US"/>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182669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14BD68BC-1AD8-B640-8B1E-602BF3073AFD}" type="datetimeFigureOut">
              <a:rPr lang="en-US" smtClean="0"/>
              <a:t>9/17/2025</a:t>
            </a:fld>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420942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6FD5F89E-8388-4EEA-B9ED-3F8DF42516E0}" type="datetime1">
              <a:rPr lang="en-US" smtClean="0"/>
              <a:t>9/17/2025</a:t>
            </a:fld>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r>
              <a:rPr lang="en-US"/>
              <a:t>DL Staff Seminar: CLARA </a:t>
            </a:r>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177166753"/>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14BD68BC-1AD8-B640-8B1E-602BF3073AFD}" type="datetimeFigureOut">
              <a:rPr lang="en-US" smtClean="0"/>
              <a:t>9/17/2025</a:t>
            </a:fld>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4466600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14BD68BC-1AD8-B640-8B1E-602BF3073AFD}" type="datetimeFigureOut">
              <a:rPr lang="en-US" smtClean="0"/>
              <a:t>9/17/2025</a:t>
            </a:fld>
            <a:endParaRPr lang="en-US"/>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1954845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14BD68BC-1AD8-B640-8B1E-602BF3073AFD}" type="datetimeFigureOut">
              <a:rPr lang="en-US" smtClean="0"/>
              <a:t>9/17/2025</a:t>
            </a:fld>
            <a:endParaRPr lang="en-US"/>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9055436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fld id="{14BD68BC-1AD8-B640-8B1E-602BF3073AFD}" type="datetimeFigureOut">
              <a:rPr lang="en-US" smtClean="0"/>
              <a:t>9/17/2025</a:t>
            </a:fld>
            <a:endParaRPr lang="en-US"/>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8402785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fld id="{14BD68BC-1AD8-B640-8B1E-602BF3073AFD}" type="datetimeFigureOut">
              <a:rPr lang="en-US" smtClean="0"/>
              <a:t>9/17/2025</a:t>
            </a:fld>
            <a:endParaRPr lang="en-US"/>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4390806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5604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439424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4266257812"/>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CC1D5-F98E-1370-A19E-38E744510A8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29103EF-E0F0-0644-3631-0C16E32CD0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96FAB39-1231-8987-8F03-17742A53A59D}"/>
              </a:ext>
            </a:extLst>
          </p:cNvPr>
          <p:cNvSpPr>
            <a:spLocks noGrp="1"/>
          </p:cNvSpPr>
          <p:nvPr>
            <p:ph type="dt" sz="half" idx="10"/>
          </p:nvPr>
        </p:nvSpPr>
        <p:spPr/>
        <p:txBody>
          <a:bodyPr/>
          <a:lstStyle/>
          <a:p>
            <a:fld id="{011CA477-BBD9-AA43-9693-9B4C99C100EE}" type="datetimeFigureOut">
              <a:rPr lang="en-US" smtClean="0"/>
              <a:t>9/17/2025</a:t>
            </a:fld>
            <a:endParaRPr lang="en-US"/>
          </a:p>
        </p:txBody>
      </p:sp>
      <p:sp>
        <p:nvSpPr>
          <p:cNvPr id="5" name="Footer Placeholder 4">
            <a:extLst>
              <a:ext uri="{FF2B5EF4-FFF2-40B4-BE49-F238E27FC236}">
                <a16:creationId xmlns:a16="http://schemas.microsoft.com/office/drawing/2014/main" id="{A2C2B298-5F87-061B-4C30-16DA4B90E5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B9CB28-E0BF-9E35-7D7C-0B71229036AA}"/>
              </a:ext>
            </a:extLst>
          </p:cNvPr>
          <p:cNvSpPr>
            <a:spLocks noGrp="1"/>
          </p:cNvSpPr>
          <p:nvPr>
            <p:ph type="sldNum" sz="quarter" idx="12"/>
          </p:nvPr>
        </p:nvSpPr>
        <p:spPr/>
        <p:txBody>
          <a:bodyPr/>
          <a:lstStyle/>
          <a:p>
            <a:fld id="{2724ADC5-2F0D-884C-977D-5E4A7856DB91}" type="slidenum">
              <a:rPr lang="en-US" smtClean="0"/>
              <a:t>‹#›</a:t>
            </a:fld>
            <a:endParaRPr lang="en-US"/>
          </a:p>
        </p:txBody>
      </p:sp>
    </p:spTree>
    <p:extLst>
      <p:ext uri="{BB962C8B-B14F-4D97-AF65-F5344CB8AC3E}">
        <p14:creationId xmlns:p14="http://schemas.microsoft.com/office/powerpoint/2010/main" val="16750780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A4C21-D172-4D0B-685A-F02ED3872BE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5BA6E3B-E872-5EF7-E3C8-77CD4818734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F3B3D5E-1A08-D1F7-200D-EB2BA65C4764}"/>
              </a:ext>
            </a:extLst>
          </p:cNvPr>
          <p:cNvSpPr>
            <a:spLocks noGrp="1"/>
          </p:cNvSpPr>
          <p:nvPr>
            <p:ph type="dt" sz="half" idx="10"/>
          </p:nvPr>
        </p:nvSpPr>
        <p:spPr/>
        <p:txBody>
          <a:bodyPr/>
          <a:lstStyle/>
          <a:p>
            <a:fld id="{011CA477-BBD9-AA43-9693-9B4C99C100EE}" type="datetimeFigureOut">
              <a:rPr lang="en-US" smtClean="0"/>
              <a:t>9/17/2025</a:t>
            </a:fld>
            <a:endParaRPr lang="en-US"/>
          </a:p>
        </p:txBody>
      </p:sp>
      <p:sp>
        <p:nvSpPr>
          <p:cNvPr id="5" name="Footer Placeholder 4">
            <a:extLst>
              <a:ext uri="{FF2B5EF4-FFF2-40B4-BE49-F238E27FC236}">
                <a16:creationId xmlns:a16="http://schemas.microsoft.com/office/drawing/2014/main" id="{F4126E51-DB7C-D322-EF00-813AE213BB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D140D4-40AC-3EDE-83DC-60DC2D3CE0AE}"/>
              </a:ext>
            </a:extLst>
          </p:cNvPr>
          <p:cNvSpPr>
            <a:spLocks noGrp="1"/>
          </p:cNvSpPr>
          <p:nvPr>
            <p:ph type="sldNum" sz="quarter" idx="12"/>
          </p:nvPr>
        </p:nvSpPr>
        <p:spPr/>
        <p:txBody>
          <a:bodyPr/>
          <a:lstStyle/>
          <a:p>
            <a:fld id="{2724ADC5-2F0D-884C-977D-5E4A7856DB91}" type="slidenum">
              <a:rPr lang="en-US" smtClean="0"/>
              <a:t>‹#›</a:t>
            </a:fld>
            <a:endParaRPr lang="en-US"/>
          </a:p>
        </p:txBody>
      </p:sp>
    </p:spTree>
    <p:extLst>
      <p:ext uri="{BB962C8B-B14F-4D97-AF65-F5344CB8AC3E}">
        <p14:creationId xmlns:p14="http://schemas.microsoft.com/office/powerpoint/2010/main" val="2568441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524C8891-0DD9-47DF-8D1C-8D7D3473F5B5}" type="datetime1">
              <a:rPr lang="en-US" smtClean="0"/>
              <a:t>9/17/2025</a:t>
            </a:fld>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r>
              <a:rPr lang="en-US"/>
              <a:t>DL Staff Seminar: CLARA </a:t>
            </a:r>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4266257812"/>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6C7AD-8CF8-3D27-5792-ED315847E83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1F5FB73-33B0-25D9-8787-6398A2F1470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EB0C681-18F2-6CBF-C95B-994F4B2B4EA2}"/>
              </a:ext>
            </a:extLst>
          </p:cNvPr>
          <p:cNvSpPr>
            <a:spLocks noGrp="1"/>
          </p:cNvSpPr>
          <p:nvPr>
            <p:ph type="dt" sz="half" idx="10"/>
          </p:nvPr>
        </p:nvSpPr>
        <p:spPr/>
        <p:txBody>
          <a:bodyPr/>
          <a:lstStyle/>
          <a:p>
            <a:fld id="{011CA477-BBD9-AA43-9693-9B4C99C100EE}" type="datetimeFigureOut">
              <a:rPr lang="en-US" smtClean="0"/>
              <a:t>9/17/2025</a:t>
            </a:fld>
            <a:endParaRPr lang="en-US"/>
          </a:p>
        </p:txBody>
      </p:sp>
      <p:sp>
        <p:nvSpPr>
          <p:cNvPr id="5" name="Footer Placeholder 4">
            <a:extLst>
              <a:ext uri="{FF2B5EF4-FFF2-40B4-BE49-F238E27FC236}">
                <a16:creationId xmlns:a16="http://schemas.microsoft.com/office/drawing/2014/main" id="{7B2D3BF2-E1E5-EC28-1190-BF4B653F33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F239CD-17F8-4C5B-0EE2-7ABD4CF364DB}"/>
              </a:ext>
            </a:extLst>
          </p:cNvPr>
          <p:cNvSpPr>
            <a:spLocks noGrp="1"/>
          </p:cNvSpPr>
          <p:nvPr>
            <p:ph type="sldNum" sz="quarter" idx="12"/>
          </p:nvPr>
        </p:nvSpPr>
        <p:spPr/>
        <p:txBody>
          <a:bodyPr/>
          <a:lstStyle/>
          <a:p>
            <a:fld id="{2724ADC5-2F0D-884C-977D-5E4A7856DB91}" type="slidenum">
              <a:rPr lang="en-US" smtClean="0"/>
              <a:t>‹#›</a:t>
            </a:fld>
            <a:endParaRPr lang="en-US"/>
          </a:p>
        </p:txBody>
      </p:sp>
    </p:spTree>
    <p:extLst>
      <p:ext uri="{BB962C8B-B14F-4D97-AF65-F5344CB8AC3E}">
        <p14:creationId xmlns:p14="http://schemas.microsoft.com/office/powerpoint/2010/main" val="32915064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622AB-6F26-AA4A-4DC0-500DC6D590D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9810F79-2219-AF8D-89F6-EC561B0CEF8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F413A61-9B53-7F33-EF08-EADA23CBD03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567B902-B81C-54FC-A122-7E440900218F}"/>
              </a:ext>
            </a:extLst>
          </p:cNvPr>
          <p:cNvSpPr>
            <a:spLocks noGrp="1"/>
          </p:cNvSpPr>
          <p:nvPr>
            <p:ph type="dt" sz="half" idx="10"/>
          </p:nvPr>
        </p:nvSpPr>
        <p:spPr/>
        <p:txBody>
          <a:bodyPr/>
          <a:lstStyle/>
          <a:p>
            <a:fld id="{011CA477-BBD9-AA43-9693-9B4C99C100EE}" type="datetimeFigureOut">
              <a:rPr lang="en-US" smtClean="0"/>
              <a:t>9/17/2025</a:t>
            </a:fld>
            <a:endParaRPr lang="en-US"/>
          </a:p>
        </p:txBody>
      </p:sp>
      <p:sp>
        <p:nvSpPr>
          <p:cNvPr id="6" name="Footer Placeholder 5">
            <a:extLst>
              <a:ext uri="{FF2B5EF4-FFF2-40B4-BE49-F238E27FC236}">
                <a16:creationId xmlns:a16="http://schemas.microsoft.com/office/drawing/2014/main" id="{177F5F8F-226C-61BE-4EE7-C88C64F677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112629-3F59-0794-5232-8F7DF58F1654}"/>
              </a:ext>
            </a:extLst>
          </p:cNvPr>
          <p:cNvSpPr>
            <a:spLocks noGrp="1"/>
          </p:cNvSpPr>
          <p:nvPr>
            <p:ph type="sldNum" sz="quarter" idx="12"/>
          </p:nvPr>
        </p:nvSpPr>
        <p:spPr/>
        <p:txBody>
          <a:bodyPr/>
          <a:lstStyle/>
          <a:p>
            <a:fld id="{2724ADC5-2F0D-884C-977D-5E4A7856DB91}" type="slidenum">
              <a:rPr lang="en-US" smtClean="0"/>
              <a:t>‹#›</a:t>
            </a:fld>
            <a:endParaRPr lang="en-US"/>
          </a:p>
        </p:txBody>
      </p:sp>
    </p:spTree>
    <p:extLst>
      <p:ext uri="{BB962C8B-B14F-4D97-AF65-F5344CB8AC3E}">
        <p14:creationId xmlns:p14="http://schemas.microsoft.com/office/powerpoint/2010/main" val="6860995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C39F2-8E5A-1C3F-55EB-154685D73E5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6C9AAF6-8D3E-0B47-4541-A5F2A9CD92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562DF8A-77F9-C746-FEC1-824AFCE2782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CDE8BAD-700B-6F24-E10B-F951D09927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8DE5173-1544-3AB9-2A9A-DAE0515F914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785736C-5B67-9FB4-661E-3CB3B012F552}"/>
              </a:ext>
            </a:extLst>
          </p:cNvPr>
          <p:cNvSpPr>
            <a:spLocks noGrp="1"/>
          </p:cNvSpPr>
          <p:nvPr>
            <p:ph type="dt" sz="half" idx="10"/>
          </p:nvPr>
        </p:nvSpPr>
        <p:spPr/>
        <p:txBody>
          <a:bodyPr/>
          <a:lstStyle/>
          <a:p>
            <a:fld id="{011CA477-BBD9-AA43-9693-9B4C99C100EE}" type="datetimeFigureOut">
              <a:rPr lang="en-US" smtClean="0"/>
              <a:t>9/17/2025</a:t>
            </a:fld>
            <a:endParaRPr lang="en-US"/>
          </a:p>
        </p:txBody>
      </p:sp>
      <p:sp>
        <p:nvSpPr>
          <p:cNvPr id="8" name="Footer Placeholder 7">
            <a:extLst>
              <a:ext uri="{FF2B5EF4-FFF2-40B4-BE49-F238E27FC236}">
                <a16:creationId xmlns:a16="http://schemas.microsoft.com/office/drawing/2014/main" id="{5B34367B-8C49-2B40-4E8B-49DBAC950D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814FC3-4958-1E9F-01FC-8FC39FF01BC6}"/>
              </a:ext>
            </a:extLst>
          </p:cNvPr>
          <p:cNvSpPr>
            <a:spLocks noGrp="1"/>
          </p:cNvSpPr>
          <p:nvPr>
            <p:ph type="sldNum" sz="quarter" idx="12"/>
          </p:nvPr>
        </p:nvSpPr>
        <p:spPr/>
        <p:txBody>
          <a:bodyPr/>
          <a:lstStyle/>
          <a:p>
            <a:fld id="{2724ADC5-2F0D-884C-977D-5E4A7856DB91}" type="slidenum">
              <a:rPr lang="en-US" smtClean="0"/>
              <a:t>‹#›</a:t>
            </a:fld>
            <a:endParaRPr lang="en-US"/>
          </a:p>
        </p:txBody>
      </p:sp>
    </p:spTree>
    <p:extLst>
      <p:ext uri="{BB962C8B-B14F-4D97-AF65-F5344CB8AC3E}">
        <p14:creationId xmlns:p14="http://schemas.microsoft.com/office/powerpoint/2010/main" val="41021614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85AB2-F10F-DDF5-8B9F-86FF39B2DDA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285A8CA-81D2-9F4F-E821-CA1EAF94F8E6}"/>
              </a:ext>
            </a:extLst>
          </p:cNvPr>
          <p:cNvSpPr>
            <a:spLocks noGrp="1"/>
          </p:cNvSpPr>
          <p:nvPr>
            <p:ph type="dt" sz="half" idx="10"/>
          </p:nvPr>
        </p:nvSpPr>
        <p:spPr/>
        <p:txBody>
          <a:bodyPr/>
          <a:lstStyle/>
          <a:p>
            <a:fld id="{011CA477-BBD9-AA43-9693-9B4C99C100EE}" type="datetimeFigureOut">
              <a:rPr lang="en-US" smtClean="0"/>
              <a:t>9/17/2025</a:t>
            </a:fld>
            <a:endParaRPr lang="en-US"/>
          </a:p>
        </p:txBody>
      </p:sp>
      <p:sp>
        <p:nvSpPr>
          <p:cNvPr id="4" name="Footer Placeholder 3">
            <a:extLst>
              <a:ext uri="{FF2B5EF4-FFF2-40B4-BE49-F238E27FC236}">
                <a16:creationId xmlns:a16="http://schemas.microsoft.com/office/drawing/2014/main" id="{714BE0F4-3AE6-2B7E-B920-7EFE7A683F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99B315-9A16-280E-907D-187A2AD97CFE}"/>
              </a:ext>
            </a:extLst>
          </p:cNvPr>
          <p:cNvSpPr>
            <a:spLocks noGrp="1"/>
          </p:cNvSpPr>
          <p:nvPr>
            <p:ph type="sldNum" sz="quarter" idx="12"/>
          </p:nvPr>
        </p:nvSpPr>
        <p:spPr/>
        <p:txBody>
          <a:bodyPr/>
          <a:lstStyle/>
          <a:p>
            <a:fld id="{2724ADC5-2F0D-884C-977D-5E4A7856DB91}" type="slidenum">
              <a:rPr lang="en-US" smtClean="0"/>
              <a:t>‹#›</a:t>
            </a:fld>
            <a:endParaRPr lang="en-US"/>
          </a:p>
        </p:txBody>
      </p:sp>
    </p:spTree>
    <p:extLst>
      <p:ext uri="{BB962C8B-B14F-4D97-AF65-F5344CB8AC3E}">
        <p14:creationId xmlns:p14="http://schemas.microsoft.com/office/powerpoint/2010/main" val="340042785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49B7E5-41EF-4909-5234-E4F1F4AC224A}"/>
              </a:ext>
            </a:extLst>
          </p:cNvPr>
          <p:cNvSpPr>
            <a:spLocks noGrp="1"/>
          </p:cNvSpPr>
          <p:nvPr>
            <p:ph type="dt" sz="half" idx="10"/>
          </p:nvPr>
        </p:nvSpPr>
        <p:spPr/>
        <p:txBody>
          <a:bodyPr/>
          <a:lstStyle/>
          <a:p>
            <a:fld id="{011CA477-BBD9-AA43-9693-9B4C99C100EE}" type="datetimeFigureOut">
              <a:rPr lang="en-US" smtClean="0"/>
              <a:t>9/17/2025</a:t>
            </a:fld>
            <a:endParaRPr lang="en-US"/>
          </a:p>
        </p:txBody>
      </p:sp>
      <p:sp>
        <p:nvSpPr>
          <p:cNvPr id="3" name="Footer Placeholder 2">
            <a:extLst>
              <a:ext uri="{FF2B5EF4-FFF2-40B4-BE49-F238E27FC236}">
                <a16:creationId xmlns:a16="http://schemas.microsoft.com/office/drawing/2014/main" id="{9298645C-E268-77B1-CAB9-DF2AEFD339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1D7404-10AB-B600-326B-F8BE723EBE57}"/>
              </a:ext>
            </a:extLst>
          </p:cNvPr>
          <p:cNvSpPr>
            <a:spLocks noGrp="1"/>
          </p:cNvSpPr>
          <p:nvPr>
            <p:ph type="sldNum" sz="quarter" idx="12"/>
          </p:nvPr>
        </p:nvSpPr>
        <p:spPr/>
        <p:txBody>
          <a:bodyPr/>
          <a:lstStyle/>
          <a:p>
            <a:fld id="{2724ADC5-2F0D-884C-977D-5E4A7856DB91}" type="slidenum">
              <a:rPr lang="en-US" smtClean="0"/>
              <a:t>‹#›</a:t>
            </a:fld>
            <a:endParaRPr lang="en-US"/>
          </a:p>
        </p:txBody>
      </p:sp>
    </p:spTree>
    <p:extLst>
      <p:ext uri="{BB962C8B-B14F-4D97-AF65-F5344CB8AC3E}">
        <p14:creationId xmlns:p14="http://schemas.microsoft.com/office/powerpoint/2010/main" val="7537176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8F8F9-843F-F857-C74B-BE03A35B78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740220C-366B-BC05-A4C8-364E9D22FB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E7CFFB7-C985-0B57-B21C-2E062D8BBA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70E5FF6-4420-4000-BBE1-15B7861D5F73}"/>
              </a:ext>
            </a:extLst>
          </p:cNvPr>
          <p:cNvSpPr>
            <a:spLocks noGrp="1"/>
          </p:cNvSpPr>
          <p:nvPr>
            <p:ph type="dt" sz="half" idx="10"/>
          </p:nvPr>
        </p:nvSpPr>
        <p:spPr/>
        <p:txBody>
          <a:bodyPr/>
          <a:lstStyle/>
          <a:p>
            <a:fld id="{011CA477-BBD9-AA43-9693-9B4C99C100EE}" type="datetimeFigureOut">
              <a:rPr lang="en-US" smtClean="0"/>
              <a:t>9/17/2025</a:t>
            </a:fld>
            <a:endParaRPr lang="en-US"/>
          </a:p>
        </p:txBody>
      </p:sp>
      <p:sp>
        <p:nvSpPr>
          <p:cNvPr id="6" name="Footer Placeholder 5">
            <a:extLst>
              <a:ext uri="{FF2B5EF4-FFF2-40B4-BE49-F238E27FC236}">
                <a16:creationId xmlns:a16="http://schemas.microsoft.com/office/drawing/2014/main" id="{D4191880-8331-04AC-E82E-750CF5DAC2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087B8B-A8B5-F778-8A9D-5E00E21F8115}"/>
              </a:ext>
            </a:extLst>
          </p:cNvPr>
          <p:cNvSpPr>
            <a:spLocks noGrp="1"/>
          </p:cNvSpPr>
          <p:nvPr>
            <p:ph type="sldNum" sz="quarter" idx="12"/>
          </p:nvPr>
        </p:nvSpPr>
        <p:spPr/>
        <p:txBody>
          <a:bodyPr/>
          <a:lstStyle/>
          <a:p>
            <a:fld id="{2724ADC5-2F0D-884C-977D-5E4A7856DB91}" type="slidenum">
              <a:rPr lang="en-US" smtClean="0"/>
              <a:t>‹#›</a:t>
            </a:fld>
            <a:endParaRPr lang="en-US"/>
          </a:p>
        </p:txBody>
      </p:sp>
    </p:spTree>
    <p:extLst>
      <p:ext uri="{BB962C8B-B14F-4D97-AF65-F5344CB8AC3E}">
        <p14:creationId xmlns:p14="http://schemas.microsoft.com/office/powerpoint/2010/main" val="6013032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081DE-A392-A392-7FB7-6B42CCC6BEC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9DCB9BD-98F7-C373-6547-BDD83B0011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88A108-2F2C-5718-47AD-264BA32C28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F7C974F-98AB-DAA2-61EE-D136E23054F1}"/>
              </a:ext>
            </a:extLst>
          </p:cNvPr>
          <p:cNvSpPr>
            <a:spLocks noGrp="1"/>
          </p:cNvSpPr>
          <p:nvPr>
            <p:ph type="dt" sz="half" idx="10"/>
          </p:nvPr>
        </p:nvSpPr>
        <p:spPr/>
        <p:txBody>
          <a:bodyPr/>
          <a:lstStyle/>
          <a:p>
            <a:fld id="{011CA477-BBD9-AA43-9693-9B4C99C100EE}" type="datetimeFigureOut">
              <a:rPr lang="en-US" smtClean="0"/>
              <a:t>9/17/2025</a:t>
            </a:fld>
            <a:endParaRPr lang="en-US"/>
          </a:p>
        </p:txBody>
      </p:sp>
      <p:sp>
        <p:nvSpPr>
          <p:cNvPr id="6" name="Footer Placeholder 5">
            <a:extLst>
              <a:ext uri="{FF2B5EF4-FFF2-40B4-BE49-F238E27FC236}">
                <a16:creationId xmlns:a16="http://schemas.microsoft.com/office/drawing/2014/main" id="{4395850A-174E-B975-A36A-2C4874AFAF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310B67-ADBF-4289-6BB3-5513E6ABFAB1}"/>
              </a:ext>
            </a:extLst>
          </p:cNvPr>
          <p:cNvSpPr>
            <a:spLocks noGrp="1"/>
          </p:cNvSpPr>
          <p:nvPr>
            <p:ph type="sldNum" sz="quarter" idx="12"/>
          </p:nvPr>
        </p:nvSpPr>
        <p:spPr/>
        <p:txBody>
          <a:bodyPr/>
          <a:lstStyle/>
          <a:p>
            <a:fld id="{2724ADC5-2F0D-884C-977D-5E4A7856DB91}" type="slidenum">
              <a:rPr lang="en-US" smtClean="0"/>
              <a:t>‹#›</a:t>
            </a:fld>
            <a:endParaRPr lang="en-US"/>
          </a:p>
        </p:txBody>
      </p:sp>
    </p:spTree>
    <p:extLst>
      <p:ext uri="{BB962C8B-B14F-4D97-AF65-F5344CB8AC3E}">
        <p14:creationId xmlns:p14="http://schemas.microsoft.com/office/powerpoint/2010/main" val="23382697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AE1A3-7572-CBCA-12C1-46E7D6D6EAB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797B75D-9B55-B003-EB6F-C2BA6BF1F43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F13F116-B326-A5AE-A58D-45686E2A3373}"/>
              </a:ext>
            </a:extLst>
          </p:cNvPr>
          <p:cNvSpPr>
            <a:spLocks noGrp="1"/>
          </p:cNvSpPr>
          <p:nvPr>
            <p:ph type="dt" sz="half" idx="10"/>
          </p:nvPr>
        </p:nvSpPr>
        <p:spPr/>
        <p:txBody>
          <a:bodyPr/>
          <a:lstStyle/>
          <a:p>
            <a:fld id="{011CA477-BBD9-AA43-9693-9B4C99C100EE}" type="datetimeFigureOut">
              <a:rPr lang="en-US" smtClean="0"/>
              <a:t>9/17/2025</a:t>
            </a:fld>
            <a:endParaRPr lang="en-US"/>
          </a:p>
        </p:txBody>
      </p:sp>
      <p:sp>
        <p:nvSpPr>
          <p:cNvPr id="5" name="Footer Placeholder 4">
            <a:extLst>
              <a:ext uri="{FF2B5EF4-FFF2-40B4-BE49-F238E27FC236}">
                <a16:creationId xmlns:a16="http://schemas.microsoft.com/office/drawing/2014/main" id="{D978F6A1-8A32-BBF7-E3F3-8169211FF4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06EE01-9A80-94C3-4B3A-C70AF48C6771}"/>
              </a:ext>
            </a:extLst>
          </p:cNvPr>
          <p:cNvSpPr>
            <a:spLocks noGrp="1"/>
          </p:cNvSpPr>
          <p:nvPr>
            <p:ph type="sldNum" sz="quarter" idx="12"/>
          </p:nvPr>
        </p:nvSpPr>
        <p:spPr/>
        <p:txBody>
          <a:bodyPr/>
          <a:lstStyle/>
          <a:p>
            <a:fld id="{2724ADC5-2F0D-884C-977D-5E4A7856DB91}" type="slidenum">
              <a:rPr lang="en-US" smtClean="0"/>
              <a:t>‹#›</a:t>
            </a:fld>
            <a:endParaRPr lang="en-US"/>
          </a:p>
        </p:txBody>
      </p:sp>
    </p:spTree>
    <p:extLst>
      <p:ext uri="{BB962C8B-B14F-4D97-AF65-F5344CB8AC3E}">
        <p14:creationId xmlns:p14="http://schemas.microsoft.com/office/powerpoint/2010/main" val="41053265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F483A9-24EE-06E5-F7E1-F576B520EA4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7A8E99B-C907-E6CB-BF2C-98BADA050FA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78308ED-066F-149C-200F-77E2EBCD518D}"/>
              </a:ext>
            </a:extLst>
          </p:cNvPr>
          <p:cNvSpPr>
            <a:spLocks noGrp="1"/>
          </p:cNvSpPr>
          <p:nvPr>
            <p:ph type="dt" sz="half" idx="10"/>
          </p:nvPr>
        </p:nvSpPr>
        <p:spPr/>
        <p:txBody>
          <a:bodyPr/>
          <a:lstStyle/>
          <a:p>
            <a:fld id="{011CA477-BBD9-AA43-9693-9B4C99C100EE}" type="datetimeFigureOut">
              <a:rPr lang="en-US" smtClean="0"/>
              <a:t>9/17/2025</a:t>
            </a:fld>
            <a:endParaRPr lang="en-US"/>
          </a:p>
        </p:txBody>
      </p:sp>
      <p:sp>
        <p:nvSpPr>
          <p:cNvPr id="5" name="Footer Placeholder 4">
            <a:extLst>
              <a:ext uri="{FF2B5EF4-FFF2-40B4-BE49-F238E27FC236}">
                <a16:creationId xmlns:a16="http://schemas.microsoft.com/office/drawing/2014/main" id="{B9A96D2E-82DA-11F9-FF5E-C3AC069A7A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92B1EB-4A15-A783-70CE-838B04C32F4A}"/>
              </a:ext>
            </a:extLst>
          </p:cNvPr>
          <p:cNvSpPr>
            <a:spLocks noGrp="1"/>
          </p:cNvSpPr>
          <p:nvPr>
            <p:ph type="sldNum" sz="quarter" idx="12"/>
          </p:nvPr>
        </p:nvSpPr>
        <p:spPr/>
        <p:txBody>
          <a:bodyPr/>
          <a:lstStyle/>
          <a:p>
            <a:fld id="{2724ADC5-2F0D-884C-977D-5E4A7856DB91}" type="slidenum">
              <a:rPr lang="en-US" smtClean="0"/>
              <a:t>‹#›</a:t>
            </a:fld>
            <a:endParaRPr lang="en-US"/>
          </a:p>
        </p:txBody>
      </p:sp>
    </p:spTree>
    <p:extLst>
      <p:ext uri="{BB962C8B-B14F-4D97-AF65-F5344CB8AC3E}">
        <p14:creationId xmlns:p14="http://schemas.microsoft.com/office/powerpoint/2010/main" val="251455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4ABCA77-68BF-4FBF-8B0D-1FD2DADB890A}" type="datetime1">
              <a:rPr lang="en-US" smtClean="0"/>
              <a:t>9/17/2025</a:t>
            </a:fld>
            <a:endParaRPr lang="en-US"/>
          </a:p>
        </p:txBody>
      </p:sp>
      <p:sp>
        <p:nvSpPr>
          <p:cNvPr id="4" name="Footer Placeholder 3"/>
          <p:cNvSpPr>
            <a:spLocks noGrp="1"/>
          </p:cNvSpPr>
          <p:nvPr>
            <p:ph type="ftr" sz="quarter" idx="11"/>
          </p:nvPr>
        </p:nvSpPr>
        <p:spPr/>
        <p:txBody>
          <a:bodyPr/>
          <a:lstStyle/>
          <a:p>
            <a:r>
              <a:rPr lang="en-US"/>
              <a:t>DL Staff Seminar: CLARA </a:t>
            </a:r>
          </a:p>
        </p:txBody>
      </p:sp>
      <p:sp>
        <p:nvSpPr>
          <p:cNvPr id="5" name="Slide Number Placeholder 4"/>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547253843"/>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48BD1EEC-720C-4D54-94E8-B6183D206C15}" type="datetime1">
              <a:rPr lang="en-US" smtClean="0"/>
              <a:t>9/17/2025</a:t>
            </a:fld>
            <a:endParaRPr lang="en-US"/>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r>
              <a:rPr lang="en-US"/>
              <a:t>DL Staff Seminar: CLARA </a:t>
            </a:r>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878176841"/>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2.pn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image" Target="../media/image1.png"/><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429494-BC8D-4F0C-B58A-BA12973571AD}" type="datetime1">
              <a:rPr lang="en-US" smtClean="0"/>
              <a:t>9/17/2025</a:t>
            </a:fld>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DL Staff Seminar: CLARA </a:t>
            </a:r>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pic>
        <p:nvPicPr>
          <p:cNvPr id="7" name="Picture 6">
            <a:extLst>
              <a:ext uri="{FF2B5EF4-FFF2-40B4-BE49-F238E27FC236}">
                <a16:creationId xmlns:a16="http://schemas.microsoft.com/office/drawing/2014/main" id="{87733AA2-E8FC-2540-AA49-4AA124C76F24}"/>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515940" y="5802305"/>
            <a:ext cx="2111379" cy="539751"/>
          </a:xfrm>
          <a:prstGeom prst="rect">
            <a:avLst/>
          </a:prstGeom>
        </p:spPr>
      </p:pic>
    </p:spTree>
    <p:extLst>
      <p:ext uri="{BB962C8B-B14F-4D97-AF65-F5344CB8AC3E}">
        <p14:creationId xmlns:p14="http://schemas.microsoft.com/office/powerpoint/2010/main" val="39685806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mc:AlternateContent xmlns:mc="http://schemas.openxmlformats.org/markup-compatibility/2006" xmlns:p14="http://schemas.microsoft.com/office/powerpoint/2010/main">
    <mc:Choice Requires="p14">
      <p:transition spd="slow" p14:dur="4000"/>
    </mc:Choice>
    <mc:Fallback xmlns="">
      <p:transition spd="slow"/>
    </mc:Fallback>
  </mc:AlternateContent>
  <p:hf hd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2E466E-480E-4929-BB9E-F47F615EB987}" type="datetime1">
              <a:rPr lang="en-US" smtClean="0"/>
              <a:t>9/17/2025</a:t>
            </a:fld>
            <a:endParaRPr lang="en-GB"/>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DL Staff Seminar: CLARA </a:t>
            </a:r>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2FB082-32F0-4A2A-BBA6-2F51FCB2A79A}" type="slidenum">
              <a:rPr lang="en-GB" smtClean="0"/>
              <a:t>‹#›</a:t>
            </a:fld>
            <a:endParaRPr lang="en-GB"/>
          </a:p>
        </p:txBody>
      </p:sp>
      <p:pic>
        <p:nvPicPr>
          <p:cNvPr id="7" name="Picture 6">
            <a:extLst>
              <a:ext uri="{FF2B5EF4-FFF2-40B4-BE49-F238E27FC236}">
                <a16:creationId xmlns:a16="http://schemas.microsoft.com/office/drawing/2014/main" id="{87733AA2-E8FC-2540-AA49-4AA124C76F24}"/>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15940" y="5802305"/>
            <a:ext cx="2111379" cy="539751"/>
          </a:xfrm>
          <a:prstGeom prst="rect">
            <a:avLst/>
          </a:prstGeom>
        </p:spPr>
      </p:pic>
    </p:spTree>
    <p:extLst>
      <p:ext uri="{BB962C8B-B14F-4D97-AF65-F5344CB8AC3E}">
        <p14:creationId xmlns:p14="http://schemas.microsoft.com/office/powerpoint/2010/main" val="170095969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700" r:id="rId13"/>
  </p:sldLayoutIdLst>
  <p:hf hd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8774C-277F-4B2E-835E-99A5E70723E0}" type="datetime1">
              <a:rPr lang="en-US" smtClean="0"/>
              <a:t>9/17/2025</a:t>
            </a:fld>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DL Staff Seminar: CLARA </a:t>
            </a:r>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spTree>
    <p:extLst>
      <p:ext uri="{BB962C8B-B14F-4D97-AF65-F5344CB8AC3E}">
        <p14:creationId xmlns:p14="http://schemas.microsoft.com/office/powerpoint/2010/main" val="156851984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Lst>
  <p:hf hd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20/09/2023</a:t>
            </a:r>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T Pacey - EAAC 2023, Elba, Italy</a:t>
            </a:r>
            <a:endParaRPr lang="en-US"/>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pic>
        <p:nvPicPr>
          <p:cNvPr id="7" name="Picture 6">
            <a:extLst>
              <a:ext uri="{FF2B5EF4-FFF2-40B4-BE49-F238E27FC236}">
                <a16:creationId xmlns:a16="http://schemas.microsoft.com/office/drawing/2014/main" id="{87733AA2-E8FC-2540-AA49-4AA124C76F24}"/>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515940" y="5802305"/>
            <a:ext cx="2111379" cy="539751"/>
          </a:xfrm>
          <a:prstGeom prst="rect">
            <a:avLst/>
          </a:prstGeom>
        </p:spPr>
      </p:pic>
    </p:spTree>
    <p:extLst>
      <p:ext uri="{BB962C8B-B14F-4D97-AF65-F5344CB8AC3E}">
        <p14:creationId xmlns:p14="http://schemas.microsoft.com/office/powerpoint/2010/main" val="190136589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hf hdr="0" ft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D68BC-1AD8-B640-8B1E-602BF3073AFD}" type="datetimeFigureOut">
              <a:rPr lang="en-US" smtClean="0"/>
              <a:t>9/17/2025</a:t>
            </a:fld>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pic>
        <p:nvPicPr>
          <p:cNvPr id="7" name="Picture 6">
            <a:extLst>
              <a:ext uri="{FF2B5EF4-FFF2-40B4-BE49-F238E27FC236}">
                <a16:creationId xmlns:a16="http://schemas.microsoft.com/office/drawing/2014/main" id="{87733AA2-E8FC-2540-AA49-4AA124C76F24}"/>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515940" y="5802305"/>
            <a:ext cx="2111379" cy="539751"/>
          </a:xfrm>
          <a:prstGeom prst="rect">
            <a:avLst/>
          </a:prstGeom>
        </p:spPr>
      </p:pic>
    </p:spTree>
    <p:extLst>
      <p:ext uri="{BB962C8B-B14F-4D97-AF65-F5344CB8AC3E}">
        <p14:creationId xmlns:p14="http://schemas.microsoft.com/office/powerpoint/2010/main" val="362057834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pic>
        <p:nvPicPr>
          <p:cNvPr id="7" name="Picture 6">
            <a:extLst>
              <a:ext uri="{FF2B5EF4-FFF2-40B4-BE49-F238E27FC236}">
                <a16:creationId xmlns:a16="http://schemas.microsoft.com/office/drawing/2014/main" id="{87733AA2-E8FC-2540-AA49-4AA124C76F2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940" y="5802305"/>
            <a:ext cx="2111379" cy="539751"/>
          </a:xfrm>
          <a:prstGeom prst="rect">
            <a:avLst/>
          </a:prstGeom>
        </p:spPr>
      </p:pic>
    </p:spTree>
    <p:extLst>
      <p:ext uri="{BB962C8B-B14F-4D97-AF65-F5344CB8AC3E}">
        <p14:creationId xmlns:p14="http://schemas.microsoft.com/office/powerpoint/2010/main" val="3968580639"/>
      </p:ext>
    </p:extLst>
  </p:cSld>
  <p:clrMap bg1="lt1" tx1="dk1" bg2="lt2" tx2="dk2" accent1="accent1" accent2="accent2" accent3="accent3" accent4="accent4" accent5="accent5" accent6="accent6" hlink="hlink" folHlink="folHlink"/>
  <p:sldLayoutIdLst>
    <p:sldLayoutId id="2147483747" r:id="rId1"/>
  </p:sldLayoutIdLst>
  <mc:AlternateContent xmlns:mc="http://schemas.openxmlformats.org/markup-compatibility/2006" xmlns:p14="http://schemas.microsoft.com/office/powerpoint/2010/main">
    <mc:Choice Requires="p14">
      <p:transition spd="slow" p14:dur="4000"/>
    </mc:Choice>
    <mc:Fallback xmlns="">
      <p:transition spd="slow"/>
    </mc:Fallback>
  </mc:AlternateContent>
  <p:hf hdr="0" ft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B98535-E32B-09FF-3C41-23007BB28A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6B2F0DF-3771-BADE-0DA8-2B9949525D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D9B5647-35FB-A6C5-ABDB-C4ABFAF92A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11CA477-BBD9-AA43-9693-9B4C99C100EE}" type="datetimeFigureOut">
              <a:rPr lang="en-US" smtClean="0"/>
              <a:t>9/17/2025</a:t>
            </a:fld>
            <a:endParaRPr lang="en-US"/>
          </a:p>
        </p:txBody>
      </p:sp>
      <p:sp>
        <p:nvSpPr>
          <p:cNvPr id="5" name="Footer Placeholder 4">
            <a:extLst>
              <a:ext uri="{FF2B5EF4-FFF2-40B4-BE49-F238E27FC236}">
                <a16:creationId xmlns:a16="http://schemas.microsoft.com/office/drawing/2014/main" id="{CD64D23C-EC60-C608-FD19-798ACF79A9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CC54F0F-F37E-F941-33B5-FB78003AD9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724ADC5-2F0D-884C-977D-5E4A7856DB91}" type="slidenum">
              <a:rPr lang="en-US" smtClean="0"/>
              <a:t>‹#›</a:t>
            </a:fld>
            <a:endParaRPr lang="en-US"/>
          </a:p>
        </p:txBody>
      </p:sp>
    </p:spTree>
    <p:extLst>
      <p:ext uri="{BB962C8B-B14F-4D97-AF65-F5344CB8AC3E}">
        <p14:creationId xmlns:p14="http://schemas.microsoft.com/office/powerpoint/2010/main" val="90593875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2" Type="http://schemas.openxmlformats.org/officeDocument/2006/relationships/hyperlink" Target="mailto:deepa.angal-kalinin@stfc.ac.uk"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fausgolf@ijclab.in2p3.fr"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83B70-0265-B4A7-1E60-3C4DE0A4B387}"/>
              </a:ext>
            </a:extLst>
          </p:cNvPr>
          <p:cNvSpPr>
            <a:spLocks noGrp="1"/>
          </p:cNvSpPr>
          <p:nvPr>
            <p:ph type="ctrTitle"/>
          </p:nvPr>
        </p:nvSpPr>
        <p:spPr/>
        <p:txBody>
          <a:bodyPr/>
          <a:lstStyle/>
          <a:p>
            <a:r>
              <a:rPr lang="en-GB" dirty="0"/>
              <a:t>Concluding Remarks</a:t>
            </a:r>
          </a:p>
        </p:txBody>
      </p:sp>
      <p:sp>
        <p:nvSpPr>
          <p:cNvPr id="3" name="Subtitle 2">
            <a:extLst>
              <a:ext uri="{FF2B5EF4-FFF2-40B4-BE49-F238E27FC236}">
                <a16:creationId xmlns:a16="http://schemas.microsoft.com/office/drawing/2014/main" id="{56D1D1E6-C6CF-355B-9044-FEEB3502313F}"/>
              </a:ext>
            </a:extLst>
          </p:cNvPr>
          <p:cNvSpPr>
            <a:spLocks noGrp="1"/>
          </p:cNvSpPr>
          <p:nvPr>
            <p:ph type="subTitle" idx="1"/>
          </p:nvPr>
        </p:nvSpPr>
        <p:spPr/>
        <p:txBody>
          <a:bodyPr>
            <a:normAutofit lnSpcReduction="10000"/>
          </a:bodyPr>
          <a:lstStyle/>
          <a:p>
            <a:r>
              <a:rPr lang="en-GB" dirty="0"/>
              <a:t>Deepa Angal-Kalinin</a:t>
            </a:r>
          </a:p>
          <a:p>
            <a:endParaRPr lang="en-GB" dirty="0"/>
          </a:p>
          <a:p>
            <a:r>
              <a:rPr lang="en-GB" dirty="0"/>
              <a:t>VHEE25, 15-17</a:t>
            </a:r>
            <a:r>
              <a:rPr lang="en-GB" baseline="30000" dirty="0"/>
              <a:t>th</a:t>
            </a:r>
            <a:r>
              <a:rPr lang="en-GB" dirty="0"/>
              <a:t> September 2025</a:t>
            </a:r>
          </a:p>
          <a:p>
            <a:r>
              <a:rPr lang="en-GB" dirty="0"/>
              <a:t>Daresbury Laboratory</a:t>
            </a:r>
          </a:p>
          <a:p>
            <a:endParaRPr lang="en-GB" dirty="0"/>
          </a:p>
        </p:txBody>
      </p:sp>
      <p:sp>
        <p:nvSpPr>
          <p:cNvPr id="5" name="Slide Number Placeholder 4">
            <a:extLst>
              <a:ext uri="{FF2B5EF4-FFF2-40B4-BE49-F238E27FC236}">
                <a16:creationId xmlns:a16="http://schemas.microsoft.com/office/drawing/2014/main" id="{CE71B1E4-941D-BABD-2F75-48573947ABBC}"/>
              </a:ext>
            </a:extLst>
          </p:cNvPr>
          <p:cNvSpPr>
            <a:spLocks noGrp="1"/>
          </p:cNvSpPr>
          <p:nvPr>
            <p:ph type="sldNum" sz="quarter" idx="12"/>
          </p:nvPr>
        </p:nvSpPr>
        <p:spPr/>
        <p:txBody>
          <a:bodyPr/>
          <a:lstStyle/>
          <a:p>
            <a:fld id="{BBAAB195-B577-5546-8349-9DDA93B6129E}" type="slidenum">
              <a:rPr lang="en-US" smtClean="0"/>
              <a:t>1</a:t>
            </a:fld>
            <a:endParaRPr lang="en-US"/>
          </a:p>
        </p:txBody>
      </p:sp>
    </p:spTree>
    <p:extLst>
      <p:ext uri="{BB962C8B-B14F-4D97-AF65-F5344CB8AC3E}">
        <p14:creationId xmlns:p14="http://schemas.microsoft.com/office/powerpoint/2010/main" val="2830642910"/>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ED26F2-227F-D34D-F230-4C64E42CF0DB}"/>
              </a:ext>
            </a:extLst>
          </p:cNvPr>
          <p:cNvSpPr>
            <a:spLocks noGrp="1"/>
          </p:cNvSpPr>
          <p:nvPr>
            <p:ph type="sldNum" sz="quarter" idx="12"/>
          </p:nvPr>
        </p:nvSpPr>
        <p:spPr/>
        <p:txBody>
          <a:bodyPr/>
          <a:lstStyle/>
          <a:p>
            <a:fld id="{862FB082-32F0-4A2A-BBA6-2F51FCB2A79A}" type="slidenum">
              <a:rPr lang="en-GB" smtClean="0"/>
              <a:t>2</a:t>
            </a:fld>
            <a:endParaRPr lang="en-GB"/>
          </a:p>
        </p:txBody>
      </p:sp>
      <p:pic>
        <p:nvPicPr>
          <p:cNvPr id="1026" name="Picture 2">
            <a:extLst>
              <a:ext uri="{FF2B5EF4-FFF2-40B4-BE49-F238E27FC236}">
                <a16:creationId xmlns:a16="http://schemas.microsoft.com/office/drawing/2014/main" id="{52CB18CC-979D-83DF-45F0-0BB903B330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54063"/>
            <a:ext cx="12192000" cy="5348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855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5CB475-1BC2-4341-EF7E-BA13375F91E5}"/>
              </a:ext>
            </a:extLst>
          </p:cNvPr>
          <p:cNvSpPr>
            <a:spLocks noGrp="1"/>
          </p:cNvSpPr>
          <p:nvPr>
            <p:ph type="sldNum" sz="quarter" idx="12"/>
          </p:nvPr>
        </p:nvSpPr>
        <p:spPr/>
        <p:txBody>
          <a:bodyPr/>
          <a:lstStyle/>
          <a:p>
            <a:fld id="{BBAAB195-B577-5546-8349-9DDA93B6129E}" type="slidenum">
              <a:rPr lang="en-US" smtClean="0"/>
              <a:t>3</a:t>
            </a:fld>
            <a:endParaRPr lang="en-US"/>
          </a:p>
        </p:txBody>
      </p:sp>
      <p:pic>
        <p:nvPicPr>
          <p:cNvPr id="5" name="Picture 4">
            <a:extLst>
              <a:ext uri="{FF2B5EF4-FFF2-40B4-BE49-F238E27FC236}">
                <a16:creationId xmlns:a16="http://schemas.microsoft.com/office/drawing/2014/main" id="{67BAD1A5-562A-8729-804D-923D78D0883E}"/>
              </a:ext>
            </a:extLst>
          </p:cNvPr>
          <p:cNvPicPr>
            <a:picLocks noChangeAspect="1"/>
          </p:cNvPicPr>
          <p:nvPr/>
        </p:nvPicPr>
        <p:blipFill>
          <a:blip r:embed="rId2"/>
          <a:stretch>
            <a:fillRect/>
          </a:stretch>
        </p:blipFill>
        <p:spPr>
          <a:xfrm>
            <a:off x="273051" y="306122"/>
            <a:ext cx="4282802" cy="6245755"/>
          </a:xfrm>
          <a:prstGeom prst="rect">
            <a:avLst/>
          </a:prstGeom>
          <a:ln w="228600" cap="sq" cmpd="thickThin">
            <a:solidFill>
              <a:schemeClr val="tx2"/>
            </a:solidFill>
            <a:prstDash val="solid"/>
            <a:miter lim="800000"/>
          </a:ln>
          <a:effectLst>
            <a:innerShdw blurRad="76200">
              <a:srgbClr val="000000"/>
            </a:innerShdw>
          </a:effectLst>
        </p:spPr>
      </p:pic>
      <p:sp>
        <p:nvSpPr>
          <p:cNvPr id="6" name="TextBox 5">
            <a:extLst>
              <a:ext uri="{FF2B5EF4-FFF2-40B4-BE49-F238E27FC236}">
                <a16:creationId xmlns:a16="http://schemas.microsoft.com/office/drawing/2014/main" id="{4DB4347F-0D95-49B3-8A05-B621B649FBAE}"/>
              </a:ext>
            </a:extLst>
          </p:cNvPr>
          <p:cNvSpPr txBox="1"/>
          <p:nvPr/>
        </p:nvSpPr>
        <p:spPr>
          <a:xfrm>
            <a:off x="7607533" y="146226"/>
            <a:ext cx="3186321" cy="461665"/>
          </a:xfrm>
          <a:prstGeom prst="rect">
            <a:avLst/>
          </a:prstGeom>
          <a:noFill/>
        </p:spPr>
        <p:txBody>
          <a:bodyPr wrap="none" rtlCol="0">
            <a:spAutoFit/>
          </a:bodyPr>
          <a:lstStyle/>
          <a:p>
            <a:r>
              <a:rPr lang="en-GB" sz="2400" b="1" i="1"/>
              <a:t>Workshop Sponsors</a:t>
            </a:r>
          </a:p>
        </p:txBody>
      </p:sp>
      <p:pic>
        <p:nvPicPr>
          <p:cNvPr id="1026" name="Picture 2" descr="A close-up of a sign&#10;&#10;AI-generated content may be incorrect.">
            <a:extLst>
              <a:ext uri="{FF2B5EF4-FFF2-40B4-BE49-F238E27FC236}">
                <a16:creationId xmlns:a16="http://schemas.microsoft.com/office/drawing/2014/main" id="{1F0A27CE-B716-CEC5-E834-A1606B98C6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4875" y="962025"/>
            <a:ext cx="1978025" cy="5645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Cockcroft Institute | Accelerator Science and Technology">
            <a:extLst>
              <a:ext uri="{FF2B5EF4-FFF2-40B4-BE49-F238E27FC236}">
                <a16:creationId xmlns:a16="http://schemas.microsoft.com/office/drawing/2014/main" id="{C614E7E9-5F28-56CC-7212-5434537AA3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4875" y="1643063"/>
            <a:ext cx="1274762" cy="7225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8C4D8D2-9E81-BCBA-3319-A5C9FE3975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8949" y="2482092"/>
            <a:ext cx="1760537" cy="66464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A61A792E-8462-7251-AFE8-3A328A2CCC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64688" y="962025"/>
            <a:ext cx="1419225" cy="4000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 blue logo with black background&#10;&#10;AI-generated content may be incorrect.">
            <a:extLst>
              <a:ext uri="{FF2B5EF4-FFF2-40B4-BE49-F238E27FC236}">
                <a16:creationId xmlns:a16="http://schemas.microsoft.com/office/drawing/2014/main" id="{648FC75F-FC72-C219-3209-281699C21AC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64689" y="1444318"/>
            <a:ext cx="1490662" cy="3732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4F89D71-4F64-E27A-DC6B-26F8981B70E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64689" y="1906653"/>
            <a:ext cx="1160462" cy="83366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8F433DF3-0F8E-E25B-6EAB-26E2FA76429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64688" y="2884794"/>
            <a:ext cx="1257300" cy="304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2A4F6B5-1EE1-4394-C43A-CB2A38912202}"/>
              </a:ext>
            </a:extLst>
          </p:cNvPr>
          <p:cNvSpPr txBox="1"/>
          <p:nvPr/>
        </p:nvSpPr>
        <p:spPr>
          <a:xfrm>
            <a:off x="6962775" y="686633"/>
            <a:ext cx="4540250" cy="2742366"/>
          </a:xfrm>
          <a:prstGeom prst="rect">
            <a:avLst/>
          </a:prstGeom>
          <a:noFill/>
          <a:ln w="22225">
            <a:solidFill>
              <a:schemeClr val="tx2"/>
            </a:solidFill>
          </a:ln>
        </p:spPr>
        <p:txBody>
          <a:bodyPr wrap="square" rtlCol="0">
            <a:spAutoFit/>
          </a:bodyPr>
          <a:lstStyle/>
          <a:p>
            <a:endParaRPr lang="en-GB"/>
          </a:p>
        </p:txBody>
      </p:sp>
      <p:pic>
        <p:nvPicPr>
          <p:cNvPr id="9" name="Picture 12">
            <a:extLst>
              <a:ext uri="{FF2B5EF4-FFF2-40B4-BE49-F238E27FC236}">
                <a16:creationId xmlns:a16="http://schemas.microsoft.com/office/drawing/2014/main" id="{40B8C80F-1527-0F46-61C0-F03B5BE2013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63843" y="4107988"/>
            <a:ext cx="1160462" cy="83366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a:extLst>
              <a:ext uri="{FF2B5EF4-FFF2-40B4-BE49-F238E27FC236}">
                <a16:creationId xmlns:a16="http://schemas.microsoft.com/office/drawing/2014/main" id="{C7C3F1F8-87F3-8B59-DAC8-38DCE5D6DB2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63843" y="5130800"/>
            <a:ext cx="1257300" cy="3048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2C941C9-1FB6-273F-78D6-EF546BF93AD0}"/>
              </a:ext>
            </a:extLst>
          </p:cNvPr>
          <p:cNvSpPr txBox="1"/>
          <p:nvPr/>
        </p:nvSpPr>
        <p:spPr>
          <a:xfrm>
            <a:off x="6538465" y="4300120"/>
            <a:ext cx="4989507" cy="369332"/>
          </a:xfrm>
          <a:prstGeom prst="rect">
            <a:avLst/>
          </a:prstGeom>
          <a:noFill/>
        </p:spPr>
        <p:txBody>
          <a:bodyPr wrap="none" rtlCol="0">
            <a:spAutoFit/>
          </a:bodyPr>
          <a:lstStyle/>
          <a:p>
            <a:r>
              <a:rPr lang="en-GB">
                <a:solidFill>
                  <a:srgbClr val="0000FF"/>
                </a:solidFill>
              </a:rPr>
              <a:t>Workshop dinner welcome cocktail and drinks.</a:t>
            </a:r>
          </a:p>
        </p:txBody>
      </p:sp>
      <p:sp>
        <p:nvSpPr>
          <p:cNvPr id="13" name="TextBox 12">
            <a:extLst>
              <a:ext uri="{FF2B5EF4-FFF2-40B4-BE49-F238E27FC236}">
                <a16:creationId xmlns:a16="http://schemas.microsoft.com/office/drawing/2014/main" id="{CA786F07-9409-D2CB-EEE5-4561315C3B34}"/>
              </a:ext>
            </a:extLst>
          </p:cNvPr>
          <p:cNvSpPr txBox="1"/>
          <p:nvPr/>
        </p:nvSpPr>
        <p:spPr>
          <a:xfrm>
            <a:off x="6383255" y="5066268"/>
            <a:ext cx="5955476" cy="369332"/>
          </a:xfrm>
          <a:prstGeom prst="rect">
            <a:avLst/>
          </a:prstGeom>
          <a:noFill/>
        </p:spPr>
        <p:txBody>
          <a:bodyPr wrap="none" rtlCol="0">
            <a:spAutoFit/>
          </a:bodyPr>
          <a:lstStyle/>
          <a:p>
            <a:r>
              <a:rPr lang="en-GB">
                <a:solidFill>
                  <a:srgbClr val="0000FF"/>
                </a:solidFill>
              </a:rPr>
              <a:t>Refreshments and drinks during student poster session.</a:t>
            </a:r>
          </a:p>
        </p:txBody>
      </p:sp>
    </p:spTree>
    <p:extLst>
      <p:ext uri="{BB962C8B-B14F-4D97-AF65-F5344CB8AC3E}">
        <p14:creationId xmlns:p14="http://schemas.microsoft.com/office/powerpoint/2010/main" val="226470570"/>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4DE9459-FCA3-91E3-BA2E-2DE6D61BFC90}"/>
              </a:ext>
            </a:extLst>
          </p:cNvPr>
          <p:cNvSpPr txBox="1">
            <a:spLocks/>
          </p:cNvSpPr>
          <p:nvPr/>
        </p:nvSpPr>
        <p:spPr>
          <a:xfrm>
            <a:off x="614625" y="1639308"/>
            <a:ext cx="10515600" cy="43513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Timely!  Motivated by Rapid &amp; Exciting Developments in field!!</a:t>
            </a:r>
            <a:br>
              <a:rPr kumimoji="0" lang="en-US" sz="2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endParaRPr kumimoji="0" lang="en-US" sz="2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Physica Medica: European Journal of Medical Physics</a:t>
            </a:r>
            <a:br>
              <a:rPr kumimoji="0" lang="en-US" sz="2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endParaRPr kumimoji="0" lang="en-US" sz="2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Focus Issue containing invited papers selected from the presentations at the International Workshop on Very High Energy Electron Radiotherapy (VHEE’25).</a:t>
            </a:r>
            <a:br>
              <a:rPr kumimoji="0" lang="en-US" sz="2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endParaRPr kumimoji="0" lang="en-US" sz="2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Focus Issue will be coordinated by the Guest Editors. The submissions will be peer-reviewed according to the evaluation rules of EJMP. Invitation letters will be sent by the Guest Editors to presenters via email soon after the workshop. </a:t>
            </a:r>
            <a:br>
              <a:rPr kumimoji="0" lang="en-US" sz="2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endParaRPr kumimoji="0" lang="en-US" sz="2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Guest Editors (GEs): Luigi Palumbo and Roger Jones.</a:t>
            </a:r>
          </a:p>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Deadline for authors to express interest in submitting 10</a:t>
            </a:r>
            <a:r>
              <a:rPr kumimoji="0" lang="en-GB" i="0" u="none" strike="noStrike" kern="1200" cap="none" spc="0" normalizeH="0" baseline="30000" noProof="0" dirty="0">
                <a:ln>
                  <a:noFill/>
                </a:ln>
                <a:solidFill>
                  <a:prstClr val="black"/>
                </a:solidFill>
                <a:effectLst/>
                <a:uLnTx/>
                <a:uFillTx/>
                <a:latin typeface="Arial" panose="020B0604020202020204" pitchFamily="34" charset="0"/>
                <a:cs typeface="Arial" panose="020B0604020202020204" pitchFamily="34" charset="0"/>
              </a:rPr>
              <a:t>th</a:t>
            </a:r>
            <a:r>
              <a:rPr kumimoji="0" lang="en-GB"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of October 2025</a:t>
            </a:r>
          </a:p>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Submission deadline: 1</a:t>
            </a:r>
            <a:r>
              <a:rPr kumimoji="0" lang="en-GB" i="0" u="none" strike="noStrike" kern="1200" cap="none" spc="0" normalizeH="0" baseline="30000" noProof="0" dirty="0">
                <a:ln>
                  <a:noFill/>
                </a:ln>
                <a:solidFill>
                  <a:prstClr val="black"/>
                </a:solidFill>
                <a:effectLst/>
                <a:uLnTx/>
                <a:uFillTx/>
                <a:latin typeface="Arial" panose="020B0604020202020204" pitchFamily="34" charset="0"/>
                <a:cs typeface="Arial" panose="020B0604020202020204" pitchFamily="34" charset="0"/>
              </a:rPr>
              <a:t>st</a:t>
            </a:r>
            <a:r>
              <a:rPr kumimoji="0" lang="en-GB"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of December 2026</a:t>
            </a:r>
          </a:p>
          <a:p>
            <a:pPr marL="457200" marR="0" lvl="1"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04FF843-D6A0-51B7-57F2-8D76AB519C02}"/>
              </a:ext>
            </a:extLst>
          </p:cNvPr>
          <p:cNvSpPr txBox="1"/>
          <p:nvPr/>
        </p:nvSpPr>
        <p:spPr>
          <a:xfrm>
            <a:off x="2338367" y="231422"/>
            <a:ext cx="590418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70C0"/>
                </a:solidFill>
                <a:effectLst/>
                <a:uLnTx/>
                <a:uFillTx/>
                <a:latin typeface="Aptos" panose="02110004020202020204"/>
                <a:ea typeface="+mn-ea"/>
                <a:cs typeface="+mn-cs"/>
              </a:rPr>
              <a:t>Special Issue on VHEE!</a:t>
            </a:r>
            <a:endParaRPr kumimoji="0" lang="en-US" sz="4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9D20BDAE-8F70-1222-51F4-F6E062F34836}"/>
              </a:ext>
            </a:extLst>
          </p:cNvPr>
          <p:cNvPicPr>
            <a:picLocks noChangeAspect="1"/>
          </p:cNvPicPr>
          <p:nvPr/>
        </p:nvPicPr>
        <p:blipFill>
          <a:blip r:embed="rId2"/>
          <a:stretch>
            <a:fillRect/>
          </a:stretch>
        </p:blipFill>
        <p:spPr>
          <a:xfrm>
            <a:off x="9966289" y="231422"/>
            <a:ext cx="1447800" cy="1879600"/>
          </a:xfrm>
          <a:prstGeom prst="rect">
            <a:avLst/>
          </a:prstGeom>
        </p:spPr>
      </p:pic>
    </p:spTree>
    <p:extLst>
      <p:ext uri="{BB962C8B-B14F-4D97-AF65-F5344CB8AC3E}">
        <p14:creationId xmlns:p14="http://schemas.microsoft.com/office/powerpoint/2010/main" val="1057060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D5D48DD-55D7-D6E4-CE66-A7F05B38D533}"/>
              </a:ext>
            </a:extLst>
          </p:cNvPr>
          <p:cNvSpPr>
            <a:spLocks noGrp="1"/>
          </p:cNvSpPr>
          <p:nvPr>
            <p:ph type="sldNum" sz="quarter" idx="12"/>
          </p:nvPr>
        </p:nvSpPr>
        <p:spPr/>
        <p:txBody>
          <a:bodyPr/>
          <a:lstStyle/>
          <a:p>
            <a:fld id="{BBAAB195-B577-5546-8349-9DDA93B6129E}" type="slidenum">
              <a:rPr lang="en-US" smtClean="0"/>
              <a:t>5</a:t>
            </a:fld>
            <a:endParaRPr lang="en-US"/>
          </a:p>
        </p:txBody>
      </p:sp>
      <p:sp>
        <p:nvSpPr>
          <p:cNvPr id="5" name="TextBox 4">
            <a:extLst>
              <a:ext uri="{FF2B5EF4-FFF2-40B4-BE49-F238E27FC236}">
                <a16:creationId xmlns:a16="http://schemas.microsoft.com/office/drawing/2014/main" id="{E9022743-5349-6C9C-1E44-940401C73733}"/>
              </a:ext>
            </a:extLst>
          </p:cNvPr>
          <p:cNvSpPr txBox="1"/>
          <p:nvPr/>
        </p:nvSpPr>
        <p:spPr>
          <a:xfrm>
            <a:off x="1360714" y="914400"/>
            <a:ext cx="184731" cy="2031325"/>
          </a:xfrm>
          <a:prstGeom prst="rect">
            <a:avLst/>
          </a:prstGeom>
          <a:noFill/>
        </p:spPr>
        <p:txBody>
          <a:bodyPr wrap="none" rtlCol="0">
            <a:spAutoFit/>
          </a:bodyPr>
          <a:lstStyle/>
          <a:p>
            <a:endParaRPr lang="en-GB" dirty="0"/>
          </a:p>
          <a:p>
            <a:endParaRPr lang="en-GB" dirty="0"/>
          </a:p>
          <a:p>
            <a:endParaRPr lang="en-GB" dirty="0"/>
          </a:p>
          <a:p>
            <a:endParaRPr lang="en-GB" dirty="0"/>
          </a:p>
          <a:p>
            <a:endParaRPr lang="en-GB" dirty="0"/>
          </a:p>
          <a:p>
            <a:endParaRPr lang="en-GB" dirty="0"/>
          </a:p>
          <a:p>
            <a:endParaRPr lang="en-GB" dirty="0"/>
          </a:p>
        </p:txBody>
      </p:sp>
      <p:sp>
        <p:nvSpPr>
          <p:cNvPr id="6" name="TextBox 5">
            <a:extLst>
              <a:ext uri="{FF2B5EF4-FFF2-40B4-BE49-F238E27FC236}">
                <a16:creationId xmlns:a16="http://schemas.microsoft.com/office/drawing/2014/main" id="{7EE1944F-7AE0-4FCB-A897-F3AA8E709664}"/>
              </a:ext>
            </a:extLst>
          </p:cNvPr>
          <p:cNvSpPr txBox="1"/>
          <p:nvPr/>
        </p:nvSpPr>
        <p:spPr>
          <a:xfrm>
            <a:off x="1005839" y="1060704"/>
            <a:ext cx="10598331" cy="5262979"/>
          </a:xfrm>
          <a:prstGeom prst="rect">
            <a:avLst/>
          </a:prstGeom>
          <a:noFill/>
        </p:spPr>
        <p:txBody>
          <a:bodyPr wrap="square" rtlCol="0">
            <a:spAutoFit/>
          </a:bodyPr>
          <a:lstStyle/>
          <a:p>
            <a:pPr marL="285750" indent="-285750">
              <a:buFont typeface="Arial" panose="020B0604020202020204" pitchFamily="34" charset="0"/>
              <a:buChar char="•"/>
            </a:pPr>
            <a:r>
              <a:rPr lang="en-GB" sz="2400" dirty="0"/>
              <a:t>Talks will be uploaded on Indico in next couple of days. Please let me know if you would not like to upload your talk by end of this week the latest. </a:t>
            </a:r>
          </a:p>
          <a:p>
            <a:pPr marL="742950" lvl="1" indent="-285750">
              <a:buFont typeface="Arial" panose="020B0604020202020204" pitchFamily="34" charset="0"/>
              <a:buChar char="•"/>
            </a:pPr>
            <a:r>
              <a:rPr lang="en-GB" sz="2400" dirty="0"/>
              <a:t>If  you use a MAC or your own PC, please share a link or send your presentation to me by email (</a:t>
            </a:r>
            <a:r>
              <a:rPr lang="en-GB" sz="2400" dirty="0">
                <a:hlinkClick r:id="rId2"/>
              </a:rPr>
              <a:t>vhee25@stfc.ac.uk</a:t>
            </a:r>
            <a:r>
              <a:rPr lang="en-GB" sz="2400" dirty="0"/>
              <a:t>)</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Workshop photos will be uploaded or link shared with the participants.  If you do not want to give your consent, please let us know.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4217880886"/>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A6507-8B98-1059-2626-3D974F9AC0C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29A070-9189-125C-0A84-59EF1969372C}"/>
              </a:ext>
            </a:extLst>
          </p:cNvPr>
          <p:cNvSpPr>
            <a:spLocks noGrp="1"/>
          </p:cNvSpPr>
          <p:nvPr>
            <p:ph type="sldNum" sz="quarter" idx="12"/>
          </p:nvPr>
        </p:nvSpPr>
        <p:spPr/>
        <p:txBody>
          <a:bodyPr/>
          <a:lstStyle/>
          <a:p>
            <a:fld id="{BBAAB195-B577-5546-8349-9DDA93B6129E}" type="slidenum">
              <a:rPr lang="en-US" smtClean="0"/>
              <a:t>6</a:t>
            </a:fld>
            <a:endParaRPr lang="en-US"/>
          </a:p>
        </p:txBody>
      </p:sp>
      <p:sp>
        <p:nvSpPr>
          <p:cNvPr id="5" name="TextBox 4">
            <a:extLst>
              <a:ext uri="{FF2B5EF4-FFF2-40B4-BE49-F238E27FC236}">
                <a16:creationId xmlns:a16="http://schemas.microsoft.com/office/drawing/2014/main" id="{9413CD1F-D931-DF5D-B1AC-511A2683E712}"/>
              </a:ext>
            </a:extLst>
          </p:cNvPr>
          <p:cNvSpPr txBox="1"/>
          <p:nvPr/>
        </p:nvSpPr>
        <p:spPr>
          <a:xfrm>
            <a:off x="1360714" y="914400"/>
            <a:ext cx="184731" cy="2031325"/>
          </a:xfrm>
          <a:prstGeom prst="rect">
            <a:avLst/>
          </a:prstGeom>
          <a:noFill/>
        </p:spPr>
        <p:txBody>
          <a:bodyPr wrap="none" rtlCol="0">
            <a:spAutoFit/>
          </a:bodyPr>
          <a:lstStyle/>
          <a:p>
            <a:endParaRPr lang="en-GB" dirty="0"/>
          </a:p>
          <a:p>
            <a:endParaRPr lang="en-GB" dirty="0"/>
          </a:p>
          <a:p>
            <a:endParaRPr lang="en-GB" dirty="0"/>
          </a:p>
          <a:p>
            <a:endParaRPr lang="en-GB" dirty="0"/>
          </a:p>
          <a:p>
            <a:endParaRPr lang="en-GB" dirty="0"/>
          </a:p>
          <a:p>
            <a:endParaRPr lang="en-GB" dirty="0"/>
          </a:p>
          <a:p>
            <a:endParaRPr lang="en-GB" dirty="0"/>
          </a:p>
        </p:txBody>
      </p:sp>
      <p:sp>
        <p:nvSpPr>
          <p:cNvPr id="6" name="TextBox 5">
            <a:extLst>
              <a:ext uri="{FF2B5EF4-FFF2-40B4-BE49-F238E27FC236}">
                <a16:creationId xmlns:a16="http://schemas.microsoft.com/office/drawing/2014/main" id="{CF69546C-E5C7-C9AC-6280-7EF977CEE55A}"/>
              </a:ext>
            </a:extLst>
          </p:cNvPr>
          <p:cNvSpPr txBox="1"/>
          <p:nvPr/>
        </p:nvSpPr>
        <p:spPr>
          <a:xfrm>
            <a:off x="777240" y="603504"/>
            <a:ext cx="10957560" cy="2308324"/>
          </a:xfrm>
          <a:prstGeom prst="rect">
            <a:avLst/>
          </a:prstGeom>
          <a:noFill/>
        </p:spPr>
        <p:txBody>
          <a:bodyPr wrap="square" rtlCol="0">
            <a:spAutoFit/>
          </a:bodyPr>
          <a:lstStyle/>
          <a:p>
            <a:pPr marL="285750" indent="-285750">
              <a:buFont typeface="Arial" panose="020B0604020202020204" pitchFamily="34" charset="0"/>
              <a:buChar char="•"/>
            </a:pPr>
            <a:r>
              <a:rPr lang="en-GB" sz="2400" dirty="0"/>
              <a:t>Angeles is co-ordinating collation of parameters of all conventional VHEE+FLASH facilities. Industry is also invited to contribute. </a:t>
            </a:r>
          </a:p>
          <a:p>
            <a:pPr marL="742950" lvl="1" indent="-285750">
              <a:buFont typeface="Arial" panose="020B0604020202020204" pitchFamily="34" charset="0"/>
              <a:buChar char="•"/>
            </a:pPr>
            <a:r>
              <a:rPr lang="en-GB" sz="2400" dirty="0"/>
              <a:t>Please contact </a:t>
            </a:r>
            <a:r>
              <a:rPr lang="en-GB" sz="2400" dirty="0">
                <a:hlinkClick r:id="rId2"/>
              </a:rPr>
              <a:t>fausgolf@ijclab.in2p3.fr</a:t>
            </a: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p:txBody>
      </p:sp>
      <p:pic>
        <p:nvPicPr>
          <p:cNvPr id="4" name="Picture 3">
            <a:extLst>
              <a:ext uri="{FF2B5EF4-FFF2-40B4-BE49-F238E27FC236}">
                <a16:creationId xmlns:a16="http://schemas.microsoft.com/office/drawing/2014/main" id="{D34A7E80-D633-1038-9025-18D6918FD894}"/>
              </a:ext>
            </a:extLst>
          </p:cNvPr>
          <p:cNvPicPr>
            <a:picLocks noChangeAspect="1"/>
          </p:cNvPicPr>
          <p:nvPr/>
        </p:nvPicPr>
        <p:blipFill>
          <a:blip r:embed="rId3"/>
          <a:stretch>
            <a:fillRect/>
          </a:stretch>
        </p:blipFill>
        <p:spPr>
          <a:xfrm>
            <a:off x="-1" y="1930062"/>
            <a:ext cx="12192001" cy="4470400"/>
          </a:xfrm>
          <a:prstGeom prst="rect">
            <a:avLst/>
          </a:prstGeom>
        </p:spPr>
      </p:pic>
    </p:spTree>
    <p:extLst>
      <p:ext uri="{BB962C8B-B14F-4D97-AF65-F5344CB8AC3E}">
        <p14:creationId xmlns:p14="http://schemas.microsoft.com/office/powerpoint/2010/main" val="2190475282"/>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3E27F-1CCB-1867-EA38-3E6331C9B92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A1D7B6E-5101-219F-4F40-4710DECB7E22}"/>
              </a:ext>
            </a:extLst>
          </p:cNvPr>
          <p:cNvSpPr>
            <a:spLocks noGrp="1"/>
          </p:cNvSpPr>
          <p:nvPr>
            <p:ph type="sldNum" sz="quarter" idx="12"/>
          </p:nvPr>
        </p:nvSpPr>
        <p:spPr/>
        <p:txBody>
          <a:bodyPr/>
          <a:lstStyle/>
          <a:p>
            <a:fld id="{BBAAB195-B577-5546-8349-9DDA93B6129E}" type="slidenum">
              <a:rPr lang="en-US" smtClean="0"/>
              <a:t>7</a:t>
            </a:fld>
            <a:endParaRPr lang="en-US"/>
          </a:p>
        </p:txBody>
      </p:sp>
      <p:sp>
        <p:nvSpPr>
          <p:cNvPr id="5" name="TextBox 4">
            <a:extLst>
              <a:ext uri="{FF2B5EF4-FFF2-40B4-BE49-F238E27FC236}">
                <a16:creationId xmlns:a16="http://schemas.microsoft.com/office/drawing/2014/main" id="{95A8CB08-E64A-52E7-4CCD-E8A7257E09A4}"/>
              </a:ext>
            </a:extLst>
          </p:cNvPr>
          <p:cNvSpPr txBox="1"/>
          <p:nvPr/>
        </p:nvSpPr>
        <p:spPr>
          <a:xfrm>
            <a:off x="1360714" y="914400"/>
            <a:ext cx="184731" cy="2031325"/>
          </a:xfrm>
          <a:prstGeom prst="rect">
            <a:avLst/>
          </a:prstGeom>
          <a:noFill/>
        </p:spPr>
        <p:txBody>
          <a:bodyPr wrap="none" rtlCol="0">
            <a:spAutoFit/>
          </a:bodyPr>
          <a:lstStyle/>
          <a:p>
            <a:endParaRPr lang="en-GB" dirty="0"/>
          </a:p>
          <a:p>
            <a:endParaRPr lang="en-GB" dirty="0"/>
          </a:p>
          <a:p>
            <a:endParaRPr lang="en-GB" dirty="0"/>
          </a:p>
          <a:p>
            <a:endParaRPr lang="en-GB" dirty="0"/>
          </a:p>
          <a:p>
            <a:endParaRPr lang="en-GB" dirty="0"/>
          </a:p>
          <a:p>
            <a:endParaRPr lang="en-GB" dirty="0"/>
          </a:p>
          <a:p>
            <a:endParaRPr lang="en-GB" dirty="0"/>
          </a:p>
        </p:txBody>
      </p:sp>
      <p:sp>
        <p:nvSpPr>
          <p:cNvPr id="6" name="TextBox 5">
            <a:extLst>
              <a:ext uri="{FF2B5EF4-FFF2-40B4-BE49-F238E27FC236}">
                <a16:creationId xmlns:a16="http://schemas.microsoft.com/office/drawing/2014/main" id="{66EBE910-832C-5823-B6D5-77B09D02E840}"/>
              </a:ext>
            </a:extLst>
          </p:cNvPr>
          <p:cNvSpPr txBox="1"/>
          <p:nvPr/>
        </p:nvSpPr>
        <p:spPr>
          <a:xfrm>
            <a:off x="777240" y="603504"/>
            <a:ext cx="10957560" cy="4524315"/>
          </a:xfrm>
          <a:prstGeom prst="rect">
            <a:avLst/>
          </a:prstGeom>
          <a:noFill/>
        </p:spPr>
        <p:txBody>
          <a:bodyPr wrap="square" rtlCol="0">
            <a:spAutoFit/>
          </a:bodyPr>
          <a:lstStyle/>
          <a:p>
            <a:pPr lvl="1"/>
            <a:endParaRPr lang="en-GB" sz="2400" dirty="0"/>
          </a:p>
          <a:p>
            <a:pPr marL="285750" indent="-285750">
              <a:buFont typeface="Arial" panose="020B0604020202020204" pitchFamily="34" charset="0"/>
              <a:buChar char="•"/>
            </a:pPr>
            <a:r>
              <a:rPr lang="en-GB" sz="2400" dirty="0"/>
              <a:t>Similar co-ordination for LWFA based facilities will be done by Alessandro Flacco.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For both data bases, SPC will agree on the platform, timeline and how updates will be managed and will be touch with facility lead contact.</a:t>
            </a:r>
          </a:p>
          <a:p>
            <a:pPr marL="285750" indent="-285750">
              <a:buFont typeface="Arial" panose="020B0604020202020204" pitchFamily="34" charset="0"/>
              <a:buChar char="•"/>
            </a:pPr>
            <a:endParaRPr lang="en-GB" sz="2400" dirty="0"/>
          </a:p>
          <a:p>
            <a:pPr marL="742950" lvl="1"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4178657823"/>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BE4BABF-58DE-3FA8-C850-FFA63A7C334D}"/>
              </a:ext>
            </a:extLst>
          </p:cNvPr>
          <p:cNvSpPr>
            <a:spLocks noGrp="1"/>
          </p:cNvSpPr>
          <p:nvPr>
            <p:ph type="sldNum" sz="quarter" idx="12"/>
          </p:nvPr>
        </p:nvSpPr>
        <p:spPr/>
        <p:txBody>
          <a:bodyPr/>
          <a:lstStyle/>
          <a:p>
            <a:fld id="{BBAAB195-B577-5546-8349-9DDA93B6129E}" type="slidenum">
              <a:rPr lang="en-US" smtClean="0"/>
              <a:t>8</a:t>
            </a:fld>
            <a:endParaRPr lang="en-US"/>
          </a:p>
        </p:txBody>
      </p:sp>
      <p:pic>
        <p:nvPicPr>
          <p:cNvPr id="5" name="Picture 4">
            <a:extLst>
              <a:ext uri="{FF2B5EF4-FFF2-40B4-BE49-F238E27FC236}">
                <a16:creationId xmlns:a16="http://schemas.microsoft.com/office/drawing/2014/main" id="{7B07C820-947D-9495-65B0-F7803BD9F0B7}"/>
              </a:ext>
            </a:extLst>
          </p:cNvPr>
          <p:cNvPicPr>
            <a:picLocks noChangeAspect="1"/>
          </p:cNvPicPr>
          <p:nvPr/>
        </p:nvPicPr>
        <p:blipFill>
          <a:blip r:embed="rId3"/>
          <a:stretch>
            <a:fillRect/>
          </a:stretch>
        </p:blipFill>
        <p:spPr>
          <a:xfrm>
            <a:off x="137886" y="0"/>
            <a:ext cx="6458858" cy="4844144"/>
          </a:xfrm>
          <a:prstGeom prst="rect">
            <a:avLst/>
          </a:prstGeom>
        </p:spPr>
      </p:pic>
      <p:pic>
        <p:nvPicPr>
          <p:cNvPr id="6" name="Picture 5" descr="A person standing in front of a large screen">
            <a:extLst>
              <a:ext uri="{FF2B5EF4-FFF2-40B4-BE49-F238E27FC236}">
                <a16:creationId xmlns:a16="http://schemas.microsoft.com/office/drawing/2014/main" id="{E2A03859-6CA0-C14B-14B9-2BA5CAC959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3102428"/>
            <a:ext cx="5007429" cy="3755572"/>
          </a:xfrm>
          <a:prstGeom prst="rect">
            <a:avLst/>
          </a:prstGeom>
        </p:spPr>
      </p:pic>
      <p:sp>
        <p:nvSpPr>
          <p:cNvPr id="7" name="TextBox 6">
            <a:extLst>
              <a:ext uri="{FF2B5EF4-FFF2-40B4-BE49-F238E27FC236}">
                <a16:creationId xmlns:a16="http://schemas.microsoft.com/office/drawing/2014/main" id="{29076ABD-3558-000C-16BD-AED086C8FCA1}"/>
              </a:ext>
            </a:extLst>
          </p:cNvPr>
          <p:cNvSpPr txBox="1"/>
          <p:nvPr/>
        </p:nvSpPr>
        <p:spPr>
          <a:xfrm>
            <a:off x="6596744" y="299968"/>
            <a:ext cx="5704113" cy="3416320"/>
          </a:xfrm>
          <a:prstGeom prst="rect">
            <a:avLst/>
          </a:prstGeom>
          <a:noFill/>
        </p:spPr>
        <p:txBody>
          <a:bodyPr wrap="square" rtlCol="0">
            <a:spAutoFit/>
          </a:bodyPr>
          <a:lstStyle/>
          <a:p>
            <a:r>
              <a:rPr lang="en-GB" sz="2400" dirty="0"/>
              <a:t>Many challenges still to address! Collaboration is the key towards making progress to clinical VHEE/FLASH a reality!</a:t>
            </a:r>
          </a:p>
          <a:p>
            <a:endParaRPr lang="en-GB" sz="2400" dirty="0"/>
          </a:p>
          <a:p>
            <a:r>
              <a:rPr lang="en-GB" sz="2400" dirty="0"/>
              <a:t> </a:t>
            </a:r>
          </a:p>
          <a:p>
            <a:r>
              <a:rPr lang="en-GB" sz="2400" b="1" dirty="0"/>
              <a:t>Thank you all for fantastic workshop.</a:t>
            </a:r>
          </a:p>
          <a:p>
            <a:endParaRPr lang="en-GB" sz="2400" dirty="0"/>
          </a:p>
          <a:p>
            <a:endParaRPr lang="en-GB" sz="2400" dirty="0"/>
          </a:p>
        </p:txBody>
      </p:sp>
      <p:sp>
        <p:nvSpPr>
          <p:cNvPr id="8" name="TextBox 7">
            <a:extLst>
              <a:ext uri="{FF2B5EF4-FFF2-40B4-BE49-F238E27FC236}">
                <a16:creationId xmlns:a16="http://schemas.microsoft.com/office/drawing/2014/main" id="{7F437597-9328-8939-0D7A-672E122AA77A}"/>
              </a:ext>
            </a:extLst>
          </p:cNvPr>
          <p:cNvSpPr txBox="1"/>
          <p:nvPr/>
        </p:nvSpPr>
        <p:spPr>
          <a:xfrm>
            <a:off x="480298" y="5475557"/>
            <a:ext cx="4632800" cy="1077218"/>
          </a:xfrm>
          <a:prstGeom prst="rect">
            <a:avLst/>
          </a:prstGeom>
          <a:solidFill>
            <a:schemeClr val="bg1"/>
          </a:solidFill>
        </p:spPr>
        <p:txBody>
          <a:bodyPr wrap="square" rtlCol="0">
            <a:spAutoFit/>
          </a:bodyPr>
          <a:lstStyle/>
          <a:p>
            <a:r>
              <a:rPr lang="en-GB" sz="3200" b="1" i="1" dirty="0"/>
              <a:t>Safe Travels!</a:t>
            </a:r>
          </a:p>
          <a:p>
            <a:endParaRPr lang="en-GB" sz="3200" i="1" dirty="0"/>
          </a:p>
        </p:txBody>
      </p:sp>
    </p:spTree>
    <p:extLst>
      <p:ext uri="{BB962C8B-B14F-4D97-AF65-F5344CB8AC3E}">
        <p14:creationId xmlns:p14="http://schemas.microsoft.com/office/powerpoint/2010/main" val="1838630949"/>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BD0894-0DA6-FD51-EE83-3FC96535CAA6}"/>
              </a:ext>
            </a:extLst>
          </p:cNvPr>
          <p:cNvSpPr>
            <a:spLocks noGrp="1"/>
          </p:cNvSpPr>
          <p:nvPr>
            <p:ph type="sldNum" sz="quarter" idx="12"/>
          </p:nvPr>
        </p:nvSpPr>
        <p:spPr/>
        <p:txBody>
          <a:bodyPr/>
          <a:lstStyle/>
          <a:p>
            <a:fld id="{BBAAB195-B577-5546-8349-9DDA93B6129E}" type="slidenum">
              <a:rPr lang="en-US" smtClean="0"/>
              <a:t>9</a:t>
            </a:fld>
            <a:endParaRPr lang="en-US"/>
          </a:p>
        </p:txBody>
      </p:sp>
      <p:pic>
        <p:nvPicPr>
          <p:cNvPr id="5" name="Picture 4" descr="A poster of a building with a beam of light">
            <a:extLst>
              <a:ext uri="{FF2B5EF4-FFF2-40B4-BE49-F238E27FC236}">
                <a16:creationId xmlns:a16="http://schemas.microsoft.com/office/drawing/2014/main" id="{F39E4349-DA2B-5069-B7A5-2161DD8BF5F5}"/>
              </a:ext>
            </a:extLst>
          </p:cNvPr>
          <p:cNvPicPr>
            <a:picLocks noChangeAspect="1"/>
          </p:cNvPicPr>
          <p:nvPr/>
        </p:nvPicPr>
        <p:blipFill>
          <a:blip r:embed="rId2"/>
          <a:stretch>
            <a:fillRect/>
          </a:stretch>
        </p:blipFill>
        <p:spPr>
          <a:xfrm>
            <a:off x="4201884" y="81189"/>
            <a:ext cx="4408716" cy="6613075"/>
          </a:xfrm>
          <a:prstGeom prst="rect">
            <a:avLst/>
          </a:prstGeom>
        </p:spPr>
      </p:pic>
      <p:sp>
        <p:nvSpPr>
          <p:cNvPr id="6" name="TextBox 5">
            <a:extLst>
              <a:ext uri="{FF2B5EF4-FFF2-40B4-BE49-F238E27FC236}">
                <a16:creationId xmlns:a16="http://schemas.microsoft.com/office/drawing/2014/main" id="{C0603999-44A6-3E91-2C41-03D3B0B9D06A}"/>
              </a:ext>
            </a:extLst>
          </p:cNvPr>
          <p:cNvSpPr txBox="1"/>
          <p:nvPr/>
        </p:nvSpPr>
        <p:spPr>
          <a:xfrm>
            <a:off x="397326" y="5710019"/>
            <a:ext cx="3200400" cy="646331"/>
          </a:xfrm>
          <a:prstGeom prst="rect">
            <a:avLst/>
          </a:prstGeom>
          <a:solidFill>
            <a:schemeClr val="bg1"/>
          </a:solidFill>
        </p:spPr>
        <p:txBody>
          <a:bodyPr wrap="square" rtlCol="0">
            <a:spAutoFit/>
          </a:bodyPr>
          <a:lstStyle/>
          <a:p>
            <a:endParaRPr lang="en-GB" dirty="0"/>
          </a:p>
          <a:p>
            <a:endParaRPr lang="en-GB" dirty="0"/>
          </a:p>
        </p:txBody>
      </p:sp>
    </p:spTree>
    <p:extLst>
      <p:ext uri="{BB962C8B-B14F-4D97-AF65-F5344CB8AC3E}">
        <p14:creationId xmlns:p14="http://schemas.microsoft.com/office/powerpoint/2010/main" val="3098580926"/>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theme/theme1.xml><?xml version="1.0" encoding="utf-8"?>
<a:theme xmlns:a="http://schemas.openxmlformats.org/drawingml/2006/main" name="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ont WITHOUT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A89D99AE5C3244B06DA219CECCBBAB" ma:contentTypeVersion="15" ma:contentTypeDescription="Create a new document." ma:contentTypeScope="" ma:versionID="03f2894687834d5d43c776da9086c8ba">
  <xsd:schema xmlns:xsd="http://www.w3.org/2001/XMLSchema" xmlns:xs="http://www.w3.org/2001/XMLSchema" xmlns:p="http://schemas.microsoft.com/office/2006/metadata/properties" xmlns:ns3="84730ed7-a781-4356-b830-974a94e07814" xmlns:ns4="3305b838-c34c-4bc5-a224-1b5d53e55c3e" targetNamespace="http://schemas.microsoft.com/office/2006/metadata/properties" ma:root="true" ma:fieldsID="47fbf6dec5fdd7a510960cf3f4172225" ns3:_="" ns4:_="">
    <xsd:import namespace="84730ed7-a781-4356-b830-974a94e07814"/>
    <xsd:import namespace="3305b838-c34c-4bc5-a224-1b5d53e55c3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AutoKeyPoints" minOccurs="0"/>
                <xsd:element ref="ns4:MediaServiceKeyPoints" minOccurs="0"/>
                <xsd:element ref="ns4:MediaServiceGenerationTime" minOccurs="0"/>
                <xsd:element ref="ns4:MediaServiceEventHashCode" minOccurs="0"/>
                <xsd:element ref="ns4:MediaLengthInSeconds" minOccurs="0"/>
                <xsd:element ref="ns4:MediaServiceLocation"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730ed7-a781-4356-b830-974a94e0781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05b838-c34c-4bc5-a224-1b5d53e55c3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3305b838-c34c-4bc5-a224-1b5d53e55c3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DA14A8-D734-4ED5-939D-3C518CCAF183}">
  <ds:schemaRefs>
    <ds:schemaRef ds:uri="3305b838-c34c-4bc5-a224-1b5d53e55c3e"/>
    <ds:schemaRef ds:uri="84730ed7-a781-4356-b830-974a94e0781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DDA877C-1C18-4025-8D98-2A78DDE7AA9D}">
  <ds:schemaRefs>
    <ds:schemaRef ds:uri="3305b838-c34c-4bc5-a224-1b5d53e55c3e"/>
    <ds:schemaRef ds:uri="84730ed7-a781-4356-b830-974a94e0781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9F68F97-66D1-4349-8BBF-699897A19F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48</TotalTime>
  <Words>353</Words>
  <Application>Microsoft Office PowerPoint</Application>
  <PresentationFormat>Widescreen</PresentationFormat>
  <Paragraphs>64</Paragraphs>
  <Slides>9</Slides>
  <Notes>1</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9</vt:i4>
      </vt:variant>
    </vt:vector>
  </HeadingPairs>
  <TitlesOfParts>
    <vt:vector size="21" baseType="lpstr">
      <vt:lpstr>Aptos</vt:lpstr>
      <vt:lpstr>Aptos Display</vt:lpstr>
      <vt:lpstr>Arial</vt:lpstr>
      <vt:lpstr>Calibri</vt:lpstr>
      <vt:lpstr>Wingdings</vt:lpstr>
      <vt:lpstr>Font and logo master</vt:lpstr>
      <vt:lpstr>1_Font and logo master</vt:lpstr>
      <vt:lpstr>Font WITHOUT logo master</vt:lpstr>
      <vt:lpstr>4_Font and logo master</vt:lpstr>
      <vt:lpstr>2_Font and logo master</vt:lpstr>
      <vt:lpstr>Font and logo master</vt:lpstr>
      <vt:lpstr>Office Theme</vt:lpstr>
      <vt:lpstr>Concluding Remarks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Angal-Kalinin, Deepa (STFC,DL,AST)</dc:creator>
  <cp:lastModifiedBy>Angal-Kalinin, Deepa (STFC,DL,AST)</cp:lastModifiedBy>
  <cp:revision>7</cp:revision>
  <dcterms:created xsi:type="dcterms:W3CDTF">2023-04-28T14:20:41Z</dcterms:created>
  <dcterms:modified xsi:type="dcterms:W3CDTF">2025-09-17T11:34:21Z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0x01010078A89D99AE5C3244B06DA219CECCBBAB</vt:lpwstr>
  </property>
</Properties>
</file>