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256.jpeg" ContentType="image/jpeg"/>
  <Override PartName="/ppt/media/image230.png" ContentType="image/png"/>
  <Override PartName="/ppt/media/image255.png" ContentType="image/png"/>
  <Override PartName="/ppt/media/image392.png" ContentType="image/png"/>
  <Override PartName="/ppt/media/image252.png" ContentType="image/png"/>
  <Override PartName="/ppt/media/image251.jpeg" ContentType="image/jpeg"/>
  <Override PartName="/ppt/media/image248.png" ContentType="image/png"/>
  <Override PartName="/ppt/media/image120.png" ContentType="image/png"/>
  <Override PartName="/ppt/media/image385.png" ContentType="image/png"/>
  <Override PartName="/ppt/media/image247.png" ContentType="image/png"/>
  <Override PartName="/ppt/media/image384.png" ContentType="image/png"/>
  <Override PartName="/ppt/media/image422.png" ContentType="image/png"/>
  <Override PartName="/ppt/media/image241.png" ContentType="image/png"/>
  <Override PartName="/ppt/media/image407.png" ContentType="image/png"/>
  <Override PartName="/ppt/media/image239.png" ContentType="image/png"/>
  <Override PartName="/ppt/media/image111.png" ContentType="image/png"/>
  <Override PartName="/ppt/media/image246.png" ContentType="image/png"/>
  <Override PartName="/ppt/media/image383.png" ContentType="image/png"/>
  <Override PartName="/ppt/media/image421.png" ContentType="image/png"/>
  <Override PartName="/ppt/media/image238.jpeg" ContentType="image/jpeg"/>
  <Override PartName="/ppt/media/image216.png" ContentType="image/png"/>
  <Override PartName="/ppt/media/image233.jpeg" ContentType="image/jpeg"/>
  <Override PartName="/ppt/media/image232.png" ContentType="image/png"/>
  <Override PartName="/ppt/media/image244.png" ContentType="image/png"/>
  <Override PartName="/ppt/media/image381.png" ContentType="image/png"/>
  <Override PartName="/ppt/media/image231.jpeg" ContentType="image/jpeg"/>
  <Override PartName="/ppt/media/image226.jpeg" ContentType="image/jpeg"/>
  <Override PartName="/ppt/media/image225.png" ContentType="image/png"/>
  <Override PartName="/ppt/media/image222.png" ContentType="image/png"/>
  <Override PartName="/ppt/media/image338.jpeg" ContentType="image/jpeg"/>
  <Override PartName="/ppt/media/image220.png" ContentType="image/png"/>
  <Override PartName="/ppt/media/image219.jpeg" ContentType="image/jpeg"/>
  <Override PartName="/ppt/media/image40.png" ContentType="image/png"/>
  <Override PartName="/ppt/media/image218.png" ContentType="image/png"/>
  <Override PartName="/ppt/media/image214.png" ContentType="image/png"/>
  <Override PartName="/ppt/media/image257.png" ContentType="image/png"/>
  <Override PartName="/ppt/media/image394.png" ContentType="image/png"/>
  <Override PartName="/ppt/media/image432.png" ContentType="image/png"/>
  <Override PartName="/ppt/media/image213.jpeg" ContentType="image/jpeg"/>
  <Override PartName="/ppt/media/image212.png" ContentType="image/png"/>
  <Override PartName="/ppt/media/image211.png" ContentType="image/png"/>
  <Override PartName="/ppt/media/image185.jpeg" ContentType="image/jpeg"/>
  <Override PartName="/ppt/media/image227.png" ContentType="image/png"/>
  <Override PartName="/ppt/media/image210.jpeg" ContentType="image/jpeg"/>
  <Override PartName="/ppt/media/image209.png" ContentType="image/png"/>
  <Override PartName="/ppt/media/image207.png" ContentType="image/png"/>
  <Override PartName="/ppt/media/image206.jpeg" ContentType="image/jpeg"/>
  <Override PartName="/ppt/media/image205.png" ContentType="image/png"/>
  <Override PartName="/ppt/media/image204.png" ContentType="image/png"/>
  <Override PartName="/ppt/media/image154.jpeg" ContentType="image/jpeg"/>
  <Override PartName="/ppt/media/image202.png" ContentType="image/png"/>
  <Override PartName="/ppt/media/image336.jpeg" ContentType="image/jpeg"/>
  <Override PartName="/ppt/media/image201.jpeg" ContentType="image/jpeg"/>
  <Override PartName="/ppt/media/image200.png" ContentType="image/png"/>
  <Override PartName="/ppt/media/image253.jpeg" ContentType="image/jpeg"/>
  <Override PartName="/ppt/media/image199.jpeg" ContentType="image/jpeg"/>
  <Override PartName="/ppt/media/image196.jpeg" ContentType="image/jpeg"/>
  <Override PartName="/ppt/media/image382.jpeg" ContentType="image/jpeg"/>
  <Override PartName="/ppt/media/image193.png" ContentType="image/png"/>
  <Override PartName="/ppt/media/image359.png" ContentType="image/png"/>
  <Override PartName="/ppt/media/image496.png" ContentType="image/png"/>
  <Override PartName="/ppt/media/image191.png" ContentType="image/png"/>
  <Override PartName="/ppt/media/image357.png" ContentType="image/png"/>
  <Override PartName="/ppt/media/image189.jpeg" ContentType="image/jpeg"/>
  <Override PartName="/ppt/media/image417.png" ContentType="image/png"/>
  <Override PartName="/ppt/media/image187.jpeg" ContentType="image/jpeg"/>
  <Override PartName="/ppt/media/image181.jpeg" ContentType="image/jpeg"/>
  <Override PartName="/ppt/media/image180.png" ContentType="image/png"/>
  <Override PartName="/ppt/media/image390.jpeg" ContentType="image/jpeg"/>
  <Override PartName="/ppt/media/image483.png" ContentType="image/png"/>
  <Override PartName="/ppt/media/image179.png" ContentType="image/png"/>
  <Override PartName="/ppt/media/image250.png" ContentType="image/png"/>
  <Override PartName="/ppt/media/image258.jpeg" ContentType="image/jpeg"/>
  <Override PartName="/ppt/media/image178.jpeg" ContentType="image/jpeg"/>
  <Override PartName="/ppt/media/image364.jpeg" ContentType="image/jpeg"/>
  <Override PartName="/ppt/media/image177.png" ContentType="image/png"/>
  <Override PartName="/ppt/media/image260.jpeg" ContentType="image/jpeg"/>
  <Override PartName="/ppt/media/image176.jpeg" ContentType="image/jpeg"/>
  <Override PartName="/ppt/media/image172.png" ContentType="image/png"/>
  <Override PartName="/ppt/media/image472.jpeg" ContentType="image/jpeg"/>
  <Override PartName="/ppt/media/image171.jpeg" ContentType="image/jpeg"/>
  <Override PartName="/ppt/media/image436.jpeg" ContentType="image/jpeg"/>
  <Override PartName="/ppt/media/image169.jpeg" ContentType="image/jpeg"/>
  <Override PartName="/ppt/media/image168.png" ContentType="image/png"/>
  <Override PartName="/ppt/media/image455.jpeg" ContentType="image/jpeg"/>
  <Override PartName="/ppt/media/image166.png" ContentType="image/png"/>
  <Override PartName="/ppt/media/image372.jpeg" ContentType="image/jpeg"/>
  <Override PartName="/ppt/media/image469.png" ContentType="image/png"/>
  <Override PartName="/ppt/media/image165.png" ContentType="image/png"/>
  <Override PartName="/ppt/media/image441.jpeg" ContentType="image/jpeg"/>
  <Override PartName="/ppt/media/image163.png" ContentType="image/png"/>
  <Override PartName="/ppt/media/image466.png" ContentType="image/png"/>
  <Override PartName="/ppt/media/image162.jpeg" ContentType="image/jpeg"/>
  <Override PartName="/ppt/media/image427.jpeg" ContentType="image/jpeg"/>
  <Override PartName="/ppt/media/image161.png" ContentType="image/png"/>
  <Override PartName="/ppt/media/image289.png" ContentType="image/png"/>
  <Override PartName="/ppt/media/image327.png" ContentType="image/png"/>
  <Override PartName="/ppt/media/image464.png" ContentType="image/png"/>
  <Override PartName="/ppt/media/image160.jpeg" ContentType="image/jpeg"/>
  <Override PartName="/ppt/media/image425.jpeg" ContentType="image/jpeg"/>
  <Override PartName="/ppt/media/image159.png" ContentType="image/png"/>
  <Override PartName="/ppt/media/image158.png" ContentType="image/png"/>
  <Override PartName="/ppt/media/image155.png" ContentType="image/png"/>
  <Override PartName="/ppt/media/image152.jpeg" ContentType="image/jpeg"/>
  <Override PartName="/ppt/media/image150.png" ContentType="image/png"/>
  <Override PartName="/ppt/media/image453.png" ContentType="image/png"/>
  <Override PartName="/ppt/media/image149.png" ContentType="image/png"/>
  <Override PartName="/ppt/media/image340.jpeg" ContentType="image/jpeg"/>
  <Override PartName="/ppt/media/image147.png" ContentType="image/png"/>
  <Override PartName="/ppt/media/image146.png" ContentType="image/png"/>
  <Override PartName="/ppt/media/image370.jpeg" ContentType="image/jpeg"/>
  <Override PartName="/ppt/media/image449.png" ContentType="image/png"/>
  <Override PartName="/ppt/media/image144.png" ContentType="image/png"/>
  <Override PartName="/ppt/media/image447.png" ContentType="image/png"/>
  <Override PartName="/ppt/media/image148.jpeg" ContentType="image/jpeg"/>
  <Override PartName="/ppt/media/image143.png" ContentType="image/png"/>
  <Override PartName="/ppt/media/image76.jpeg" ContentType="image/jpeg"/>
  <Override PartName="/ppt/media/image309.png" ContentType="image/png"/>
  <Override PartName="/ppt/media/image446.png" ContentType="image/png"/>
  <Override PartName="/ppt/media/image151.png" ContentType="image/png"/>
  <Override PartName="/ppt/media/image279.png" ContentType="image/png"/>
  <Override PartName="/ppt/media/image317.png" ContentType="image/png"/>
  <Override PartName="/ppt/media/image454.png" ContentType="image/png"/>
  <Override PartName="/ppt/media/image142.jpeg" ContentType="image/jpeg"/>
  <Override PartName="/ppt/media/image1.png" ContentType="image/png"/>
  <Override PartName="/ppt/media/image141.png" ContentType="image/png"/>
  <Override PartName="/ppt/media/image269.png" ContentType="image/png"/>
  <Override PartName="/ppt/media/image307.png" ContentType="image/png"/>
  <Override PartName="/ppt/media/image444.png" ContentType="image/png"/>
  <Override PartName="/ppt/media/image167.jpeg" ContentType="image/jpeg"/>
  <Override PartName="/ppt/media/image140.png" ContentType="image/png"/>
  <Override PartName="/ppt/media/image268.png" ContentType="image/png"/>
  <Override PartName="/ppt/media/image138.png" ContentType="image/png"/>
  <Override PartName="/ppt/media/image452.jpeg" ContentType="image/jpeg"/>
  <Override PartName="/ppt/media/image137.jpeg" ContentType="image/jpeg"/>
  <Override PartName="/ppt/media/image135.jpeg" ContentType="image/jpeg"/>
  <Override PartName="/ppt/media/image134.png" ContentType="image/png"/>
  <Override PartName="/ppt/media/image437.png" ContentType="image/png"/>
  <Override PartName="/ppt/media/image133.png" ContentType="image/png"/>
  <Override PartName="/ppt/media/image398.png" ContentType="image/png"/>
  <Override PartName="/ppt/media/image131.png" ContentType="image/png"/>
  <Override PartName="/ppt/media/image259.png" ContentType="image/png"/>
  <Override PartName="/ppt/media/image396.png" ContentType="image/png"/>
  <Override PartName="/ppt/media/image130.jpeg" ContentType="image/jpeg"/>
  <Override PartName="/ppt/media/image9.png" ContentType="image/png"/>
  <Override PartName="/ppt/media/image197.png" ContentType="image/png"/>
  <Override PartName="/ppt/media/image129.png" ContentType="image/png"/>
  <Override PartName="/ppt/media/image58.jpeg" ContentType="image/jpeg"/>
  <Override PartName="/ppt/media/image136.png" ContentType="image/png"/>
  <Override PartName="/ppt/media/image439.png" ContentType="image/png"/>
  <Override PartName="/ppt/media/image128.jpeg" ContentType="image/jpeg"/>
  <Override PartName="/ppt/media/image314.jpeg" ContentType="image/jpeg"/>
  <Override PartName="/ppt/media/image55.png" ContentType="image/png"/>
  <Override PartName="/ppt/media/image228.jpeg" ContentType="image/jpeg"/>
  <Override PartName="/ppt/media/image240.jpeg" ContentType="image/jpeg"/>
  <Override PartName="/ppt/media/image53.png" ContentType="image/png"/>
  <Override PartName="/ppt/media/image52.png" ContentType="image/png"/>
  <Override PartName="/ppt/media/image221.jpeg" ContentType="image/jpeg"/>
  <Override PartName="/ppt/media/image56.png" ContentType="image/png"/>
  <Override PartName="/ppt/media/image51.jpeg" ContentType="image/jpeg"/>
  <Override PartName="/ppt/media/image35.png" ContentType="image/png"/>
  <Override PartName="/ppt/media/image361.png" ContentType="image/png"/>
  <Override PartName="/ppt/media/image50.png" ContentType="image/png"/>
  <Override PartName="/ppt/media/image49.png" ContentType="image/png"/>
  <Override PartName="/ppt/media/image375.png" ContentType="image/png"/>
  <Override PartName="/ppt/media/image235.jpeg" ContentType="image/jpeg"/>
  <Override PartName="/ppt/media/image65.jpeg" ContentType="image/jpeg"/>
  <Override PartName="/ppt/media/image100.png" ContentType="image/png"/>
  <Override PartName="/ppt/media/image48.png" ContentType="image/png"/>
  <Override PartName="/ppt/media/image22.jpeg" ContentType="image/jpeg"/>
  <Override PartName="/ppt/media/image229.png" ContentType="image/png"/>
  <Override PartName="/ppt/media/image217.jpeg" ContentType="image/jpeg"/>
  <Override PartName="/ppt/media/image20.png" ContentType="image/png"/>
  <Override PartName="/ppt/media/image47.jpeg" ContentType="image/jpeg"/>
  <Override PartName="/ppt/media/image406.jpeg" ContentType="image/jpeg"/>
  <Override PartName="/ppt/media/image68.png" ContentType="image/png"/>
  <Override PartName="/ppt/media/image24.jpeg" ContentType="image/jpeg"/>
  <Override PartName="/ppt/media/image139.jpeg" ContentType="image/jpeg"/>
  <Override PartName="/ppt/media/image46.png" ContentType="image/png"/>
  <Override PartName="/ppt/media/image492.jpeg" ContentType="image/jpeg"/>
  <Override PartName="/ppt/media/image132.jpeg" ContentType="image/jpeg"/>
  <Override PartName="/ppt/media/image44.png" ContentType="image/png"/>
  <Override PartName="/ppt/media/image43.png" ContentType="image/png"/>
  <Override PartName="/ppt/media/image36.png" ContentType="image/png"/>
  <Override PartName="/ppt/media/image362.png" ContentType="image/png"/>
  <Override PartName="/ppt/media/image34.jpeg" ContentType="image/jpeg"/>
  <Override PartName="/ppt/media/image188.png" ContentType="image/png"/>
  <Override PartName="/ppt/media/image192.jpeg" ContentType="image/jpeg"/>
  <Override PartName="/ppt/media/image10.jpeg" ContentType="image/jpeg"/>
  <Override PartName="/ppt/media/image245.jpeg" ContentType="image/jpeg"/>
  <Override PartName="/ppt/media/image17.png" ContentType="image/png"/>
  <Override PartName="/ppt/media/image343.png" ContentType="image/png"/>
  <Override PartName="/ppt/media/image29.jpeg" ContentType="image/jpeg"/>
  <Override PartName="/ppt/media/image174.jpeg" ContentType="image/jpeg"/>
  <Override PartName="/ppt/media/image12.jpeg" ContentType="image/jpeg"/>
  <Override PartName="/ppt/media/image153.png" ContentType="image/png"/>
  <Override PartName="/ppt/media/image319.png" ContentType="image/png"/>
  <Override PartName="/ppt/media/image456.png" ContentType="image/png"/>
  <Override PartName="/ppt/media/image38.jpeg" ContentType="image/jpeg"/>
  <Override PartName="/ppt/media/image97.jpeg" ContentType="image/jpeg"/>
  <Override PartName="/ppt/media/image7.jpeg" ContentType="image/jpeg"/>
  <Override PartName="/ppt/media/image463.jpeg" ContentType="image/jpeg"/>
  <Override PartName="/ppt/media/image13.png" ContentType="image/png"/>
  <Override PartName="/ppt/media/image81.png" ContentType="image/png"/>
  <Override PartName="/ppt/media/image105.png" ContentType="image/png"/>
  <Override PartName="/ppt/media/image198.png" ContentType="image/png"/>
  <Override PartName="/ppt/media/image99.jpeg" ContentType="image/jpeg"/>
  <Override PartName="/ppt/media/image458.jpeg" ContentType="image/jpeg"/>
  <Override PartName="/ppt/media/image11.jpeg" ContentType="image/jpeg"/>
  <Override PartName="/ppt/media/image378.jpeg" ContentType="image/jpeg"/>
  <Override PartName="/ppt/media/image243.png" ContentType="image/png"/>
  <Override PartName="/ppt/media/image87.jpeg" ContentType="image/jpeg"/>
  <Override PartName="/ppt/media/image237.png" ContentType="image/png"/>
  <Override PartName="/ppt/media/image41.jpeg" ContentType="image/jpeg"/>
  <Override PartName="/ppt/media/image66.png" ContentType="image/png"/>
  <Override PartName="/ppt/media/image494.jpeg" ContentType="image/jpeg"/>
  <Override PartName="/ppt/media/image6.jpeg" ContentType="image/jpeg"/>
  <Override PartName="/ppt/media/image462.jpeg" ContentType="image/jpeg"/>
  <Override PartName="/ppt/media/image71.png" ContentType="image/png"/>
  <Override PartName="/ppt/media/image109.jpeg" ContentType="image/jpeg"/>
  <Override PartName="/ppt/media/image4.jpeg" ContentType="image/jpeg"/>
  <Override PartName="/ppt/media/image274.jpeg" ContentType="image/jpeg"/>
  <Override PartName="/ppt/media/image460.jpeg" ContentType="image/jpeg"/>
  <Override PartName="/ppt/media/image57.png" ContentType="image/png"/>
  <Override PartName="/ppt/media/image117.png" ContentType="image/png"/>
  <Override PartName="/ppt/media/image93.png" ContentType="image/png"/>
  <Override PartName="/ppt/media/image2.jpeg" ContentType="image/jpeg"/>
  <Override PartName="/ppt/media/image8.png" ContentType="image/png"/>
  <Override PartName="/ppt/media/image14.jpeg" ContentType="image/jpeg"/>
  <Override PartName="/ppt/media/image30.png" ContentType="image/png"/>
  <Override PartName="/ppt/media/image195.png" ContentType="image/png"/>
  <Override PartName="/ppt/media/image85.jpeg" ContentType="image/jpeg"/>
  <Override PartName="/ppt/media/image498.png" ContentType="image/png"/>
  <Override PartName="/ppt/media/image127.png" ContentType="image/png"/>
  <Override PartName="/ppt/media/image3.jpeg" ContentType="image/jpeg"/>
  <Override PartName="/ppt/media/image273.jpeg" ContentType="image/jpeg"/>
  <Override PartName="/ppt/media/image194.jpeg" ContentType="image/jpeg"/>
  <Override PartName="/ppt/media/image380.jpeg" ContentType="image/jpeg"/>
  <Override PartName="/ppt/media/image59.png" ContentType="image/png"/>
  <Override PartName="/ppt/media/image164.jpeg" ContentType="image/jpeg"/>
  <Override PartName="/ppt/media/image350.jpeg" ContentType="image/jpeg"/>
  <Override PartName="/ppt/media/image110.png" ContentType="image/png"/>
  <Override PartName="/ppt/media/image83.jpeg" ContentType="image/jpeg"/>
  <Override PartName="/ppt/media/image175.png" ContentType="image/png"/>
  <Override PartName="/ppt/media/image342.jpeg" ContentType="image/jpeg"/>
  <Override PartName="/ppt/media/image408.png" ContentType="image/png"/>
  <Override PartName="/ppt/media/image121.jpeg" ContentType="image/jpeg"/>
  <Override PartName="/ppt/media/image215.png" ContentType="image/png"/>
  <Override PartName="/ppt/media/image288.jpeg" ContentType="image/jpeg"/>
  <Override PartName="/ppt/media/image290.jpeg" ContentType="image/jpeg"/>
  <Override PartName="/ppt/media/image294.jpeg" ContentType="image/jpeg"/>
  <Override PartName="/ppt/media/image480.jpeg" ContentType="image/jpeg"/>
  <Override PartName="/ppt/media/image293.png" ContentType="image/png"/>
  <Override PartName="/ppt/media/image331.png" ContentType="image/png"/>
  <Override PartName="/ppt/media/image487.jpeg" ContentType="image/jpeg"/>
  <Override PartName="/ppt/media/image297.png" ContentType="image/png"/>
  <Override PartName="/ppt/media/image335.png" ContentType="image/png"/>
  <Override PartName="/ppt/media/image311.png" ContentType="image/png"/>
  <Override PartName="/ppt/media/image306.jpeg" ContentType="image/jpeg"/>
  <Override PartName="/ppt/media/image300.jpeg" ContentType="image/jpeg"/>
  <Override PartName="/ppt/media/image400.png" ContentType="image/png"/>
  <Override PartName="/ppt/media/image301.png" ContentType="image/png"/>
  <Override PartName="/ppt/media/image475.jpeg" ContentType="image/jpeg"/>
  <Override PartName="/ppt/media/image281.png" ContentType="image/png"/>
  <Override PartName="/ppt/media/image313.png" ContentType="image/png"/>
  <Override PartName="/ppt/media/image485.jpeg" ContentType="image/jpeg"/>
  <Override PartName="/ppt/media/image316.jpeg" ContentType="image/jpeg"/>
  <Override PartName="/ppt/media/image318.jpeg" ContentType="image/jpeg"/>
  <Override PartName="/ppt/media/image322.jpeg" ContentType="image/jpeg"/>
  <Override PartName="/ppt/media/image101.jpeg" ContentType="image/jpeg"/>
  <Override PartName="/ppt/media/image208.png" ContentType="image/png"/>
  <Override PartName="/ppt/media/image324.jpeg" ContentType="image/jpeg"/>
  <Override PartName="/ppt/media/image328.png" ContentType="image/png"/>
  <Override PartName="/ppt/media/image312.jpeg" ContentType="image/jpeg"/>
  <Override PartName="/ppt/media/image369.png" ContentType="image/png"/>
  <Override PartName="/ppt/media/image329.jpeg" ContentType="image/jpeg"/>
  <Override PartName="/ppt/media/image284.jpeg" ContentType="image/jpeg"/>
  <Override PartName="/ppt/media/image334.png" ContentType="image/png"/>
  <Override PartName="/ppt/media/image471.png" ContentType="image/png"/>
  <Override PartName="/ppt/media/image403.png" ContentType="image/png"/>
  <Override PartName="/ppt/media/image347.png" ContentType="image/png"/>
  <Override PartName="/ppt/media/image348.jpeg" ContentType="image/jpeg"/>
  <Override PartName="/ppt/media/image356.jpeg" ContentType="image/jpeg"/>
  <Override PartName="/ppt/media/image358.jpeg" ContentType="image/jpeg"/>
  <Override PartName="/ppt/media/image360.jpeg" ContentType="image/jpeg"/>
  <Override PartName="/ppt/media/image262.png" ContentType="image/png"/>
  <Override PartName="/ppt/media/image352.jpeg" ContentType="image/jpeg"/>
  <Override PartName="/ppt/media/image122.png" ContentType="image/png"/>
  <Override PartName="/ppt/media/image367.png" ContentType="image/png"/>
  <Override PartName="/ppt/media/image445.jpeg" ContentType="image/jpeg"/>
  <Override PartName="/ppt/media/image125.jpeg" ContentType="image/jpeg"/>
  <Override PartName="/ppt/media/image368.jpeg" ContentType="image/jpeg"/>
  <Override PartName="/ppt/media/image373.png" ContentType="image/png"/>
  <Override PartName="/ppt/media/image442.png" ContentType="image/png"/>
  <Override PartName="/ppt/media/image305.png" ContentType="image/png"/>
  <Override PartName="/ppt/media/image292.jpeg" ContentType="image/jpeg"/>
  <Override PartName="/ppt/media/image414.png" ContentType="image/png"/>
  <Override PartName="/ppt/media/image438.jpeg" ContentType="image/jpeg"/>
  <Override PartName="/ppt/media/image416.jpeg" ContentType="image/jpeg"/>
  <Override PartName="/ppt/media/image412.png" ContentType="image/png"/>
  <Override PartName="/ppt/media/image333.png" ContentType="image/png"/>
  <Override PartName="/ppt/media/image295.png" ContentType="image/png"/>
  <Override PartName="/ppt/media/image443.jpeg" ContentType="image/jpeg"/>
  <Override PartName="/ppt/media/image488.png" ContentType="image/png"/>
  <Override PartName="/ppt/media/image302.jpeg" ContentType="image/jpeg"/>
  <Override PartName="/ppt/media/image286.jpeg" ContentType="image/jpeg"/>
  <Override PartName="/ppt/media/image448.jpeg" ContentType="image/jpeg"/>
  <Override PartName="/ppt/media/image291.png" ContentType="image/png"/>
  <Override PartName="/ppt/media/image223.png" ContentType="image/png"/>
  <Override PartName="/ppt/media/image457.png" ContentType="image/png"/>
  <Override PartName="/ppt/media/image264.png" ContentType="image/png"/>
  <Override PartName="/ppt/media/image465.jpeg" ContentType="image/jpeg"/>
  <Override PartName="/ppt/media/image113.png" ContentType="image/png"/>
  <Override PartName="/ppt/media/image145.jpeg" ContentType="image/jpeg"/>
  <Override PartName="/ppt/media/image415.png" ContentType="image/png"/>
  <Override PartName="/ppt/media/image366.jpeg" ContentType="image/jpeg"/>
  <Override PartName="/ppt/media/image502.png" ContentType="image/png"/>
  <Override PartName="/ppt/media/image467.jpeg" ContentType="image/jpeg"/>
  <Override PartName="/ppt/media/image326.png" ContentType="image/png"/>
  <Override PartName="/ppt/media/image435.png" ContentType="image/png"/>
  <Override PartName="/ppt/media/image420.jpeg" ContentType="image/jpeg"/>
  <Override PartName="/ppt/media/image411.jpeg" ContentType="image/jpeg"/>
  <Override PartName="/ppt/media/image401.png" ContentType="image/png"/>
  <Override PartName="/ppt/media/image299.png" ContentType="image/png"/>
  <Override PartName="/ppt/media/image474.png" ContentType="image/png"/>
  <Override PartName="/ppt/media/image337.png" ContentType="image/png"/>
  <Override PartName="/ppt/media/image430.jpeg" ContentType="image/jpeg"/>
  <Override PartName="/ppt/media/image497.jpeg" ContentType="image/jpeg"/>
  <Override PartName="/ppt/media/image433.png" ContentType="image/png"/>
  <Override PartName="/ppt/media/image296.jpeg" ContentType="image/jpeg"/>
  <Override PartName="/ppt/media/image482.jpeg" ContentType="image/jpeg"/>
  <Override PartName="/ppt/media/image459.png" ContentType="image/png"/>
  <Override PartName="/ppt/media/image423.jpeg" ContentType="image/jpeg"/>
  <Override PartName="/ppt/media/image495.jpeg" ContentType="image/jpeg"/>
  <Override PartName="/ppt/media/image481.png" ContentType="image/png"/>
  <Override PartName="/ppt/media/image470.jpeg" ContentType="image/jpeg"/>
  <Override PartName="/ppt/media/image386.png" ContentType="image/png"/>
  <Override PartName="/ppt/media/image424.png" ContentType="image/png"/>
  <Override PartName="/ppt/media/image490.jpeg" ContentType="image/jpeg"/>
  <Override PartName="/ppt/media/image346.jpeg" ContentType="image/jpeg"/>
  <Override PartName="/ppt/media/image499.png" ContentType="image/png"/>
  <Override PartName="/ppt/media/image283.png" ContentType="image/png"/>
  <Override PartName="/ppt/media/image321.png" ContentType="image/png"/>
  <Override PartName="/ppt/media/image500.jpeg" ContentType="image/jpeg"/>
  <Override PartName="/ppt/media/image276.png" ContentType="image/png"/>
  <Override PartName="/ppt/media/image451.png" ContentType="image/png"/>
  <Override PartName="/ppt/media/image282.jpeg" ContentType="image/jpeg"/>
  <Override PartName="/ppt/media/image323.png" ContentType="image/png"/>
  <Override PartName="/ppt/media/image285.png" ContentType="image/png"/>
  <Override PartName="/ppt/media/image419.png" ContentType="image/png"/>
  <Override PartName="/ppt/media/image325.png" ContentType="image/png"/>
  <Override PartName="/ppt/media/image287.png" ContentType="image/png"/>
  <Override PartName="/ppt/media/image298.jpeg" ContentType="image/jpeg"/>
  <Override PartName="/ppt/media/image484.jpeg" ContentType="image/jpeg"/>
  <Override PartName="/ppt/media/image344.jpeg" ContentType="image/jpeg"/>
  <Override PartName="/ppt/media/image428.png" ContentType="image/png"/>
  <Override PartName="/ppt/media/image123.jpeg" ContentType="image/jpeg"/>
  <Override PartName="/ppt/media/image479.png" ContentType="image/png"/>
  <Override PartName="/ppt/media/image320.jpeg" ContentType="image/jpeg"/>
  <Override PartName="/ppt/media/image69.jpeg" ContentType="image/jpeg"/>
  <Override PartName="/ppt/media/image477.jpeg" ContentType="image/jpeg"/>
  <Override PartName="/ppt/media/image354.jpeg" ContentType="image/jpeg"/>
  <Override PartName="/ppt/media/image461.png" ContentType="image/png"/>
  <Override PartName="/ppt/media/image310.jpeg" ContentType="image/jpeg"/>
  <Override PartName="/ppt/media/image410.png" ContentType="image/png"/>
  <Override PartName="/ppt/media/image418.jpeg" ContentType="image/jpeg"/>
  <Override PartName="/ppt/media/image379.png" ContentType="image/png"/>
  <Override PartName="/ppt/media/image332.jpeg" ContentType="image/jpeg"/>
  <Override PartName="/ppt/media/image486.png" ContentType="image/png"/>
  <Override PartName="/ppt/media/image349.png" ContentType="image/png"/>
  <Override PartName="/ppt/media/image183.png" ContentType="image/png"/>
  <Override PartName="/ppt/media/image489.jpeg" ContentType="image/jpeg"/>
  <Override PartName="/ppt/media/image413.jpeg" ContentType="image/jpeg"/>
  <Override PartName="/ppt/media/image355.png" ContentType="image/png"/>
  <Override PartName="/ppt/media/image387.jpeg" ContentType="image/jpeg"/>
  <Override PartName="/ppt/media/image468.jpeg" ContentType="image/jpeg"/>
  <Override PartName="/ppt/media/image409.jpeg" ContentType="image/jpeg"/>
  <Override PartName="/ppt/media/image70.png" ContentType="image/png"/>
  <Override PartName="/ppt/media/image112.jpeg" ContentType="image/jpeg"/>
  <Override PartName="/ppt/media/image18.jpeg" ContentType="image/jpeg"/>
  <Override PartName="/ppt/media/image376.jpeg" ContentType="image/jpeg"/>
  <Override PartName="/ppt/media/image405.png" ContentType="image/png"/>
  <Override PartName="/ppt/media/image404.jpeg" ContentType="image/jpeg"/>
  <Override PartName="/ppt/media/image399.jpeg" ContentType="image/jpeg"/>
  <Override PartName="/ppt/media/image478.jpeg" ContentType="image/jpeg"/>
  <Override PartName="/ppt/media/image402.jpeg" ContentType="image/jpeg"/>
  <Override PartName="/ppt/media/image397.jpeg" ContentType="image/jpeg"/>
  <Override PartName="/ppt/media/image330.png" ContentType="image/png"/>
  <Override PartName="/ppt/media/image395.jpeg" ContentType="image/jpeg"/>
  <Override PartName="/ppt/media/image431.png" ContentType="image/png"/>
  <Override PartName="/ppt/media/image393.png" ContentType="image/png"/>
  <Override PartName="/ppt/media/image434.jpeg" ContentType="image/jpeg"/>
  <Override PartName="/ppt/media/image377.png" ContentType="image/png"/>
  <Override PartName="/ppt/media/image116.png" ContentType="image/png"/>
  <Override PartName="/ppt/media/image184.png" ContentType="image/png"/>
  <Override PartName="/ppt/media/image280.jpeg" ContentType="image/jpeg"/>
  <Override PartName="/ppt/media/image278.jpeg" ContentType="image/jpeg"/>
  <Override PartName="/ppt/media/image266.png" ContentType="image/png"/>
  <Override PartName="/ppt/media/image304.png" ContentType="image/png"/>
  <Override PartName="/ppt/media/image315.png" ContentType="image/png"/>
  <Override PartName="/ppt/media/image277.png" ContentType="image/png"/>
  <Override PartName="/ppt/media/image275.jpeg" ContentType="image/jpeg"/>
  <Override PartName="/ppt/media/image272.png" ContentType="image/png"/>
  <Override PartName="/ppt/media/image271.png" ContentType="image/png"/>
  <Override PartName="/ppt/media/image270.jpeg" ContentType="image/jpeg"/>
  <Override PartName="/ppt/media/image267.jpeg" ContentType="image/jpeg"/>
  <Override PartName="/ppt/media/image265.jpeg" ContentType="image/jpeg"/>
  <Override PartName="/ppt/media/image42.png" ContentType="image/png"/>
  <Override PartName="/ppt/media/image263.jpeg" ContentType="image/jpeg"/>
  <Override PartName="/ppt/media/image261.png" ContentType="image/png"/>
  <Override PartName="/ppt/media/image389.png" ContentType="image/png"/>
  <Override PartName="/ppt/media/image124.png" ContentType="image/png"/>
  <Override PartName="/ppt/media/image190.png" ContentType="image/png"/>
  <Override PartName="/ppt/media/image493.png" ContentType="image/png"/>
  <Override PartName="/ppt/media/image114.png" ContentType="image/png"/>
  <Override PartName="/ppt/media/image473.jpeg" ContentType="image/jpeg"/>
  <Override PartName="/ppt/media/image182.png" ContentType="image/png"/>
  <Override PartName="/ppt/media/image107.png" ContentType="image/png"/>
  <Override PartName="/ppt/media/image102.png" ContentType="image/png"/>
  <Override PartName="/ppt/media/image170.png" ContentType="image/png"/>
  <Override PartName="/ppt/media/image37.png" ContentType="image/png"/>
  <Override PartName="/ppt/media/image363.png" ContentType="image/png"/>
  <Override PartName="/ppt/media/image98.png" ContentType="image/png"/>
  <Override PartName="/ppt/media/image96.png" ContentType="image/png"/>
  <Override PartName="/ppt/media/image28.png" ContentType="image/png"/>
  <Override PartName="/ppt/media/image491.png" ContentType="image/png"/>
  <Override PartName="/ppt/media/image115.png" ContentType="image/png"/>
  <Override PartName="/ppt/media/image91.png" ContentType="image/png"/>
  <Override PartName="/ppt/media/image23.png" ContentType="image/png"/>
  <Override PartName="/ppt/media/image156.jpeg" ContentType="image/jpeg"/>
  <Override PartName="/ppt/media/image90.jpeg" ContentType="image/jpeg"/>
  <Override PartName="/ppt/media/image78.png" ContentType="image/png"/>
  <Override PartName="/ppt/media/image77.png" ContentType="image/png"/>
  <Override PartName="/ppt/media/image371.png" ContentType="image/png"/>
  <Override PartName="/ppt/media/image45.png" ContentType="image/png"/>
  <Override PartName="/ppt/media/image119.jpeg" ContentType="image/jpeg"/>
  <Override PartName="/ppt/media/image426.png" ContentType="image/png"/>
  <Override PartName="/ppt/media/image388.png" ContentType="image/png"/>
  <Override PartName="/ppt/media/image74.jpeg" ContentType="image/jpeg"/>
  <Override PartName="/ppt/media/image351.png" ContentType="image/png"/>
  <Override PartName="/ppt/media/image25.png" ContentType="image/png"/>
  <Override PartName="/ppt/media/image103.png" ContentType="image/png"/>
  <Override PartName="/ppt/media/image72.jpeg" ContentType="image/jpeg"/>
  <Override PartName="/ppt/media/image73.png" ContentType="image/png"/>
  <Override PartName="/ppt/media/image242.jpeg" ContentType="image/jpeg"/>
  <Override PartName="/ppt/media/image89.png" ContentType="image/png"/>
  <Override PartName="/ppt/media/image67.jpeg" ContentType="image/jpeg"/>
  <Override PartName="/ppt/media/image236.png" ContentType="image/png"/>
  <Override PartName="/ppt/media/image63.png" ContentType="image/png"/>
  <Override PartName="/ppt/media/image61.png" ContentType="image/png"/>
  <Override PartName="/ppt/media/image186.png" ContentType="image/png"/>
  <Override PartName="/ppt/media/image374.jpeg" ContentType="image/jpeg"/>
  <Override PartName="/ppt/media/image64.png" ContentType="image/png"/>
  <Override PartName="/ppt/media/image60.jpeg" ContentType="image/jpeg"/>
  <Override PartName="/ppt/media/image234.png" ContentType="image/png"/>
  <Override PartName="/ppt/media/image106.png" ContentType="image/png"/>
  <Override PartName="/ppt/media/image82.png" ContentType="image/png"/>
  <Override PartName="/ppt/media/image353.png" ContentType="image/png"/>
  <Override PartName="/ppt/media/image27.png" ContentType="image/png"/>
  <Override PartName="/ppt/media/image95.png" ContentType="image/png"/>
  <Override PartName="/ppt/media/image33.jpeg" ContentType="image/jpeg"/>
  <Override PartName="/ppt/media/image308.jpeg" ContentType="image/jpeg"/>
  <Override PartName="/ppt/media/image5.png" ContentType="image/png"/>
  <Override PartName="/ppt/media/image157.png" ContentType="image/png"/>
  <Override PartName="/ppt/media/image203.jpeg" ContentType="image/jpeg"/>
  <Override PartName="/ppt/media/image88.png" ContentType="image/png"/>
  <Override PartName="/ppt/media/image26.jpeg" ContentType="image/jpeg"/>
  <Override PartName="/ppt/media/image94.jpeg" ContentType="image/jpeg"/>
  <Override PartName="/ppt/media/image32.png" ContentType="image/png"/>
  <Override PartName="/ppt/media/image75.png" ContentType="image/png"/>
  <Override PartName="/ppt/media/image501.png" ContentType="image/png"/>
  <Override PartName="/ppt/media/image249.jpeg" ContentType="image/jpeg"/>
  <Override PartName="/ppt/media/image476.png" ContentType="image/png"/>
  <Override PartName="/ppt/media/image79.jpeg" ContentType="image/jpeg"/>
  <Override PartName="/ppt/media/image339.png" ContentType="image/png"/>
  <Override PartName="/ppt/media/image173.png" ContentType="image/png"/>
  <Override PartName="/ppt/media/image86.png" ContentType="image/png"/>
  <Override PartName="/ppt/media/image54.jpeg" ContentType="image/jpeg"/>
  <Override PartName="/ppt/media/image224.jpeg" ContentType="image/jpeg"/>
  <Override PartName="/ppt/media/image31.png" ContentType="image/png"/>
  <Override PartName="/ppt/media/image39.png" ContentType="image/png"/>
  <Override PartName="/ppt/media/image365.png" ContentType="image/png"/>
  <Override PartName="/ppt/media/image118.png" ContentType="image/png"/>
  <Override PartName="/ppt/media/image450.jpeg" ContentType="image/jpeg"/>
  <Override PartName="/ppt/media/image104.jpeg" ContentType="image/jpeg"/>
  <Override PartName="/ppt/media/image21.png" ContentType="image/png"/>
  <Override PartName="/ppt/media/image108.png" ContentType="image/png"/>
  <Override PartName="/ppt/media/image84.png" ContentType="image/png"/>
  <Override PartName="/ppt/media/image16.png" ContentType="image/png"/>
  <Override PartName="/ppt/media/image62.jpeg" ContentType="image/jpeg"/>
  <Override PartName="/ppt/media/image391.png" ContentType="image/png"/>
  <Override PartName="/ppt/media/image254.png" ContentType="image/png"/>
  <Override PartName="/ppt/media/image345.png" ContentType="image/png"/>
  <Override PartName="/ppt/media/image19.png" ContentType="image/png"/>
  <Override PartName="/ppt/media/image429.png" ContentType="image/png"/>
  <Override PartName="/ppt/media/image126.png" ContentType="image/png"/>
  <Override PartName="/ppt/media/image303.png" ContentType="image/png"/>
  <Override PartName="/ppt/media/image440.png" ContentType="image/png"/>
  <Override PartName="/ppt/media/image92.jpeg" ContentType="image/jpeg"/>
  <Override PartName="/ppt/media/image80.png" ContentType="image/png"/>
  <Override PartName="/ppt/media/image15.png" ContentType="image/png"/>
  <Override PartName="/ppt/media/image341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3004800" cy="97536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A2A7F8C-B425-4EC8-8FDC-AA8278FB7A5C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C544C70-3E86-4A97-844B-F300E144BDFA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83B9AA3-1507-44E7-B0D3-46EFDD6C69F0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237D276-56A4-41FC-ADC9-9BC13B4B964A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EAF55F8-BBCC-4FDF-8B73-FE1EE66075D9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16D7781-7477-4C13-B613-8F1C4F8D0CCB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5A97246-2507-404A-8FA4-E4FD6CE8CB43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9E49B23-EAA9-494F-A916-A0FD0756E054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952AC81-0302-4BF4-8E8C-8BB447BA6303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0EEA064-DB99-4A4B-A5E8-F4BA9DF37D4F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0B38B52-DB46-46D9-8F56-8FE1F73F7D7B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BF604F8-02EC-4316-8209-2D220D5BE6CE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45CB192-28EE-4F46-82C7-CDF75719184F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BB7D7C6-5090-40AC-9BF6-EA4DCE282B1C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5081A8A-E3FC-4764-87A9-DFC55C9E4961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A26C4C9-ACF2-44A8-85C3-D7D311662A45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FC7E59D-D76A-454E-8FAA-2BC788171970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CE7CBE1-2FAA-4012-B5F2-0F1DB688865F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C934A15-D235-4C4F-BDA5-9F536AE0FB83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98806A8-79E5-40D7-86FC-7643DD96B817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650160" y="389160"/>
            <a:ext cx="11703600" cy="754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4F91DEE-3298-40AC-A067-FFAE91F771DF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4C12DFB-15A6-4861-97D5-C193A592B3ED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16D34B1-E303-4680-921F-ED4ED038672A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8FD8B63-61ED-4B46-877C-4E306D3CDCA6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1" Type="http://schemas.openxmlformats.org/officeDocument/2006/relationships/slideLayout" Target="../slideLayouts/slideLayout2.xml"/><Relationship Id="rId12" Type="http://schemas.openxmlformats.org/officeDocument/2006/relationships/slideLayout" Target="../slideLayouts/slideLayout3.xml"/><Relationship Id="rId13" Type="http://schemas.openxmlformats.org/officeDocument/2006/relationships/slideLayout" Target="../slideLayouts/slideLayout4.xml"/><Relationship Id="rId14" Type="http://schemas.openxmlformats.org/officeDocument/2006/relationships/slideLayout" Target="../slideLayouts/slideLayout5.xml"/><Relationship Id="rId15" Type="http://schemas.openxmlformats.org/officeDocument/2006/relationships/slideLayout" Target="../slideLayouts/slideLayout6.xml"/><Relationship Id="rId16" Type="http://schemas.openxmlformats.org/officeDocument/2006/relationships/slideLayout" Target="../slideLayouts/slideLayout7.xml"/><Relationship Id="rId17" Type="http://schemas.openxmlformats.org/officeDocument/2006/relationships/slideLayout" Target="../slideLayouts/slideLayout8.xml"/><Relationship Id="rId18" Type="http://schemas.openxmlformats.org/officeDocument/2006/relationships/slideLayout" Target="../slideLayouts/slideLayout9.xml"/><Relationship Id="rId19" Type="http://schemas.openxmlformats.org/officeDocument/2006/relationships/slideLayout" Target="../slideLayouts/slideLayout10.xml"/><Relationship Id="rId20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UoE_Stacked Logo_Black.png" descr="UoE_Stacked Logo_Black.png"/>
          <p:cNvPicPr/>
          <p:nvPr/>
        </p:nvPicPr>
        <p:blipFill>
          <a:blip r:embed="rId2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1" name="Ruchi Garg          Nuclear reaction measurements for heavy element nucleosynthesis       19 Dec 2018" hidden="1"/>
          <p:cNvSpPr/>
          <p:nvPr/>
        </p:nvSpPr>
        <p:spPr>
          <a:xfrm>
            <a:off x="113040" y="937044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Ruchi Garg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Nuclear reaction measurements for heavy element nucleosynthesis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19 Dec 2018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2" name="ERC.jpeg" descr="ERC.jpeg"/>
          <p:cNvPicPr/>
          <p:nvPr/>
        </p:nvPicPr>
        <p:blipFill>
          <a:blip r:embed="rId3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" name="cern_logo.jpg" descr="cern_logo.jpg"/>
          <p:cNvPicPr/>
          <p:nvPr/>
        </p:nvPicPr>
        <p:blipFill>
          <a:blip r:embed="rId4"/>
          <a:stretch/>
        </p:blipFill>
        <p:spPr>
          <a:xfrm>
            <a:off x="10380600" y="90000"/>
            <a:ext cx="8686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" name="ISOLDE-Logo.jpg" descr="ISOLDE-Logo.jpg"/>
          <p:cNvPicPr/>
          <p:nvPr/>
        </p:nvPicPr>
        <p:blipFill>
          <a:blip r:embed="rId5"/>
          <a:srcRect l="11186" t="33456" r="9045" b="39148"/>
          <a:stretch/>
        </p:blipFill>
        <p:spPr>
          <a:xfrm>
            <a:off x="8097120" y="200160"/>
            <a:ext cx="2151720" cy="520920"/>
          </a:xfrm>
          <a:prstGeom prst="rect">
            <a:avLst/>
          </a:prstGeom>
          <a:ln w="12700">
            <a:noFill/>
          </a:ln>
        </p:spPr>
      </p:pic>
      <p:pic>
        <p:nvPicPr>
          <p:cNvPr id="5" name="UoE_Stacked Logo_Black.png" descr="UoE_Stacked Logo_Black.png"/>
          <p:cNvPicPr/>
          <p:nvPr/>
        </p:nvPicPr>
        <p:blipFill>
          <a:blip r:embed="rId6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6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37044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Ruchi Garg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77,78Se(n,𝛾) Measurement - Part I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26 Nov 2020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7" name="ERC.jpeg" descr="ERC.jpeg"/>
          <p:cNvPicPr/>
          <p:nvPr/>
        </p:nvPicPr>
        <p:blipFill>
          <a:blip r:embed="rId7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" name="cern_logo.jpg" descr="cern_logo.jpg"/>
          <p:cNvPicPr/>
          <p:nvPr/>
        </p:nvPicPr>
        <p:blipFill>
          <a:blip r:embed="rId8"/>
          <a:stretch/>
        </p:blipFill>
        <p:spPr>
          <a:xfrm>
            <a:off x="10380600" y="90000"/>
            <a:ext cx="868680" cy="857160"/>
          </a:xfrm>
          <a:prstGeom prst="rect">
            <a:avLst/>
          </a:prstGeom>
          <a:ln w="12700">
            <a:noFill/>
          </a:ln>
        </p:spPr>
      </p:pic>
      <p:pic>
        <p:nvPicPr>
          <p:cNvPr id="9" name="ntof-logo-white.png" descr="ntof-logo-white.png"/>
          <p:cNvPicPr/>
          <p:nvPr/>
        </p:nvPicPr>
        <p:blipFill>
          <a:blip r:embed="rId9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sldNum" idx="1"/>
          </p:nvPr>
        </p:nvSpPr>
        <p:spPr>
          <a:xfrm>
            <a:off x="8809560" y="6569640"/>
            <a:ext cx="163800" cy="1825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2993260-BDB3-42EA-967E-238F95DAD467}" type="slidenum">
              <a:rPr b="0" lang="en-GB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0" r:id="rId21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UoE_Stacked Logo_Black.png" descr="UoE_Stacked Logo_Black.png"/>
          <p:cNvPicPr/>
          <p:nvPr/>
        </p:nvPicPr>
        <p:blipFill>
          <a:blip r:embed="rId2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50" name="Ruchi Garg          Nuclear reaction measurements for heavy element nucleosynthesis       19 Dec 2018"/>
          <p:cNvSpPr/>
          <p:nvPr/>
        </p:nvSpPr>
        <p:spPr>
          <a:xfrm>
            <a:off x="113040" y="937044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Ruchi Garg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Nuclear reaction measurements for heavy element nucleosynthesis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19 Dec 2018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51" name="ERC.jpeg" descr="ERC.jpeg"/>
          <p:cNvPicPr/>
          <p:nvPr/>
        </p:nvPicPr>
        <p:blipFill>
          <a:blip r:embed="rId3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2" name="cern_logo.jpg" descr="cern_logo.jpg"/>
          <p:cNvPicPr/>
          <p:nvPr/>
        </p:nvPicPr>
        <p:blipFill>
          <a:blip r:embed="rId4"/>
          <a:stretch/>
        </p:blipFill>
        <p:spPr>
          <a:xfrm>
            <a:off x="10380600" y="90000"/>
            <a:ext cx="8686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3" name="ISOLDE-Logo.jpg" descr="ISOLDE-Logo.jpg"/>
          <p:cNvPicPr/>
          <p:nvPr/>
        </p:nvPicPr>
        <p:blipFill>
          <a:blip r:embed="rId5"/>
          <a:srcRect l="11186" t="33456" r="9045" b="39148"/>
          <a:stretch/>
        </p:blipFill>
        <p:spPr>
          <a:xfrm>
            <a:off x="8097120" y="200160"/>
            <a:ext cx="2151720" cy="520920"/>
          </a:xfrm>
          <a:prstGeom prst="rect">
            <a:avLst/>
          </a:prstGeom>
          <a:ln w="1270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sldNum" idx="2"/>
          </p:nvPr>
        </p:nvSpPr>
        <p:spPr>
          <a:xfrm>
            <a:off x="8809560" y="6569640"/>
            <a:ext cx="163800" cy="1825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E81C30E-E192-4FF5-9F86-E80D6348D9DA}" type="slidenum">
              <a:rPr b="0" lang="en-GB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5.png"/><Relationship Id="rId2" Type="http://schemas.openxmlformats.org/officeDocument/2006/relationships/image" Target="../media/image336.jpeg"/><Relationship Id="rId3" Type="http://schemas.openxmlformats.org/officeDocument/2006/relationships/image" Target="../media/image337.png"/><Relationship Id="rId4" Type="http://schemas.openxmlformats.org/officeDocument/2006/relationships/image" Target="../media/image338.jpeg"/><Relationship Id="rId5" Type="http://schemas.openxmlformats.org/officeDocument/2006/relationships/image" Target="../media/image339.png"/><Relationship Id="rId6" Type="http://schemas.openxmlformats.org/officeDocument/2006/relationships/image" Target="../media/image340.jpeg"/><Relationship Id="rId7" Type="http://schemas.openxmlformats.org/officeDocument/2006/relationships/image" Target="../media/image341.png"/><Relationship Id="rId8" Type="http://schemas.openxmlformats.org/officeDocument/2006/relationships/image" Target="../media/image342.jpeg"/><Relationship Id="rId9" Type="http://schemas.openxmlformats.org/officeDocument/2006/relationships/image" Target="../media/image343.png"/><Relationship Id="rId10" Type="http://schemas.openxmlformats.org/officeDocument/2006/relationships/image" Target="../media/image344.jpeg"/><Relationship Id="rId11" Type="http://schemas.openxmlformats.org/officeDocument/2006/relationships/image" Target="../media/image345.png"/><Relationship Id="rId12" Type="http://schemas.openxmlformats.org/officeDocument/2006/relationships/image" Target="../media/image346.jpeg"/><Relationship Id="rId13" Type="http://schemas.openxmlformats.org/officeDocument/2006/relationships/image" Target="../media/image347.png"/><Relationship Id="rId14" Type="http://schemas.openxmlformats.org/officeDocument/2006/relationships/image" Target="../media/image348.jpeg"/><Relationship Id="rId15" Type="http://schemas.openxmlformats.org/officeDocument/2006/relationships/image" Target="../media/image349.png"/><Relationship Id="rId16" Type="http://schemas.openxmlformats.org/officeDocument/2006/relationships/image" Target="../media/image350.jpeg"/><Relationship Id="rId17" Type="http://schemas.openxmlformats.org/officeDocument/2006/relationships/image" Target="../media/image351.png"/><Relationship Id="rId18" Type="http://schemas.openxmlformats.org/officeDocument/2006/relationships/image" Target="../media/image352.jpeg"/><Relationship Id="rId19" Type="http://schemas.openxmlformats.org/officeDocument/2006/relationships/image" Target="../media/image353.png"/><Relationship Id="rId20" Type="http://schemas.openxmlformats.org/officeDocument/2006/relationships/image" Target="../media/image354.jpeg"/><Relationship Id="rId21" Type="http://schemas.openxmlformats.org/officeDocument/2006/relationships/image" Target="../media/image355.png"/><Relationship Id="rId22" Type="http://schemas.openxmlformats.org/officeDocument/2006/relationships/image" Target="../media/image356.jpeg"/><Relationship Id="rId23" Type="http://schemas.openxmlformats.org/officeDocument/2006/relationships/image" Target="../media/image357.png"/><Relationship Id="rId24" Type="http://schemas.openxmlformats.org/officeDocument/2006/relationships/image" Target="../media/image358.jpeg"/><Relationship Id="rId25" Type="http://schemas.openxmlformats.org/officeDocument/2006/relationships/image" Target="../media/image359.png"/><Relationship Id="rId26" Type="http://schemas.openxmlformats.org/officeDocument/2006/relationships/image" Target="../media/image360.jpeg"/><Relationship Id="rId27" Type="http://schemas.openxmlformats.org/officeDocument/2006/relationships/image" Target="../media/image361.png"/><Relationship Id="rId28" Type="http://schemas.openxmlformats.org/officeDocument/2006/relationships/image" Target="../media/image362.png"/><Relationship Id="rId29" Type="http://schemas.openxmlformats.org/officeDocument/2006/relationships/image" Target="../media/image363.png"/><Relationship Id="rId30" Type="http://schemas.openxmlformats.org/officeDocument/2006/relationships/image" Target="../media/image364.jpeg"/><Relationship Id="rId31" Type="http://schemas.openxmlformats.org/officeDocument/2006/relationships/image" Target="../media/image365.png"/><Relationship Id="rId32" Type="http://schemas.openxmlformats.org/officeDocument/2006/relationships/image" Target="../media/image366.jpeg"/><Relationship Id="rId33" Type="http://schemas.openxmlformats.org/officeDocument/2006/relationships/image" Target="../media/image367.png"/><Relationship Id="rId34" Type="http://schemas.openxmlformats.org/officeDocument/2006/relationships/image" Target="../media/image368.jpeg"/><Relationship Id="rId35" Type="http://schemas.openxmlformats.org/officeDocument/2006/relationships/image" Target="../media/image369.png"/><Relationship Id="rId36" Type="http://schemas.openxmlformats.org/officeDocument/2006/relationships/image" Target="../media/image370.jpeg"/><Relationship Id="rId37" Type="http://schemas.openxmlformats.org/officeDocument/2006/relationships/image" Target="../media/image371.png"/><Relationship Id="rId38" Type="http://schemas.openxmlformats.org/officeDocument/2006/relationships/image" Target="../media/image372.jpeg"/><Relationship Id="rId39" Type="http://schemas.openxmlformats.org/officeDocument/2006/relationships/image" Target="../media/image373.png"/><Relationship Id="rId40" Type="http://schemas.openxmlformats.org/officeDocument/2006/relationships/image" Target="../media/image374.jpeg"/><Relationship Id="rId41" Type="http://schemas.openxmlformats.org/officeDocument/2006/relationships/image" Target="../media/image375.png"/><Relationship Id="rId42" Type="http://schemas.openxmlformats.org/officeDocument/2006/relationships/image" Target="../media/image376.jpeg"/><Relationship Id="rId43" Type="http://schemas.openxmlformats.org/officeDocument/2006/relationships/image" Target="../media/image377.png"/><Relationship Id="rId44" Type="http://schemas.openxmlformats.org/officeDocument/2006/relationships/image" Target="../media/image378.jpeg"/><Relationship Id="rId45" Type="http://schemas.openxmlformats.org/officeDocument/2006/relationships/image" Target="../media/image379.png"/><Relationship Id="rId46" Type="http://schemas.openxmlformats.org/officeDocument/2006/relationships/image" Target="../media/image380.jpeg"/><Relationship Id="rId47" Type="http://schemas.openxmlformats.org/officeDocument/2006/relationships/image" Target="../media/image381.png"/><Relationship Id="rId48" Type="http://schemas.openxmlformats.org/officeDocument/2006/relationships/image" Target="../media/image382.jpeg"/><Relationship Id="rId49" Type="http://schemas.openxmlformats.org/officeDocument/2006/relationships/image" Target="../media/image383.png"/><Relationship Id="rId50" Type="http://schemas.openxmlformats.org/officeDocument/2006/relationships/image" Target="../media/image384.png"/><Relationship Id="rId51" Type="http://schemas.openxmlformats.org/officeDocument/2006/relationships/image" Target="../media/image385.png"/><Relationship Id="rId52" Type="http://schemas.openxmlformats.org/officeDocument/2006/relationships/image" Target="../media/image386.png"/><Relationship Id="rId53" Type="http://schemas.openxmlformats.org/officeDocument/2006/relationships/image" Target="../media/image387.jpeg"/><Relationship Id="rId54" Type="http://schemas.openxmlformats.org/officeDocument/2006/relationships/image" Target="../media/image388.png"/><Relationship Id="rId55" Type="http://schemas.openxmlformats.org/officeDocument/2006/relationships/image" Target="../media/image389.png"/><Relationship Id="rId56" Type="http://schemas.openxmlformats.org/officeDocument/2006/relationships/image" Target="../media/image390.jpeg"/><Relationship Id="rId57" Type="http://schemas.openxmlformats.org/officeDocument/2006/relationships/image" Target="../media/image391.png"/><Relationship Id="rId58" Type="http://schemas.openxmlformats.org/officeDocument/2006/relationships/image" Target="../media/image392.png"/><Relationship Id="rId59" Type="http://schemas.openxmlformats.org/officeDocument/2006/relationships/image" Target="../media/image393.png"/><Relationship Id="rId60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4.png"/><Relationship Id="rId2" Type="http://schemas.openxmlformats.org/officeDocument/2006/relationships/image" Target="../media/image395.jpeg"/><Relationship Id="rId3" Type="http://schemas.openxmlformats.org/officeDocument/2006/relationships/image" Target="../media/image396.png"/><Relationship Id="rId4" Type="http://schemas.openxmlformats.org/officeDocument/2006/relationships/image" Target="../media/image397.jpeg"/><Relationship Id="rId5" Type="http://schemas.openxmlformats.org/officeDocument/2006/relationships/image" Target="../media/image398.png"/><Relationship Id="rId6" Type="http://schemas.openxmlformats.org/officeDocument/2006/relationships/image" Target="../media/image399.jpeg"/><Relationship Id="rId7" Type="http://schemas.openxmlformats.org/officeDocument/2006/relationships/image" Target="../media/image400.png"/><Relationship Id="rId8" Type="http://schemas.openxmlformats.org/officeDocument/2006/relationships/image" Target="../media/image401.png"/><Relationship Id="rId9" Type="http://schemas.openxmlformats.org/officeDocument/2006/relationships/image" Target="../media/image402.jpeg"/><Relationship Id="rId10" Type="http://schemas.openxmlformats.org/officeDocument/2006/relationships/image" Target="../media/image403.png"/><Relationship Id="rId11" Type="http://schemas.openxmlformats.org/officeDocument/2006/relationships/image" Target="../media/image404.jpeg"/><Relationship Id="rId12" Type="http://schemas.openxmlformats.org/officeDocument/2006/relationships/image" Target="../media/image405.png"/><Relationship Id="rId13" Type="http://schemas.openxmlformats.org/officeDocument/2006/relationships/image" Target="../media/image406.jpeg"/><Relationship Id="rId14" Type="http://schemas.openxmlformats.org/officeDocument/2006/relationships/image" Target="../media/image407.png"/><Relationship Id="rId15" Type="http://schemas.openxmlformats.org/officeDocument/2006/relationships/image" Target="../media/image408.png"/><Relationship Id="rId16" Type="http://schemas.openxmlformats.org/officeDocument/2006/relationships/image" Target="../media/image409.jpeg"/><Relationship Id="rId17" Type="http://schemas.openxmlformats.org/officeDocument/2006/relationships/image" Target="../media/image410.png"/><Relationship Id="rId18" Type="http://schemas.openxmlformats.org/officeDocument/2006/relationships/image" Target="../media/image411.jpeg"/><Relationship Id="rId19" Type="http://schemas.openxmlformats.org/officeDocument/2006/relationships/image" Target="../media/image412.png"/><Relationship Id="rId20" Type="http://schemas.openxmlformats.org/officeDocument/2006/relationships/image" Target="../media/image413.jpeg"/><Relationship Id="rId21" Type="http://schemas.openxmlformats.org/officeDocument/2006/relationships/image" Target="../media/image414.png"/><Relationship Id="rId22" Type="http://schemas.openxmlformats.org/officeDocument/2006/relationships/image" Target="../media/image415.png"/><Relationship Id="rId23" Type="http://schemas.openxmlformats.org/officeDocument/2006/relationships/image" Target="../media/image416.jpeg"/><Relationship Id="rId24" Type="http://schemas.openxmlformats.org/officeDocument/2006/relationships/image" Target="../media/image417.png"/><Relationship Id="rId25" Type="http://schemas.openxmlformats.org/officeDocument/2006/relationships/image" Target="../media/image418.jpeg"/><Relationship Id="rId26" Type="http://schemas.openxmlformats.org/officeDocument/2006/relationships/image" Target="../media/image419.png"/><Relationship Id="rId27" Type="http://schemas.openxmlformats.org/officeDocument/2006/relationships/image" Target="../media/image420.jpeg"/><Relationship Id="rId28" Type="http://schemas.openxmlformats.org/officeDocument/2006/relationships/image" Target="../media/image421.png"/><Relationship Id="rId29" Type="http://schemas.openxmlformats.org/officeDocument/2006/relationships/image" Target="../media/image422.png"/><Relationship Id="rId30" Type="http://schemas.openxmlformats.org/officeDocument/2006/relationships/image" Target="../media/image423.jpeg"/><Relationship Id="rId31" Type="http://schemas.openxmlformats.org/officeDocument/2006/relationships/image" Target="../media/image424.png"/><Relationship Id="rId32" Type="http://schemas.openxmlformats.org/officeDocument/2006/relationships/image" Target="../media/image425.jpeg"/><Relationship Id="rId33" Type="http://schemas.openxmlformats.org/officeDocument/2006/relationships/image" Target="../media/image426.png"/><Relationship Id="rId34" Type="http://schemas.openxmlformats.org/officeDocument/2006/relationships/image" Target="../media/image427.jpeg"/><Relationship Id="rId35" Type="http://schemas.openxmlformats.org/officeDocument/2006/relationships/image" Target="../media/image428.png"/><Relationship Id="rId36" Type="http://schemas.openxmlformats.org/officeDocument/2006/relationships/image" Target="../media/image429.png"/><Relationship Id="rId37" Type="http://schemas.openxmlformats.org/officeDocument/2006/relationships/image" Target="../media/image430.jpeg"/><Relationship Id="rId38" Type="http://schemas.openxmlformats.org/officeDocument/2006/relationships/image" Target="../media/image431.png"/><Relationship Id="rId39" Type="http://schemas.openxmlformats.org/officeDocument/2006/relationships/image" Target="../media/image432.png"/><Relationship Id="rId40" Type="http://schemas.openxmlformats.org/officeDocument/2006/relationships/image" Target="../media/image433.png"/><Relationship Id="rId41" Type="http://schemas.openxmlformats.org/officeDocument/2006/relationships/image" Target="../media/image434.jpeg"/><Relationship Id="rId42" Type="http://schemas.openxmlformats.org/officeDocument/2006/relationships/image" Target="../media/image435.png"/><Relationship Id="rId43" Type="http://schemas.openxmlformats.org/officeDocument/2006/relationships/image" Target="../media/image436.jpeg"/><Relationship Id="rId44" Type="http://schemas.openxmlformats.org/officeDocument/2006/relationships/image" Target="../media/image437.png"/><Relationship Id="rId45" Type="http://schemas.openxmlformats.org/officeDocument/2006/relationships/image" Target="../media/image438.jpeg"/><Relationship Id="rId46" Type="http://schemas.openxmlformats.org/officeDocument/2006/relationships/image" Target="../media/image439.png"/><Relationship Id="rId47" Type="http://schemas.openxmlformats.org/officeDocument/2006/relationships/image" Target="../media/image440.png"/><Relationship Id="rId48" Type="http://schemas.openxmlformats.org/officeDocument/2006/relationships/image" Target="../media/image441.jpeg"/><Relationship Id="rId49" Type="http://schemas.openxmlformats.org/officeDocument/2006/relationships/image" Target="../media/image442.png"/><Relationship Id="rId50" Type="http://schemas.openxmlformats.org/officeDocument/2006/relationships/image" Target="../media/image443.jpeg"/><Relationship Id="rId51" Type="http://schemas.openxmlformats.org/officeDocument/2006/relationships/image" Target="../media/image444.png"/><Relationship Id="rId52" Type="http://schemas.openxmlformats.org/officeDocument/2006/relationships/image" Target="../media/image445.jpeg"/><Relationship Id="rId53" Type="http://schemas.openxmlformats.org/officeDocument/2006/relationships/image" Target="../media/image446.png"/><Relationship Id="rId54" Type="http://schemas.openxmlformats.org/officeDocument/2006/relationships/image" Target="../media/image447.png"/><Relationship Id="rId55" Type="http://schemas.openxmlformats.org/officeDocument/2006/relationships/image" Target="../media/image448.jpeg"/><Relationship Id="rId56" Type="http://schemas.openxmlformats.org/officeDocument/2006/relationships/image" Target="../media/image449.png"/><Relationship Id="rId57" Type="http://schemas.openxmlformats.org/officeDocument/2006/relationships/image" Target="../media/image450.jpeg"/><Relationship Id="rId58" Type="http://schemas.openxmlformats.org/officeDocument/2006/relationships/image" Target="../media/image451.png"/><Relationship Id="rId59" Type="http://schemas.openxmlformats.org/officeDocument/2006/relationships/image" Target="../media/image452.jpeg"/><Relationship Id="rId60" Type="http://schemas.openxmlformats.org/officeDocument/2006/relationships/image" Target="../media/image453.png"/><Relationship Id="rId61" Type="http://schemas.openxmlformats.org/officeDocument/2006/relationships/image" Target="../media/image454.png"/><Relationship Id="rId62" Type="http://schemas.openxmlformats.org/officeDocument/2006/relationships/image" Target="../media/image455.jpeg"/><Relationship Id="rId63" Type="http://schemas.openxmlformats.org/officeDocument/2006/relationships/image" Target="../media/image456.png"/><Relationship Id="rId64" Type="http://schemas.openxmlformats.org/officeDocument/2006/relationships/image" Target="../media/image457.png"/><Relationship Id="rId65" Type="http://schemas.openxmlformats.org/officeDocument/2006/relationships/image" Target="../media/image458.jpeg"/><Relationship Id="rId66" Type="http://schemas.openxmlformats.org/officeDocument/2006/relationships/image" Target="../media/image459.png"/><Relationship Id="rId67" Type="http://schemas.openxmlformats.org/officeDocument/2006/relationships/image" Target="../media/image460.jpeg"/><Relationship Id="rId68" Type="http://schemas.openxmlformats.org/officeDocument/2006/relationships/image" Target="../media/image461.png"/><Relationship Id="rId69" Type="http://schemas.openxmlformats.org/officeDocument/2006/relationships/image" Target="../media/image462.jpeg"/><Relationship Id="rId70" Type="http://schemas.openxmlformats.org/officeDocument/2006/relationships/image" Target="../media/image463.jpeg"/><Relationship Id="rId71" Type="http://schemas.openxmlformats.org/officeDocument/2006/relationships/image" Target="../media/image464.png"/><Relationship Id="rId72" Type="http://schemas.openxmlformats.org/officeDocument/2006/relationships/image" Target="../media/image465.jpeg"/><Relationship Id="rId73" Type="http://schemas.openxmlformats.org/officeDocument/2006/relationships/image" Target="../media/image466.png"/><Relationship Id="rId74" Type="http://schemas.openxmlformats.org/officeDocument/2006/relationships/image" Target="../media/image467.jpeg"/><Relationship Id="rId75" Type="http://schemas.openxmlformats.org/officeDocument/2006/relationships/image" Target="../media/image468.jpeg"/><Relationship Id="rId76" Type="http://schemas.openxmlformats.org/officeDocument/2006/relationships/image" Target="../media/image469.png"/><Relationship Id="rId77" Type="http://schemas.openxmlformats.org/officeDocument/2006/relationships/image" Target="../media/image470.jpeg"/><Relationship Id="rId78" Type="http://schemas.openxmlformats.org/officeDocument/2006/relationships/image" Target="../media/image471.png"/><Relationship Id="rId79" Type="http://schemas.openxmlformats.org/officeDocument/2006/relationships/image" Target="../media/image472.jpeg"/><Relationship Id="rId80" Type="http://schemas.openxmlformats.org/officeDocument/2006/relationships/image" Target="../media/image473.jpeg"/><Relationship Id="rId81" Type="http://schemas.openxmlformats.org/officeDocument/2006/relationships/image" Target="../media/image474.png"/><Relationship Id="rId82" Type="http://schemas.openxmlformats.org/officeDocument/2006/relationships/image" Target="../media/image475.jpeg"/><Relationship Id="rId83" Type="http://schemas.openxmlformats.org/officeDocument/2006/relationships/image" Target="../media/image476.png"/><Relationship Id="rId84" Type="http://schemas.openxmlformats.org/officeDocument/2006/relationships/image" Target="../media/image477.jpeg"/><Relationship Id="rId85" Type="http://schemas.openxmlformats.org/officeDocument/2006/relationships/image" Target="../media/image478.jpeg"/><Relationship Id="rId86" Type="http://schemas.openxmlformats.org/officeDocument/2006/relationships/image" Target="../media/image479.png"/><Relationship Id="rId87" Type="http://schemas.openxmlformats.org/officeDocument/2006/relationships/image" Target="../media/image480.jpeg"/><Relationship Id="rId88" Type="http://schemas.openxmlformats.org/officeDocument/2006/relationships/image" Target="../media/image481.png"/><Relationship Id="rId89" Type="http://schemas.openxmlformats.org/officeDocument/2006/relationships/image" Target="../media/image482.jpeg"/><Relationship Id="rId90" Type="http://schemas.openxmlformats.org/officeDocument/2006/relationships/image" Target="../media/image483.png"/><Relationship Id="rId91" Type="http://schemas.openxmlformats.org/officeDocument/2006/relationships/image" Target="../media/image484.jpeg"/><Relationship Id="rId92" Type="http://schemas.openxmlformats.org/officeDocument/2006/relationships/image" Target="../media/image485.jpeg"/><Relationship Id="rId93" Type="http://schemas.openxmlformats.org/officeDocument/2006/relationships/image" Target="../media/image486.png"/><Relationship Id="rId94" Type="http://schemas.openxmlformats.org/officeDocument/2006/relationships/image" Target="../media/image487.jpeg"/><Relationship Id="rId95" Type="http://schemas.openxmlformats.org/officeDocument/2006/relationships/image" Target="../media/image488.png"/><Relationship Id="rId96" Type="http://schemas.openxmlformats.org/officeDocument/2006/relationships/image" Target="../media/image489.jpeg"/><Relationship Id="rId97" Type="http://schemas.openxmlformats.org/officeDocument/2006/relationships/image" Target="../media/image490.jpeg"/><Relationship Id="rId98" Type="http://schemas.openxmlformats.org/officeDocument/2006/relationships/image" Target="../media/image491.png"/><Relationship Id="rId99" Type="http://schemas.openxmlformats.org/officeDocument/2006/relationships/image" Target="../media/image492.jpeg"/><Relationship Id="rId100" Type="http://schemas.openxmlformats.org/officeDocument/2006/relationships/image" Target="../media/image493.png"/><Relationship Id="rId101" Type="http://schemas.openxmlformats.org/officeDocument/2006/relationships/image" Target="../media/image494.jpeg"/><Relationship Id="rId102" Type="http://schemas.openxmlformats.org/officeDocument/2006/relationships/image" Target="../media/image495.jpeg"/><Relationship Id="rId103" Type="http://schemas.openxmlformats.org/officeDocument/2006/relationships/image" Target="../media/image496.png"/><Relationship Id="rId104" Type="http://schemas.openxmlformats.org/officeDocument/2006/relationships/image" Target="../media/image497.jpeg"/><Relationship Id="rId105" Type="http://schemas.openxmlformats.org/officeDocument/2006/relationships/image" Target="../media/image498.png"/><Relationship Id="rId106" Type="http://schemas.openxmlformats.org/officeDocument/2006/relationships/image" Target="../media/image499.png"/><Relationship Id="rId107" Type="http://schemas.openxmlformats.org/officeDocument/2006/relationships/image" Target="../media/image500.jpeg"/><Relationship Id="rId108" Type="http://schemas.openxmlformats.org/officeDocument/2006/relationships/image" Target="../media/image501.png"/><Relationship Id="rId109" Type="http://schemas.openxmlformats.org/officeDocument/2006/relationships/image" Target="../media/image502.png"/><Relationship Id="rId110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jpe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jpe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jpe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jpe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jpeg"/><Relationship Id="rId10" Type="http://schemas.openxmlformats.org/officeDocument/2006/relationships/image" Target="../media/image66.png"/><Relationship Id="rId11" Type="http://schemas.openxmlformats.org/officeDocument/2006/relationships/image" Target="../media/image67.jpeg"/><Relationship Id="rId12" Type="http://schemas.openxmlformats.org/officeDocument/2006/relationships/image" Target="../media/image68.png"/><Relationship Id="rId13" Type="http://schemas.openxmlformats.org/officeDocument/2006/relationships/image" Target="../media/image69.jpe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jpeg"/><Relationship Id="rId17" Type="http://schemas.openxmlformats.org/officeDocument/2006/relationships/image" Target="../media/image73.png"/><Relationship Id="rId18" Type="http://schemas.openxmlformats.org/officeDocument/2006/relationships/image" Target="../media/image74.jpeg"/><Relationship Id="rId19" Type="http://schemas.openxmlformats.org/officeDocument/2006/relationships/image" Target="../media/image75.png"/><Relationship Id="rId20" Type="http://schemas.openxmlformats.org/officeDocument/2006/relationships/image" Target="../media/image76.jpeg"/><Relationship Id="rId21" Type="http://schemas.openxmlformats.org/officeDocument/2006/relationships/image" Target="../media/image77.png"/><Relationship Id="rId22" Type="http://schemas.openxmlformats.org/officeDocument/2006/relationships/image" Target="../media/image78.png"/><Relationship Id="rId23" Type="http://schemas.openxmlformats.org/officeDocument/2006/relationships/image" Target="../media/image79.jpeg"/><Relationship Id="rId24" Type="http://schemas.openxmlformats.org/officeDocument/2006/relationships/image" Target="../media/image80.png"/><Relationship Id="rId25" Type="http://schemas.openxmlformats.org/officeDocument/2006/relationships/image" Target="../media/image81.png"/><Relationship Id="rId26" Type="http://schemas.openxmlformats.org/officeDocument/2006/relationships/image" Target="../media/image82.png"/><Relationship Id="rId27" Type="http://schemas.openxmlformats.org/officeDocument/2006/relationships/image" Target="../media/image83.jpeg"/><Relationship Id="rId28" Type="http://schemas.openxmlformats.org/officeDocument/2006/relationships/image" Target="../media/image84.png"/><Relationship Id="rId29" Type="http://schemas.openxmlformats.org/officeDocument/2006/relationships/image" Target="../media/image85.jpeg"/><Relationship Id="rId30" Type="http://schemas.openxmlformats.org/officeDocument/2006/relationships/image" Target="../media/image86.png"/><Relationship Id="rId31" Type="http://schemas.openxmlformats.org/officeDocument/2006/relationships/image" Target="../media/image87.jpeg"/><Relationship Id="rId32" Type="http://schemas.openxmlformats.org/officeDocument/2006/relationships/image" Target="../media/image88.png"/><Relationship Id="rId33" Type="http://schemas.openxmlformats.org/officeDocument/2006/relationships/image" Target="../media/image89.png"/><Relationship Id="rId34" Type="http://schemas.openxmlformats.org/officeDocument/2006/relationships/image" Target="../media/image90.jpeg"/><Relationship Id="rId35" Type="http://schemas.openxmlformats.org/officeDocument/2006/relationships/image" Target="../media/image91.png"/><Relationship Id="rId36" Type="http://schemas.openxmlformats.org/officeDocument/2006/relationships/image" Target="../media/image92.jpeg"/><Relationship Id="rId37" Type="http://schemas.openxmlformats.org/officeDocument/2006/relationships/image" Target="../media/image93.png"/><Relationship Id="rId38" Type="http://schemas.openxmlformats.org/officeDocument/2006/relationships/image" Target="../media/image94.jpeg"/><Relationship Id="rId39" Type="http://schemas.openxmlformats.org/officeDocument/2006/relationships/image" Target="../media/image95.png"/><Relationship Id="rId40" Type="http://schemas.openxmlformats.org/officeDocument/2006/relationships/image" Target="../media/image96.png"/><Relationship Id="rId41" Type="http://schemas.openxmlformats.org/officeDocument/2006/relationships/image" Target="../media/image97.jpeg"/><Relationship Id="rId42" Type="http://schemas.openxmlformats.org/officeDocument/2006/relationships/image" Target="../media/image98.png"/><Relationship Id="rId43" Type="http://schemas.openxmlformats.org/officeDocument/2006/relationships/image" Target="../media/image99.jpeg"/><Relationship Id="rId44" Type="http://schemas.openxmlformats.org/officeDocument/2006/relationships/image" Target="../media/image100.png"/><Relationship Id="rId45" Type="http://schemas.openxmlformats.org/officeDocument/2006/relationships/image" Target="../media/image101.jpeg"/><Relationship Id="rId46" Type="http://schemas.openxmlformats.org/officeDocument/2006/relationships/image" Target="../media/image102.png"/><Relationship Id="rId47" Type="http://schemas.openxmlformats.org/officeDocument/2006/relationships/image" Target="../media/image103.png"/><Relationship Id="rId48" Type="http://schemas.openxmlformats.org/officeDocument/2006/relationships/image" Target="../media/image104.jpeg"/><Relationship Id="rId49" Type="http://schemas.openxmlformats.org/officeDocument/2006/relationships/image" Target="../media/image105.png"/><Relationship Id="rId50" Type="http://schemas.openxmlformats.org/officeDocument/2006/relationships/image" Target="../media/image106.png"/><Relationship Id="rId51" Type="http://schemas.openxmlformats.org/officeDocument/2006/relationships/image" Target="../media/image107.png"/><Relationship Id="rId52" Type="http://schemas.openxmlformats.org/officeDocument/2006/relationships/image" Target="../media/image108.png"/><Relationship Id="rId53" Type="http://schemas.openxmlformats.org/officeDocument/2006/relationships/image" Target="../media/image109.jpeg"/><Relationship Id="rId54" Type="http://schemas.openxmlformats.org/officeDocument/2006/relationships/image" Target="../media/image110.png"/><Relationship Id="rId55" Type="http://schemas.openxmlformats.org/officeDocument/2006/relationships/image" Target="../media/image111.png"/><Relationship Id="rId56" Type="http://schemas.openxmlformats.org/officeDocument/2006/relationships/image" Target="../media/image112.jpeg"/><Relationship Id="rId57" Type="http://schemas.openxmlformats.org/officeDocument/2006/relationships/image" Target="../media/image113.png"/><Relationship Id="rId58" Type="http://schemas.openxmlformats.org/officeDocument/2006/relationships/image" Target="../media/image114.png"/><Relationship Id="rId59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jpeg"/><Relationship Id="rId6" Type="http://schemas.openxmlformats.org/officeDocument/2006/relationships/image" Target="../media/image120.png"/><Relationship Id="rId7" Type="http://schemas.openxmlformats.org/officeDocument/2006/relationships/image" Target="../media/image121.jpeg"/><Relationship Id="rId8" Type="http://schemas.openxmlformats.org/officeDocument/2006/relationships/image" Target="../media/image122.png"/><Relationship Id="rId9" Type="http://schemas.openxmlformats.org/officeDocument/2006/relationships/image" Target="../media/image123.jpeg"/><Relationship Id="rId10" Type="http://schemas.openxmlformats.org/officeDocument/2006/relationships/image" Target="../media/image124.png"/><Relationship Id="rId11" Type="http://schemas.openxmlformats.org/officeDocument/2006/relationships/image" Target="../media/image125.jpeg"/><Relationship Id="rId12" Type="http://schemas.openxmlformats.org/officeDocument/2006/relationships/image" Target="../media/image126.png"/><Relationship Id="rId13" Type="http://schemas.openxmlformats.org/officeDocument/2006/relationships/image" Target="../media/image127.png"/><Relationship Id="rId14" Type="http://schemas.openxmlformats.org/officeDocument/2006/relationships/image" Target="../media/image128.jpeg"/><Relationship Id="rId15" Type="http://schemas.openxmlformats.org/officeDocument/2006/relationships/image" Target="../media/image129.png"/><Relationship Id="rId16" Type="http://schemas.openxmlformats.org/officeDocument/2006/relationships/image" Target="../media/image130.jpeg"/><Relationship Id="rId17" Type="http://schemas.openxmlformats.org/officeDocument/2006/relationships/image" Target="../media/image131.png"/><Relationship Id="rId18" Type="http://schemas.openxmlformats.org/officeDocument/2006/relationships/image" Target="../media/image132.jpeg"/><Relationship Id="rId19" Type="http://schemas.openxmlformats.org/officeDocument/2006/relationships/image" Target="../media/image133.png"/><Relationship Id="rId20" Type="http://schemas.openxmlformats.org/officeDocument/2006/relationships/image" Target="../media/image134.png"/><Relationship Id="rId21" Type="http://schemas.openxmlformats.org/officeDocument/2006/relationships/image" Target="../media/image135.jpeg"/><Relationship Id="rId22" Type="http://schemas.openxmlformats.org/officeDocument/2006/relationships/image" Target="../media/image136.png"/><Relationship Id="rId23" Type="http://schemas.openxmlformats.org/officeDocument/2006/relationships/image" Target="../media/image137.jpeg"/><Relationship Id="rId24" Type="http://schemas.openxmlformats.org/officeDocument/2006/relationships/image" Target="../media/image138.png"/><Relationship Id="rId25" Type="http://schemas.openxmlformats.org/officeDocument/2006/relationships/image" Target="../media/image139.jpeg"/><Relationship Id="rId26" Type="http://schemas.openxmlformats.org/officeDocument/2006/relationships/image" Target="../media/image140.png"/><Relationship Id="rId27" Type="http://schemas.openxmlformats.org/officeDocument/2006/relationships/image" Target="../media/image141.png"/><Relationship Id="rId28" Type="http://schemas.openxmlformats.org/officeDocument/2006/relationships/image" Target="../media/image142.jpeg"/><Relationship Id="rId29" Type="http://schemas.openxmlformats.org/officeDocument/2006/relationships/image" Target="../media/image143.png"/><Relationship Id="rId30" Type="http://schemas.openxmlformats.org/officeDocument/2006/relationships/image" Target="../media/image144.png"/><Relationship Id="rId31" Type="http://schemas.openxmlformats.org/officeDocument/2006/relationships/image" Target="../media/image145.jpeg"/><Relationship Id="rId32" Type="http://schemas.openxmlformats.org/officeDocument/2006/relationships/image" Target="../media/image146.png"/><Relationship Id="rId33" Type="http://schemas.openxmlformats.org/officeDocument/2006/relationships/image" Target="../media/image147.png"/><Relationship Id="rId34" Type="http://schemas.openxmlformats.org/officeDocument/2006/relationships/image" Target="../media/image148.jpeg"/><Relationship Id="rId35" Type="http://schemas.openxmlformats.org/officeDocument/2006/relationships/image" Target="../media/image149.png"/><Relationship Id="rId36" Type="http://schemas.openxmlformats.org/officeDocument/2006/relationships/image" Target="../media/image150.png"/><Relationship Id="rId3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jpeg"/><Relationship Id="rId3" Type="http://schemas.openxmlformats.org/officeDocument/2006/relationships/image" Target="../media/image153.png"/><Relationship Id="rId4" Type="http://schemas.openxmlformats.org/officeDocument/2006/relationships/image" Target="../media/image154.jpeg"/><Relationship Id="rId5" Type="http://schemas.openxmlformats.org/officeDocument/2006/relationships/image" Target="../media/image155.png"/><Relationship Id="rId6" Type="http://schemas.openxmlformats.org/officeDocument/2006/relationships/image" Target="../media/image156.jpeg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9" Type="http://schemas.openxmlformats.org/officeDocument/2006/relationships/image" Target="../media/image159.png"/><Relationship Id="rId10" Type="http://schemas.openxmlformats.org/officeDocument/2006/relationships/image" Target="../media/image160.jpeg"/><Relationship Id="rId11" Type="http://schemas.openxmlformats.org/officeDocument/2006/relationships/image" Target="../media/image161.png"/><Relationship Id="rId12" Type="http://schemas.openxmlformats.org/officeDocument/2006/relationships/image" Target="../media/image162.jpeg"/><Relationship Id="rId13" Type="http://schemas.openxmlformats.org/officeDocument/2006/relationships/image" Target="../media/image163.png"/><Relationship Id="rId14" Type="http://schemas.openxmlformats.org/officeDocument/2006/relationships/image" Target="../media/image164.jpeg"/><Relationship Id="rId15" Type="http://schemas.openxmlformats.org/officeDocument/2006/relationships/image" Target="../media/image165.png"/><Relationship Id="rId16" Type="http://schemas.openxmlformats.org/officeDocument/2006/relationships/image" Target="../media/image166.png"/><Relationship Id="rId17" Type="http://schemas.openxmlformats.org/officeDocument/2006/relationships/image" Target="../media/image167.jpeg"/><Relationship Id="rId18" Type="http://schemas.openxmlformats.org/officeDocument/2006/relationships/image" Target="../media/image168.png"/><Relationship Id="rId19" Type="http://schemas.openxmlformats.org/officeDocument/2006/relationships/image" Target="../media/image169.jpeg"/><Relationship Id="rId20" Type="http://schemas.openxmlformats.org/officeDocument/2006/relationships/image" Target="../media/image170.png"/><Relationship Id="rId21" Type="http://schemas.openxmlformats.org/officeDocument/2006/relationships/image" Target="../media/image171.jpeg"/><Relationship Id="rId22" Type="http://schemas.openxmlformats.org/officeDocument/2006/relationships/image" Target="../media/image172.png"/><Relationship Id="rId23" Type="http://schemas.openxmlformats.org/officeDocument/2006/relationships/image" Target="../media/image173.png"/><Relationship Id="rId24" Type="http://schemas.openxmlformats.org/officeDocument/2006/relationships/image" Target="../media/image174.jpeg"/><Relationship Id="rId25" Type="http://schemas.openxmlformats.org/officeDocument/2006/relationships/image" Target="../media/image175.png"/><Relationship Id="rId26" Type="http://schemas.openxmlformats.org/officeDocument/2006/relationships/image" Target="../media/image176.jpeg"/><Relationship Id="rId27" Type="http://schemas.openxmlformats.org/officeDocument/2006/relationships/image" Target="../media/image177.png"/><Relationship Id="rId28" Type="http://schemas.openxmlformats.org/officeDocument/2006/relationships/image" Target="../media/image178.jpeg"/><Relationship Id="rId29" Type="http://schemas.openxmlformats.org/officeDocument/2006/relationships/image" Target="../media/image179.png"/><Relationship Id="rId30" Type="http://schemas.openxmlformats.org/officeDocument/2006/relationships/image" Target="../media/image180.png"/><Relationship Id="rId31" Type="http://schemas.openxmlformats.org/officeDocument/2006/relationships/image" Target="../media/image181.jpeg"/><Relationship Id="rId32" Type="http://schemas.openxmlformats.org/officeDocument/2006/relationships/image" Target="../media/image182.png"/><Relationship Id="rId33" Type="http://schemas.openxmlformats.org/officeDocument/2006/relationships/image" Target="../media/image183.png"/><Relationship Id="rId34" Type="http://schemas.openxmlformats.org/officeDocument/2006/relationships/image" Target="../media/image184.png"/><Relationship Id="rId35" Type="http://schemas.openxmlformats.org/officeDocument/2006/relationships/image" Target="../media/image185.jpeg"/><Relationship Id="rId36" Type="http://schemas.openxmlformats.org/officeDocument/2006/relationships/image" Target="../media/image186.png"/><Relationship Id="rId37" Type="http://schemas.openxmlformats.org/officeDocument/2006/relationships/image" Target="../media/image187.jpeg"/><Relationship Id="rId38" Type="http://schemas.openxmlformats.org/officeDocument/2006/relationships/image" Target="../media/image188.png"/><Relationship Id="rId39" Type="http://schemas.openxmlformats.org/officeDocument/2006/relationships/image" Target="../media/image189.jpeg"/><Relationship Id="rId40" Type="http://schemas.openxmlformats.org/officeDocument/2006/relationships/image" Target="../media/image190.png"/><Relationship Id="rId41" Type="http://schemas.openxmlformats.org/officeDocument/2006/relationships/image" Target="../media/image191.png"/><Relationship Id="rId42" Type="http://schemas.openxmlformats.org/officeDocument/2006/relationships/image" Target="../media/image192.jpeg"/><Relationship Id="rId43" Type="http://schemas.openxmlformats.org/officeDocument/2006/relationships/image" Target="../media/image193.png"/><Relationship Id="rId44" Type="http://schemas.openxmlformats.org/officeDocument/2006/relationships/image" Target="../media/image194.jpeg"/><Relationship Id="rId45" Type="http://schemas.openxmlformats.org/officeDocument/2006/relationships/image" Target="../media/image195.png"/><Relationship Id="rId46" Type="http://schemas.openxmlformats.org/officeDocument/2006/relationships/image" Target="../media/image196.jpeg"/><Relationship Id="rId47" Type="http://schemas.openxmlformats.org/officeDocument/2006/relationships/image" Target="../media/image197.png"/><Relationship Id="rId48" Type="http://schemas.openxmlformats.org/officeDocument/2006/relationships/image" Target="../media/image198.png"/><Relationship Id="rId49" Type="http://schemas.openxmlformats.org/officeDocument/2006/relationships/image" Target="../media/image199.jpeg"/><Relationship Id="rId50" Type="http://schemas.openxmlformats.org/officeDocument/2006/relationships/image" Target="../media/image200.png"/><Relationship Id="rId51" Type="http://schemas.openxmlformats.org/officeDocument/2006/relationships/image" Target="../media/image201.jpeg"/><Relationship Id="rId52" Type="http://schemas.openxmlformats.org/officeDocument/2006/relationships/image" Target="../media/image202.png"/><Relationship Id="rId53" Type="http://schemas.openxmlformats.org/officeDocument/2006/relationships/image" Target="../media/image203.jpeg"/><Relationship Id="rId54" Type="http://schemas.openxmlformats.org/officeDocument/2006/relationships/image" Target="../media/image204.png"/><Relationship Id="rId55" Type="http://schemas.openxmlformats.org/officeDocument/2006/relationships/image" Target="../media/image205.png"/><Relationship Id="rId56" Type="http://schemas.openxmlformats.org/officeDocument/2006/relationships/image" Target="../media/image206.jpeg"/><Relationship Id="rId57" Type="http://schemas.openxmlformats.org/officeDocument/2006/relationships/image" Target="../media/image207.png"/><Relationship Id="rId58" Type="http://schemas.openxmlformats.org/officeDocument/2006/relationships/image" Target="../media/image208.png"/><Relationship Id="rId59" Type="http://schemas.openxmlformats.org/officeDocument/2006/relationships/image" Target="../media/image209.png"/><Relationship Id="rId60" Type="http://schemas.openxmlformats.org/officeDocument/2006/relationships/image" Target="../media/image210.jpeg"/><Relationship Id="rId61" Type="http://schemas.openxmlformats.org/officeDocument/2006/relationships/image" Target="../media/image211.png"/><Relationship Id="rId62" Type="http://schemas.openxmlformats.org/officeDocument/2006/relationships/image" Target="../media/image212.png"/><Relationship Id="rId63" Type="http://schemas.openxmlformats.org/officeDocument/2006/relationships/image" Target="../media/image213.jpeg"/><Relationship Id="rId64" Type="http://schemas.openxmlformats.org/officeDocument/2006/relationships/image" Target="../media/image214.png"/><Relationship Id="rId65" Type="http://schemas.openxmlformats.org/officeDocument/2006/relationships/image" Target="../media/image215.png"/><Relationship Id="rId6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image" Target="../media/image217.jpeg"/><Relationship Id="rId3" Type="http://schemas.openxmlformats.org/officeDocument/2006/relationships/image" Target="../media/image218.png"/><Relationship Id="rId4" Type="http://schemas.openxmlformats.org/officeDocument/2006/relationships/image" Target="../media/image219.jpeg"/><Relationship Id="rId5" Type="http://schemas.openxmlformats.org/officeDocument/2006/relationships/image" Target="../media/image220.png"/><Relationship Id="rId6" Type="http://schemas.openxmlformats.org/officeDocument/2006/relationships/image" Target="../media/image221.jpeg"/><Relationship Id="rId7" Type="http://schemas.openxmlformats.org/officeDocument/2006/relationships/image" Target="../media/image222.png"/><Relationship Id="rId8" Type="http://schemas.openxmlformats.org/officeDocument/2006/relationships/image" Target="../media/image223.png"/><Relationship Id="rId9" Type="http://schemas.openxmlformats.org/officeDocument/2006/relationships/image" Target="../media/image224.jpeg"/><Relationship Id="rId10" Type="http://schemas.openxmlformats.org/officeDocument/2006/relationships/image" Target="../media/image225.png"/><Relationship Id="rId11" Type="http://schemas.openxmlformats.org/officeDocument/2006/relationships/image" Target="../media/image226.jpeg"/><Relationship Id="rId12" Type="http://schemas.openxmlformats.org/officeDocument/2006/relationships/image" Target="../media/image227.png"/><Relationship Id="rId13" Type="http://schemas.openxmlformats.org/officeDocument/2006/relationships/image" Target="../media/image228.jpeg"/><Relationship Id="rId14" Type="http://schemas.openxmlformats.org/officeDocument/2006/relationships/image" Target="../media/image229.png"/><Relationship Id="rId15" Type="http://schemas.openxmlformats.org/officeDocument/2006/relationships/image" Target="../media/image230.png"/><Relationship Id="rId16" Type="http://schemas.openxmlformats.org/officeDocument/2006/relationships/image" Target="../media/image231.jpeg"/><Relationship Id="rId17" Type="http://schemas.openxmlformats.org/officeDocument/2006/relationships/image" Target="../media/image232.png"/><Relationship Id="rId18" Type="http://schemas.openxmlformats.org/officeDocument/2006/relationships/image" Target="../media/image233.jpeg"/><Relationship Id="rId19" Type="http://schemas.openxmlformats.org/officeDocument/2006/relationships/image" Target="../media/image234.png"/><Relationship Id="rId20" Type="http://schemas.openxmlformats.org/officeDocument/2006/relationships/image" Target="../media/image235.jpeg"/><Relationship Id="rId21" Type="http://schemas.openxmlformats.org/officeDocument/2006/relationships/image" Target="../media/image236.png"/><Relationship Id="rId22" Type="http://schemas.openxmlformats.org/officeDocument/2006/relationships/image" Target="../media/image237.png"/><Relationship Id="rId23" Type="http://schemas.openxmlformats.org/officeDocument/2006/relationships/image" Target="../media/image238.jpeg"/><Relationship Id="rId24" Type="http://schemas.openxmlformats.org/officeDocument/2006/relationships/image" Target="../media/image239.png"/><Relationship Id="rId25" Type="http://schemas.openxmlformats.org/officeDocument/2006/relationships/image" Target="../media/image240.jpeg"/><Relationship Id="rId26" Type="http://schemas.openxmlformats.org/officeDocument/2006/relationships/image" Target="../media/image241.png"/><Relationship Id="rId27" Type="http://schemas.openxmlformats.org/officeDocument/2006/relationships/image" Target="../media/image242.jpeg"/><Relationship Id="rId28" Type="http://schemas.openxmlformats.org/officeDocument/2006/relationships/image" Target="../media/image243.png"/><Relationship Id="rId29" Type="http://schemas.openxmlformats.org/officeDocument/2006/relationships/image" Target="../media/image244.png"/><Relationship Id="rId30" Type="http://schemas.openxmlformats.org/officeDocument/2006/relationships/image" Target="../media/image245.jpeg"/><Relationship Id="rId31" Type="http://schemas.openxmlformats.org/officeDocument/2006/relationships/image" Target="../media/image246.png"/><Relationship Id="rId32" Type="http://schemas.openxmlformats.org/officeDocument/2006/relationships/image" Target="../media/image247.png"/><Relationship Id="rId33" Type="http://schemas.openxmlformats.org/officeDocument/2006/relationships/image" Target="../media/image248.png"/><Relationship Id="rId34" Type="http://schemas.openxmlformats.org/officeDocument/2006/relationships/image" Target="../media/image249.jpeg"/><Relationship Id="rId35" Type="http://schemas.openxmlformats.org/officeDocument/2006/relationships/image" Target="../media/image250.png"/><Relationship Id="rId36" Type="http://schemas.openxmlformats.org/officeDocument/2006/relationships/image" Target="../media/image251.jpeg"/><Relationship Id="rId37" Type="http://schemas.openxmlformats.org/officeDocument/2006/relationships/image" Target="../media/image252.png"/><Relationship Id="rId38" Type="http://schemas.openxmlformats.org/officeDocument/2006/relationships/image" Target="../media/image253.jpeg"/><Relationship Id="rId39" Type="http://schemas.openxmlformats.org/officeDocument/2006/relationships/image" Target="../media/image254.png"/><Relationship Id="rId40" Type="http://schemas.openxmlformats.org/officeDocument/2006/relationships/image" Target="../media/image255.png"/><Relationship Id="rId41" Type="http://schemas.openxmlformats.org/officeDocument/2006/relationships/image" Target="../media/image256.jpeg"/><Relationship Id="rId42" Type="http://schemas.openxmlformats.org/officeDocument/2006/relationships/image" Target="../media/image257.png"/><Relationship Id="rId43" Type="http://schemas.openxmlformats.org/officeDocument/2006/relationships/image" Target="../media/image258.jpeg"/><Relationship Id="rId44" Type="http://schemas.openxmlformats.org/officeDocument/2006/relationships/image" Target="../media/image259.png"/><Relationship Id="rId45" Type="http://schemas.openxmlformats.org/officeDocument/2006/relationships/image" Target="../media/image260.jpeg"/><Relationship Id="rId46" Type="http://schemas.openxmlformats.org/officeDocument/2006/relationships/image" Target="../media/image261.png"/><Relationship Id="rId47" Type="http://schemas.openxmlformats.org/officeDocument/2006/relationships/image" Target="../media/image262.png"/><Relationship Id="rId48" Type="http://schemas.openxmlformats.org/officeDocument/2006/relationships/image" Target="../media/image263.jpeg"/><Relationship Id="rId49" Type="http://schemas.openxmlformats.org/officeDocument/2006/relationships/image" Target="../media/image264.png"/><Relationship Id="rId50" Type="http://schemas.openxmlformats.org/officeDocument/2006/relationships/image" Target="../media/image265.jpeg"/><Relationship Id="rId51" Type="http://schemas.openxmlformats.org/officeDocument/2006/relationships/image" Target="../media/image266.png"/><Relationship Id="rId52" Type="http://schemas.openxmlformats.org/officeDocument/2006/relationships/image" Target="../media/image267.jpeg"/><Relationship Id="rId53" Type="http://schemas.openxmlformats.org/officeDocument/2006/relationships/image" Target="../media/image268.png"/><Relationship Id="rId54" Type="http://schemas.openxmlformats.org/officeDocument/2006/relationships/image" Target="../media/image269.png"/><Relationship Id="rId55" Type="http://schemas.openxmlformats.org/officeDocument/2006/relationships/image" Target="../media/image270.jpeg"/><Relationship Id="rId56" Type="http://schemas.openxmlformats.org/officeDocument/2006/relationships/image" Target="../media/image271.png"/><Relationship Id="rId57" Type="http://schemas.openxmlformats.org/officeDocument/2006/relationships/image" Target="../media/image272.png"/><Relationship Id="rId58" Type="http://schemas.openxmlformats.org/officeDocument/2006/relationships/image" Target="../media/image273.jpeg"/><Relationship Id="rId59" Type="http://schemas.openxmlformats.org/officeDocument/2006/relationships/image" Target="../media/image274.jpeg"/><Relationship Id="rId60" Type="http://schemas.openxmlformats.org/officeDocument/2006/relationships/image" Target="../media/image275.jpeg"/><Relationship Id="rId61" Type="http://schemas.openxmlformats.org/officeDocument/2006/relationships/image" Target="../media/image276.png"/><Relationship Id="rId6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7.png"/><Relationship Id="rId2" Type="http://schemas.openxmlformats.org/officeDocument/2006/relationships/image" Target="../media/image278.jpeg"/><Relationship Id="rId3" Type="http://schemas.openxmlformats.org/officeDocument/2006/relationships/image" Target="../media/image279.png"/><Relationship Id="rId4" Type="http://schemas.openxmlformats.org/officeDocument/2006/relationships/image" Target="../media/image280.jpeg"/><Relationship Id="rId5" Type="http://schemas.openxmlformats.org/officeDocument/2006/relationships/image" Target="../media/image281.png"/><Relationship Id="rId6" Type="http://schemas.openxmlformats.org/officeDocument/2006/relationships/image" Target="../media/image282.jpeg"/><Relationship Id="rId7" Type="http://schemas.openxmlformats.org/officeDocument/2006/relationships/image" Target="../media/image283.png"/><Relationship Id="rId8" Type="http://schemas.openxmlformats.org/officeDocument/2006/relationships/image" Target="../media/image284.jpeg"/><Relationship Id="rId9" Type="http://schemas.openxmlformats.org/officeDocument/2006/relationships/image" Target="../media/image285.png"/><Relationship Id="rId10" Type="http://schemas.openxmlformats.org/officeDocument/2006/relationships/image" Target="../media/image286.jpeg"/><Relationship Id="rId11" Type="http://schemas.openxmlformats.org/officeDocument/2006/relationships/image" Target="../media/image287.png"/><Relationship Id="rId12" Type="http://schemas.openxmlformats.org/officeDocument/2006/relationships/image" Target="../media/image288.jpeg"/><Relationship Id="rId13" Type="http://schemas.openxmlformats.org/officeDocument/2006/relationships/image" Target="../media/image289.png"/><Relationship Id="rId14" Type="http://schemas.openxmlformats.org/officeDocument/2006/relationships/image" Target="../media/image290.jpeg"/><Relationship Id="rId15" Type="http://schemas.openxmlformats.org/officeDocument/2006/relationships/image" Target="../media/image291.png"/><Relationship Id="rId16" Type="http://schemas.openxmlformats.org/officeDocument/2006/relationships/image" Target="../media/image292.jpeg"/><Relationship Id="rId17" Type="http://schemas.openxmlformats.org/officeDocument/2006/relationships/image" Target="../media/image293.png"/><Relationship Id="rId18" Type="http://schemas.openxmlformats.org/officeDocument/2006/relationships/image" Target="../media/image294.jpeg"/><Relationship Id="rId19" Type="http://schemas.openxmlformats.org/officeDocument/2006/relationships/image" Target="../media/image295.png"/><Relationship Id="rId20" Type="http://schemas.openxmlformats.org/officeDocument/2006/relationships/image" Target="../media/image296.jpeg"/><Relationship Id="rId21" Type="http://schemas.openxmlformats.org/officeDocument/2006/relationships/image" Target="../media/image297.png"/><Relationship Id="rId22" Type="http://schemas.openxmlformats.org/officeDocument/2006/relationships/image" Target="../media/image298.jpeg"/><Relationship Id="rId23" Type="http://schemas.openxmlformats.org/officeDocument/2006/relationships/image" Target="../media/image299.png"/><Relationship Id="rId24" Type="http://schemas.openxmlformats.org/officeDocument/2006/relationships/image" Target="../media/image300.jpeg"/><Relationship Id="rId25" Type="http://schemas.openxmlformats.org/officeDocument/2006/relationships/image" Target="../media/image301.png"/><Relationship Id="rId26" Type="http://schemas.openxmlformats.org/officeDocument/2006/relationships/image" Target="../media/image302.jpeg"/><Relationship Id="rId27" Type="http://schemas.openxmlformats.org/officeDocument/2006/relationships/image" Target="../media/image303.png"/><Relationship Id="rId28" Type="http://schemas.openxmlformats.org/officeDocument/2006/relationships/image" Target="../media/image304.png"/><Relationship Id="rId29" Type="http://schemas.openxmlformats.org/officeDocument/2006/relationships/image" Target="../media/image305.png"/><Relationship Id="rId30" Type="http://schemas.openxmlformats.org/officeDocument/2006/relationships/image" Target="../media/image306.jpeg"/><Relationship Id="rId31" Type="http://schemas.openxmlformats.org/officeDocument/2006/relationships/image" Target="../media/image307.png"/><Relationship Id="rId32" Type="http://schemas.openxmlformats.org/officeDocument/2006/relationships/image" Target="../media/image308.jpeg"/><Relationship Id="rId33" Type="http://schemas.openxmlformats.org/officeDocument/2006/relationships/image" Target="../media/image309.png"/><Relationship Id="rId34" Type="http://schemas.openxmlformats.org/officeDocument/2006/relationships/image" Target="../media/image310.jpeg"/><Relationship Id="rId35" Type="http://schemas.openxmlformats.org/officeDocument/2006/relationships/image" Target="../media/image311.png"/><Relationship Id="rId36" Type="http://schemas.openxmlformats.org/officeDocument/2006/relationships/image" Target="../media/image312.jpeg"/><Relationship Id="rId37" Type="http://schemas.openxmlformats.org/officeDocument/2006/relationships/image" Target="../media/image313.png"/><Relationship Id="rId38" Type="http://schemas.openxmlformats.org/officeDocument/2006/relationships/image" Target="../media/image314.jpeg"/><Relationship Id="rId39" Type="http://schemas.openxmlformats.org/officeDocument/2006/relationships/image" Target="../media/image315.png"/><Relationship Id="rId40" Type="http://schemas.openxmlformats.org/officeDocument/2006/relationships/image" Target="../media/image316.jpeg"/><Relationship Id="rId41" Type="http://schemas.openxmlformats.org/officeDocument/2006/relationships/image" Target="../media/image317.png"/><Relationship Id="rId42" Type="http://schemas.openxmlformats.org/officeDocument/2006/relationships/image" Target="../media/image318.jpeg"/><Relationship Id="rId43" Type="http://schemas.openxmlformats.org/officeDocument/2006/relationships/image" Target="../media/image319.png"/><Relationship Id="rId44" Type="http://schemas.openxmlformats.org/officeDocument/2006/relationships/image" Target="../media/image320.jpeg"/><Relationship Id="rId45" Type="http://schemas.openxmlformats.org/officeDocument/2006/relationships/image" Target="../media/image321.png"/><Relationship Id="rId46" Type="http://schemas.openxmlformats.org/officeDocument/2006/relationships/image" Target="../media/image322.jpeg"/><Relationship Id="rId47" Type="http://schemas.openxmlformats.org/officeDocument/2006/relationships/image" Target="../media/image323.png"/><Relationship Id="rId48" Type="http://schemas.openxmlformats.org/officeDocument/2006/relationships/image" Target="../media/image324.jpeg"/><Relationship Id="rId49" Type="http://schemas.openxmlformats.org/officeDocument/2006/relationships/image" Target="../media/image325.png"/><Relationship Id="rId50" Type="http://schemas.openxmlformats.org/officeDocument/2006/relationships/image" Target="../media/image326.png"/><Relationship Id="rId51" Type="http://schemas.openxmlformats.org/officeDocument/2006/relationships/image" Target="../media/image327.png"/><Relationship Id="rId52" Type="http://schemas.openxmlformats.org/officeDocument/2006/relationships/image" Target="../media/image328.png"/><Relationship Id="rId53" Type="http://schemas.openxmlformats.org/officeDocument/2006/relationships/image" Target="../media/image329.jpeg"/><Relationship Id="rId54" Type="http://schemas.openxmlformats.org/officeDocument/2006/relationships/image" Target="../media/image330.png"/><Relationship Id="rId55" Type="http://schemas.openxmlformats.org/officeDocument/2006/relationships/image" Target="../media/image331.png"/><Relationship Id="rId56" Type="http://schemas.openxmlformats.org/officeDocument/2006/relationships/image" Target="../media/image332.jpeg"/><Relationship Id="rId57" Type="http://schemas.openxmlformats.org/officeDocument/2006/relationships/image" Target="../media/image333.png"/><Relationship Id="rId58" Type="http://schemas.openxmlformats.org/officeDocument/2006/relationships/image" Target="../media/image334.png"/><Relationship Id="rId59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94" name="Title 13"/>
          <p:cNvSpPr/>
          <p:nvPr/>
        </p:nvSpPr>
        <p:spPr>
          <a:xfrm rot="21594600">
            <a:off x="583560" y="2445840"/>
            <a:ext cx="11748960" cy="2386800"/>
          </a:xfrm>
          <a:prstGeom prst="rect">
            <a:avLst/>
          </a:prstGeom>
          <a:gradFill rotWithShape="0">
            <a:gsLst>
              <a:gs pos="0">
                <a:srgbClr val="f7bca3"/>
              </a:gs>
              <a:gs pos="100000">
                <a:srgbClr val="f5b093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0" rIns="0" tIns="0" bIns="0" anchor="ctr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-US" sz="4300" spc="-1" strike="noStrike">
                <a:solidFill>
                  <a:srgbClr val="365b9d"/>
                </a:solidFill>
                <a:latin typeface="Arial"/>
                <a:ea typeface="Arial"/>
              </a:rPr>
              <a:t> </a:t>
            </a:r>
            <a:r>
              <a:rPr b="1" i="1" lang="en-US" sz="4300" spc="-1" strike="noStrike">
                <a:solidFill>
                  <a:srgbClr val="365b9d"/>
                </a:solidFill>
                <a:latin typeface="Arial"/>
                <a:ea typeface="Arial"/>
              </a:rPr>
              <a:t>Measurements of Fission Fragment Masses and Proton Numbers at ILL and n_TOF, CERN </a:t>
            </a:r>
            <a:endParaRPr b="0" lang="en-GB" sz="4300" spc="-1" strike="noStrike">
              <a:latin typeface="Arial"/>
            </a:endParaRPr>
          </a:p>
        </p:txBody>
      </p:sp>
      <p:sp>
        <p:nvSpPr>
          <p:cNvPr id="95" name="Rectangle 1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97" name="Rectangle 16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Rectangle 18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Picture 19" descr=""/>
          <p:cNvPicPr/>
          <p:nvPr/>
        </p:nvPicPr>
        <p:blipFill>
          <a:blip r:embed="rId2"/>
          <a:stretch/>
        </p:blipFill>
        <p:spPr>
          <a:xfrm>
            <a:off x="112885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00" name="Picture 20" descr=""/>
          <p:cNvPicPr/>
          <p:nvPr/>
        </p:nvPicPr>
        <p:blipFill>
          <a:blip r:embed="rId3"/>
          <a:stretch/>
        </p:blipFill>
        <p:spPr>
          <a:xfrm>
            <a:off x="14652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101" name="ntof-logo-white.png 1" descr="ntof-logo-white.png"/>
          <p:cNvPicPr/>
          <p:nvPr/>
        </p:nvPicPr>
        <p:blipFill>
          <a:blip r:embed="rId4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102" name=""/>
          <p:cNvSpPr txBox="1"/>
          <p:nvPr/>
        </p:nvSpPr>
        <p:spPr>
          <a:xfrm>
            <a:off x="690480" y="5349960"/>
            <a:ext cx="11594520" cy="1435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just">
              <a:buNone/>
              <a:tabLst>
                <a:tab algn="l" pos="40824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N.V. Sosnin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A. G. Smith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T. Wright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U. Köster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Z. Eleme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A. Sekhar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A. D’Ottavi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M. Wlodarczyk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C. Lederer-Woods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M. Diakaki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V. Michalopoulou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5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N. Patronis</a:t>
            </a:r>
            <a:r>
              <a:rPr b="0" lang="en-GB" sz="24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3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,6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M. Bacak</a:t>
            </a:r>
            <a:r>
              <a:rPr b="0" lang="en-GB" sz="24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7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351000" y="7017120"/>
            <a:ext cx="3046320" cy="117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1 - University of Manchester, UK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2 - Institut Laue-Langevin, France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3 - University of Ioannina, Greece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4 - University of Edinburgh, UK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5 - National Technical University of Athens, Greece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6 - CERN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7 - TU Wien, Austria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04" name="Picture 5" descr="Blue text on a black background&#10;&#10;Description automatically generated"/>
          <p:cNvPicPr/>
          <p:nvPr/>
        </p:nvPicPr>
        <p:blipFill>
          <a:blip r:embed="rId5"/>
          <a:stretch/>
        </p:blipFill>
        <p:spPr>
          <a:xfrm>
            <a:off x="708228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11" descr="A white emblem with a person holding a torch&#10;&#10;Description automatically generated"/>
          <p:cNvPicPr/>
          <p:nvPr/>
        </p:nvPicPr>
        <p:blipFill>
          <a:blip r:embed="rId6"/>
          <a:stretch/>
        </p:blipFill>
        <p:spPr>
          <a:xfrm>
            <a:off x="947124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7"/>
          <a:stretch/>
        </p:blipFill>
        <p:spPr>
          <a:xfrm>
            <a:off x="839844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14" descr="A black background with a black square&#10;&#10;Description automatically generated with medium confidence"/>
          <p:cNvPicPr/>
          <p:nvPr/>
        </p:nvPicPr>
        <p:blipFill>
          <a:blip r:embed="rId8"/>
          <a:stretch/>
        </p:blipFill>
        <p:spPr>
          <a:xfrm>
            <a:off x="1047636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UoE_Stacked Logo_Black.png 52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647" name="Rectangle 139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Ruchi Garg                                                77,78Se(n,𝛾) Measurement - Part I                                                26 Nov 33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Rectangle 140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Ruchi Garg                                                77,78Se(n,𝛾) Measurement - Part I                                                26 Nov 34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51" name="ERC.jpeg 112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52" name="ntof-logo-white.png 90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53" name="ERC.jpeg 113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54" name="ntof-logo-white.png 91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55" name="Rectangle 141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56" name="ERC.jpeg 114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57" name="Rectangle 142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8" name="UoE_Stacked Logo_Black.png 53" descr="UoE_Stacked Logo_Black.png"/>
          <p:cNvPicPr/>
          <p:nvPr/>
        </p:nvPicPr>
        <p:blipFill>
          <a:blip r:embed="rId7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59" name="ERC.jpeg 115" descr="ERC.jpeg"/>
          <p:cNvPicPr/>
          <p:nvPr/>
        </p:nvPicPr>
        <p:blipFill>
          <a:blip r:embed="rId8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60" name="ntof-logo-white.png 92" descr="ntof-logo-white.png"/>
          <p:cNvPicPr/>
          <p:nvPr/>
        </p:nvPicPr>
        <p:blipFill>
          <a:blip r:embed="rId9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61" name="ERC.jpeg 116" descr="ERC.jpeg"/>
          <p:cNvPicPr/>
          <p:nvPr/>
        </p:nvPicPr>
        <p:blipFill>
          <a:blip r:embed="rId10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62" name="ntof-logo-white.png 93" descr="ntof-logo-white.png"/>
          <p:cNvPicPr/>
          <p:nvPr/>
        </p:nvPicPr>
        <p:blipFill>
          <a:blip r:embed="rId11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63" name="Rectangle 143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64" name="ERC.jpeg 117" descr="ERC.jpeg"/>
          <p:cNvPicPr/>
          <p:nvPr/>
        </p:nvPicPr>
        <p:blipFill>
          <a:blip r:embed="rId12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65" name="Rectangle 144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6" name="UoE_Stacked Logo_Black.png 54" descr="UoE_Stacked Logo_Black.png"/>
          <p:cNvPicPr/>
          <p:nvPr/>
        </p:nvPicPr>
        <p:blipFill>
          <a:blip r:embed="rId13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67" name="ERC.jpeg 118" descr="ERC.jpeg"/>
          <p:cNvPicPr/>
          <p:nvPr/>
        </p:nvPicPr>
        <p:blipFill>
          <a:blip r:embed="rId1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68" name="ntof-logo-white.png 94" descr="ntof-logo-white.png"/>
          <p:cNvPicPr/>
          <p:nvPr/>
        </p:nvPicPr>
        <p:blipFill>
          <a:blip r:embed="rId15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69" name="ERC.jpeg 119" descr="ERC.jpeg"/>
          <p:cNvPicPr/>
          <p:nvPr/>
        </p:nvPicPr>
        <p:blipFill>
          <a:blip r:embed="rId1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70" name="ntof-logo-white.png 95" descr="ntof-logo-white.png"/>
          <p:cNvPicPr/>
          <p:nvPr/>
        </p:nvPicPr>
        <p:blipFill>
          <a:blip r:embed="rId1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71" name="Rectangle 145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72" name="ERC.jpeg 120" descr="ERC.jpeg"/>
          <p:cNvPicPr/>
          <p:nvPr/>
        </p:nvPicPr>
        <p:blipFill>
          <a:blip r:embed="rId1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73" name="Rectangle 146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4" name="UoE_Stacked Logo_Black.png 55" descr="UoE_Stacked Logo_Black.png"/>
          <p:cNvPicPr/>
          <p:nvPr/>
        </p:nvPicPr>
        <p:blipFill>
          <a:blip r:embed="rId19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75" name="ERC.jpeg 121" descr="ERC.jpeg"/>
          <p:cNvPicPr/>
          <p:nvPr/>
        </p:nvPicPr>
        <p:blipFill>
          <a:blip r:embed="rId20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76" name="ntof-logo-white.png 96" descr="ntof-logo-white.png"/>
          <p:cNvPicPr/>
          <p:nvPr/>
        </p:nvPicPr>
        <p:blipFill>
          <a:blip r:embed="rId21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77" name="ERC.jpeg 122" descr="ERC.jpeg"/>
          <p:cNvPicPr/>
          <p:nvPr/>
        </p:nvPicPr>
        <p:blipFill>
          <a:blip r:embed="rId22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78" name="ntof-logo-white.png 97" descr="ntof-logo-white.png"/>
          <p:cNvPicPr/>
          <p:nvPr/>
        </p:nvPicPr>
        <p:blipFill>
          <a:blip r:embed="rId23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79" name="Rectangle 147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80" name="ERC.jpeg 123" descr="ERC.jpeg"/>
          <p:cNvPicPr/>
          <p:nvPr/>
        </p:nvPicPr>
        <p:blipFill>
          <a:blip r:embed="rId24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81" name="Rectangle 148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2" name="UoE_Stacked Logo_Black.png 56" descr="UoE_Stacked Logo_Black.png"/>
          <p:cNvPicPr/>
          <p:nvPr/>
        </p:nvPicPr>
        <p:blipFill>
          <a:blip r:embed="rId25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683" name="Rectangle 149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Rectangle 150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5" name="Picture 67" descr=""/>
          <p:cNvPicPr/>
          <p:nvPr/>
        </p:nvPicPr>
        <p:blipFill>
          <a:blip r:embed="rId26"/>
          <a:stretch/>
        </p:blipFill>
        <p:spPr>
          <a:xfrm>
            <a:off x="1128996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686" name="Picture 68" descr=""/>
          <p:cNvPicPr/>
          <p:nvPr/>
        </p:nvPicPr>
        <p:blipFill>
          <a:blip r:embed="rId27"/>
          <a:stretch/>
        </p:blipFill>
        <p:spPr>
          <a:xfrm>
            <a:off x="14796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687" name="ntof-logo-white.png 98" descr="ntof-logo-white.png"/>
          <p:cNvPicPr/>
          <p:nvPr/>
        </p:nvPicPr>
        <p:blipFill>
          <a:blip r:embed="rId28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88" name="UoE_Stacked Logo_Black.png 57" descr="UoE_Stacked Logo_Black.png"/>
          <p:cNvPicPr/>
          <p:nvPr/>
        </p:nvPicPr>
        <p:blipFill>
          <a:blip r:embed="rId29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89" name="ERC.jpeg 124" descr="ERC.jpeg"/>
          <p:cNvPicPr/>
          <p:nvPr/>
        </p:nvPicPr>
        <p:blipFill>
          <a:blip r:embed="rId30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90" name="ntof-logo-white.png 99" descr="ntof-logo-white.png"/>
          <p:cNvPicPr/>
          <p:nvPr/>
        </p:nvPicPr>
        <p:blipFill>
          <a:blip r:embed="rId31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91" name="ERC.jpeg 125" descr="ERC.jpeg"/>
          <p:cNvPicPr/>
          <p:nvPr/>
        </p:nvPicPr>
        <p:blipFill>
          <a:blip r:embed="rId32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92" name="ntof-logo-white.png 100" descr="ntof-logo-white.png"/>
          <p:cNvPicPr/>
          <p:nvPr/>
        </p:nvPicPr>
        <p:blipFill>
          <a:blip r:embed="rId33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93" name="Rectangle 151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94" name="ERC.jpeg 126" descr="ERC.jpeg"/>
          <p:cNvPicPr/>
          <p:nvPr/>
        </p:nvPicPr>
        <p:blipFill>
          <a:blip r:embed="rId3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95" name="Rectangle 152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6" name="UoE_Stacked Logo_Black.png 58" descr="UoE_Stacked Logo_Black.png"/>
          <p:cNvPicPr/>
          <p:nvPr/>
        </p:nvPicPr>
        <p:blipFill>
          <a:blip r:embed="rId35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97" name="ERC.jpeg 127" descr="ERC.jpeg"/>
          <p:cNvPicPr/>
          <p:nvPr/>
        </p:nvPicPr>
        <p:blipFill>
          <a:blip r:embed="rId36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98" name="ntof-logo-white.png 101" descr="ntof-logo-white.png"/>
          <p:cNvPicPr/>
          <p:nvPr/>
        </p:nvPicPr>
        <p:blipFill>
          <a:blip r:embed="rId37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99" name="ERC.jpeg 128" descr="ERC.jpeg"/>
          <p:cNvPicPr/>
          <p:nvPr/>
        </p:nvPicPr>
        <p:blipFill>
          <a:blip r:embed="rId38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00" name="ntof-logo-white.png 102" descr="ntof-logo-white.png"/>
          <p:cNvPicPr/>
          <p:nvPr/>
        </p:nvPicPr>
        <p:blipFill>
          <a:blip r:embed="rId39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01" name="Rectangle 153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02" name="ERC.jpeg 129" descr="ERC.jpeg"/>
          <p:cNvPicPr/>
          <p:nvPr/>
        </p:nvPicPr>
        <p:blipFill>
          <a:blip r:embed="rId40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703" name="Rectangle 154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4" name="UoE_Stacked Logo_Black.png 59" descr="UoE_Stacked Logo_Black.png"/>
          <p:cNvPicPr/>
          <p:nvPr/>
        </p:nvPicPr>
        <p:blipFill>
          <a:blip r:embed="rId41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705" name="ERC.jpeg 130" descr="ERC.jpeg"/>
          <p:cNvPicPr/>
          <p:nvPr/>
        </p:nvPicPr>
        <p:blipFill>
          <a:blip r:embed="rId4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06" name="ntof-logo-white.png 103" descr="ntof-logo-white.png"/>
          <p:cNvPicPr/>
          <p:nvPr/>
        </p:nvPicPr>
        <p:blipFill>
          <a:blip r:embed="rId43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07" name="ERC.jpeg 131" descr="ERC.jpeg"/>
          <p:cNvPicPr/>
          <p:nvPr/>
        </p:nvPicPr>
        <p:blipFill>
          <a:blip r:embed="rId44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08" name="ntof-logo-white.png 104" descr="ntof-logo-white.png"/>
          <p:cNvPicPr/>
          <p:nvPr/>
        </p:nvPicPr>
        <p:blipFill>
          <a:blip r:embed="rId45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09" name="Rectangle 155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10" name="ERC.jpeg 132" descr="ERC.jpeg"/>
          <p:cNvPicPr/>
          <p:nvPr/>
        </p:nvPicPr>
        <p:blipFill>
          <a:blip r:embed="rId46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711" name="Rectangle 156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2" name="UoE_Stacked Logo_Black.png 60" descr="UoE_Stacked Logo_Black.png"/>
          <p:cNvPicPr/>
          <p:nvPr/>
        </p:nvPicPr>
        <p:blipFill>
          <a:blip r:embed="rId47"/>
          <a:stretch/>
        </p:blipFill>
        <p:spPr>
          <a:xfrm>
            <a:off x="1483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713" name="Rectangle 157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Rectangle 158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5" name="Picture 69" descr=""/>
          <p:cNvPicPr/>
          <p:nvPr/>
        </p:nvPicPr>
        <p:blipFill>
          <a:blip r:embed="rId48"/>
          <a:stretch/>
        </p:blipFill>
        <p:spPr>
          <a:xfrm>
            <a:off x="112903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716" name="Picture 70" descr=""/>
          <p:cNvPicPr/>
          <p:nvPr/>
        </p:nvPicPr>
        <p:blipFill>
          <a:blip r:embed="rId49"/>
          <a:stretch/>
        </p:blipFill>
        <p:spPr>
          <a:xfrm>
            <a:off x="14832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717" name="ntof-logo-white.png 105" descr="ntof-logo-white.png"/>
          <p:cNvPicPr/>
          <p:nvPr/>
        </p:nvPicPr>
        <p:blipFill>
          <a:blip r:embed="rId50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18" name="Ruchi Garg                                                77,78Se(n,𝛾) Measurement - Part I                                                26 Nov 35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Rectangle 159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Ruchi Garg                                                77,78Se(n,𝛾) Measurement - Part I                                                26 Nov 36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Ruchi Garg                                                77,78Se(n,𝛾) Measurement - Part I                                                26 Nov 37"/>
          <p:cNvSpPr/>
          <p:nvPr/>
        </p:nvSpPr>
        <p:spPr>
          <a:xfrm>
            <a:off x="11160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Rectangle 160"/>
          <p:cNvSpPr/>
          <p:nvPr/>
        </p:nvSpPr>
        <p:spPr>
          <a:xfrm>
            <a:off x="11160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Ruchi Garg                                                77,78Se(n,𝛾) Measurement - Part I                                                26 Nov 38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724" name="Ruchi Garg                                                77,78Se(n,𝛾) Measurement - Part I                                                26 Nov 39"/>
          <p:cNvSpPr/>
          <p:nvPr/>
        </p:nvSpPr>
        <p:spPr>
          <a:xfrm>
            <a:off x="11016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725" name="Rectangle 161"/>
          <p:cNvSpPr/>
          <p:nvPr/>
        </p:nvSpPr>
        <p:spPr>
          <a:xfrm rot="42000">
            <a:off x="6753240" y="6273720"/>
            <a:ext cx="1798920" cy="298692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Rectangle 162"/>
          <p:cNvSpPr/>
          <p:nvPr/>
        </p:nvSpPr>
        <p:spPr>
          <a:xfrm rot="42000">
            <a:off x="6690600" y="1648440"/>
            <a:ext cx="1634400" cy="80640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Rectangle 163"/>
          <p:cNvSpPr/>
          <p:nvPr/>
        </p:nvSpPr>
        <p:spPr>
          <a:xfrm rot="42000">
            <a:off x="6028200" y="1584720"/>
            <a:ext cx="1634400" cy="114588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Elements heavier than iron are mostly produced via n-capture processes.… 10"/>
          <p:cNvSpPr/>
          <p:nvPr/>
        </p:nvSpPr>
        <p:spPr>
          <a:xfrm>
            <a:off x="182160" y="2113200"/>
            <a:ext cx="3968640" cy="45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⌀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6cm collimator isobutane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729" name="Rectangle 164"/>
          <p:cNvSpPr/>
          <p:nvPr/>
        </p:nvSpPr>
        <p:spPr>
          <a:xfrm rot="42000">
            <a:off x="3396600" y="8788320"/>
            <a:ext cx="6271920" cy="9255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Elements heavier than iron are mostly produced via n-capture processes.… 13"/>
          <p:cNvSpPr/>
          <p:nvPr/>
        </p:nvSpPr>
        <p:spPr>
          <a:xfrm>
            <a:off x="118440" y="5194800"/>
            <a:ext cx="3628800" cy="45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⌀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2cm collimator isobutane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731" name="Rectangle 165"/>
          <p:cNvSpPr/>
          <p:nvPr/>
        </p:nvSpPr>
        <p:spPr>
          <a:xfrm rot="42000">
            <a:off x="6690960" y="1648800"/>
            <a:ext cx="1634400" cy="80640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Rectangle 166"/>
          <p:cNvSpPr/>
          <p:nvPr/>
        </p:nvSpPr>
        <p:spPr>
          <a:xfrm rot="42000">
            <a:off x="6028560" y="1585080"/>
            <a:ext cx="1634400" cy="114588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33" name="" descr=""/>
          <p:cNvPicPr/>
          <p:nvPr/>
        </p:nvPicPr>
        <p:blipFill>
          <a:blip r:embed="rId51"/>
          <a:stretch/>
        </p:blipFill>
        <p:spPr>
          <a:xfrm>
            <a:off x="3672000" y="3926160"/>
            <a:ext cx="6298560" cy="3000600"/>
          </a:xfrm>
          <a:prstGeom prst="rect">
            <a:avLst/>
          </a:prstGeom>
          <a:ln w="0">
            <a:noFill/>
          </a:ln>
        </p:spPr>
      </p:pic>
      <p:sp>
        <p:nvSpPr>
          <p:cNvPr id="734" name="Elements heavier than iron are mostly produced via n-capture processes.… 15"/>
          <p:cNvSpPr/>
          <p:nvPr/>
        </p:nvSpPr>
        <p:spPr>
          <a:xfrm>
            <a:off x="347040" y="7629840"/>
            <a:ext cx="3628800" cy="45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⌀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2cm collimator CF4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735" name="" descr=""/>
          <p:cNvPicPr/>
          <p:nvPr/>
        </p:nvPicPr>
        <p:blipFill>
          <a:blip r:embed="rId52"/>
          <a:stretch/>
        </p:blipFill>
        <p:spPr>
          <a:xfrm>
            <a:off x="3636000" y="6804360"/>
            <a:ext cx="6038280" cy="2888640"/>
          </a:xfrm>
          <a:prstGeom prst="rect">
            <a:avLst/>
          </a:prstGeom>
          <a:ln w="0">
            <a:noFill/>
          </a:ln>
        </p:spPr>
      </p:pic>
      <p:sp>
        <p:nvSpPr>
          <p:cNvPr id="736" name="Rectangle 32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Rectangle 33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38" name="Picture 98" descr=""/>
          <p:cNvPicPr/>
          <p:nvPr/>
        </p:nvPicPr>
        <p:blipFill>
          <a:blip r:embed="rId53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739" name="ntof-logo-white.png 10" descr="ntof-logo-white.png"/>
          <p:cNvPicPr/>
          <p:nvPr/>
        </p:nvPicPr>
        <p:blipFill>
          <a:blip r:embed="rId54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40" name="Picture 99" descr="Blue text on a black background&#10;&#10;Description automatically generated"/>
          <p:cNvPicPr/>
          <p:nvPr/>
        </p:nvPicPr>
        <p:blipFill>
          <a:blip r:embed="rId55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741" name="Picture 100" descr="A white emblem with a person holding a torch&#10;&#10;Description automatically generated"/>
          <p:cNvPicPr/>
          <p:nvPr/>
        </p:nvPicPr>
        <p:blipFill>
          <a:blip r:embed="rId56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742" name="" descr=""/>
          <p:cNvPicPr/>
          <p:nvPr/>
        </p:nvPicPr>
        <p:blipFill>
          <a:blip r:embed="rId57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101" descr="A black background with a black square&#10;&#10;Description automatically generated with medium confidence"/>
          <p:cNvPicPr/>
          <p:nvPr/>
        </p:nvPicPr>
        <p:blipFill>
          <a:blip r:embed="rId58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  <p:pic>
        <p:nvPicPr>
          <p:cNvPr id="744" name="" descr=""/>
          <p:cNvPicPr/>
          <p:nvPr/>
        </p:nvPicPr>
        <p:blipFill>
          <a:blip r:embed="rId59"/>
          <a:stretch/>
        </p:blipFill>
        <p:spPr>
          <a:xfrm>
            <a:off x="3540960" y="924840"/>
            <a:ext cx="6429600" cy="300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410760" y="104364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Conclusion</a:t>
            </a:r>
            <a:endParaRPr b="0" lang="en-GB" sz="4200" spc="-1" strike="noStrike">
              <a:latin typeface="Arial"/>
            </a:endParaRPr>
          </a:p>
        </p:txBody>
      </p:sp>
      <p:pic>
        <p:nvPicPr>
          <p:cNvPr id="746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747" name="PlaceHolder 2"/>
          <p:cNvSpPr>
            <a:spLocks noGrp="1"/>
          </p:cNvSpPr>
          <p:nvPr>
            <p:ph/>
          </p:nvPr>
        </p:nvSpPr>
        <p:spPr>
          <a:xfrm>
            <a:off x="2037960" y="2775960"/>
            <a:ext cx="8960760" cy="4322880"/>
          </a:xfrm>
          <a:prstGeom prst="rect">
            <a:avLst/>
          </a:prstGeom>
          <a:noFill/>
          <a:ln w="12600">
            <a:noFill/>
          </a:ln>
        </p:spPr>
        <p:txBody>
          <a:bodyPr lIns="25560" rIns="25560" tIns="25560" bIns="2556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ILL analysis ongoing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Calibration is completed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Use such data to identify Z-dependent variations 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748" name="Rectangle 8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77Se(n,𝛾) Measurement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25 Nov 2021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750" name="Rectangle 10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Fission Studies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3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May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2022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752" name="ERC.jpeg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53" name="ntof-logo-white.png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54" name="ERC.jpeg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55" name="ntof-logo-white.png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56" name="Rectangle 25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57" name="ERC.jpeg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758" name="Rectangle 27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9" name="Picture 29" descr=""/>
          <p:cNvPicPr/>
          <p:nvPr/>
        </p:nvPicPr>
        <p:blipFill>
          <a:blip r:embed="rId7"/>
          <a:stretch/>
        </p:blipFill>
        <p:spPr>
          <a:xfrm>
            <a:off x="8151120" y="303480"/>
            <a:ext cx="1643760" cy="551880"/>
          </a:xfrm>
          <a:prstGeom prst="rect">
            <a:avLst/>
          </a:prstGeom>
          <a:ln w="0">
            <a:noFill/>
          </a:ln>
        </p:spPr>
      </p:pic>
      <p:sp>
        <p:nvSpPr>
          <p:cNvPr id="760" name="Neutron induced reaction cross sections are required for reproducing the abundances of elements heavier than iron.… 1"/>
          <p:cNvSpPr/>
          <p:nvPr/>
        </p:nvSpPr>
        <p:spPr>
          <a:xfrm>
            <a:off x="2038320" y="4827960"/>
            <a:ext cx="8960400" cy="3206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25560" rIns="25560" tIns="25560" bIns="2556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n_TOF analysis ongoing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Investigated fill gases and collimation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Tests with silicon and scintillators planned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Campaigns for measuring mass yields of </a:t>
            </a:r>
            <a:r>
              <a:rPr b="0" lang="en-US" sz="2000" spc="-1" strike="noStrike" baseline="33000">
                <a:solidFill>
                  <a:srgbClr val="000000"/>
                </a:solidFill>
                <a:latin typeface="Trebuchet MS"/>
                <a:ea typeface="Trebuchet MS"/>
              </a:rPr>
              <a:t>243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Am and </a:t>
            </a:r>
            <a:r>
              <a:rPr b="0" lang="en-US" sz="2000" spc="-1" strike="noStrike" baseline="33000">
                <a:solidFill>
                  <a:srgbClr val="000000"/>
                </a:solidFill>
                <a:latin typeface="Trebuchet MS"/>
                <a:ea typeface="Trebuchet MS"/>
              </a:rPr>
              <a:t>230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Th in the future?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761" name="Rectangle 71"/>
          <p:cNvSpPr/>
          <p:nvPr/>
        </p:nvSpPr>
        <p:spPr>
          <a:xfrm>
            <a:off x="11232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Ruchi Garg                                                77,78Se(n,𝛾) Measurement - Part I                                                26 Nov 14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Rectangle 72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Ruchi Garg                                                77,78Se(n,𝛾) Measurement - Part I                                                26 Nov 15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Ruchi Garg                                                77,78Se(n,𝛾) Measurement - Part I                                                26 Nov 16"/>
          <p:cNvSpPr/>
          <p:nvPr/>
        </p:nvSpPr>
        <p:spPr>
          <a:xfrm>
            <a:off x="11160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6" name="Rectangle 73"/>
          <p:cNvSpPr/>
          <p:nvPr/>
        </p:nvSpPr>
        <p:spPr>
          <a:xfrm>
            <a:off x="11160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Ruchi Garg                                                77,78Se(n,𝛾) Measurement - Part I                                                26 Nov 17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768" name="Ruchi Garg                                                77,78Se(n,𝛾) Measurement - Part I                                                26 Nov 18"/>
          <p:cNvSpPr/>
          <p:nvPr/>
        </p:nvSpPr>
        <p:spPr>
          <a:xfrm>
            <a:off x="11016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769" name="UoE_Stacked Logo_Black.png 25" descr="UoE_Stacked Logo_Black.png"/>
          <p:cNvPicPr/>
          <p:nvPr/>
        </p:nvPicPr>
        <p:blipFill>
          <a:blip r:embed="rId8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770" name="ERC.jpeg 49" descr="ERC.jpeg"/>
          <p:cNvPicPr/>
          <p:nvPr/>
        </p:nvPicPr>
        <p:blipFill>
          <a:blip r:embed="rId9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71" name="ntof-logo-white.png 42" descr="ntof-logo-white.png"/>
          <p:cNvPicPr/>
          <p:nvPr/>
        </p:nvPicPr>
        <p:blipFill>
          <a:blip r:embed="rId10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72" name="ERC.jpeg 50" descr="ERC.jpeg"/>
          <p:cNvPicPr/>
          <p:nvPr/>
        </p:nvPicPr>
        <p:blipFill>
          <a:blip r:embed="rId11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73" name="ntof-logo-white.png 43" descr="ntof-logo-white.png"/>
          <p:cNvPicPr/>
          <p:nvPr/>
        </p:nvPicPr>
        <p:blipFill>
          <a:blip r:embed="rId12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74" name="Rectangle 74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75" name="ERC.jpeg 51" descr="ERC.jpeg"/>
          <p:cNvPicPr/>
          <p:nvPr/>
        </p:nvPicPr>
        <p:blipFill>
          <a:blip r:embed="rId13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776" name="Rectangle 75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7" name="Picture 40" descr=""/>
          <p:cNvPicPr/>
          <p:nvPr/>
        </p:nvPicPr>
        <p:blipFill>
          <a:blip r:embed="rId14"/>
          <a:stretch/>
        </p:blipFill>
        <p:spPr>
          <a:xfrm>
            <a:off x="815148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778" name="UoE_Stacked Logo_Black.png 26" descr="UoE_Stacked Logo_Black.png"/>
          <p:cNvPicPr/>
          <p:nvPr/>
        </p:nvPicPr>
        <p:blipFill>
          <a:blip r:embed="rId15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779" name="ERC.jpeg 52" descr="ERC.jpeg"/>
          <p:cNvPicPr/>
          <p:nvPr/>
        </p:nvPicPr>
        <p:blipFill>
          <a:blip r:embed="rId1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80" name="ntof-logo-white.png 44" descr="ntof-logo-white.png"/>
          <p:cNvPicPr/>
          <p:nvPr/>
        </p:nvPicPr>
        <p:blipFill>
          <a:blip r:embed="rId1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81" name="ERC.jpeg 53" descr="ERC.jpeg"/>
          <p:cNvPicPr/>
          <p:nvPr/>
        </p:nvPicPr>
        <p:blipFill>
          <a:blip r:embed="rId1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82" name="ntof-logo-white.png 45" descr="ntof-logo-white.png"/>
          <p:cNvPicPr/>
          <p:nvPr/>
        </p:nvPicPr>
        <p:blipFill>
          <a:blip r:embed="rId19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83" name="Rectangle 76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84" name="ERC.jpeg 54" descr="ERC.jpeg"/>
          <p:cNvPicPr/>
          <p:nvPr/>
        </p:nvPicPr>
        <p:blipFill>
          <a:blip r:embed="rId20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785" name="Rectangle 77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6" name="Picture 46" descr=""/>
          <p:cNvPicPr/>
          <p:nvPr/>
        </p:nvPicPr>
        <p:blipFill>
          <a:blip r:embed="rId21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787" name="UoE_Stacked Logo_Black.png 27" descr="UoE_Stacked Logo_Black.png"/>
          <p:cNvPicPr/>
          <p:nvPr/>
        </p:nvPicPr>
        <p:blipFill>
          <a:blip r:embed="rId22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788" name="ERC.jpeg 55" descr="ERC.jpeg"/>
          <p:cNvPicPr/>
          <p:nvPr/>
        </p:nvPicPr>
        <p:blipFill>
          <a:blip r:embed="rId23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89" name="ntof-logo-white.png 46" descr="ntof-logo-white.png"/>
          <p:cNvPicPr/>
          <p:nvPr/>
        </p:nvPicPr>
        <p:blipFill>
          <a:blip r:embed="rId24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90" name="ERC.jpeg 56" descr="ERC.jpeg"/>
          <p:cNvPicPr/>
          <p:nvPr/>
        </p:nvPicPr>
        <p:blipFill>
          <a:blip r:embed="rId2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91" name="ntof-logo-white.png 47" descr="ntof-logo-white.png"/>
          <p:cNvPicPr/>
          <p:nvPr/>
        </p:nvPicPr>
        <p:blipFill>
          <a:blip r:embed="rId26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792" name="Rectangle 78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93" name="ERC.jpeg 57" descr="ERC.jpeg"/>
          <p:cNvPicPr/>
          <p:nvPr/>
        </p:nvPicPr>
        <p:blipFill>
          <a:blip r:embed="rId27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794" name="Rectangle 79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5" name="Picture 47" descr=""/>
          <p:cNvPicPr/>
          <p:nvPr/>
        </p:nvPicPr>
        <p:blipFill>
          <a:blip r:embed="rId28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796" name="UoE_Stacked Logo_Black.png 28" descr="UoE_Stacked Logo_Black.png"/>
          <p:cNvPicPr/>
          <p:nvPr/>
        </p:nvPicPr>
        <p:blipFill>
          <a:blip r:embed="rId29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797" name="ERC.jpeg 58" descr="ERC.jpeg"/>
          <p:cNvPicPr/>
          <p:nvPr/>
        </p:nvPicPr>
        <p:blipFill>
          <a:blip r:embed="rId30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798" name="ntof-logo-white.png 48" descr="ntof-logo-white.png"/>
          <p:cNvPicPr/>
          <p:nvPr/>
        </p:nvPicPr>
        <p:blipFill>
          <a:blip r:embed="rId31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799" name="ERC.jpeg 59" descr="ERC.jpeg"/>
          <p:cNvPicPr/>
          <p:nvPr/>
        </p:nvPicPr>
        <p:blipFill>
          <a:blip r:embed="rId3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00" name="ntof-logo-white.png 49" descr="ntof-logo-white.png"/>
          <p:cNvPicPr/>
          <p:nvPr/>
        </p:nvPicPr>
        <p:blipFill>
          <a:blip r:embed="rId33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01" name="Rectangle 80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02" name="ERC.jpeg 60" descr="ERC.jpeg"/>
          <p:cNvPicPr/>
          <p:nvPr/>
        </p:nvPicPr>
        <p:blipFill>
          <a:blip r:embed="rId34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03" name="Rectangle 81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4" name="Picture 48" descr=""/>
          <p:cNvPicPr/>
          <p:nvPr/>
        </p:nvPicPr>
        <p:blipFill>
          <a:blip r:embed="rId35"/>
          <a:stretch/>
        </p:blipFill>
        <p:spPr>
          <a:xfrm>
            <a:off x="815256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805" name="UoE_Stacked Logo_Black.png 29" descr="UoE_Stacked Logo_Black.png"/>
          <p:cNvPicPr/>
          <p:nvPr/>
        </p:nvPicPr>
        <p:blipFill>
          <a:blip r:embed="rId36"/>
          <a:stretch/>
        </p:blipFill>
        <p:spPr>
          <a:xfrm>
            <a:off x="1483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806" name="Rectangle 82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Rectangle 83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8" name="Picture 49" descr=""/>
          <p:cNvPicPr/>
          <p:nvPr/>
        </p:nvPicPr>
        <p:blipFill>
          <a:blip r:embed="rId37"/>
          <a:stretch/>
        </p:blipFill>
        <p:spPr>
          <a:xfrm>
            <a:off x="112903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809" name="Picture 50" descr=""/>
          <p:cNvPicPr/>
          <p:nvPr/>
        </p:nvPicPr>
        <p:blipFill>
          <a:blip r:embed="rId38"/>
          <a:stretch/>
        </p:blipFill>
        <p:spPr>
          <a:xfrm>
            <a:off x="14832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810" name="ntof-logo-white.png 50" descr="ntof-logo-white.png"/>
          <p:cNvPicPr/>
          <p:nvPr/>
        </p:nvPicPr>
        <p:blipFill>
          <a:blip r:embed="rId39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11" name="UoE_Stacked Logo_Black.png 30" descr="UoE_Stacked Logo_Black.png"/>
          <p:cNvPicPr/>
          <p:nvPr/>
        </p:nvPicPr>
        <p:blipFill>
          <a:blip r:embed="rId40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812" name="ERC.jpeg 61" descr="ERC.jpeg"/>
          <p:cNvPicPr/>
          <p:nvPr/>
        </p:nvPicPr>
        <p:blipFill>
          <a:blip r:embed="rId41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13" name="ntof-logo-white.png 51" descr="ntof-logo-white.png"/>
          <p:cNvPicPr/>
          <p:nvPr/>
        </p:nvPicPr>
        <p:blipFill>
          <a:blip r:embed="rId42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14" name="ERC.jpeg 62" descr="ERC.jpeg"/>
          <p:cNvPicPr/>
          <p:nvPr/>
        </p:nvPicPr>
        <p:blipFill>
          <a:blip r:embed="rId43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15" name="ntof-logo-white.png 52" descr="ntof-logo-white.png"/>
          <p:cNvPicPr/>
          <p:nvPr/>
        </p:nvPicPr>
        <p:blipFill>
          <a:blip r:embed="rId44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16" name="Rectangle 84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17" name="ERC.jpeg 63" descr="ERC.jpeg"/>
          <p:cNvPicPr/>
          <p:nvPr/>
        </p:nvPicPr>
        <p:blipFill>
          <a:blip r:embed="rId4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18" name="Rectangle 85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9" name="Picture 51" descr=""/>
          <p:cNvPicPr/>
          <p:nvPr/>
        </p:nvPicPr>
        <p:blipFill>
          <a:blip r:embed="rId46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820" name="UoE_Stacked Logo_Black.png 31" descr="UoE_Stacked Logo_Black.png"/>
          <p:cNvPicPr/>
          <p:nvPr/>
        </p:nvPicPr>
        <p:blipFill>
          <a:blip r:embed="rId47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821" name="ERC.jpeg 64" descr="ERC.jpeg"/>
          <p:cNvPicPr/>
          <p:nvPr/>
        </p:nvPicPr>
        <p:blipFill>
          <a:blip r:embed="rId48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22" name="ntof-logo-white.png 53" descr="ntof-logo-white.png"/>
          <p:cNvPicPr/>
          <p:nvPr/>
        </p:nvPicPr>
        <p:blipFill>
          <a:blip r:embed="rId49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23" name="ERC.jpeg 65" descr="ERC.jpeg"/>
          <p:cNvPicPr/>
          <p:nvPr/>
        </p:nvPicPr>
        <p:blipFill>
          <a:blip r:embed="rId50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24" name="ntof-logo-white.png 54" descr="ntof-logo-white.png"/>
          <p:cNvPicPr/>
          <p:nvPr/>
        </p:nvPicPr>
        <p:blipFill>
          <a:blip r:embed="rId51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25" name="Rectangle 86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26" name="ERC.jpeg 66" descr="ERC.jpeg"/>
          <p:cNvPicPr/>
          <p:nvPr/>
        </p:nvPicPr>
        <p:blipFill>
          <a:blip r:embed="rId5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27" name="Rectangle 87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8" name="Picture 52" descr=""/>
          <p:cNvPicPr/>
          <p:nvPr/>
        </p:nvPicPr>
        <p:blipFill>
          <a:blip r:embed="rId53"/>
          <a:stretch/>
        </p:blipFill>
        <p:spPr>
          <a:xfrm>
            <a:off x="815256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829" name="UoE_Stacked Logo_Black.png 32" descr="UoE_Stacked Logo_Black.png"/>
          <p:cNvPicPr/>
          <p:nvPr/>
        </p:nvPicPr>
        <p:blipFill>
          <a:blip r:embed="rId54"/>
          <a:stretch/>
        </p:blipFill>
        <p:spPr>
          <a:xfrm>
            <a:off x="14832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830" name="ERC.jpeg 67" descr="ERC.jpeg"/>
          <p:cNvPicPr/>
          <p:nvPr/>
        </p:nvPicPr>
        <p:blipFill>
          <a:blip r:embed="rId55"/>
          <a:stretch/>
        </p:blipFill>
        <p:spPr>
          <a:xfrm>
            <a:off x="111754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31" name="ntof-logo-white.png 55" descr="ntof-logo-white.png"/>
          <p:cNvPicPr/>
          <p:nvPr/>
        </p:nvPicPr>
        <p:blipFill>
          <a:blip r:embed="rId56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32" name="ERC.jpeg 68" descr="ERC.jpeg"/>
          <p:cNvPicPr/>
          <p:nvPr/>
        </p:nvPicPr>
        <p:blipFill>
          <a:blip r:embed="rId57"/>
          <a:stretch/>
        </p:blipFill>
        <p:spPr>
          <a:xfrm>
            <a:off x="111754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33" name="ntof-logo-white.png 56" descr="ntof-logo-white.png"/>
          <p:cNvPicPr/>
          <p:nvPr/>
        </p:nvPicPr>
        <p:blipFill>
          <a:blip r:embed="rId58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34" name="Rectangle 88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35" name="ERC.jpeg 69" descr="ERC.jpeg"/>
          <p:cNvPicPr/>
          <p:nvPr/>
        </p:nvPicPr>
        <p:blipFill>
          <a:blip r:embed="rId59"/>
          <a:stretch/>
        </p:blipFill>
        <p:spPr>
          <a:xfrm>
            <a:off x="111754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36" name="Rectangle 89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7" name="Picture 53" descr=""/>
          <p:cNvPicPr/>
          <p:nvPr/>
        </p:nvPicPr>
        <p:blipFill>
          <a:blip r:embed="rId60"/>
          <a:stretch/>
        </p:blipFill>
        <p:spPr>
          <a:xfrm>
            <a:off x="815292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838" name="UoE_Stacked Logo_Black.png 33" descr="UoE_Stacked Logo_Black.png"/>
          <p:cNvPicPr/>
          <p:nvPr/>
        </p:nvPicPr>
        <p:blipFill>
          <a:blip r:embed="rId61"/>
          <a:stretch/>
        </p:blipFill>
        <p:spPr>
          <a:xfrm>
            <a:off x="14868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839" name="Rectangle 90"/>
          <p:cNvSpPr/>
          <p:nvPr/>
        </p:nvSpPr>
        <p:spPr>
          <a:xfrm>
            <a:off x="78850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Rectangle 91"/>
          <p:cNvSpPr/>
          <p:nvPr/>
        </p:nvSpPr>
        <p:spPr>
          <a:xfrm>
            <a:off x="86889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1" name="Picture 54" descr=""/>
          <p:cNvPicPr/>
          <p:nvPr/>
        </p:nvPicPr>
        <p:blipFill>
          <a:blip r:embed="rId62"/>
          <a:stretch/>
        </p:blipFill>
        <p:spPr>
          <a:xfrm>
            <a:off x="112906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842" name="Picture 55" descr=""/>
          <p:cNvPicPr/>
          <p:nvPr/>
        </p:nvPicPr>
        <p:blipFill>
          <a:blip r:embed="rId63"/>
          <a:stretch/>
        </p:blipFill>
        <p:spPr>
          <a:xfrm>
            <a:off x="14868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843" name="ntof-logo-white.png 57" descr="ntof-logo-white.png"/>
          <p:cNvPicPr/>
          <p:nvPr/>
        </p:nvPicPr>
        <p:blipFill>
          <a:blip r:embed="rId64"/>
          <a:stretch/>
        </p:blipFill>
        <p:spPr>
          <a:xfrm>
            <a:off x="87994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44" name="ERC.jpeg 1" descr="ERC.jpeg"/>
          <p:cNvPicPr/>
          <p:nvPr/>
        </p:nvPicPr>
        <p:blipFill>
          <a:blip r:embed="rId65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45" name="ntof-logo-white.png 11" descr="ntof-logo-white.png"/>
          <p:cNvPicPr/>
          <p:nvPr/>
        </p:nvPicPr>
        <p:blipFill>
          <a:blip r:embed="rId66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46" name="ERC.jpeg 2" descr="ERC.jpeg"/>
          <p:cNvPicPr/>
          <p:nvPr/>
        </p:nvPicPr>
        <p:blipFill>
          <a:blip r:embed="rId67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47" name="ntof-logo-white.png 12" descr="ntof-logo-white.png"/>
          <p:cNvPicPr/>
          <p:nvPr/>
        </p:nvPicPr>
        <p:blipFill>
          <a:blip r:embed="rId68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48" name="Rectangle 35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49" name="ERC.jpeg 3" descr="ERC.jpeg"/>
          <p:cNvPicPr/>
          <p:nvPr/>
        </p:nvPicPr>
        <p:blipFill>
          <a:blip r:embed="rId69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50" name="Rectangle 36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1" name="ERC.jpeg 4" descr="ERC.jpeg"/>
          <p:cNvPicPr/>
          <p:nvPr/>
        </p:nvPicPr>
        <p:blipFill>
          <a:blip r:embed="rId70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52" name="ntof-logo-white.png 13" descr="ntof-logo-white.png"/>
          <p:cNvPicPr/>
          <p:nvPr/>
        </p:nvPicPr>
        <p:blipFill>
          <a:blip r:embed="rId71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53" name="ERC.jpeg 5" descr="ERC.jpeg"/>
          <p:cNvPicPr/>
          <p:nvPr/>
        </p:nvPicPr>
        <p:blipFill>
          <a:blip r:embed="rId72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54" name="ntof-logo-white.png 14" descr="ntof-logo-white.png"/>
          <p:cNvPicPr/>
          <p:nvPr/>
        </p:nvPicPr>
        <p:blipFill>
          <a:blip r:embed="rId73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55" name="Rectangle 38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56" name="ERC.jpeg 6" descr="ERC.jpeg"/>
          <p:cNvPicPr/>
          <p:nvPr/>
        </p:nvPicPr>
        <p:blipFill>
          <a:blip r:embed="rId7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57" name="Rectangle 40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8" name="ERC.jpeg 7" descr="ERC.jpeg"/>
          <p:cNvPicPr/>
          <p:nvPr/>
        </p:nvPicPr>
        <p:blipFill>
          <a:blip r:embed="rId7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59" name="ntof-logo-white.png 15" descr="ntof-logo-white.png"/>
          <p:cNvPicPr/>
          <p:nvPr/>
        </p:nvPicPr>
        <p:blipFill>
          <a:blip r:embed="rId76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60" name="ERC.jpeg 8" descr="ERC.jpeg"/>
          <p:cNvPicPr/>
          <p:nvPr/>
        </p:nvPicPr>
        <p:blipFill>
          <a:blip r:embed="rId77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61" name="ntof-logo-white.png 16" descr="ntof-logo-white.png"/>
          <p:cNvPicPr/>
          <p:nvPr/>
        </p:nvPicPr>
        <p:blipFill>
          <a:blip r:embed="rId78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62" name="Rectangle 41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63" name="ERC.jpeg 9" descr="ERC.jpeg"/>
          <p:cNvPicPr/>
          <p:nvPr/>
        </p:nvPicPr>
        <p:blipFill>
          <a:blip r:embed="rId79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64" name="Rectangle 42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5" name="ERC.jpeg 10" descr="ERC.jpeg"/>
          <p:cNvPicPr/>
          <p:nvPr/>
        </p:nvPicPr>
        <p:blipFill>
          <a:blip r:embed="rId80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66" name="ntof-logo-white.png 17" descr="ntof-logo-white.png"/>
          <p:cNvPicPr/>
          <p:nvPr/>
        </p:nvPicPr>
        <p:blipFill>
          <a:blip r:embed="rId81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67" name="ERC.jpeg 11" descr="ERC.jpeg"/>
          <p:cNvPicPr/>
          <p:nvPr/>
        </p:nvPicPr>
        <p:blipFill>
          <a:blip r:embed="rId8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68" name="ntof-logo-white.png 18" descr="ntof-logo-white.png"/>
          <p:cNvPicPr/>
          <p:nvPr/>
        </p:nvPicPr>
        <p:blipFill>
          <a:blip r:embed="rId83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69" name="Rectangle 43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70" name="ERC.jpeg 12" descr="ERC.jpeg"/>
          <p:cNvPicPr/>
          <p:nvPr/>
        </p:nvPicPr>
        <p:blipFill>
          <a:blip r:embed="rId84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71" name="Rectangle 44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Rectangle 187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Rectangle 188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4" name="Picture 102" descr=""/>
          <p:cNvPicPr/>
          <p:nvPr/>
        </p:nvPicPr>
        <p:blipFill>
          <a:blip r:embed="rId85"/>
          <a:stretch/>
        </p:blipFill>
        <p:spPr>
          <a:xfrm>
            <a:off x="112903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875" name="ntof-logo-white.png 19" descr="ntof-logo-white.png"/>
          <p:cNvPicPr/>
          <p:nvPr/>
        </p:nvPicPr>
        <p:blipFill>
          <a:blip r:embed="rId86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76" name="ERC.jpeg 13" descr="ERC.jpeg"/>
          <p:cNvPicPr/>
          <p:nvPr/>
        </p:nvPicPr>
        <p:blipFill>
          <a:blip r:embed="rId87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77" name="ntof-logo-white.png 20" descr="ntof-logo-white.png"/>
          <p:cNvPicPr/>
          <p:nvPr/>
        </p:nvPicPr>
        <p:blipFill>
          <a:blip r:embed="rId88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78" name="ERC.jpeg 14" descr="ERC.jpeg"/>
          <p:cNvPicPr/>
          <p:nvPr/>
        </p:nvPicPr>
        <p:blipFill>
          <a:blip r:embed="rId89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79" name="ntof-logo-white.png 120" descr="ntof-logo-white.png"/>
          <p:cNvPicPr/>
          <p:nvPr/>
        </p:nvPicPr>
        <p:blipFill>
          <a:blip r:embed="rId90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80" name="Rectangle 189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81" name="ERC.jpeg 15" descr="ERC.jpeg"/>
          <p:cNvPicPr/>
          <p:nvPr/>
        </p:nvPicPr>
        <p:blipFill>
          <a:blip r:embed="rId91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82" name="Rectangle 190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3" name="ERC.jpeg 16" descr="ERC.jpeg"/>
          <p:cNvPicPr/>
          <p:nvPr/>
        </p:nvPicPr>
        <p:blipFill>
          <a:blip r:embed="rId9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84" name="ntof-logo-white.png 121" descr="ntof-logo-white.png"/>
          <p:cNvPicPr/>
          <p:nvPr/>
        </p:nvPicPr>
        <p:blipFill>
          <a:blip r:embed="rId93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85" name="ERC.jpeg 17" descr="ERC.jpeg"/>
          <p:cNvPicPr/>
          <p:nvPr/>
        </p:nvPicPr>
        <p:blipFill>
          <a:blip r:embed="rId94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86" name="ntof-logo-white.png 122" descr="ntof-logo-white.png"/>
          <p:cNvPicPr/>
          <p:nvPr/>
        </p:nvPicPr>
        <p:blipFill>
          <a:blip r:embed="rId95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87" name="Rectangle 191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88" name="ERC.jpeg 18" descr="ERC.jpeg"/>
          <p:cNvPicPr/>
          <p:nvPr/>
        </p:nvPicPr>
        <p:blipFill>
          <a:blip r:embed="rId96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89" name="Rectangle 192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0" name="ERC.jpeg 19" descr="ERC.jpeg"/>
          <p:cNvPicPr/>
          <p:nvPr/>
        </p:nvPicPr>
        <p:blipFill>
          <a:blip r:embed="rId97"/>
          <a:stretch/>
        </p:blipFill>
        <p:spPr>
          <a:xfrm>
            <a:off x="111754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91" name="ntof-logo-white.png 123" descr="ntof-logo-white.png"/>
          <p:cNvPicPr/>
          <p:nvPr/>
        </p:nvPicPr>
        <p:blipFill>
          <a:blip r:embed="rId98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892" name="ERC.jpeg 20" descr="ERC.jpeg"/>
          <p:cNvPicPr/>
          <p:nvPr/>
        </p:nvPicPr>
        <p:blipFill>
          <a:blip r:embed="rId99"/>
          <a:stretch/>
        </p:blipFill>
        <p:spPr>
          <a:xfrm>
            <a:off x="111754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893" name="ntof-logo-white.png 124" descr="ntof-logo-white.png"/>
          <p:cNvPicPr/>
          <p:nvPr/>
        </p:nvPicPr>
        <p:blipFill>
          <a:blip r:embed="rId100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894" name="Rectangle 193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95" name="ERC.jpeg 21" descr="ERC.jpeg"/>
          <p:cNvPicPr/>
          <p:nvPr/>
        </p:nvPicPr>
        <p:blipFill>
          <a:blip r:embed="rId101"/>
          <a:stretch/>
        </p:blipFill>
        <p:spPr>
          <a:xfrm>
            <a:off x="111754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896" name="Rectangle 194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Rectangle 195"/>
          <p:cNvSpPr/>
          <p:nvPr/>
        </p:nvSpPr>
        <p:spPr>
          <a:xfrm>
            <a:off x="78850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Rectangle 196"/>
          <p:cNvSpPr/>
          <p:nvPr/>
        </p:nvSpPr>
        <p:spPr>
          <a:xfrm>
            <a:off x="86889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9" name="Picture 103" descr=""/>
          <p:cNvPicPr/>
          <p:nvPr/>
        </p:nvPicPr>
        <p:blipFill>
          <a:blip r:embed="rId102"/>
          <a:stretch/>
        </p:blipFill>
        <p:spPr>
          <a:xfrm>
            <a:off x="112906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900" name="ntof-logo-white.png 125" descr="ntof-logo-white.png"/>
          <p:cNvPicPr/>
          <p:nvPr/>
        </p:nvPicPr>
        <p:blipFill>
          <a:blip r:embed="rId103"/>
          <a:stretch/>
        </p:blipFill>
        <p:spPr>
          <a:xfrm>
            <a:off x="87994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901" name="Rectangle 197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Rectangle 198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03" name="Picture 104" descr=""/>
          <p:cNvPicPr/>
          <p:nvPr/>
        </p:nvPicPr>
        <p:blipFill>
          <a:blip r:embed="rId104"/>
          <a:stretch/>
        </p:blipFill>
        <p:spPr>
          <a:xfrm>
            <a:off x="1128924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904" name="ntof-logo-white.png 126" descr="ntof-logo-white.png"/>
          <p:cNvPicPr/>
          <p:nvPr/>
        </p:nvPicPr>
        <p:blipFill>
          <a:blip r:embed="rId105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905" name="Picture 105" descr="Blue text on a black background&#10;&#10;Description automatically generated"/>
          <p:cNvPicPr/>
          <p:nvPr/>
        </p:nvPicPr>
        <p:blipFill>
          <a:blip r:embed="rId106"/>
          <a:stretch/>
        </p:blipFill>
        <p:spPr>
          <a:xfrm>
            <a:off x="708300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906" name="Picture 106" descr="A white emblem with a person holding a torch&#10;&#10;Description automatically generated"/>
          <p:cNvPicPr/>
          <p:nvPr/>
        </p:nvPicPr>
        <p:blipFill>
          <a:blip r:embed="rId107"/>
          <a:stretch/>
        </p:blipFill>
        <p:spPr>
          <a:xfrm>
            <a:off x="947196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907" name="" descr=""/>
          <p:cNvPicPr/>
          <p:nvPr/>
        </p:nvPicPr>
        <p:blipFill>
          <a:blip r:embed="rId108"/>
          <a:stretch/>
        </p:blipFill>
        <p:spPr>
          <a:xfrm>
            <a:off x="839916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908" name="Picture 107" descr="A black background with a black square&#10;&#10;Description automatically generated with medium confidence"/>
          <p:cNvPicPr/>
          <p:nvPr/>
        </p:nvPicPr>
        <p:blipFill>
          <a:blip r:embed="rId109"/>
          <a:stretch/>
        </p:blipFill>
        <p:spPr>
          <a:xfrm>
            <a:off x="10477080" y="1126440"/>
            <a:ext cx="2528280" cy="601920"/>
          </a:xfrm>
          <a:prstGeom prst="rect">
            <a:avLst/>
          </a:prstGeom>
          <a:ln w="0">
            <a:noFill/>
          </a:ln>
        </p:spPr>
      </p:pic>
      <p:sp>
        <p:nvSpPr>
          <p:cNvPr id="909" name="Elements heavier than iron are mostly produced via n-capture processes.… 26"/>
          <p:cNvSpPr/>
          <p:nvPr/>
        </p:nvSpPr>
        <p:spPr>
          <a:xfrm>
            <a:off x="5042520" y="7582320"/>
            <a:ext cx="2854080" cy="45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THANK YOU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10760" y="104364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Structure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110" name="Elements heavier than iron are mostly produced via n-capture processes.…"/>
          <p:cNvSpPr/>
          <p:nvPr/>
        </p:nvSpPr>
        <p:spPr>
          <a:xfrm>
            <a:off x="410760" y="2535480"/>
            <a:ext cx="8821080" cy="259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rebuchet MS"/>
                <a:ea typeface="Calibri"/>
              </a:rPr>
              <a:t>Nuclear Fission  </a:t>
            </a:r>
            <a:endParaRPr b="0" lang="en-GB" sz="28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rebuchet MS"/>
                <a:ea typeface="Calibri"/>
              </a:rPr>
              <a:t>Bragg Detectors and Fragment Measurements</a:t>
            </a:r>
            <a:endParaRPr b="0" lang="en-GB" sz="28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rebuchet MS"/>
                <a:ea typeface="Calibri"/>
              </a:rPr>
              <a:t>Institut Laue Langevin</a:t>
            </a:r>
            <a:endParaRPr b="0" lang="en-GB" sz="28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rebuchet MS"/>
                <a:ea typeface="Calibri"/>
              </a:rPr>
              <a:t>n_TOF</a:t>
            </a:r>
            <a:endParaRPr b="0" lang="en-GB" sz="28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Trebuchet MS"/>
                <a:ea typeface="Calibri"/>
              </a:rPr>
              <a:t>Conclusion</a:t>
            </a:r>
            <a:endParaRPr b="0" lang="en-GB" sz="2800" spc="-1" strike="noStrike">
              <a:latin typeface="Arial"/>
            </a:endParaRPr>
          </a:p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en-GB" sz="2800" spc="-1" strike="noStrike">
              <a:latin typeface="Arial"/>
            </a:endParaRPr>
          </a:p>
        </p:txBody>
      </p:sp>
      <p:pic>
        <p:nvPicPr>
          <p:cNvPr id="111" name="ERC.jpeg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112" name="ntof-logo-white.png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113" name="ERC.jpeg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114" name="ntof-logo-white.png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115" name="Rectangle 37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16" name="ERC.jpeg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117" name="Rectangle 39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8" name="Picture 41" descr=""/>
          <p:cNvPicPr/>
          <p:nvPr/>
        </p:nvPicPr>
        <p:blipFill>
          <a:blip r:embed="rId7"/>
          <a:stretch/>
        </p:blipFill>
        <p:spPr>
          <a:xfrm>
            <a:off x="8151120" y="303480"/>
            <a:ext cx="1643760" cy="551880"/>
          </a:xfrm>
          <a:prstGeom prst="rect">
            <a:avLst/>
          </a:prstGeom>
          <a:ln w="0">
            <a:noFill/>
          </a:ln>
        </p:spPr>
      </p:pic>
      <p:sp>
        <p:nvSpPr>
          <p:cNvPr id="119" name="Rectangle 3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Ruchi Garg                                                77,78Se(n,𝛾) Measurement - Part I                                                26 Nov 1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121" name="UoE_Stacked Logo_Black.png 1" descr="UoE_Stacked Logo_Black.png"/>
          <p:cNvPicPr/>
          <p:nvPr/>
        </p:nvPicPr>
        <p:blipFill>
          <a:blip r:embed="rId8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122" name="Rectangle 4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Rectangle 5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Picture 1" descr=""/>
          <p:cNvPicPr/>
          <p:nvPr/>
        </p:nvPicPr>
        <p:blipFill>
          <a:blip r:embed="rId9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25" name="Picture 7" descr=""/>
          <p:cNvPicPr/>
          <p:nvPr/>
        </p:nvPicPr>
        <p:blipFill>
          <a:blip r:embed="rId10"/>
          <a:stretch/>
        </p:blipFill>
        <p:spPr>
          <a:xfrm>
            <a:off x="14688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126" name="ntof-logo-white.png 2" descr="ntof-logo-white.png"/>
          <p:cNvPicPr/>
          <p:nvPr/>
        </p:nvPicPr>
        <p:blipFill>
          <a:blip r:embed="rId11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128" name="Rectangle 13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77Se(n,𝛾) Measurement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25 Nov 2021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10760" y="104364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Nuclear Fission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131" name="Elements heavier than iron are mostly produced via n-capture processes.…"/>
          <p:cNvSpPr/>
          <p:nvPr/>
        </p:nvSpPr>
        <p:spPr>
          <a:xfrm>
            <a:off x="5701680" y="1980000"/>
            <a:ext cx="7223760" cy="2728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Binary fission mostly produces FF with different mass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Double-magic Z=50 N=82 (132Sn) shell closure very strong and defines the heavier fragment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Left-over matter forms a lighter fragment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GB" sz="2000" spc="-1" strike="noStrike">
              <a:latin typeface="Arial"/>
            </a:endParaRPr>
          </a:p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132" name="Rectangle 22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33" name="Picture 2" descr="Diagram, schematic&#10;&#10;Description automatically generated"/>
          <p:cNvPicPr/>
          <p:nvPr/>
        </p:nvPicPr>
        <p:blipFill>
          <a:blip r:embed="rId2"/>
          <a:stretch/>
        </p:blipFill>
        <p:spPr>
          <a:xfrm>
            <a:off x="410760" y="2135520"/>
            <a:ext cx="4653000" cy="657324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3" descr="Diagram&#10;&#10;Description automatically generated"/>
          <p:cNvPicPr/>
          <p:nvPr/>
        </p:nvPicPr>
        <p:blipFill>
          <a:blip r:embed="rId3"/>
          <a:stretch/>
        </p:blipFill>
        <p:spPr>
          <a:xfrm>
            <a:off x="7059600" y="3712680"/>
            <a:ext cx="5865840" cy="5342040"/>
          </a:xfrm>
          <a:prstGeom prst="rect">
            <a:avLst/>
          </a:prstGeom>
          <a:ln w="0">
            <a:noFill/>
          </a:ln>
        </p:spPr>
      </p:pic>
      <p:sp>
        <p:nvSpPr>
          <p:cNvPr id="135" name="Rectangle 24"/>
          <p:cNvSpPr/>
          <p:nvPr/>
        </p:nvSpPr>
        <p:spPr>
          <a:xfrm>
            <a:off x="3449160" y="3518640"/>
            <a:ext cx="762480" cy="64692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UoE_Stacked Logo_Black.png 2" descr="UoE_Stacked Logo_Black.png"/>
          <p:cNvPicPr/>
          <p:nvPr/>
        </p:nvPicPr>
        <p:blipFill>
          <a:blip r:embed="rId4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137" name="UoE_Stacked Logo_Black.png 3" descr="UoE_Stacked Logo_Black.png"/>
          <p:cNvPicPr/>
          <p:nvPr/>
        </p:nvPicPr>
        <p:blipFill>
          <a:blip r:embed="rId5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138" name="Picture 9" descr=""/>
          <p:cNvPicPr/>
          <p:nvPr/>
        </p:nvPicPr>
        <p:blipFill>
          <a:blip r:embed="rId6"/>
          <a:stretch/>
        </p:blipFill>
        <p:spPr>
          <a:xfrm>
            <a:off x="147240" y="0"/>
            <a:ext cx="2912400" cy="978480"/>
          </a:xfrm>
          <a:prstGeom prst="rect">
            <a:avLst/>
          </a:prstGeom>
          <a:ln w="0">
            <a:noFill/>
          </a:ln>
        </p:spPr>
      </p:pic>
      <p:sp>
        <p:nvSpPr>
          <p:cNvPr id="139" name="Rectangle 20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Ruchi Garg                                                77,78Se(n,𝛾) Measurement - Part I                                                26 Nov 2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41" name="Elements heavier than iron are mostly produced via n-capture processes.… 1"/>
          <p:cNvSpPr/>
          <p:nvPr/>
        </p:nvSpPr>
        <p:spPr>
          <a:xfrm>
            <a:off x="6816240" y="9085320"/>
            <a:ext cx="5962680" cy="347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Calibri"/>
              </a:rPr>
              <a:t>K.F. Flynn et al., Phys. Rev. C 5, 1725 (1972).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42" name="Elements heavier than iron are mostly produced via n-capture processes.… 4"/>
          <p:cNvSpPr/>
          <p:nvPr/>
        </p:nvSpPr>
        <p:spPr>
          <a:xfrm>
            <a:off x="146520" y="8807040"/>
            <a:ext cx="5279040" cy="675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Calibri"/>
              </a:rPr>
              <a:t>I. Ahmad and W.R. Phillips, Reports on Progress in Physics </a:t>
            </a:r>
            <a:r>
              <a:rPr b="1" lang="en-GB" sz="2000" spc="-1" strike="noStrike">
                <a:solidFill>
                  <a:srgbClr val="000000"/>
                </a:solidFill>
                <a:latin typeface="Calibri"/>
                <a:ea typeface="Calibri"/>
              </a:rPr>
              <a:t>58</a:t>
            </a:r>
            <a:r>
              <a:rPr b="0" lang="en-GB" sz="2000" spc="-1" strike="noStrike">
                <a:solidFill>
                  <a:srgbClr val="000000"/>
                </a:solidFill>
                <a:latin typeface="Calibri"/>
                <a:ea typeface="Calibri"/>
              </a:rPr>
              <a:t>, 1417 (1995).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43" name="Rectangle 2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Rectangle 6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5" name="Picture 4" descr=""/>
          <p:cNvPicPr/>
          <p:nvPr/>
        </p:nvPicPr>
        <p:blipFill>
          <a:blip r:embed="rId7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46" name="ntof-logo-white.png 3" descr="ntof-logo-white.png"/>
          <p:cNvPicPr/>
          <p:nvPr/>
        </p:nvPicPr>
        <p:blipFill>
          <a:blip r:embed="rId8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147" name="Picture 8" descr="Blue text on a black background&#10;&#10;Description automatically generated"/>
          <p:cNvPicPr/>
          <p:nvPr/>
        </p:nvPicPr>
        <p:blipFill>
          <a:blip r:embed="rId9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15" descr="A white emblem with a person holding a torch&#10;&#10;Description automatically generated"/>
          <p:cNvPicPr/>
          <p:nvPr/>
        </p:nvPicPr>
        <p:blipFill>
          <a:blip r:embed="rId10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11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16" descr="A black background with a black square&#10;&#10;Description automatically generated with medium confidence"/>
          <p:cNvPicPr/>
          <p:nvPr/>
        </p:nvPicPr>
        <p:blipFill>
          <a:blip r:embed="rId12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152" name="Rectangle 13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10760" y="104364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Fission Experiments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154" name="Elements heavier than iron are mostly produced via n-capture processes.…"/>
          <p:cNvSpPr/>
          <p:nvPr/>
        </p:nvSpPr>
        <p:spPr>
          <a:xfrm>
            <a:off x="176400" y="2034360"/>
            <a:ext cx="7191000" cy="2728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Elements heavier than iron are mostly produced via n-capture processes.…"/>
          <p:cNvSpPr/>
          <p:nvPr/>
        </p:nvSpPr>
        <p:spPr>
          <a:xfrm>
            <a:off x="306720" y="2477160"/>
            <a:ext cx="6482520" cy="2728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USEFUL OBSERVABLES</a:t>
            </a:r>
            <a:endParaRPr b="0" lang="en-GB" sz="2000" spc="-1" strike="noStrike">
              <a:latin typeface="Arial"/>
            </a:endParaRPr>
          </a:p>
          <a:p>
            <a:pPr marL="34452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FF A,N,Z, KE    → Frequently use Bragg Detectors</a:t>
            </a:r>
            <a:endParaRPr b="0" lang="en-GB" sz="2000" spc="-1" strike="noStrike">
              <a:latin typeface="Arial"/>
            </a:endParaRPr>
          </a:p>
          <a:p>
            <a:pPr marL="34452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Prompt neutron/gamma energies, multiplicities, angular distributions</a:t>
            </a:r>
            <a:endParaRPr b="0" lang="en-GB" sz="2000" spc="-1" strike="noStrike">
              <a:latin typeface="Arial"/>
            </a:endParaRPr>
          </a:p>
          <a:p>
            <a:pPr marL="34452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Typically, correlated measurements of fission observables needed, requiring large arrays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en-GB" sz="2000" spc="-1" strike="noStrike">
              <a:latin typeface="Arial"/>
            </a:endParaRPr>
          </a:p>
        </p:txBody>
      </p:sp>
      <p:pic>
        <p:nvPicPr>
          <p:cNvPr id="156" name="Picture 3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575640" y="7034760"/>
            <a:ext cx="6492240" cy="230112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6" descr="A picture containing hydrant, miller&#10;&#10;Description automatically generated"/>
          <p:cNvPicPr/>
          <p:nvPr/>
        </p:nvPicPr>
        <p:blipFill>
          <a:blip r:embed="rId3"/>
          <a:stretch/>
        </p:blipFill>
        <p:spPr>
          <a:xfrm>
            <a:off x="8372160" y="6469920"/>
            <a:ext cx="4055400" cy="2580120"/>
          </a:xfrm>
          <a:prstGeom prst="rect">
            <a:avLst/>
          </a:prstGeom>
          <a:ln w="0">
            <a:noFill/>
          </a:ln>
        </p:spPr>
      </p:pic>
      <p:sp>
        <p:nvSpPr>
          <p:cNvPr id="158" name="Elements heavier than iron are mostly produced via n-capture processes.…"/>
          <p:cNvSpPr/>
          <p:nvPr/>
        </p:nvSpPr>
        <p:spPr>
          <a:xfrm>
            <a:off x="9157320" y="6084720"/>
            <a:ext cx="3441600" cy="383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Calibri"/>
              </a:rPr>
              <a:t>SPIDER (Los Alamos, USA)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59" name="Picture 30" descr=""/>
          <p:cNvPicPr/>
          <p:nvPr/>
        </p:nvPicPr>
        <p:blipFill>
          <a:blip r:embed="rId4"/>
          <a:stretch/>
        </p:blipFill>
        <p:spPr>
          <a:xfrm>
            <a:off x="7493040" y="2163960"/>
            <a:ext cx="5397120" cy="3371760"/>
          </a:xfrm>
          <a:prstGeom prst="rect">
            <a:avLst/>
          </a:prstGeom>
          <a:ln w="0">
            <a:noFill/>
          </a:ln>
        </p:spPr>
      </p:pic>
      <p:sp>
        <p:nvSpPr>
          <p:cNvPr id="160" name="Elements heavier than iron are mostly produced via n-capture processes.…"/>
          <p:cNvSpPr/>
          <p:nvPr/>
        </p:nvSpPr>
        <p:spPr>
          <a:xfrm>
            <a:off x="8719560" y="1927800"/>
            <a:ext cx="3852000" cy="383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Calibri"/>
              </a:rPr>
              <a:t>STEFF (Manchester, UK)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1" name="Elements heavier than iron are mostly produced via n-capture processes.…"/>
          <p:cNvSpPr/>
          <p:nvPr/>
        </p:nvSpPr>
        <p:spPr>
          <a:xfrm>
            <a:off x="7944120" y="726048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2" name="Elements heavier than iron are mostly produced via n-capture processes.…"/>
          <p:cNvSpPr/>
          <p:nvPr/>
        </p:nvSpPr>
        <p:spPr>
          <a:xfrm>
            <a:off x="12529080" y="687132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3" name="Elements heavier than iron are mostly produced via n-capture processes.…"/>
          <p:cNvSpPr/>
          <p:nvPr/>
        </p:nvSpPr>
        <p:spPr>
          <a:xfrm>
            <a:off x="12362760" y="442692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4" name="Elements heavier than iron are mostly produced via n-capture processes.…"/>
          <p:cNvSpPr/>
          <p:nvPr/>
        </p:nvSpPr>
        <p:spPr>
          <a:xfrm>
            <a:off x="11759040" y="251064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5" name="Elements heavier than iron are mostly produced via n-capture processes.…"/>
          <p:cNvSpPr/>
          <p:nvPr/>
        </p:nvSpPr>
        <p:spPr>
          <a:xfrm>
            <a:off x="8160120" y="249084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6" name="Elements heavier than iron are mostly produced via n-capture processes.…"/>
          <p:cNvSpPr/>
          <p:nvPr/>
        </p:nvSpPr>
        <p:spPr>
          <a:xfrm>
            <a:off x="7602120" y="423828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7" name="Elements heavier than iron are mostly produced via n-capture processes.…"/>
          <p:cNvSpPr/>
          <p:nvPr/>
        </p:nvSpPr>
        <p:spPr>
          <a:xfrm>
            <a:off x="753480" y="861804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68" name="Elements heavier than iron are mostly produced via n-capture processes.…"/>
          <p:cNvSpPr/>
          <p:nvPr/>
        </p:nvSpPr>
        <p:spPr>
          <a:xfrm>
            <a:off x="6484320" y="8676360"/>
            <a:ext cx="427320" cy="33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BD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69" name="UoE_Stacked Logo_Black.png 4" descr="UoE_Stacked Logo_Black.png"/>
          <p:cNvPicPr/>
          <p:nvPr/>
        </p:nvPicPr>
        <p:blipFill>
          <a:blip r:embed="rId5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170" name="UoE_Stacked Logo_Black.png 5" descr="UoE_Stacked Logo_Black.png"/>
          <p:cNvPicPr/>
          <p:nvPr/>
        </p:nvPicPr>
        <p:blipFill>
          <a:blip r:embed="rId6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171" name="Picture 13" descr=""/>
          <p:cNvPicPr/>
          <p:nvPr/>
        </p:nvPicPr>
        <p:blipFill>
          <a:blip r:embed="rId7"/>
          <a:stretch/>
        </p:blipFill>
        <p:spPr>
          <a:xfrm>
            <a:off x="147240" y="0"/>
            <a:ext cx="2912400" cy="978480"/>
          </a:xfrm>
          <a:prstGeom prst="rect">
            <a:avLst/>
          </a:prstGeom>
          <a:ln w="0">
            <a:noFill/>
          </a:ln>
        </p:spPr>
      </p:pic>
      <p:sp>
        <p:nvSpPr>
          <p:cNvPr id="172" name="Rectangle 21"/>
          <p:cNvSpPr/>
          <p:nvPr/>
        </p:nvSpPr>
        <p:spPr>
          <a:xfrm>
            <a:off x="150840" y="918000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Ruchi Garg                                                77,78Se(n,𝛾) Measurement - Part I                                                26 Nov 3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Rectangle 23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Rectangle 26"/>
          <p:cNvSpPr/>
          <p:nvPr/>
        </p:nvSpPr>
        <p:spPr>
          <a:xfrm>
            <a:off x="11160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Ruchi Garg                                                77,78Se(n,𝛾) Measurement - Part I                                                26 Nov 4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77" name="Elements heavier than iron are mostly produced via n-capture processes.… 2"/>
          <p:cNvSpPr/>
          <p:nvPr/>
        </p:nvSpPr>
        <p:spPr>
          <a:xfrm>
            <a:off x="4405680" y="9206640"/>
            <a:ext cx="3153240" cy="332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Calibri"/>
              </a:rPr>
              <a:t>FALSTAFF (CEA, France)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78" name="Rectangle 7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Rectangle 9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Picture 10" descr=""/>
          <p:cNvPicPr/>
          <p:nvPr/>
        </p:nvPicPr>
        <p:blipFill>
          <a:blip r:embed="rId8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81" name="ntof-logo-white.png 4" descr="ntof-logo-white.png"/>
          <p:cNvPicPr/>
          <p:nvPr/>
        </p:nvPicPr>
        <p:blipFill>
          <a:blip r:embed="rId9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182" name="Picture 12" descr="Blue text on a black background&#10;&#10;Description automatically generated"/>
          <p:cNvPicPr/>
          <p:nvPr/>
        </p:nvPicPr>
        <p:blipFill>
          <a:blip r:embed="rId10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17" descr="A white emblem with a person holding a torch&#10;&#10;Description automatically generated"/>
          <p:cNvPicPr/>
          <p:nvPr/>
        </p:nvPicPr>
        <p:blipFill>
          <a:blip r:embed="rId11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12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18" descr="A black background with a black square&#10;&#10;Description automatically generated with medium confidence"/>
          <p:cNvPicPr/>
          <p:nvPr/>
        </p:nvPicPr>
        <p:blipFill>
          <a:blip r:embed="rId13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UoE_Stacked Logo_Black.png 61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187" name="Rectangle 137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Ruchi Garg                                                77,78Se(n,𝛾) Measurement - Part I                                                26 Nov 40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10760" y="1043640"/>
            <a:ext cx="6562080" cy="114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87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Bragg Detectors and Fragment Measurements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190" name="Elements heavier than iron are mostly produced via n-capture processes.… 17"/>
          <p:cNvSpPr/>
          <p:nvPr/>
        </p:nvSpPr>
        <p:spPr>
          <a:xfrm>
            <a:off x="7793280" y="5662800"/>
            <a:ext cx="5211360" cy="2630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Bragg detector is a coaxial ionization chamber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Typical gasses CF4, argon, isobutane (iC4H10)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Kinetic energy resolution 0.5 MeV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Grid ensures linear response, blocks +ve ions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191" name="Rectangle 167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Ruchi Garg                                                77,78Se(n,𝛾) Measurement - Part I                                                26 Nov 41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193" name="ERC.jpeg 133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194" name="ntof-logo-white.png 106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195" name="ERC.jpeg 134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196" name="ntof-logo-white.png 107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197" name="Rectangle 168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ERC.jpeg 135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199" name="Rectangle 169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0" name="Picture 73" descr=""/>
          <p:cNvPicPr/>
          <p:nvPr/>
        </p:nvPicPr>
        <p:blipFill>
          <a:blip r:embed="rId7"/>
          <a:stretch/>
        </p:blipFill>
        <p:spPr>
          <a:xfrm>
            <a:off x="8151120" y="303480"/>
            <a:ext cx="1643760" cy="551880"/>
          </a:xfrm>
          <a:prstGeom prst="rect">
            <a:avLst/>
          </a:prstGeom>
          <a:ln w="0">
            <a:noFill/>
          </a:ln>
        </p:spPr>
      </p:pic>
      <p:sp>
        <p:nvSpPr>
          <p:cNvPr id="201" name="Rectangle 170"/>
          <p:cNvSpPr/>
          <p:nvPr/>
        </p:nvSpPr>
        <p:spPr>
          <a:xfrm>
            <a:off x="9882360" y="3109320"/>
            <a:ext cx="2284200" cy="1486080"/>
          </a:xfrm>
          <a:prstGeom prst="rect">
            <a:avLst/>
          </a:prstGeom>
          <a:noFill/>
          <a:ln w="76200">
            <a:solidFill>
              <a:srgbClr val="4472c4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Rectangle 171"/>
          <p:cNvSpPr/>
          <p:nvPr/>
        </p:nvSpPr>
        <p:spPr>
          <a:xfrm>
            <a:off x="9587160" y="3512880"/>
            <a:ext cx="616320" cy="67500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Elements heavier than iron are mostly produced via n-capture processes.… 19"/>
          <p:cNvSpPr/>
          <p:nvPr/>
        </p:nvSpPr>
        <p:spPr>
          <a:xfrm>
            <a:off x="8929080" y="3699000"/>
            <a:ext cx="359280" cy="37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0000"/>
                </a:solidFill>
                <a:latin typeface="Trebuchet MS"/>
                <a:ea typeface="Calibri"/>
              </a:rPr>
              <a:t>FF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4" name="Elements heavier than iron are mostly produced via n-capture processes.… 20"/>
          <p:cNvSpPr/>
          <p:nvPr/>
        </p:nvSpPr>
        <p:spPr>
          <a:xfrm>
            <a:off x="9583920" y="2709720"/>
            <a:ext cx="2142720" cy="37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d0d0d"/>
                </a:solidFill>
                <a:latin typeface="Trebuchet MS"/>
                <a:ea typeface="Calibri"/>
              </a:rPr>
              <a:t>Bragg Detector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5" name="Rectangle 172"/>
          <p:cNvSpPr/>
          <p:nvPr/>
        </p:nvSpPr>
        <p:spPr>
          <a:xfrm>
            <a:off x="11979360" y="3157560"/>
            <a:ext cx="83160" cy="1382400"/>
          </a:xfrm>
          <a:prstGeom prst="rect">
            <a:avLst/>
          </a:prstGeom>
          <a:solidFill>
            <a:srgbClr val="ffc000"/>
          </a:solidFill>
          <a:ln w="3175">
            <a:solidFill>
              <a:srgbClr val="ffc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Elements heavier than iron are mostly produced via n-capture processes.… 21"/>
          <p:cNvSpPr/>
          <p:nvPr/>
        </p:nvSpPr>
        <p:spPr>
          <a:xfrm rot="5410200">
            <a:off x="11739240" y="3794760"/>
            <a:ext cx="1229040" cy="37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c000"/>
                </a:solidFill>
                <a:latin typeface="Trebuchet MS"/>
                <a:ea typeface="Calibri"/>
              </a:rPr>
              <a:t>Anode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7" name="Straight Connector 1"/>
          <p:cNvSpPr/>
          <p:nvPr/>
        </p:nvSpPr>
        <p:spPr>
          <a:xfrm>
            <a:off x="9896040" y="3512520"/>
            <a:ext cx="360" cy="676440"/>
          </a:xfrm>
          <a:prstGeom prst="line">
            <a:avLst/>
          </a:prstGeom>
          <a:ln w="9525">
            <a:solidFill>
              <a:srgbClr val="000000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loud 1"/>
          <p:cNvSpPr/>
          <p:nvPr/>
        </p:nvSpPr>
        <p:spPr>
          <a:xfrm>
            <a:off x="10296000" y="3288960"/>
            <a:ext cx="1462320" cy="100800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solidFill>
              <a:srgbClr val="4472c4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Straight Arrow Connector 6"/>
          <p:cNvSpPr/>
          <p:nvPr/>
        </p:nvSpPr>
        <p:spPr>
          <a:xfrm>
            <a:off x="9304200" y="3848760"/>
            <a:ext cx="1208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Elements heavier than iron are mostly produced via n-capture processes.… 22"/>
          <p:cNvSpPr/>
          <p:nvPr/>
        </p:nvSpPr>
        <p:spPr>
          <a:xfrm>
            <a:off x="10845000" y="3634920"/>
            <a:ext cx="701640" cy="37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d0d0d"/>
                </a:solidFill>
                <a:latin typeface="Trebuchet MS"/>
                <a:ea typeface="Calibri"/>
              </a:rPr>
              <a:t>gas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11" name=""/>
          <p:cNvSpPr/>
          <p:nvPr/>
        </p:nvSpPr>
        <p:spPr>
          <a:xfrm>
            <a:off x="11907720" y="3171600"/>
            <a:ext cx="360" cy="1424880"/>
          </a:xfrm>
          <a:prstGeom prst="line">
            <a:avLst/>
          </a:prstGeom>
          <a:ln cap="rnd" w="36000">
            <a:solidFill>
              <a:srgbClr val="343333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Elements heavier than iron are mostly produced via n-capture processes.… 23"/>
          <p:cNvSpPr/>
          <p:nvPr/>
        </p:nvSpPr>
        <p:spPr>
          <a:xfrm rot="5410200">
            <a:off x="11257200" y="5096520"/>
            <a:ext cx="1229040" cy="37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343333"/>
                </a:solidFill>
                <a:latin typeface="Trebuchet MS"/>
                <a:ea typeface="Calibri"/>
              </a:rPr>
              <a:t>Grid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213" name="UoE_Stacked Logo_Black.png 62" descr="UoE_Stacked Logo_Black.png"/>
          <p:cNvPicPr/>
          <p:nvPr/>
        </p:nvPicPr>
        <p:blipFill>
          <a:blip r:embed="rId8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214" name="ERC.jpeg 136" descr="ERC.jpeg"/>
          <p:cNvPicPr/>
          <p:nvPr/>
        </p:nvPicPr>
        <p:blipFill>
          <a:blip r:embed="rId9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15" name="ntof-logo-white.png 108" descr="ntof-logo-white.png"/>
          <p:cNvPicPr/>
          <p:nvPr/>
        </p:nvPicPr>
        <p:blipFill>
          <a:blip r:embed="rId10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16" name="ERC.jpeg 137" descr="ERC.jpeg"/>
          <p:cNvPicPr/>
          <p:nvPr/>
        </p:nvPicPr>
        <p:blipFill>
          <a:blip r:embed="rId11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17" name="ntof-logo-white.png 109" descr="ntof-logo-white.png"/>
          <p:cNvPicPr/>
          <p:nvPr/>
        </p:nvPicPr>
        <p:blipFill>
          <a:blip r:embed="rId12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18" name="Rectangle 173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19" name="ERC.jpeg 138" descr="ERC.jpeg"/>
          <p:cNvPicPr/>
          <p:nvPr/>
        </p:nvPicPr>
        <p:blipFill>
          <a:blip r:embed="rId13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220" name="Rectangle 174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1" name="Picture 78" descr=""/>
          <p:cNvPicPr/>
          <p:nvPr/>
        </p:nvPicPr>
        <p:blipFill>
          <a:blip r:embed="rId14"/>
          <a:stretch/>
        </p:blipFill>
        <p:spPr>
          <a:xfrm>
            <a:off x="815148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222" name="UoE_Stacked Logo_Black.png 63" descr="UoE_Stacked Logo_Black.png"/>
          <p:cNvPicPr/>
          <p:nvPr/>
        </p:nvPicPr>
        <p:blipFill>
          <a:blip r:embed="rId15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223" name="ERC.jpeg 139" descr="ERC.jpeg"/>
          <p:cNvPicPr/>
          <p:nvPr/>
        </p:nvPicPr>
        <p:blipFill>
          <a:blip r:embed="rId1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24" name="ntof-logo-white.png 110" descr="ntof-logo-white.png"/>
          <p:cNvPicPr/>
          <p:nvPr/>
        </p:nvPicPr>
        <p:blipFill>
          <a:blip r:embed="rId1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25" name="ERC.jpeg 140" descr="ERC.jpeg"/>
          <p:cNvPicPr/>
          <p:nvPr/>
        </p:nvPicPr>
        <p:blipFill>
          <a:blip r:embed="rId1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26" name="ntof-logo-white.png 111" descr="ntof-logo-white.png"/>
          <p:cNvPicPr/>
          <p:nvPr/>
        </p:nvPicPr>
        <p:blipFill>
          <a:blip r:embed="rId19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27" name="Rectangle 175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ERC.jpeg 141" descr="ERC.jpeg"/>
          <p:cNvPicPr/>
          <p:nvPr/>
        </p:nvPicPr>
        <p:blipFill>
          <a:blip r:embed="rId20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229" name="Rectangle 176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Picture 79" descr=""/>
          <p:cNvPicPr/>
          <p:nvPr/>
        </p:nvPicPr>
        <p:blipFill>
          <a:blip r:embed="rId21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231" name="UoE_Stacked Logo_Black.png 64" descr="UoE_Stacked Logo_Black.png"/>
          <p:cNvPicPr/>
          <p:nvPr/>
        </p:nvPicPr>
        <p:blipFill>
          <a:blip r:embed="rId22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232" name="Rectangle 177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Rectangle 178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Picture 80" descr=""/>
          <p:cNvPicPr/>
          <p:nvPr/>
        </p:nvPicPr>
        <p:blipFill>
          <a:blip r:embed="rId23"/>
          <a:stretch/>
        </p:blipFill>
        <p:spPr>
          <a:xfrm>
            <a:off x="1128960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35" name="Picture 81" descr=""/>
          <p:cNvPicPr/>
          <p:nvPr/>
        </p:nvPicPr>
        <p:blipFill>
          <a:blip r:embed="rId24"/>
          <a:stretch/>
        </p:blipFill>
        <p:spPr>
          <a:xfrm>
            <a:off x="14760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236" name="ntof-logo-white.png 112" descr="ntof-logo-white.png"/>
          <p:cNvPicPr/>
          <p:nvPr/>
        </p:nvPicPr>
        <p:blipFill>
          <a:blip r:embed="rId25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37" name="Ruchi Garg                                                77,78Se(n,𝛾) Measurement - Part I                                                26 Nov 42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238" name="UoE_Stacked Logo_Black.png 65" descr="UoE_Stacked Logo_Black.png"/>
          <p:cNvPicPr/>
          <p:nvPr/>
        </p:nvPicPr>
        <p:blipFill>
          <a:blip r:embed="rId26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239" name="ERC.jpeg 142" descr="ERC.jpeg"/>
          <p:cNvPicPr/>
          <p:nvPr/>
        </p:nvPicPr>
        <p:blipFill>
          <a:blip r:embed="rId27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40" name="ntof-logo-white.png 113" descr="ntof-logo-white.png"/>
          <p:cNvPicPr/>
          <p:nvPr/>
        </p:nvPicPr>
        <p:blipFill>
          <a:blip r:embed="rId28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41" name="ERC.jpeg 143" descr="ERC.jpeg"/>
          <p:cNvPicPr/>
          <p:nvPr/>
        </p:nvPicPr>
        <p:blipFill>
          <a:blip r:embed="rId29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42" name="ntof-logo-white.png 114" descr="ntof-logo-white.png"/>
          <p:cNvPicPr/>
          <p:nvPr/>
        </p:nvPicPr>
        <p:blipFill>
          <a:blip r:embed="rId30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43" name="Rectangle 179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44" name="ERC.jpeg 144" descr="ERC.jpeg"/>
          <p:cNvPicPr/>
          <p:nvPr/>
        </p:nvPicPr>
        <p:blipFill>
          <a:blip r:embed="rId31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245" name="Rectangle 180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6" name="Picture 82" descr=""/>
          <p:cNvPicPr/>
          <p:nvPr/>
        </p:nvPicPr>
        <p:blipFill>
          <a:blip r:embed="rId32"/>
          <a:stretch/>
        </p:blipFill>
        <p:spPr>
          <a:xfrm>
            <a:off x="815148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247" name="UoE_Stacked Logo_Black.png 66" descr="UoE_Stacked Logo_Black.png"/>
          <p:cNvPicPr/>
          <p:nvPr/>
        </p:nvPicPr>
        <p:blipFill>
          <a:blip r:embed="rId33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248" name="ERC.jpeg 145" descr="ERC.jpeg"/>
          <p:cNvPicPr/>
          <p:nvPr/>
        </p:nvPicPr>
        <p:blipFill>
          <a:blip r:embed="rId3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49" name="ntof-logo-white.png 115" descr="ntof-logo-white.png"/>
          <p:cNvPicPr/>
          <p:nvPr/>
        </p:nvPicPr>
        <p:blipFill>
          <a:blip r:embed="rId35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50" name="ERC.jpeg 146" descr="ERC.jpeg"/>
          <p:cNvPicPr/>
          <p:nvPr/>
        </p:nvPicPr>
        <p:blipFill>
          <a:blip r:embed="rId3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51" name="ntof-logo-white.png 116" descr="ntof-logo-white.png"/>
          <p:cNvPicPr/>
          <p:nvPr/>
        </p:nvPicPr>
        <p:blipFill>
          <a:blip r:embed="rId3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52" name="Rectangle 181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53" name="ERC.jpeg 147" descr="ERC.jpeg"/>
          <p:cNvPicPr/>
          <p:nvPr/>
        </p:nvPicPr>
        <p:blipFill>
          <a:blip r:embed="rId3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254" name="Rectangle 182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Picture 83" descr=""/>
          <p:cNvPicPr/>
          <p:nvPr/>
        </p:nvPicPr>
        <p:blipFill>
          <a:blip r:embed="rId39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256" name="UoE_Stacked Logo_Black.png 67" descr="UoE_Stacked Logo_Black.png"/>
          <p:cNvPicPr/>
          <p:nvPr/>
        </p:nvPicPr>
        <p:blipFill>
          <a:blip r:embed="rId40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257" name="ERC.jpeg 148" descr="ERC.jpeg"/>
          <p:cNvPicPr/>
          <p:nvPr/>
        </p:nvPicPr>
        <p:blipFill>
          <a:blip r:embed="rId41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58" name="ntof-logo-white.png 117" descr="ntof-logo-white.png"/>
          <p:cNvPicPr/>
          <p:nvPr/>
        </p:nvPicPr>
        <p:blipFill>
          <a:blip r:embed="rId42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59" name="ERC.jpeg 149" descr="ERC.jpeg"/>
          <p:cNvPicPr/>
          <p:nvPr/>
        </p:nvPicPr>
        <p:blipFill>
          <a:blip r:embed="rId43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260" name="ntof-logo-white.png 118" descr="ntof-logo-white.png"/>
          <p:cNvPicPr/>
          <p:nvPr/>
        </p:nvPicPr>
        <p:blipFill>
          <a:blip r:embed="rId44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61" name="Rectangle 183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ERC.jpeg 150" descr="ERC.jpeg"/>
          <p:cNvPicPr/>
          <p:nvPr/>
        </p:nvPicPr>
        <p:blipFill>
          <a:blip r:embed="rId4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263" name="Rectangle 184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4" name="Picture 84" descr=""/>
          <p:cNvPicPr/>
          <p:nvPr/>
        </p:nvPicPr>
        <p:blipFill>
          <a:blip r:embed="rId46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265" name="UoE_Stacked Logo_Black.png 68" descr="UoE_Stacked Logo_Black.png"/>
          <p:cNvPicPr/>
          <p:nvPr/>
        </p:nvPicPr>
        <p:blipFill>
          <a:blip r:embed="rId47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266" name="Rectangle 185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Rectangle 186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8" name="Picture 85" descr=""/>
          <p:cNvPicPr/>
          <p:nvPr/>
        </p:nvPicPr>
        <p:blipFill>
          <a:blip r:embed="rId48"/>
          <a:stretch/>
        </p:blipFill>
        <p:spPr>
          <a:xfrm>
            <a:off x="1128996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69" name="Picture 86" descr=""/>
          <p:cNvPicPr/>
          <p:nvPr/>
        </p:nvPicPr>
        <p:blipFill>
          <a:blip r:embed="rId49"/>
          <a:stretch/>
        </p:blipFill>
        <p:spPr>
          <a:xfrm>
            <a:off x="14796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270" name="ntof-logo-white.png 119" descr="ntof-logo-white.png"/>
          <p:cNvPicPr/>
          <p:nvPr/>
        </p:nvPicPr>
        <p:blipFill>
          <a:blip r:embed="rId50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71" name="" descr=""/>
          <p:cNvPicPr/>
          <p:nvPr/>
        </p:nvPicPr>
        <p:blipFill>
          <a:blip r:embed="rId51"/>
          <a:stretch/>
        </p:blipFill>
        <p:spPr>
          <a:xfrm>
            <a:off x="328320" y="2481480"/>
            <a:ext cx="7223400" cy="2635920"/>
          </a:xfrm>
          <a:prstGeom prst="rect">
            <a:avLst/>
          </a:prstGeom>
          <a:ln w="0">
            <a:noFill/>
          </a:ln>
        </p:spPr>
      </p:pic>
      <p:pic>
        <p:nvPicPr>
          <p:cNvPr id="272" name="" descr=""/>
          <p:cNvPicPr/>
          <p:nvPr/>
        </p:nvPicPr>
        <p:blipFill>
          <a:blip r:embed="rId52"/>
          <a:stretch/>
        </p:blipFill>
        <p:spPr>
          <a:xfrm>
            <a:off x="1028160" y="5557680"/>
            <a:ext cx="3416400" cy="3109680"/>
          </a:xfrm>
          <a:prstGeom prst="rect">
            <a:avLst/>
          </a:prstGeom>
          <a:ln w="0">
            <a:noFill/>
          </a:ln>
        </p:spPr>
      </p:pic>
      <p:sp>
        <p:nvSpPr>
          <p:cNvPr id="273" name=""/>
          <p:cNvSpPr/>
          <p:nvPr/>
        </p:nvSpPr>
        <p:spPr>
          <a:xfrm flipH="1" flipV="1">
            <a:off x="1028160" y="3414960"/>
            <a:ext cx="1707120" cy="2293200"/>
          </a:xfrm>
          <a:prstGeom prst="line">
            <a:avLst/>
          </a:prstGeom>
          <a:ln w="72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"/>
          <p:cNvSpPr/>
          <p:nvPr/>
        </p:nvSpPr>
        <p:spPr>
          <a:xfrm flipV="1">
            <a:off x="2859840" y="3468960"/>
            <a:ext cx="1951200" cy="2088720"/>
          </a:xfrm>
          <a:prstGeom prst="line">
            <a:avLst/>
          </a:prstGeom>
          <a:ln w="7200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Elements heavier than iron are mostly produced via n-capture processes.… 3"/>
          <p:cNvSpPr/>
          <p:nvPr/>
        </p:nvSpPr>
        <p:spPr>
          <a:xfrm>
            <a:off x="3784680" y="8292960"/>
            <a:ext cx="4635000" cy="1106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1-meter flightpath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~100 nm formvar+Al foils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700 ps TOF resolution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76" name="Rectangle 11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Rectangle 12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Picture 21" descr=""/>
          <p:cNvPicPr/>
          <p:nvPr/>
        </p:nvPicPr>
        <p:blipFill>
          <a:blip r:embed="rId53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79" name="ntof-logo-white.png 5" descr="ntof-logo-white.png"/>
          <p:cNvPicPr/>
          <p:nvPr/>
        </p:nvPicPr>
        <p:blipFill>
          <a:blip r:embed="rId54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80" name="Picture 23" descr="Blue text on a black background&#10;&#10;Description automatically generated"/>
          <p:cNvPicPr/>
          <p:nvPr/>
        </p:nvPicPr>
        <p:blipFill>
          <a:blip r:embed="rId55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4" descr="A white emblem with a person holding a torch&#10;&#10;Description automatically generated"/>
          <p:cNvPicPr/>
          <p:nvPr/>
        </p:nvPicPr>
        <p:blipFill>
          <a:blip r:embed="rId56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282" name="" descr=""/>
          <p:cNvPicPr/>
          <p:nvPr/>
        </p:nvPicPr>
        <p:blipFill>
          <a:blip r:embed="rId57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5" descr="A black background with a black square&#10;&#10;Description automatically generated with medium confidence"/>
          <p:cNvPicPr/>
          <p:nvPr/>
        </p:nvPicPr>
        <p:blipFill>
          <a:blip r:embed="rId58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285" name="Rectangle 13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77Se(n,𝛾) Measurement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25 Nov 2021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10760" y="104364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FiFI at Lohengrin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288" name="Elements heavier than iron are mostly produced via n-capture processes.…"/>
          <p:cNvSpPr/>
          <p:nvPr/>
        </p:nvSpPr>
        <p:spPr>
          <a:xfrm>
            <a:off x="360000" y="1861200"/>
            <a:ext cx="6461280" cy="2637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Fission Fragment Identification (FiFI) arm used at Lohengrin for two weeks measurement in June 2021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baseline="33000">
                <a:solidFill>
                  <a:srgbClr val="000000"/>
                </a:solidFill>
                <a:latin typeface="Trebuchet MS"/>
                <a:ea typeface="Calibri"/>
              </a:rPr>
              <a:t>239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Pu target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Lohengrin separates by A/q and E/q 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Aim is investigating ionization signal traces for any variations correlated to fragment Z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89" name="Rectangle 22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Fission Studies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3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May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2022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291" name="ntof-logo-white.png" descr="ntof-logo-white.png"/>
          <p:cNvPicPr/>
          <p:nvPr/>
        </p:nvPicPr>
        <p:blipFill>
          <a:blip r:embed="rId2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292" name="ntof-logo-white.png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293" name="Rectangle 37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Rectangle 39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5" name="Picture 41" descr=""/>
          <p:cNvPicPr/>
          <p:nvPr/>
        </p:nvPicPr>
        <p:blipFill>
          <a:blip r:embed="rId4"/>
          <a:stretch/>
        </p:blipFill>
        <p:spPr>
          <a:xfrm>
            <a:off x="8151120" y="303480"/>
            <a:ext cx="1643760" cy="551880"/>
          </a:xfrm>
          <a:prstGeom prst="rect">
            <a:avLst/>
          </a:prstGeom>
          <a:ln w="0">
            <a:noFill/>
          </a:ln>
        </p:spPr>
      </p:pic>
      <p:sp>
        <p:nvSpPr>
          <p:cNvPr id="296" name="Ruchi Garg                                                77,78Se(n,𝛾) Measurement - Part I                                                26 Nov 6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Rectangle 34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Ruchi Garg                                                77,78Se(n,𝛾) Measurement - Part I                                                26 Nov 7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299" name="Ruchi Garg                                                77,78Se(n,𝛾) Measurement - Part I                                                26 Nov 8"/>
          <p:cNvSpPr/>
          <p:nvPr/>
        </p:nvSpPr>
        <p:spPr>
          <a:xfrm>
            <a:off x="11088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300" name="Picture 22" descr="Diagram&#10;&#10;Description automatically generated"/>
          <p:cNvPicPr/>
          <p:nvPr/>
        </p:nvPicPr>
        <p:blipFill>
          <a:blip r:embed="rId5"/>
          <a:srcRect l="730" t="1715" r="0" b="0"/>
          <a:stretch/>
        </p:blipFill>
        <p:spPr>
          <a:xfrm>
            <a:off x="3351600" y="4572000"/>
            <a:ext cx="8660160" cy="4278960"/>
          </a:xfrm>
          <a:prstGeom prst="rect">
            <a:avLst/>
          </a:prstGeom>
          <a:ln w="0">
            <a:noFill/>
          </a:ln>
        </p:spPr>
      </p:pic>
      <p:pic>
        <p:nvPicPr>
          <p:cNvPr id="301" name="UoE_Stacked Logo_Black.png 13" descr="UoE_Stacked Logo_Black.png"/>
          <p:cNvPicPr/>
          <p:nvPr/>
        </p:nvPicPr>
        <p:blipFill>
          <a:blip r:embed="rId6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02" name="ERC.jpeg 22" descr="ERC.jpeg"/>
          <p:cNvPicPr/>
          <p:nvPr/>
        </p:nvPicPr>
        <p:blipFill>
          <a:blip r:embed="rId7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03" name="ntof-logo-white.png 21" descr="ntof-logo-white.png"/>
          <p:cNvPicPr/>
          <p:nvPr/>
        </p:nvPicPr>
        <p:blipFill>
          <a:blip r:embed="rId8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04" name="ERC.jpeg 23" descr="ERC.jpeg"/>
          <p:cNvPicPr/>
          <p:nvPr/>
        </p:nvPicPr>
        <p:blipFill>
          <a:blip r:embed="rId9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05" name="ntof-logo-white.png 22" descr="ntof-logo-white.png"/>
          <p:cNvPicPr/>
          <p:nvPr/>
        </p:nvPicPr>
        <p:blipFill>
          <a:blip r:embed="rId10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06" name="Rectangle 45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07" name="ERC.jpeg 24" descr="ERC.jpeg"/>
          <p:cNvPicPr/>
          <p:nvPr/>
        </p:nvPicPr>
        <p:blipFill>
          <a:blip r:embed="rId11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08" name="Rectangle 46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9" name="Picture 26" descr=""/>
          <p:cNvPicPr/>
          <p:nvPr/>
        </p:nvPicPr>
        <p:blipFill>
          <a:blip r:embed="rId12"/>
          <a:stretch/>
        </p:blipFill>
        <p:spPr>
          <a:xfrm>
            <a:off x="815148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10" name="UoE_Stacked Logo_Black.png 14" descr="UoE_Stacked Logo_Black.png"/>
          <p:cNvPicPr/>
          <p:nvPr/>
        </p:nvPicPr>
        <p:blipFill>
          <a:blip r:embed="rId13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11" name="ERC.jpeg 25" descr="ERC.jpeg"/>
          <p:cNvPicPr/>
          <p:nvPr/>
        </p:nvPicPr>
        <p:blipFill>
          <a:blip r:embed="rId1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12" name="ntof-logo-white.png 23" descr="ntof-logo-white.png"/>
          <p:cNvPicPr/>
          <p:nvPr/>
        </p:nvPicPr>
        <p:blipFill>
          <a:blip r:embed="rId15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13" name="ERC.jpeg 26" descr="ERC.jpeg"/>
          <p:cNvPicPr/>
          <p:nvPr/>
        </p:nvPicPr>
        <p:blipFill>
          <a:blip r:embed="rId1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14" name="ntof-logo-white.png 24" descr="ntof-logo-white.png"/>
          <p:cNvPicPr/>
          <p:nvPr/>
        </p:nvPicPr>
        <p:blipFill>
          <a:blip r:embed="rId1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15" name="Rectangle 47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16" name="ERC.jpeg 27" descr="ERC.jpeg"/>
          <p:cNvPicPr/>
          <p:nvPr/>
        </p:nvPicPr>
        <p:blipFill>
          <a:blip r:embed="rId1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17" name="Rectangle 48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8" name="Picture 27" descr=""/>
          <p:cNvPicPr/>
          <p:nvPr/>
        </p:nvPicPr>
        <p:blipFill>
          <a:blip r:embed="rId19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19" name="UoE_Stacked Logo_Black.png 15" descr="UoE_Stacked Logo_Black.png"/>
          <p:cNvPicPr/>
          <p:nvPr/>
        </p:nvPicPr>
        <p:blipFill>
          <a:blip r:embed="rId20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20" name="ERC.jpeg 28" descr="ERC.jpeg"/>
          <p:cNvPicPr/>
          <p:nvPr/>
        </p:nvPicPr>
        <p:blipFill>
          <a:blip r:embed="rId21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21" name="ntof-logo-white.png 25" descr="ntof-logo-white.png"/>
          <p:cNvPicPr/>
          <p:nvPr/>
        </p:nvPicPr>
        <p:blipFill>
          <a:blip r:embed="rId22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22" name="ERC.jpeg 29" descr="ERC.jpeg"/>
          <p:cNvPicPr/>
          <p:nvPr/>
        </p:nvPicPr>
        <p:blipFill>
          <a:blip r:embed="rId23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23" name="ntof-logo-white.png 26" descr="ntof-logo-white.png"/>
          <p:cNvPicPr/>
          <p:nvPr/>
        </p:nvPicPr>
        <p:blipFill>
          <a:blip r:embed="rId24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24" name="Rectangle 49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25" name="ERC.jpeg 30" descr="ERC.jpeg"/>
          <p:cNvPicPr/>
          <p:nvPr/>
        </p:nvPicPr>
        <p:blipFill>
          <a:blip r:embed="rId2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26" name="Rectangle 50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7" name="Picture 31" descr=""/>
          <p:cNvPicPr/>
          <p:nvPr/>
        </p:nvPicPr>
        <p:blipFill>
          <a:blip r:embed="rId26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28" name="UoE_Stacked Logo_Black.png 16" descr="UoE_Stacked Logo_Black.png"/>
          <p:cNvPicPr/>
          <p:nvPr/>
        </p:nvPicPr>
        <p:blipFill>
          <a:blip r:embed="rId27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329" name="Rectangle 51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Rectangle 52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1" name="Picture 32" descr=""/>
          <p:cNvPicPr/>
          <p:nvPr/>
        </p:nvPicPr>
        <p:blipFill>
          <a:blip r:embed="rId28"/>
          <a:stretch/>
        </p:blipFill>
        <p:spPr>
          <a:xfrm>
            <a:off x="1128996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332" name="Picture 33" descr=""/>
          <p:cNvPicPr/>
          <p:nvPr/>
        </p:nvPicPr>
        <p:blipFill>
          <a:blip r:embed="rId29"/>
          <a:stretch/>
        </p:blipFill>
        <p:spPr>
          <a:xfrm>
            <a:off x="14796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333" name="ntof-logo-white.png 27" descr="ntof-logo-white.png"/>
          <p:cNvPicPr/>
          <p:nvPr/>
        </p:nvPicPr>
        <p:blipFill>
          <a:blip r:embed="rId30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34" name="Rectangle 14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Rectangle 15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6" name="Picture 74" descr=""/>
          <p:cNvPicPr/>
          <p:nvPr/>
        </p:nvPicPr>
        <p:blipFill>
          <a:blip r:embed="rId31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337" name="ntof-logo-white.png 6" descr="ntof-logo-white.png"/>
          <p:cNvPicPr/>
          <p:nvPr/>
        </p:nvPicPr>
        <p:blipFill>
          <a:blip r:embed="rId32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38" name="Picture 75" descr="Blue text on a black background&#10;&#10;Description automatically generated"/>
          <p:cNvPicPr/>
          <p:nvPr/>
        </p:nvPicPr>
        <p:blipFill>
          <a:blip r:embed="rId33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7" descr="A white emblem with a person holding a torch&#10;&#10;Description automatically generated"/>
          <p:cNvPicPr/>
          <p:nvPr/>
        </p:nvPicPr>
        <p:blipFill>
          <a:blip r:embed="rId34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340" name="" descr=""/>
          <p:cNvPicPr/>
          <p:nvPr/>
        </p:nvPicPr>
        <p:blipFill>
          <a:blip r:embed="rId35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88" descr="A black background with a black square&#10;&#10;Description automatically generated with medium confidence"/>
          <p:cNvPicPr/>
          <p:nvPr/>
        </p:nvPicPr>
        <p:blipFill>
          <a:blip r:embed="rId36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UoE_Stacked Logo_Black.png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343" name="Rectangle 13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77Se(n,𝛾) Measurement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25 Nov 2021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276120" y="965520"/>
            <a:ext cx="7014240" cy="128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A Little Preview of Results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346" name="Elements heavier than iron are mostly produced via n-capture processes.…"/>
          <p:cNvSpPr/>
          <p:nvPr/>
        </p:nvSpPr>
        <p:spPr>
          <a:xfrm>
            <a:off x="240120" y="2229840"/>
            <a:ext cx="11494080" cy="2406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Lohengrin separates by A/q and E/q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For each q state of all FF produced in target, only one mass and energy will satisfy both ratios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Each peak corresponds to a single ionic charge state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Each mass contains a mix of Z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All FF have the same velocity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Bias Z yield with q gate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347" name="Rectangle 22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Ruchi Garg                                                77,78Se(n,𝛾) Measurement - Part I                                                26 Nov 2020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Fission Studies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3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May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2022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349" name="ERC.jpeg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50" name="ntof-logo-white.png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51" name="ERC.jpeg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52" name="ntof-logo-white.png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53" name="Rectangle 37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54" name="ERC.jpeg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55" name="Rectangle 39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6" name="Picture 41" descr=""/>
          <p:cNvPicPr/>
          <p:nvPr/>
        </p:nvPicPr>
        <p:blipFill>
          <a:blip r:embed="rId7"/>
          <a:stretch/>
        </p:blipFill>
        <p:spPr>
          <a:xfrm>
            <a:off x="815112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57" name="" descr=""/>
          <p:cNvPicPr/>
          <p:nvPr/>
        </p:nvPicPr>
        <p:blipFill>
          <a:blip r:embed="rId8"/>
          <a:stretch/>
        </p:blipFill>
        <p:spPr>
          <a:xfrm>
            <a:off x="6165360" y="3591720"/>
            <a:ext cx="6838920" cy="3353400"/>
          </a:xfrm>
          <a:prstGeom prst="rect">
            <a:avLst/>
          </a:prstGeom>
          <a:ln w="0">
            <a:noFill/>
          </a:ln>
        </p:spPr>
      </p:pic>
      <p:sp>
        <p:nvSpPr>
          <p:cNvPr id="358" name="Elements heavier than iron are mostly produced via n-capture processes.… 5"/>
          <p:cNvSpPr/>
          <p:nvPr/>
        </p:nvSpPr>
        <p:spPr>
          <a:xfrm>
            <a:off x="8687520" y="3375360"/>
            <a:ext cx="4305240" cy="260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Beam setting: A/q = 5, E/q = 4.5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359" name="UoE_Stacked Logo_Black.png 17" descr="UoE_Stacked Logo_Black.png"/>
          <p:cNvPicPr/>
          <p:nvPr/>
        </p:nvPicPr>
        <p:blipFill>
          <a:blip r:embed="rId9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60" name="ERC.jpeg 31" descr="ERC.jpeg"/>
          <p:cNvPicPr/>
          <p:nvPr/>
        </p:nvPicPr>
        <p:blipFill>
          <a:blip r:embed="rId10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61" name="ntof-logo-white.png 28" descr="ntof-logo-white.png"/>
          <p:cNvPicPr/>
          <p:nvPr/>
        </p:nvPicPr>
        <p:blipFill>
          <a:blip r:embed="rId11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62" name="ERC.jpeg 32" descr="ERC.jpeg"/>
          <p:cNvPicPr/>
          <p:nvPr/>
        </p:nvPicPr>
        <p:blipFill>
          <a:blip r:embed="rId12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63" name="ntof-logo-white.png 29" descr="ntof-logo-white.png"/>
          <p:cNvPicPr/>
          <p:nvPr/>
        </p:nvPicPr>
        <p:blipFill>
          <a:blip r:embed="rId13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64" name="Rectangle 53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65" name="ERC.jpeg 33" descr="ERC.jpeg"/>
          <p:cNvPicPr/>
          <p:nvPr/>
        </p:nvPicPr>
        <p:blipFill>
          <a:blip r:embed="rId14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66" name="Rectangle 54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7" name="Picture 34" descr=""/>
          <p:cNvPicPr/>
          <p:nvPr/>
        </p:nvPicPr>
        <p:blipFill>
          <a:blip r:embed="rId15"/>
          <a:stretch/>
        </p:blipFill>
        <p:spPr>
          <a:xfrm>
            <a:off x="815148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68" name="UoE_Stacked Logo_Black.png 18" descr="UoE_Stacked Logo_Black.png"/>
          <p:cNvPicPr/>
          <p:nvPr/>
        </p:nvPicPr>
        <p:blipFill>
          <a:blip r:embed="rId16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69" name="ERC.jpeg 34" descr="ERC.jpeg"/>
          <p:cNvPicPr/>
          <p:nvPr/>
        </p:nvPicPr>
        <p:blipFill>
          <a:blip r:embed="rId17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70" name="ntof-logo-white.png 30" descr="ntof-logo-white.png"/>
          <p:cNvPicPr/>
          <p:nvPr/>
        </p:nvPicPr>
        <p:blipFill>
          <a:blip r:embed="rId18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71" name="ERC.jpeg 35" descr="ERC.jpeg"/>
          <p:cNvPicPr/>
          <p:nvPr/>
        </p:nvPicPr>
        <p:blipFill>
          <a:blip r:embed="rId19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72" name="ntof-logo-white.png 31" descr="ntof-logo-white.png"/>
          <p:cNvPicPr/>
          <p:nvPr/>
        </p:nvPicPr>
        <p:blipFill>
          <a:blip r:embed="rId20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73" name="Rectangle 55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ERC.jpeg 36" descr="ERC.jpeg"/>
          <p:cNvPicPr/>
          <p:nvPr/>
        </p:nvPicPr>
        <p:blipFill>
          <a:blip r:embed="rId21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75" name="Rectangle 56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6" name="Picture 35" descr=""/>
          <p:cNvPicPr/>
          <p:nvPr/>
        </p:nvPicPr>
        <p:blipFill>
          <a:blip r:embed="rId22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77" name="UoE_Stacked Logo_Black.png 19" descr="UoE_Stacked Logo_Black.png"/>
          <p:cNvPicPr/>
          <p:nvPr/>
        </p:nvPicPr>
        <p:blipFill>
          <a:blip r:embed="rId23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78" name="ERC.jpeg 37" descr="ERC.jpeg"/>
          <p:cNvPicPr/>
          <p:nvPr/>
        </p:nvPicPr>
        <p:blipFill>
          <a:blip r:embed="rId24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79" name="ntof-logo-white.png 32" descr="ntof-logo-white.png"/>
          <p:cNvPicPr/>
          <p:nvPr/>
        </p:nvPicPr>
        <p:blipFill>
          <a:blip r:embed="rId25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80" name="ERC.jpeg 38" descr="ERC.jpeg"/>
          <p:cNvPicPr/>
          <p:nvPr/>
        </p:nvPicPr>
        <p:blipFill>
          <a:blip r:embed="rId26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81" name="ntof-logo-white.png 33" descr="ntof-logo-white.png"/>
          <p:cNvPicPr/>
          <p:nvPr/>
        </p:nvPicPr>
        <p:blipFill>
          <a:blip r:embed="rId27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82" name="Rectangle 57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83" name="ERC.jpeg 39" descr="ERC.jpeg"/>
          <p:cNvPicPr/>
          <p:nvPr/>
        </p:nvPicPr>
        <p:blipFill>
          <a:blip r:embed="rId28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84" name="Rectangle 58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5" name="Picture 36" descr=""/>
          <p:cNvPicPr/>
          <p:nvPr/>
        </p:nvPicPr>
        <p:blipFill>
          <a:blip r:embed="rId29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386" name="UoE_Stacked Logo_Black.png 20" descr="UoE_Stacked Logo_Black.png"/>
          <p:cNvPicPr/>
          <p:nvPr/>
        </p:nvPicPr>
        <p:blipFill>
          <a:blip r:embed="rId30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387" name="Rectangle 59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Rectangle 60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9" name="Picture 37" descr=""/>
          <p:cNvPicPr/>
          <p:nvPr/>
        </p:nvPicPr>
        <p:blipFill>
          <a:blip r:embed="rId31"/>
          <a:stretch/>
        </p:blipFill>
        <p:spPr>
          <a:xfrm>
            <a:off x="1128996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390" name="Picture 38" descr=""/>
          <p:cNvPicPr/>
          <p:nvPr/>
        </p:nvPicPr>
        <p:blipFill>
          <a:blip r:embed="rId32"/>
          <a:stretch/>
        </p:blipFill>
        <p:spPr>
          <a:xfrm>
            <a:off x="14796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391" name="ntof-logo-white.png 34" descr="ntof-logo-white.png"/>
          <p:cNvPicPr/>
          <p:nvPr/>
        </p:nvPicPr>
        <p:blipFill>
          <a:blip r:embed="rId33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92" name="UoE_Stacked Logo_Black.png 21" descr="UoE_Stacked Logo_Black.png"/>
          <p:cNvPicPr/>
          <p:nvPr/>
        </p:nvPicPr>
        <p:blipFill>
          <a:blip r:embed="rId34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393" name="ERC.jpeg 40" descr="ERC.jpeg"/>
          <p:cNvPicPr/>
          <p:nvPr/>
        </p:nvPicPr>
        <p:blipFill>
          <a:blip r:embed="rId35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94" name="ntof-logo-white.png 35" descr="ntof-logo-white.png"/>
          <p:cNvPicPr/>
          <p:nvPr/>
        </p:nvPicPr>
        <p:blipFill>
          <a:blip r:embed="rId36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395" name="ERC.jpeg 41" descr="ERC.jpeg"/>
          <p:cNvPicPr/>
          <p:nvPr/>
        </p:nvPicPr>
        <p:blipFill>
          <a:blip r:embed="rId37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396" name="ntof-logo-white.png 36" descr="ntof-logo-white.png"/>
          <p:cNvPicPr/>
          <p:nvPr/>
        </p:nvPicPr>
        <p:blipFill>
          <a:blip r:embed="rId38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397" name="Rectangle 61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98" name="ERC.jpeg 42" descr="ERC.jpeg"/>
          <p:cNvPicPr/>
          <p:nvPr/>
        </p:nvPicPr>
        <p:blipFill>
          <a:blip r:embed="rId39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399" name="Rectangle 62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0" name="Picture 39" descr=""/>
          <p:cNvPicPr/>
          <p:nvPr/>
        </p:nvPicPr>
        <p:blipFill>
          <a:blip r:embed="rId40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01" name="UoE_Stacked Logo_Black.png 22" descr="UoE_Stacked Logo_Black.png"/>
          <p:cNvPicPr/>
          <p:nvPr/>
        </p:nvPicPr>
        <p:blipFill>
          <a:blip r:embed="rId41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402" name="ERC.jpeg 43" descr="ERC.jpeg"/>
          <p:cNvPicPr/>
          <p:nvPr/>
        </p:nvPicPr>
        <p:blipFill>
          <a:blip r:embed="rId42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03" name="ntof-logo-white.png 37" descr="ntof-logo-white.png"/>
          <p:cNvPicPr/>
          <p:nvPr/>
        </p:nvPicPr>
        <p:blipFill>
          <a:blip r:embed="rId43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04" name="ERC.jpeg 44" descr="ERC.jpeg"/>
          <p:cNvPicPr/>
          <p:nvPr/>
        </p:nvPicPr>
        <p:blipFill>
          <a:blip r:embed="rId44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05" name="ntof-logo-white.png 38" descr="ntof-logo-white.png"/>
          <p:cNvPicPr/>
          <p:nvPr/>
        </p:nvPicPr>
        <p:blipFill>
          <a:blip r:embed="rId45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06" name="Rectangle 63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07" name="ERC.jpeg 45" descr="ERC.jpeg"/>
          <p:cNvPicPr/>
          <p:nvPr/>
        </p:nvPicPr>
        <p:blipFill>
          <a:blip r:embed="rId46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08" name="Rectangle 64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9" name="Picture 42" descr=""/>
          <p:cNvPicPr/>
          <p:nvPr/>
        </p:nvPicPr>
        <p:blipFill>
          <a:blip r:embed="rId47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10" name="UoE_Stacked Logo_Black.png 23" descr="UoE_Stacked Logo_Black.png"/>
          <p:cNvPicPr/>
          <p:nvPr/>
        </p:nvPicPr>
        <p:blipFill>
          <a:blip r:embed="rId48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411" name="ERC.jpeg 46" descr="ERC.jpeg"/>
          <p:cNvPicPr/>
          <p:nvPr/>
        </p:nvPicPr>
        <p:blipFill>
          <a:blip r:embed="rId49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12" name="ntof-logo-white.png 39" descr="ntof-logo-white.png"/>
          <p:cNvPicPr/>
          <p:nvPr/>
        </p:nvPicPr>
        <p:blipFill>
          <a:blip r:embed="rId50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13" name="ERC.jpeg 47" descr="ERC.jpeg"/>
          <p:cNvPicPr/>
          <p:nvPr/>
        </p:nvPicPr>
        <p:blipFill>
          <a:blip r:embed="rId51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14" name="ntof-logo-white.png 40" descr="ntof-logo-white.png"/>
          <p:cNvPicPr/>
          <p:nvPr/>
        </p:nvPicPr>
        <p:blipFill>
          <a:blip r:embed="rId52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15" name="Rectangle 65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16" name="ERC.jpeg 48" descr="ERC.jpeg"/>
          <p:cNvPicPr/>
          <p:nvPr/>
        </p:nvPicPr>
        <p:blipFill>
          <a:blip r:embed="rId53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17" name="Rectangle 66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8" name="Picture 43" descr=""/>
          <p:cNvPicPr/>
          <p:nvPr/>
        </p:nvPicPr>
        <p:blipFill>
          <a:blip r:embed="rId54"/>
          <a:stretch/>
        </p:blipFill>
        <p:spPr>
          <a:xfrm>
            <a:off x="815256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19" name="UoE_Stacked Logo_Black.png 24" descr="UoE_Stacked Logo_Black.png"/>
          <p:cNvPicPr/>
          <p:nvPr/>
        </p:nvPicPr>
        <p:blipFill>
          <a:blip r:embed="rId55"/>
          <a:stretch/>
        </p:blipFill>
        <p:spPr>
          <a:xfrm>
            <a:off x="1483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420" name="Rectangle 67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Rectangle 68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2" name="Picture 44" descr=""/>
          <p:cNvPicPr/>
          <p:nvPr/>
        </p:nvPicPr>
        <p:blipFill>
          <a:blip r:embed="rId56"/>
          <a:stretch/>
        </p:blipFill>
        <p:spPr>
          <a:xfrm>
            <a:off x="112903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423" name="Picture 45" descr=""/>
          <p:cNvPicPr/>
          <p:nvPr/>
        </p:nvPicPr>
        <p:blipFill>
          <a:blip r:embed="rId57"/>
          <a:stretch/>
        </p:blipFill>
        <p:spPr>
          <a:xfrm>
            <a:off x="14832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424" name="ntof-logo-white.png 41" descr="ntof-logo-white.png"/>
          <p:cNvPicPr/>
          <p:nvPr/>
        </p:nvPicPr>
        <p:blipFill>
          <a:blip r:embed="rId58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25" name="Ruchi Garg                                                77,78Se(n,𝛾) Measurement - Part I                                                26 Nov 9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Rectangle 69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Ruchi Garg                                                77,78Se(n,𝛾) Measurement - Part I                                                26 Nov 10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Ruchi Garg                                                77,78Se(n,𝛾) Measurement - Part I                                                26 Nov 11"/>
          <p:cNvSpPr/>
          <p:nvPr/>
        </p:nvSpPr>
        <p:spPr>
          <a:xfrm>
            <a:off x="11160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Rectangle 70"/>
          <p:cNvSpPr/>
          <p:nvPr/>
        </p:nvSpPr>
        <p:spPr>
          <a:xfrm>
            <a:off x="11160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Ruchi Garg                                                77,78Se(n,𝛾) Measurement - Part I                                                26 Nov 12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431" name="Ruchi Garg                                                77,78Se(n,𝛾) Measurement - Part I                                                26 Nov 13"/>
          <p:cNvSpPr/>
          <p:nvPr/>
        </p:nvSpPr>
        <p:spPr>
          <a:xfrm>
            <a:off x="11016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59"/>
          <a:stretch/>
        </p:blipFill>
        <p:spPr>
          <a:xfrm>
            <a:off x="110160" y="5688720"/>
            <a:ext cx="6892560" cy="3673080"/>
          </a:xfrm>
          <a:prstGeom prst="rect">
            <a:avLst/>
          </a:prstGeom>
          <a:ln w="0">
            <a:noFill/>
          </a:ln>
        </p:spPr>
      </p:pic>
      <p:sp>
        <p:nvSpPr>
          <p:cNvPr id="433" name="Elements heavier than iron are mostly produced via n-capture processes.… 12"/>
          <p:cNvSpPr/>
          <p:nvPr/>
        </p:nvSpPr>
        <p:spPr>
          <a:xfrm>
            <a:off x="11708280" y="6817320"/>
            <a:ext cx="1296000" cy="2606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KE (arb.)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34" name="Elements heavier than iron are mostly produced via n-capture processes.… 14"/>
          <p:cNvSpPr/>
          <p:nvPr/>
        </p:nvSpPr>
        <p:spPr>
          <a:xfrm rot="16187400">
            <a:off x="5423040" y="4226400"/>
            <a:ext cx="1529280" cy="2606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TOF (chan.)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35" name="Elements heavier than iron are mostly produced via n-capture processes.… 16"/>
          <p:cNvSpPr/>
          <p:nvPr/>
        </p:nvSpPr>
        <p:spPr>
          <a:xfrm>
            <a:off x="4947840" y="9199080"/>
            <a:ext cx="1973160" cy="2606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TOF (chan.)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436" name="Rectangle 17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Rectangle 19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Picture 89" descr=""/>
          <p:cNvPicPr/>
          <p:nvPr/>
        </p:nvPicPr>
        <p:blipFill>
          <a:blip r:embed="rId60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439" name="ntof-logo-white.png 7" descr="ntof-logo-white.png"/>
          <p:cNvPicPr/>
          <p:nvPr/>
        </p:nvPicPr>
        <p:blipFill>
          <a:blip r:embed="rId61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40" name="Picture 90" descr="Blue text on a black background&#10;&#10;Description automatically generated"/>
          <p:cNvPicPr/>
          <p:nvPr/>
        </p:nvPicPr>
        <p:blipFill>
          <a:blip r:embed="rId62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91" descr="A white emblem with a person holding a torch&#10;&#10;Description automatically generated"/>
          <p:cNvPicPr/>
          <p:nvPr/>
        </p:nvPicPr>
        <p:blipFill>
          <a:blip r:embed="rId63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442" name="" descr=""/>
          <p:cNvPicPr/>
          <p:nvPr/>
        </p:nvPicPr>
        <p:blipFill>
          <a:blip r:embed="rId64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92" descr="A black background with a black square&#10;&#10;Description automatically generated with medium confidence"/>
          <p:cNvPicPr/>
          <p:nvPr/>
        </p:nvPicPr>
        <p:blipFill>
          <a:blip r:embed="rId65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UoE_Stacked Logo_Black.png 34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445" name="Rectangle 92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Ruchi Garg                                                77,78Se(n,𝛾) Measurement - Part I                                                26 Nov 19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276120" y="96552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n_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T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OF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, 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C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E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R</a:t>
            </a: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N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448" name="Elements heavier than iron are mostly produced via n-capture processes.… 6"/>
          <p:cNvSpPr/>
          <p:nvPr/>
        </p:nvSpPr>
        <p:spPr>
          <a:xfrm>
            <a:off x="96120" y="1761840"/>
            <a:ext cx="6922800" cy="2557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0.8% geometric efficiency → Need high flux at EAR2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Higher gamma flash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2 beam collimators: ⌀6cm and ⌀2cm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FiFI TOF section shortened from 1 m to 0.5 m to improve statistics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Use ⌀6cm 235U target for testing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Use fast neutrons (0.5-10 MeV) to measure fission mass yields</a:t>
            </a:r>
            <a:endParaRPr b="0" lang="en-GB" sz="2000" spc="-1" strike="noStrike">
              <a:latin typeface="Arial"/>
            </a:endParaRPr>
          </a:p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Plans for </a:t>
            </a:r>
            <a:r>
              <a:rPr b="0" lang="en-US" sz="2000" spc="-1" strike="noStrike" baseline="33000">
                <a:solidFill>
                  <a:srgbClr val="000000"/>
                </a:solidFill>
                <a:latin typeface="Trebuchet MS"/>
                <a:ea typeface="Trebuchet MS"/>
              </a:rPr>
              <a:t>243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Am and </a:t>
            </a:r>
            <a:r>
              <a:rPr b="0" lang="en-US" sz="2000" spc="-1" strike="noStrike" baseline="33000">
                <a:solidFill>
                  <a:srgbClr val="000000"/>
                </a:solidFill>
                <a:latin typeface="Trebuchet MS"/>
                <a:ea typeface="Trebuchet MS"/>
              </a:rPr>
              <a:t>230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Trebuchet MS"/>
              </a:rPr>
              <a:t>Th for nuclear waste in fast reactors and thorium fuel cycle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449" name="Rectangle 93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Ruchi Garg                                                77,78Se(n,𝛾) Measurement - Part I                                                26 Nov 20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1" name="ERC.jpeg 70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52" name="ntof-logo-white.png 58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53" name="ERC.jpeg 71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54" name="ntof-logo-white.png 59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55" name="Rectangle 94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6" name="ERC.jpeg 72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57" name="Rectangle 95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8" name="Picture 28" descr=""/>
          <p:cNvPicPr/>
          <p:nvPr/>
        </p:nvPicPr>
        <p:blipFill>
          <a:blip r:embed="rId7"/>
          <a:stretch/>
        </p:blipFill>
        <p:spPr>
          <a:xfrm>
            <a:off x="815112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59" name="UoE_Stacked Logo_Black.png 35" descr="UoE_Stacked Logo_Black.png"/>
          <p:cNvPicPr/>
          <p:nvPr/>
        </p:nvPicPr>
        <p:blipFill>
          <a:blip r:embed="rId8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460" name="ERC.jpeg 73" descr="ERC.jpeg"/>
          <p:cNvPicPr/>
          <p:nvPr/>
        </p:nvPicPr>
        <p:blipFill>
          <a:blip r:embed="rId9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61" name="ntof-logo-white.png 60" descr="ntof-logo-white.png"/>
          <p:cNvPicPr/>
          <p:nvPr/>
        </p:nvPicPr>
        <p:blipFill>
          <a:blip r:embed="rId10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62" name="ERC.jpeg 74" descr="ERC.jpeg"/>
          <p:cNvPicPr/>
          <p:nvPr/>
        </p:nvPicPr>
        <p:blipFill>
          <a:blip r:embed="rId11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63" name="ntof-logo-white.png 61" descr="ntof-logo-white.png"/>
          <p:cNvPicPr/>
          <p:nvPr/>
        </p:nvPicPr>
        <p:blipFill>
          <a:blip r:embed="rId12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64" name="Rectangle 96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65" name="ERC.jpeg 75" descr="ERC.jpeg"/>
          <p:cNvPicPr/>
          <p:nvPr/>
        </p:nvPicPr>
        <p:blipFill>
          <a:blip r:embed="rId13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66" name="Rectangle 97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7" name="Picture 56" descr=""/>
          <p:cNvPicPr/>
          <p:nvPr/>
        </p:nvPicPr>
        <p:blipFill>
          <a:blip r:embed="rId14"/>
          <a:stretch/>
        </p:blipFill>
        <p:spPr>
          <a:xfrm>
            <a:off x="815148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68" name="UoE_Stacked Logo_Black.png 36" descr="UoE_Stacked Logo_Black.png"/>
          <p:cNvPicPr/>
          <p:nvPr/>
        </p:nvPicPr>
        <p:blipFill>
          <a:blip r:embed="rId15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469" name="ERC.jpeg 76" descr="ERC.jpeg"/>
          <p:cNvPicPr/>
          <p:nvPr/>
        </p:nvPicPr>
        <p:blipFill>
          <a:blip r:embed="rId1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70" name="ntof-logo-white.png 62" descr="ntof-logo-white.png"/>
          <p:cNvPicPr/>
          <p:nvPr/>
        </p:nvPicPr>
        <p:blipFill>
          <a:blip r:embed="rId1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71" name="ERC.jpeg 77" descr="ERC.jpeg"/>
          <p:cNvPicPr/>
          <p:nvPr/>
        </p:nvPicPr>
        <p:blipFill>
          <a:blip r:embed="rId1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72" name="ntof-logo-white.png 63" descr="ntof-logo-white.png"/>
          <p:cNvPicPr/>
          <p:nvPr/>
        </p:nvPicPr>
        <p:blipFill>
          <a:blip r:embed="rId19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73" name="Rectangle 98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74" name="ERC.jpeg 78" descr="ERC.jpeg"/>
          <p:cNvPicPr/>
          <p:nvPr/>
        </p:nvPicPr>
        <p:blipFill>
          <a:blip r:embed="rId20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75" name="Rectangle 99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6" name="Picture 57" descr=""/>
          <p:cNvPicPr/>
          <p:nvPr/>
        </p:nvPicPr>
        <p:blipFill>
          <a:blip r:embed="rId21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77" name="UoE_Stacked Logo_Black.png 37" descr="UoE_Stacked Logo_Black.png"/>
          <p:cNvPicPr/>
          <p:nvPr/>
        </p:nvPicPr>
        <p:blipFill>
          <a:blip r:embed="rId22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478" name="ERC.jpeg 79" descr="ERC.jpeg"/>
          <p:cNvPicPr/>
          <p:nvPr/>
        </p:nvPicPr>
        <p:blipFill>
          <a:blip r:embed="rId23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79" name="ntof-logo-white.png 64" descr="ntof-logo-white.png"/>
          <p:cNvPicPr/>
          <p:nvPr/>
        </p:nvPicPr>
        <p:blipFill>
          <a:blip r:embed="rId24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80" name="ERC.jpeg 80" descr="ERC.jpeg"/>
          <p:cNvPicPr/>
          <p:nvPr/>
        </p:nvPicPr>
        <p:blipFill>
          <a:blip r:embed="rId2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81" name="ntof-logo-white.png 65" descr="ntof-logo-white.png"/>
          <p:cNvPicPr/>
          <p:nvPr/>
        </p:nvPicPr>
        <p:blipFill>
          <a:blip r:embed="rId26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82" name="Rectangle 100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83" name="ERC.jpeg 81" descr="ERC.jpeg"/>
          <p:cNvPicPr/>
          <p:nvPr/>
        </p:nvPicPr>
        <p:blipFill>
          <a:blip r:embed="rId27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84" name="Rectangle 101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5" name="Picture 58" descr=""/>
          <p:cNvPicPr/>
          <p:nvPr/>
        </p:nvPicPr>
        <p:blipFill>
          <a:blip r:embed="rId28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486" name="UoE_Stacked Logo_Black.png 38" descr="UoE_Stacked Logo_Black.png"/>
          <p:cNvPicPr/>
          <p:nvPr/>
        </p:nvPicPr>
        <p:blipFill>
          <a:blip r:embed="rId29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487" name="Rectangle 102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Rectangle 103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9" name="Picture 59" descr=""/>
          <p:cNvPicPr/>
          <p:nvPr/>
        </p:nvPicPr>
        <p:blipFill>
          <a:blip r:embed="rId30"/>
          <a:stretch/>
        </p:blipFill>
        <p:spPr>
          <a:xfrm>
            <a:off x="1128996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490" name="Picture 60" descr=""/>
          <p:cNvPicPr/>
          <p:nvPr/>
        </p:nvPicPr>
        <p:blipFill>
          <a:blip r:embed="rId31"/>
          <a:stretch/>
        </p:blipFill>
        <p:spPr>
          <a:xfrm>
            <a:off x="14796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491" name="ntof-logo-white.png 66" descr="ntof-logo-white.png"/>
          <p:cNvPicPr/>
          <p:nvPr/>
        </p:nvPicPr>
        <p:blipFill>
          <a:blip r:embed="rId32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92" name="UoE_Stacked Logo_Black.png 39" descr="UoE_Stacked Logo_Black.png"/>
          <p:cNvPicPr/>
          <p:nvPr/>
        </p:nvPicPr>
        <p:blipFill>
          <a:blip r:embed="rId33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493" name="ERC.jpeg 82" descr="ERC.jpeg"/>
          <p:cNvPicPr/>
          <p:nvPr/>
        </p:nvPicPr>
        <p:blipFill>
          <a:blip r:embed="rId3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94" name="ntof-logo-white.png 67" descr="ntof-logo-white.png"/>
          <p:cNvPicPr/>
          <p:nvPr/>
        </p:nvPicPr>
        <p:blipFill>
          <a:blip r:embed="rId35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495" name="ERC.jpeg 83" descr="ERC.jpeg"/>
          <p:cNvPicPr/>
          <p:nvPr/>
        </p:nvPicPr>
        <p:blipFill>
          <a:blip r:embed="rId3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496" name="ntof-logo-white.png 68" descr="ntof-logo-white.png"/>
          <p:cNvPicPr/>
          <p:nvPr/>
        </p:nvPicPr>
        <p:blipFill>
          <a:blip r:embed="rId3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497" name="Rectangle 104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98" name="ERC.jpeg 84" descr="ERC.jpeg"/>
          <p:cNvPicPr/>
          <p:nvPr/>
        </p:nvPicPr>
        <p:blipFill>
          <a:blip r:embed="rId3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499" name="Rectangle 105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0" name="Picture 61" descr=""/>
          <p:cNvPicPr/>
          <p:nvPr/>
        </p:nvPicPr>
        <p:blipFill>
          <a:blip r:embed="rId39"/>
          <a:stretch/>
        </p:blipFill>
        <p:spPr>
          <a:xfrm>
            <a:off x="815184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501" name="UoE_Stacked Logo_Black.png 40" descr="UoE_Stacked Logo_Black.png"/>
          <p:cNvPicPr/>
          <p:nvPr/>
        </p:nvPicPr>
        <p:blipFill>
          <a:blip r:embed="rId40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502" name="ERC.jpeg 85" descr="ERC.jpeg"/>
          <p:cNvPicPr/>
          <p:nvPr/>
        </p:nvPicPr>
        <p:blipFill>
          <a:blip r:embed="rId41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03" name="ntof-logo-white.png 69" descr="ntof-logo-white.png"/>
          <p:cNvPicPr/>
          <p:nvPr/>
        </p:nvPicPr>
        <p:blipFill>
          <a:blip r:embed="rId42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04" name="ERC.jpeg 86" descr="ERC.jpeg"/>
          <p:cNvPicPr/>
          <p:nvPr/>
        </p:nvPicPr>
        <p:blipFill>
          <a:blip r:embed="rId43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05" name="ntof-logo-white.png 70" descr="ntof-logo-white.png"/>
          <p:cNvPicPr/>
          <p:nvPr/>
        </p:nvPicPr>
        <p:blipFill>
          <a:blip r:embed="rId44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06" name="Rectangle 106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07" name="ERC.jpeg 87" descr="ERC.jpeg"/>
          <p:cNvPicPr/>
          <p:nvPr/>
        </p:nvPicPr>
        <p:blipFill>
          <a:blip r:embed="rId45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508" name="Rectangle 107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9" name="Picture 62" descr=""/>
          <p:cNvPicPr/>
          <p:nvPr/>
        </p:nvPicPr>
        <p:blipFill>
          <a:blip r:embed="rId46"/>
          <a:stretch/>
        </p:blipFill>
        <p:spPr>
          <a:xfrm>
            <a:off x="815220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510" name="UoE_Stacked Logo_Black.png 41" descr="UoE_Stacked Logo_Black.png"/>
          <p:cNvPicPr/>
          <p:nvPr/>
        </p:nvPicPr>
        <p:blipFill>
          <a:blip r:embed="rId47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511" name="ERC.jpeg 88" descr="ERC.jpeg"/>
          <p:cNvPicPr/>
          <p:nvPr/>
        </p:nvPicPr>
        <p:blipFill>
          <a:blip r:embed="rId48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12" name="ntof-logo-white.png 71" descr="ntof-logo-white.png"/>
          <p:cNvPicPr/>
          <p:nvPr/>
        </p:nvPicPr>
        <p:blipFill>
          <a:blip r:embed="rId49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13" name="ERC.jpeg 89" descr="ERC.jpeg"/>
          <p:cNvPicPr/>
          <p:nvPr/>
        </p:nvPicPr>
        <p:blipFill>
          <a:blip r:embed="rId50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14" name="ntof-logo-white.png 72" descr="ntof-logo-white.png"/>
          <p:cNvPicPr/>
          <p:nvPr/>
        </p:nvPicPr>
        <p:blipFill>
          <a:blip r:embed="rId51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15" name="Rectangle 108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16" name="ERC.jpeg 90" descr="ERC.jpeg"/>
          <p:cNvPicPr/>
          <p:nvPr/>
        </p:nvPicPr>
        <p:blipFill>
          <a:blip r:embed="rId5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517" name="Rectangle 109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8" name="Picture 63" descr=""/>
          <p:cNvPicPr/>
          <p:nvPr/>
        </p:nvPicPr>
        <p:blipFill>
          <a:blip r:embed="rId53"/>
          <a:stretch/>
        </p:blipFill>
        <p:spPr>
          <a:xfrm>
            <a:off x="8152560" y="303480"/>
            <a:ext cx="1643760" cy="551880"/>
          </a:xfrm>
          <a:prstGeom prst="rect">
            <a:avLst/>
          </a:prstGeom>
          <a:ln w="0">
            <a:noFill/>
          </a:ln>
        </p:spPr>
      </p:pic>
      <p:pic>
        <p:nvPicPr>
          <p:cNvPr id="519" name="UoE_Stacked Logo_Black.png 42" descr="UoE_Stacked Logo_Black.png"/>
          <p:cNvPicPr/>
          <p:nvPr/>
        </p:nvPicPr>
        <p:blipFill>
          <a:blip r:embed="rId54"/>
          <a:stretch/>
        </p:blipFill>
        <p:spPr>
          <a:xfrm>
            <a:off x="1483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520" name="Rectangle 110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Rectangle 111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2" name="Picture 64" descr=""/>
          <p:cNvPicPr/>
          <p:nvPr/>
        </p:nvPicPr>
        <p:blipFill>
          <a:blip r:embed="rId55"/>
          <a:stretch/>
        </p:blipFill>
        <p:spPr>
          <a:xfrm>
            <a:off x="112903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523" name="Picture 65" descr=""/>
          <p:cNvPicPr/>
          <p:nvPr/>
        </p:nvPicPr>
        <p:blipFill>
          <a:blip r:embed="rId56"/>
          <a:stretch/>
        </p:blipFill>
        <p:spPr>
          <a:xfrm>
            <a:off x="14832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524" name="ntof-logo-white.png 73" descr="ntof-logo-white.png"/>
          <p:cNvPicPr/>
          <p:nvPr/>
        </p:nvPicPr>
        <p:blipFill>
          <a:blip r:embed="rId57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25" name="Ruchi Garg                                                77,78Se(n,𝛾) Measurement - Part I                                                26 Nov 21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Rectangle 112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Ruchi Garg                                                77,78Se(n,𝛾) Measurement - Part I                                                26 Nov 22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Ruchi Garg                                                77,78Se(n,𝛾) Measurement - Part I                                                26 Nov 23"/>
          <p:cNvSpPr/>
          <p:nvPr/>
        </p:nvSpPr>
        <p:spPr>
          <a:xfrm>
            <a:off x="11160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Rectangle 113"/>
          <p:cNvSpPr/>
          <p:nvPr/>
        </p:nvSpPr>
        <p:spPr>
          <a:xfrm>
            <a:off x="11160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Ruchi Garg                                                77,78Se(n,𝛾) Measurement - Part I                                                26 Nov 24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531" name="Ruchi Garg                                                77,78Se(n,𝛾) Measurement - Part I                                                26 Nov 25"/>
          <p:cNvSpPr/>
          <p:nvPr/>
        </p:nvSpPr>
        <p:spPr>
          <a:xfrm>
            <a:off x="11016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532" name="Elements heavier than iron are mostly produced via n-capture processes.… 7"/>
          <p:cNvSpPr/>
          <p:nvPr/>
        </p:nvSpPr>
        <p:spPr>
          <a:xfrm>
            <a:off x="5947200" y="540000"/>
            <a:ext cx="1936440" cy="455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Bragg detector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533" name="" descr=""/>
          <p:cNvPicPr/>
          <p:nvPr/>
        </p:nvPicPr>
        <p:blipFill>
          <a:blip r:embed="rId58"/>
          <a:srcRect l="32633" t="41393" r="0" b="0"/>
          <a:stretch/>
        </p:blipFill>
        <p:spPr>
          <a:xfrm>
            <a:off x="7882920" y="973800"/>
            <a:ext cx="4926600" cy="5714640"/>
          </a:xfrm>
          <a:prstGeom prst="rect">
            <a:avLst/>
          </a:prstGeom>
          <a:ln w="0">
            <a:noFill/>
          </a:ln>
        </p:spPr>
      </p:pic>
      <p:sp>
        <p:nvSpPr>
          <p:cNvPr id="534" name="Straight Arrow Connector 2"/>
          <p:cNvSpPr/>
          <p:nvPr/>
        </p:nvSpPr>
        <p:spPr>
          <a:xfrm flipH="1" rot="9061200">
            <a:off x="10172160" y="2770920"/>
            <a:ext cx="709920" cy="413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Elements heavier than iron are mostly produced via n-capture processes.… 8"/>
          <p:cNvSpPr/>
          <p:nvPr/>
        </p:nvSpPr>
        <p:spPr>
          <a:xfrm>
            <a:off x="10905480" y="6925320"/>
            <a:ext cx="1936440" cy="455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Timing detectors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536" name="Straight Arrow Connector 3"/>
          <p:cNvSpPr/>
          <p:nvPr/>
        </p:nvSpPr>
        <p:spPr>
          <a:xfrm rot="10753200">
            <a:off x="10989360" y="2844720"/>
            <a:ext cx="372240" cy="3994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37" name="Picture 66" descr=""/>
          <p:cNvPicPr/>
          <p:nvPr/>
        </p:nvPicPr>
        <p:blipFill>
          <a:blip r:embed="rId59"/>
          <a:stretch/>
        </p:blipFill>
        <p:spPr>
          <a:xfrm>
            <a:off x="11520" y="5867640"/>
            <a:ext cx="9527400" cy="3583440"/>
          </a:xfrm>
          <a:prstGeom prst="rect">
            <a:avLst/>
          </a:prstGeom>
          <a:ln w="0">
            <a:noFill/>
          </a:ln>
        </p:spPr>
      </p:pic>
      <p:sp>
        <p:nvSpPr>
          <p:cNvPr id="538" name="TextBox 15"/>
          <p:cNvSpPr/>
          <p:nvPr/>
        </p:nvSpPr>
        <p:spPr>
          <a:xfrm>
            <a:off x="7258680" y="6623640"/>
            <a:ext cx="885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 baseline="30000">
                <a:solidFill>
                  <a:srgbClr val="ffffff"/>
                </a:solidFill>
                <a:latin typeface="Calibri"/>
                <a:ea typeface="Calibri"/>
              </a:rPr>
              <a:t>EAR1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539" name="TextBox 16"/>
          <p:cNvSpPr/>
          <p:nvPr/>
        </p:nvSpPr>
        <p:spPr>
          <a:xfrm>
            <a:off x="2997360" y="6572160"/>
            <a:ext cx="885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 baseline="30000">
                <a:solidFill>
                  <a:srgbClr val="ffffff"/>
                </a:solidFill>
                <a:latin typeface="Calibri"/>
                <a:ea typeface="Calibri"/>
              </a:rPr>
              <a:t>EAR2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540" name="TextBox 20"/>
          <p:cNvSpPr/>
          <p:nvPr/>
        </p:nvSpPr>
        <p:spPr>
          <a:xfrm>
            <a:off x="4680000" y="8288640"/>
            <a:ext cx="4318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 baseline="30000">
                <a:solidFill>
                  <a:srgbClr val="ffffff"/>
                </a:solidFill>
                <a:latin typeface="Calibri"/>
                <a:ea typeface="Calibri"/>
              </a:rPr>
              <a:t>185 m beamline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541" name="TextBox 21"/>
          <p:cNvSpPr/>
          <p:nvPr/>
        </p:nvSpPr>
        <p:spPr>
          <a:xfrm>
            <a:off x="2671200" y="7574040"/>
            <a:ext cx="2547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3600" spc="-1" strike="noStrike" baseline="30000">
                <a:solidFill>
                  <a:srgbClr val="ffffff"/>
                </a:solidFill>
                <a:latin typeface="Calibri"/>
                <a:ea typeface="Calibri"/>
              </a:rPr>
              <a:t>20 m beamline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542" name="Straight Arrow Connector 5"/>
          <p:cNvSpPr/>
          <p:nvPr/>
        </p:nvSpPr>
        <p:spPr>
          <a:xfrm flipH="1" rot="9925800">
            <a:off x="9036360" y="4503960"/>
            <a:ext cx="232920" cy="99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Elements heavier than iron are mostly produced via n-capture processes.… 9"/>
          <p:cNvSpPr/>
          <p:nvPr/>
        </p:nvSpPr>
        <p:spPr>
          <a:xfrm>
            <a:off x="7800480" y="5053320"/>
            <a:ext cx="1936440" cy="455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Trebuchet MS"/>
                <a:ea typeface="Calibri"/>
              </a:rPr>
              <a:t>Neutrons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544" name="Straight Arrow Connector 1"/>
          <p:cNvSpPr/>
          <p:nvPr/>
        </p:nvSpPr>
        <p:spPr>
          <a:xfrm flipV="1" rot="2188200">
            <a:off x="7524720" y="489600"/>
            <a:ext cx="3843720" cy="176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Straight Arrow Connector 4"/>
          <p:cNvSpPr/>
          <p:nvPr/>
        </p:nvSpPr>
        <p:spPr>
          <a:xfrm flipH="1" rot="9592200">
            <a:off x="9562320" y="2812680"/>
            <a:ext cx="710280" cy="546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Elements heavier than iron are mostly produced via n-capture processes.… 18"/>
          <p:cNvSpPr/>
          <p:nvPr/>
        </p:nvSpPr>
        <p:spPr>
          <a:xfrm>
            <a:off x="10207080" y="8231400"/>
            <a:ext cx="638280" cy="455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 baseline="33000">
                <a:solidFill>
                  <a:srgbClr val="000000"/>
                </a:solidFill>
                <a:latin typeface="Trebuchet MS"/>
                <a:ea typeface="Calibri"/>
              </a:rPr>
              <a:t>235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U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547" name="Rectangle 28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Rectangle 29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9" name="Picture 93" descr=""/>
          <p:cNvPicPr/>
          <p:nvPr/>
        </p:nvPicPr>
        <p:blipFill>
          <a:blip r:embed="rId60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550" name="ntof-logo-white.png 8" descr="ntof-logo-white.png"/>
          <p:cNvPicPr/>
          <p:nvPr/>
        </p:nvPicPr>
        <p:blipFill>
          <a:blip r:embed="rId61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UoE_Stacked Logo_Black.png 43" descr="UoE_Stacked Logo_Black.png"/>
          <p:cNvPicPr/>
          <p:nvPr/>
        </p:nvPicPr>
        <p:blipFill>
          <a:blip r:embed="rId1"/>
          <a:stretch/>
        </p:blipFill>
        <p:spPr>
          <a:xfrm>
            <a:off x="1465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552" name="Rectangle 114"/>
          <p:cNvSpPr/>
          <p:nvPr/>
        </p:nvSpPr>
        <p:spPr>
          <a:xfrm>
            <a:off x="113040" y="926172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Ruchi Garg                                                77,78Se(n,𝛾) Measurement - Part I                                                26 Nov 26"/>
          <p:cNvSpPr/>
          <p:nvPr/>
        </p:nvSpPr>
        <p:spPr>
          <a:xfrm>
            <a:off x="11304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276120" y="965520"/>
            <a:ext cx="11494080" cy="67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200" spc="-1" strike="noStrike">
                <a:solidFill>
                  <a:srgbClr val="365b9d"/>
                </a:solidFill>
                <a:latin typeface="Trebuchet MS"/>
                <a:ea typeface="Trebuchet MS"/>
              </a:rPr>
              <a:t>Test results</a:t>
            </a:r>
            <a:endParaRPr b="0" lang="en-GB" sz="4200" spc="-1" strike="noStrike">
              <a:latin typeface="Arial"/>
            </a:endParaRPr>
          </a:p>
        </p:txBody>
      </p:sp>
      <p:sp>
        <p:nvSpPr>
          <p:cNvPr id="555" name="Rectangle 115"/>
          <p:cNvSpPr/>
          <p:nvPr/>
        </p:nvSpPr>
        <p:spPr>
          <a:xfrm>
            <a:off x="11304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Ruchi Garg                                                77,78Se(n,𝛾) Measurement - Part I                                                26 Nov 27"/>
          <p:cNvSpPr/>
          <p:nvPr/>
        </p:nvSpPr>
        <p:spPr>
          <a:xfrm>
            <a:off x="11304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57" name="ERC.jpeg 91" descr="ERC.jpeg"/>
          <p:cNvPicPr/>
          <p:nvPr/>
        </p:nvPicPr>
        <p:blipFill>
          <a:blip r:embed="rId2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58" name="ntof-logo-white.png 74" descr="ntof-logo-white.png"/>
          <p:cNvPicPr/>
          <p:nvPr/>
        </p:nvPicPr>
        <p:blipFill>
          <a:blip r:embed="rId3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59" name="ERC.jpeg 92" descr="ERC.jpeg"/>
          <p:cNvPicPr/>
          <p:nvPr/>
        </p:nvPicPr>
        <p:blipFill>
          <a:blip r:embed="rId4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60" name="ntof-logo-white.png 75" descr="ntof-logo-white.png"/>
          <p:cNvPicPr/>
          <p:nvPr/>
        </p:nvPicPr>
        <p:blipFill>
          <a:blip r:embed="rId5"/>
          <a:stretch/>
        </p:blipFill>
        <p:spPr>
          <a:xfrm>
            <a:off x="87973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61" name="Rectangle 116"/>
          <p:cNvSpPr/>
          <p:nvPr/>
        </p:nvSpPr>
        <p:spPr>
          <a:xfrm>
            <a:off x="78829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62" name="ERC.jpeg 93" descr="ERC.jpeg"/>
          <p:cNvPicPr/>
          <p:nvPr/>
        </p:nvPicPr>
        <p:blipFill>
          <a:blip r:embed="rId6"/>
          <a:stretch/>
        </p:blipFill>
        <p:spPr>
          <a:xfrm>
            <a:off x="1117368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563" name="Rectangle 117"/>
          <p:cNvSpPr/>
          <p:nvPr/>
        </p:nvSpPr>
        <p:spPr>
          <a:xfrm>
            <a:off x="86868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4" name="UoE_Stacked Logo_Black.png 44" descr="UoE_Stacked Logo_Black.png"/>
          <p:cNvPicPr/>
          <p:nvPr/>
        </p:nvPicPr>
        <p:blipFill>
          <a:blip r:embed="rId7"/>
          <a:stretch/>
        </p:blipFill>
        <p:spPr>
          <a:xfrm>
            <a:off x="14688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565" name="ERC.jpeg 94" descr="ERC.jpeg"/>
          <p:cNvPicPr/>
          <p:nvPr/>
        </p:nvPicPr>
        <p:blipFill>
          <a:blip r:embed="rId8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66" name="ntof-logo-white.png 76" descr="ntof-logo-white.png"/>
          <p:cNvPicPr/>
          <p:nvPr/>
        </p:nvPicPr>
        <p:blipFill>
          <a:blip r:embed="rId9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67" name="ERC.jpeg 95" descr="ERC.jpeg"/>
          <p:cNvPicPr/>
          <p:nvPr/>
        </p:nvPicPr>
        <p:blipFill>
          <a:blip r:embed="rId10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68" name="ntof-logo-white.png 77" descr="ntof-logo-white.png"/>
          <p:cNvPicPr/>
          <p:nvPr/>
        </p:nvPicPr>
        <p:blipFill>
          <a:blip r:embed="rId11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69" name="Rectangle 118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70" name="ERC.jpeg 96" descr="ERC.jpeg"/>
          <p:cNvPicPr/>
          <p:nvPr/>
        </p:nvPicPr>
        <p:blipFill>
          <a:blip r:embed="rId12"/>
          <a:stretch/>
        </p:blipFill>
        <p:spPr>
          <a:xfrm>
            <a:off x="1117404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571" name="Rectangle 119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72" name="UoE_Stacked Logo_Black.png 45" descr="UoE_Stacked Logo_Black.png"/>
          <p:cNvPicPr/>
          <p:nvPr/>
        </p:nvPicPr>
        <p:blipFill>
          <a:blip r:embed="rId13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573" name="ERC.jpeg 97" descr="ERC.jpeg"/>
          <p:cNvPicPr/>
          <p:nvPr/>
        </p:nvPicPr>
        <p:blipFill>
          <a:blip r:embed="rId1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74" name="ntof-logo-white.png 78" descr="ntof-logo-white.png"/>
          <p:cNvPicPr/>
          <p:nvPr/>
        </p:nvPicPr>
        <p:blipFill>
          <a:blip r:embed="rId15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75" name="ERC.jpeg 98" descr="ERC.jpeg"/>
          <p:cNvPicPr/>
          <p:nvPr/>
        </p:nvPicPr>
        <p:blipFill>
          <a:blip r:embed="rId16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76" name="ntof-logo-white.png 79" descr="ntof-logo-white.png"/>
          <p:cNvPicPr/>
          <p:nvPr/>
        </p:nvPicPr>
        <p:blipFill>
          <a:blip r:embed="rId17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77" name="Rectangle 120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78" name="ERC.jpeg 99" descr="ERC.jpeg"/>
          <p:cNvPicPr/>
          <p:nvPr/>
        </p:nvPicPr>
        <p:blipFill>
          <a:blip r:embed="rId18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579" name="Rectangle 121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0" name="UoE_Stacked Logo_Black.png 46" descr="UoE_Stacked Logo_Black.png"/>
          <p:cNvPicPr/>
          <p:nvPr/>
        </p:nvPicPr>
        <p:blipFill>
          <a:blip r:embed="rId19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581" name="ERC.jpeg 100" descr="ERC.jpeg"/>
          <p:cNvPicPr/>
          <p:nvPr/>
        </p:nvPicPr>
        <p:blipFill>
          <a:blip r:embed="rId20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82" name="ntof-logo-white.png 80" descr="ntof-logo-white.png"/>
          <p:cNvPicPr/>
          <p:nvPr/>
        </p:nvPicPr>
        <p:blipFill>
          <a:blip r:embed="rId21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83" name="ERC.jpeg 101" descr="ERC.jpeg"/>
          <p:cNvPicPr/>
          <p:nvPr/>
        </p:nvPicPr>
        <p:blipFill>
          <a:blip r:embed="rId22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84" name="ntof-logo-white.png 81" descr="ntof-logo-white.png"/>
          <p:cNvPicPr/>
          <p:nvPr/>
        </p:nvPicPr>
        <p:blipFill>
          <a:blip r:embed="rId23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85" name="Rectangle 122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86" name="ERC.jpeg 102" descr="ERC.jpeg"/>
          <p:cNvPicPr/>
          <p:nvPr/>
        </p:nvPicPr>
        <p:blipFill>
          <a:blip r:embed="rId24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587" name="Rectangle 123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8" name="UoE_Stacked Logo_Black.png 47" descr="UoE_Stacked Logo_Black.png"/>
          <p:cNvPicPr/>
          <p:nvPr/>
        </p:nvPicPr>
        <p:blipFill>
          <a:blip r:embed="rId25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589" name="Rectangle 124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Rectangle 125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1" name="Picture 71" descr=""/>
          <p:cNvPicPr/>
          <p:nvPr/>
        </p:nvPicPr>
        <p:blipFill>
          <a:blip r:embed="rId26"/>
          <a:stretch/>
        </p:blipFill>
        <p:spPr>
          <a:xfrm>
            <a:off x="1128996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592" name="Picture 72" descr=""/>
          <p:cNvPicPr/>
          <p:nvPr/>
        </p:nvPicPr>
        <p:blipFill>
          <a:blip r:embed="rId27"/>
          <a:stretch/>
        </p:blipFill>
        <p:spPr>
          <a:xfrm>
            <a:off x="14796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593" name="ntof-logo-white.png 82" descr="ntof-logo-white.png"/>
          <p:cNvPicPr/>
          <p:nvPr/>
        </p:nvPicPr>
        <p:blipFill>
          <a:blip r:embed="rId28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94" name="UoE_Stacked Logo_Black.png 48" descr="UoE_Stacked Logo_Black.png"/>
          <p:cNvPicPr/>
          <p:nvPr/>
        </p:nvPicPr>
        <p:blipFill>
          <a:blip r:embed="rId29"/>
          <a:stretch/>
        </p:blipFill>
        <p:spPr>
          <a:xfrm>
            <a:off x="14724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595" name="ERC.jpeg 103" descr="ERC.jpeg"/>
          <p:cNvPicPr/>
          <p:nvPr/>
        </p:nvPicPr>
        <p:blipFill>
          <a:blip r:embed="rId30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96" name="ntof-logo-white.png 83" descr="ntof-logo-white.png"/>
          <p:cNvPicPr/>
          <p:nvPr/>
        </p:nvPicPr>
        <p:blipFill>
          <a:blip r:embed="rId31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597" name="ERC.jpeg 104" descr="ERC.jpeg"/>
          <p:cNvPicPr/>
          <p:nvPr/>
        </p:nvPicPr>
        <p:blipFill>
          <a:blip r:embed="rId32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598" name="ntof-logo-white.png 84" descr="ntof-logo-white.png"/>
          <p:cNvPicPr/>
          <p:nvPr/>
        </p:nvPicPr>
        <p:blipFill>
          <a:blip r:embed="rId33"/>
          <a:stretch/>
        </p:blipFill>
        <p:spPr>
          <a:xfrm>
            <a:off x="879804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599" name="Rectangle 126"/>
          <p:cNvSpPr/>
          <p:nvPr/>
        </p:nvSpPr>
        <p:spPr>
          <a:xfrm>
            <a:off x="788364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00" name="ERC.jpeg 105" descr="ERC.jpeg"/>
          <p:cNvPicPr/>
          <p:nvPr/>
        </p:nvPicPr>
        <p:blipFill>
          <a:blip r:embed="rId34"/>
          <a:stretch/>
        </p:blipFill>
        <p:spPr>
          <a:xfrm>
            <a:off x="1117440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01" name="Rectangle 127"/>
          <p:cNvSpPr/>
          <p:nvPr/>
        </p:nvSpPr>
        <p:spPr>
          <a:xfrm>
            <a:off x="868752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2" name="UoE_Stacked Logo_Black.png 49" descr="UoE_Stacked Logo_Black.png"/>
          <p:cNvPicPr/>
          <p:nvPr/>
        </p:nvPicPr>
        <p:blipFill>
          <a:blip r:embed="rId35"/>
          <a:stretch/>
        </p:blipFill>
        <p:spPr>
          <a:xfrm>
            <a:off x="14760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03" name="ERC.jpeg 106" descr="ERC.jpeg"/>
          <p:cNvPicPr/>
          <p:nvPr/>
        </p:nvPicPr>
        <p:blipFill>
          <a:blip r:embed="rId36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04" name="ntof-logo-white.png 85" descr="ntof-logo-white.png"/>
          <p:cNvPicPr/>
          <p:nvPr/>
        </p:nvPicPr>
        <p:blipFill>
          <a:blip r:embed="rId37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05" name="ERC.jpeg 107" descr="ERC.jpeg"/>
          <p:cNvPicPr/>
          <p:nvPr/>
        </p:nvPicPr>
        <p:blipFill>
          <a:blip r:embed="rId38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06" name="ntof-logo-white.png 86" descr="ntof-logo-white.png"/>
          <p:cNvPicPr/>
          <p:nvPr/>
        </p:nvPicPr>
        <p:blipFill>
          <a:blip r:embed="rId39"/>
          <a:stretch/>
        </p:blipFill>
        <p:spPr>
          <a:xfrm>
            <a:off x="879840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07" name="Rectangle 128"/>
          <p:cNvSpPr/>
          <p:nvPr/>
        </p:nvSpPr>
        <p:spPr>
          <a:xfrm>
            <a:off x="788400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08" name="ERC.jpeg 108" descr="ERC.jpeg"/>
          <p:cNvPicPr/>
          <p:nvPr/>
        </p:nvPicPr>
        <p:blipFill>
          <a:blip r:embed="rId40"/>
          <a:stretch/>
        </p:blipFill>
        <p:spPr>
          <a:xfrm>
            <a:off x="1117476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09" name="Rectangle 129"/>
          <p:cNvSpPr/>
          <p:nvPr/>
        </p:nvSpPr>
        <p:spPr>
          <a:xfrm>
            <a:off x="868788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0" name="UoE_Stacked Logo_Black.png 50" descr="UoE_Stacked Logo_Black.png"/>
          <p:cNvPicPr/>
          <p:nvPr/>
        </p:nvPicPr>
        <p:blipFill>
          <a:blip r:embed="rId41"/>
          <a:stretch/>
        </p:blipFill>
        <p:spPr>
          <a:xfrm>
            <a:off x="147960" y="124560"/>
            <a:ext cx="2808000" cy="672840"/>
          </a:xfrm>
          <a:prstGeom prst="rect">
            <a:avLst/>
          </a:prstGeom>
          <a:ln w="12700">
            <a:noFill/>
          </a:ln>
        </p:spPr>
      </p:pic>
      <p:pic>
        <p:nvPicPr>
          <p:cNvPr id="611" name="ERC.jpeg 109" descr="ERC.jpeg"/>
          <p:cNvPicPr/>
          <p:nvPr/>
        </p:nvPicPr>
        <p:blipFill>
          <a:blip r:embed="rId42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12" name="ntof-logo-white.png 87" descr="ntof-logo-white.png"/>
          <p:cNvPicPr/>
          <p:nvPr/>
        </p:nvPicPr>
        <p:blipFill>
          <a:blip r:embed="rId43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13" name="ERC.jpeg 110" descr="ERC.jpeg"/>
          <p:cNvPicPr/>
          <p:nvPr/>
        </p:nvPicPr>
        <p:blipFill>
          <a:blip r:embed="rId44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pic>
        <p:nvPicPr>
          <p:cNvPr id="614" name="ntof-logo-white.png 88" descr="ntof-logo-white.png"/>
          <p:cNvPicPr/>
          <p:nvPr/>
        </p:nvPicPr>
        <p:blipFill>
          <a:blip r:embed="rId45"/>
          <a:stretch/>
        </p:blipFill>
        <p:spPr>
          <a:xfrm>
            <a:off x="879876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15" name="Rectangle 130"/>
          <p:cNvSpPr/>
          <p:nvPr/>
        </p:nvSpPr>
        <p:spPr>
          <a:xfrm>
            <a:off x="788436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16" name="ERC.jpeg 111" descr="ERC.jpeg"/>
          <p:cNvPicPr/>
          <p:nvPr/>
        </p:nvPicPr>
        <p:blipFill>
          <a:blip r:embed="rId46"/>
          <a:stretch/>
        </p:blipFill>
        <p:spPr>
          <a:xfrm>
            <a:off x="11175120" y="128160"/>
            <a:ext cx="1792080" cy="857160"/>
          </a:xfrm>
          <a:prstGeom prst="rect">
            <a:avLst/>
          </a:prstGeom>
          <a:ln w="12700">
            <a:noFill/>
          </a:ln>
        </p:spPr>
      </p:pic>
      <p:sp>
        <p:nvSpPr>
          <p:cNvPr id="617" name="Rectangle 131"/>
          <p:cNvSpPr/>
          <p:nvPr/>
        </p:nvSpPr>
        <p:spPr>
          <a:xfrm>
            <a:off x="868824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8" name="UoE_Stacked Logo_Black.png 51" descr="UoE_Stacked Logo_Black.png"/>
          <p:cNvPicPr/>
          <p:nvPr/>
        </p:nvPicPr>
        <p:blipFill>
          <a:blip r:embed="rId47"/>
          <a:stretch/>
        </p:blipFill>
        <p:spPr>
          <a:xfrm>
            <a:off x="148320" y="124560"/>
            <a:ext cx="2808000" cy="672840"/>
          </a:xfrm>
          <a:prstGeom prst="rect">
            <a:avLst/>
          </a:prstGeom>
          <a:ln w="12700">
            <a:noFill/>
          </a:ln>
        </p:spPr>
      </p:pic>
      <p:sp>
        <p:nvSpPr>
          <p:cNvPr id="619" name="Rectangle 132"/>
          <p:cNvSpPr/>
          <p:nvPr/>
        </p:nvSpPr>
        <p:spPr>
          <a:xfrm>
            <a:off x="788472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Rectangle 133"/>
          <p:cNvSpPr/>
          <p:nvPr/>
        </p:nvSpPr>
        <p:spPr>
          <a:xfrm>
            <a:off x="868860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1" name="Picture 76" descr=""/>
          <p:cNvPicPr/>
          <p:nvPr/>
        </p:nvPicPr>
        <p:blipFill>
          <a:blip r:embed="rId48"/>
          <a:stretch/>
        </p:blipFill>
        <p:spPr>
          <a:xfrm>
            <a:off x="1129032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622" name="Picture 77" descr=""/>
          <p:cNvPicPr/>
          <p:nvPr/>
        </p:nvPicPr>
        <p:blipFill>
          <a:blip r:embed="rId49"/>
          <a:stretch/>
        </p:blipFill>
        <p:spPr>
          <a:xfrm>
            <a:off x="148320" y="0"/>
            <a:ext cx="2912400" cy="978480"/>
          </a:xfrm>
          <a:prstGeom prst="rect">
            <a:avLst/>
          </a:prstGeom>
          <a:ln w="0">
            <a:noFill/>
          </a:ln>
        </p:spPr>
      </p:pic>
      <p:pic>
        <p:nvPicPr>
          <p:cNvPr id="623" name="ntof-logo-white.png 89" descr="ntof-logo-white.png"/>
          <p:cNvPicPr/>
          <p:nvPr/>
        </p:nvPicPr>
        <p:blipFill>
          <a:blip r:embed="rId50"/>
          <a:stretch/>
        </p:blipFill>
        <p:spPr>
          <a:xfrm>
            <a:off x="8799120" y="60120"/>
            <a:ext cx="1300680" cy="801720"/>
          </a:xfrm>
          <a:prstGeom prst="rect">
            <a:avLst/>
          </a:prstGeom>
          <a:ln w="12700">
            <a:noFill/>
          </a:ln>
        </p:spPr>
      </p:pic>
      <p:sp>
        <p:nvSpPr>
          <p:cNvPr id="624" name="Ruchi Garg                                                77,78Se(n,𝛾) Measurement - Part I                                                26 Nov 28"/>
          <p:cNvSpPr/>
          <p:nvPr/>
        </p:nvSpPr>
        <p:spPr>
          <a:xfrm>
            <a:off x="11232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Rectangle 134"/>
          <p:cNvSpPr/>
          <p:nvPr/>
        </p:nvSpPr>
        <p:spPr>
          <a:xfrm>
            <a:off x="11232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Ruchi Garg                                                77,78Se(n,𝛾) Measurement - Part I                                                26 Nov 29"/>
          <p:cNvSpPr/>
          <p:nvPr/>
        </p:nvSpPr>
        <p:spPr>
          <a:xfrm>
            <a:off x="11232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Ruchi Garg                                                77,78Se(n,𝛾) Measurement - Part I                                                26 Nov 30"/>
          <p:cNvSpPr/>
          <p:nvPr/>
        </p:nvSpPr>
        <p:spPr>
          <a:xfrm>
            <a:off x="111600" y="939960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Rectangle 135"/>
          <p:cNvSpPr/>
          <p:nvPr/>
        </p:nvSpPr>
        <p:spPr>
          <a:xfrm>
            <a:off x="111600" y="9296280"/>
            <a:ext cx="12852720" cy="4557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Ruchi Garg                                                77,78Se(n,𝛾) Measurement - Part I                                                26 Nov 31"/>
          <p:cNvSpPr/>
          <p:nvPr/>
        </p:nvSpPr>
        <p:spPr>
          <a:xfrm>
            <a:off x="11160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630" name="Ruchi Garg                                                77,78Se(n,𝛾) Measurement - Part I                                                26 Nov 32"/>
          <p:cNvSpPr/>
          <p:nvPr/>
        </p:nvSpPr>
        <p:spPr>
          <a:xfrm>
            <a:off x="110160" y="9434160"/>
            <a:ext cx="12777120" cy="307080"/>
          </a:xfrm>
          <a:prstGeom prst="rect">
            <a:avLst/>
          </a:prstGeom>
          <a:noFill/>
          <a:ln w="6350">
            <a:solidFill>
              <a:srgbClr val="7395d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20880" rIns="20880" tIns="20880" bIns="2088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Nikolay Sosnin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IOP 2025       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 April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2025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631" name="Elements heavier than iron are mostly produced via n-capture processes.… 11"/>
          <p:cNvSpPr/>
          <p:nvPr/>
        </p:nvSpPr>
        <p:spPr>
          <a:xfrm>
            <a:off x="8596080" y="3394800"/>
            <a:ext cx="2854080" cy="45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87280" indent="-285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Thermal neutrons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632" name="Rectangle 136"/>
          <p:cNvSpPr/>
          <p:nvPr/>
        </p:nvSpPr>
        <p:spPr>
          <a:xfrm rot="42000">
            <a:off x="3261600" y="7122240"/>
            <a:ext cx="1634400" cy="80640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Rectangle 138"/>
          <p:cNvSpPr/>
          <p:nvPr/>
        </p:nvSpPr>
        <p:spPr>
          <a:xfrm rot="42000">
            <a:off x="2599200" y="7058520"/>
            <a:ext cx="1634400" cy="114588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34" name="" descr=""/>
          <p:cNvPicPr/>
          <p:nvPr/>
        </p:nvPicPr>
        <p:blipFill>
          <a:blip r:embed="rId51"/>
          <a:stretch/>
        </p:blipFill>
        <p:spPr>
          <a:xfrm>
            <a:off x="0" y="3006720"/>
            <a:ext cx="6455520" cy="6426360"/>
          </a:xfrm>
          <a:prstGeom prst="rect">
            <a:avLst/>
          </a:prstGeom>
          <a:ln w="0">
            <a:noFill/>
          </a:ln>
        </p:spPr>
      </p:pic>
      <p:pic>
        <p:nvPicPr>
          <p:cNvPr id="635" name="" descr=""/>
          <p:cNvPicPr/>
          <p:nvPr/>
        </p:nvPicPr>
        <p:blipFill>
          <a:blip r:embed="rId52"/>
          <a:stretch/>
        </p:blipFill>
        <p:spPr>
          <a:xfrm>
            <a:off x="6276960" y="3763080"/>
            <a:ext cx="6726600" cy="3869280"/>
          </a:xfrm>
          <a:prstGeom prst="rect">
            <a:avLst/>
          </a:prstGeom>
          <a:ln w="0">
            <a:noFill/>
          </a:ln>
        </p:spPr>
      </p:pic>
      <p:sp>
        <p:nvSpPr>
          <p:cNvPr id="636" name="Elements heavier than iron are mostly produced via n-capture processes.… 24"/>
          <p:cNvSpPr/>
          <p:nvPr/>
        </p:nvSpPr>
        <p:spPr>
          <a:xfrm rot="16172400">
            <a:off x="5373720" y="4312800"/>
            <a:ext cx="1887480" cy="2606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KE (arb.)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637" name="Elements heavier than iron are mostly produced via n-capture processes.… 25"/>
          <p:cNvSpPr/>
          <p:nvPr/>
        </p:nvSpPr>
        <p:spPr>
          <a:xfrm>
            <a:off x="11237040" y="7471440"/>
            <a:ext cx="1296000" cy="26064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44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  <a:ea typeface="Calibri"/>
              </a:rPr>
              <a:t>TOF (ns)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638" name="Rectangle 30"/>
          <p:cNvSpPr/>
          <p:nvPr/>
        </p:nvSpPr>
        <p:spPr>
          <a:xfrm>
            <a:off x="7883280" y="60480"/>
            <a:ext cx="912960" cy="912960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Rectangle 31"/>
          <p:cNvSpPr/>
          <p:nvPr/>
        </p:nvSpPr>
        <p:spPr>
          <a:xfrm>
            <a:off x="8687160" y="10800"/>
            <a:ext cx="1128240" cy="962640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0" name="Picture 94" descr=""/>
          <p:cNvPicPr/>
          <p:nvPr/>
        </p:nvPicPr>
        <p:blipFill>
          <a:blip r:embed="rId53"/>
          <a:stretch/>
        </p:blipFill>
        <p:spPr>
          <a:xfrm>
            <a:off x="11288880" y="0"/>
            <a:ext cx="1715040" cy="1126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641" name="ntof-logo-white.png 9" descr="ntof-logo-white.png"/>
          <p:cNvPicPr/>
          <p:nvPr/>
        </p:nvPicPr>
        <p:blipFill>
          <a:blip r:embed="rId54"/>
          <a:stretch/>
        </p:blipFill>
        <p:spPr>
          <a:xfrm>
            <a:off x="8797680" y="60120"/>
            <a:ext cx="1300680" cy="801720"/>
          </a:xfrm>
          <a:prstGeom prst="rect">
            <a:avLst/>
          </a:prstGeom>
          <a:ln w="12700">
            <a:noFill/>
          </a:ln>
        </p:spPr>
      </p:pic>
      <p:pic>
        <p:nvPicPr>
          <p:cNvPr id="642" name="Picture 95" descr="Blue text on a black background&#10;&#10;Description automatically generated"/>
          <p:cNvPicPr/>
          <p:nvPr/>
        </p:nvPicPr>
        <p:blipFill>
          <a:blip r:embed="rId55"/>
          <a:stretch/>
        </p:blipFill>
        <p:spPr>
          <a:xfrm>
            <a:off x="7082640" y="186120"/>
            <a:ext cx="1860480" cy="6109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6" descr="A white emblem with a person holding a torch&#10;&#10;Description automatically generated"/>
          <p:cNvPicPr/>
          <p:nvPr/>
        </p:nvPicPr>
        <p:blipFill>
          <a:blip r:embed="rId56"/>
          <a:stretch/>
        </p:blipFill>
        <p:spPr>
          <a:xfrm>
            <a:off x="9471600" y="973440"/>
            <a:ext cx="815040" cy="815040"/>
          </a:xfrm>
          <a:prstGeom prst="rect">
            <a:avLst/>
          </a:prstGeom>
          <a:ln w="0">
            <a:noFill/>
          </a:ln>
        </p:spPr>
      </p:pic>
      <p:pic>
        <p:nvPicPr>
          <p:cNvPr id="644" name="" descr=""/>
          <p:cNvPicPr/>
          <p:nvPr/>
        </p:nvPicPr>
        <p:blipFill>
          <a:blip r:embed="rId57"/>
          <a:stretch/>
        </p:blipFill>
        <p:spPr>
          <a:xfrm>
            <a:off x="8398800" y="973440"/>
            <a:ext cx="866880" cy="86688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97" descr="A black background with a black square&#10;&#10;Description automatically generated with medium confidence"/>
          <p:cNvPicPr/>
          <p:nvPr/>
        </p:nvPicPr>
        <p:blipFill>
          <a:blip r:embed="rId58"/>
          <a:stretch/>
        </p:blipFill>
        <p:spPr>
          <a:xfrm>
            <a:off x="10476720" y="1126440"/>
            <a:ext cx="2528280" cy="6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1940</TotalTime>
  <Application>LibreOffice/7.3.7.2$Linux_X86_64 LibreOffice_project/30$Build-2</Application>
  <AppVersion>15.0000</AppVersion>
  <Words>1522</Words>
  <Paragraphs>135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en-GB</dc:language>
  <cp:lastModifiedBy/>
  <dcterms:modified xsi:type="dcterms:W3CDTF">2025-04-23T20:40:39Z</dcterms:modified>
  <cp:revision>144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Custom</vt:lpwstr>
  </property>
  <property fmtid="{D5CDD505-2E9C-101B-9397-08002B2CF9AE}" pid="4" name="Slides">
    <vt:i4>13</vt:i4>
  </property>
</Properties>
</file>