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71" r:id="rId5"/>
    <p:sldId id="259" r:id="rId6"/>
    <p:sldId id="275" r:id="rId7"/>
    <p:sldId id="262" r:id="rId8"/>
    <p:sldId id="273" r:id="rId9"/>
    <p:sldId id="261" r:id="rId10"/>
    <p:sldId id="270" r:id="rId11"/>
    <p:sldId id="263" r:id="rId12"/>
    <p:sldId id="264" r:id="rId13"/>
    <p:sldId id="267" r:id="rId14"/>
    <p:sldId id="265" r:id="rId15"/>
    <p:sldId id="268" r:id="rId16"/>
    <p:sldId id="266" r:id="rId17"/>
    <p:sldId id="274" r:id="rId18"/>
    <p:sldId id="272" r:id="rId19"/>
    <p:sldId id="276" r:id="rId20"/>
    <p:sldId id="277" r:id="rId21"/>
    <p:sldId id="26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00CCFF"/>
    <a:srgbClr val="FFFF71"/>
    <a:srgbClr val="FFFF66"/>
    <a:srgbClr val="FF6699"/>
    <a:srgbClr val="99FF99"/>
    <a:srgbClr val="FF6600"/>
    <a:srgbClr val="CC00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3A7FC7-5475-47E5-A657-47F03C3DCD3D}" v="287" dt="2025-04-15T13:43:08.6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782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ye Rowntree" userId="375813d207c62ca8" providerId="LiveId" clId="{433A7FC7-5475-47E5-A657-47F03C3DCD3D}"/>
    <pc:docChg chg="undo redo custSel addSld delSld modSld sldOrd">
      <pc:chgData name="Faye Rowntree" userId="375813d207c62ca8" providerId="LiveId" clId="{433A7FC7-5475-47E5-A657-47F03C3DCD3D}" dt="2025-04-15T13:43:21.073" v="7620" actId="1076"/>
      <pc:docMkLst>
        <pc:docMk/>
      </pc:docMkLst>
      <pc:sldChg chg="modSp mod">
        <pc:chgData name="Faye Rowntree" userId="375813d207c62ca8" providerId="LiveId" clId="{433A7FC7-5475-47E5-A657-47F03C3DCD3D}" dt="2025-04-15T10:58:22.635" v="6946" actId="1076"/>
        <pc:sldMkLst>
          <pc:docMk/>
          <pc:sldMk cId="2072346694" sldId="256"/>
        </pc:sldMkLst>
        <pc:spChg chg="mod">
          <ac:chgData name="Faye Rowntree" userId="375813d207c62ca8" providerId="LiveId" clId="{433A7FC7-5475-47E5-A657-47F03C3DCD3D}" dt="2025-04-15T10:58:22.635" v="6946" actId="1076"/>
          <ac:spMkLst>
            <pc:docMk/>
            <pc:sldMk cId="2072346694" sldId="256"/>
            <ac:spMk id="2" creationId="{83A22A73-AE43-3DEE-2F60-79851B7FECDF}"/>
          </ac:spMkLst>
        </pc:spChg>
        <pc:spChg chg="mod">
          <ac:chgData name="Faye Rowntree" userId="375813d207c62ca8" providerId="LiveId" clId="{433A7FC7-5475-47E5-A657-47F03C3DCD3D}" dt="2025-03-27T10:32:02.263" v="197" actId="2711"/>
          <ac:spMkLst>
            <pc:docMk/>
            <pc:sldMk cId="2072346694" sldId="256"/>
            <ac:spMk id="3" creationId="{244E0EB7-6E35-2D44-D4D8-4FAEBC1FF52E}"/>
          </ac:spMkLst>
        </pc:spChg>
      </pc:sldChg>
      <pc:sldChg chg="addSp delSp modSp mod ord delAnim modAnim modNotesTx">
        <pc:chgData name="Faye Rowntree" userId="375813d207c62ca8" providerId="LiveId" clId="{433A7FC7-5475-47E5-A657-47F03C3DCD3D}" dt="2025-04-14T15:14:42.448" v="5897" actId="20577"/>
        <pc:sldMkLst>
          <pc:docMk/>
          <pc:sldMk cId="3682899898" sldId="257"/>
        </pc:sldMkLst>
        <pc:spChg chg="add mod">
          <ac:chgData name="Faye Rowntree" userId="375813d207c62ca8" providerId="LiveId" clId="{433A7FC7-5475-47E5-A657-47F03C3DCD3D}" dt="2025-04-11T13:38:09.536" v="4876" actId="1076"/>
          <ac:spMkLst>
            <pc:docMk/>
            <pc:sldMk cId="3682899898" sldId="257"/>
            <ac:spMk id="2" creationId="{30A79E3A-7D64-F3AF-9697-93F2F70FB746}"/>
          </ac:spMkLst>
        </pc:spChg>
        <pc:spChg chg="add mod">
          <ac:chgData name="Faye Rowntree" userId="375813d207c62ca8" providerId="LiveId" clId="{433A7FC7-5475-47E5-A657-47F03C3DCD3D}" dt="2025-04-11T13:38:52.854" v="4882" actId="113"/>
          <ac:spMkLst>
            <pc:docMk/>
            <pc:sldMk cId="3682899898" sldId="257"/>
            <ac:spMk id="3" creationId="{2ACD4757-8750-E33C-F64A-91DE624BA2F9}"/>
          </ac:spMkLst>
        </pc:spChg>
        <pc:spChg chg="add mod">
          <ac:chgData name="Faye Rowntree" userId="375813d207c62ca8" providerId="LiveId" clId="{433A7FC7-5475-47E5-A657-47F03C3DCD3D}" dt="2025-04-11T13:38:58.981" v="4884" actId="113"/>
          <ac:spMkLst>
            <pc:docMk/>
            <pc:sldMk cId="3682899898" sldId="257"/>
            <ac:spMk id="5" creationId="{3298B41A-0591-F5C8-D265-CED8E637F504}"/>
          </ac:spMkLst>
        </pc:spChg>
        <pc:spChg chg="add mod">
          <ac:chgData name="Faye Rowntree" userId="375813d207c62ca8" providerId="LiveId" clId="{433A7FC7-5475-47E5-A657-47F03C3DCD3D}" dt="2025-04-11T13:38:09.536" v="4876" actId="1076"/>
          <ac:spMkLst>
            <pc:docMk/>
            <pc:sldMk cId="3682899898" sldId="257"/>
            <ac:spMk id="7" creationId="{9DB1A144-7C92-80C1-48A6-FFCC54471137}"/>
          </ac:spMkLst>
        </pc:spChg>
        <pc:spChg chg="add mod">
          <ac:chgData name="Faye Rowntree" userId="375813d207c62ca8" providerId="LiveId" clId="{433A7FC7-5475-47E5-A657-47F03C3DCD3D}" dt="2025-04-11T13:39:06.167" v="4886" actId="113"/>
          <ac:spMkLst>
            <pc:docMk/>
            <pc:sldMk cId="3682899898" sldId="257"/>
            <ac:spMk id="10" creationId="{EA0CFABB-46DA-A9A4-D143-0F0991C641F1}"/>
          </ac:spMkLst>
        </pc:spChg>
        <pc:spChg chg="add mod">
          <ac:chgData name="Faye Rowntree" userId="375813d207c62ca8" providerId="LiveId" clId="{433A7FC7-5475-47E5-A657-47F03C3DCD3D}" dt="2025-04-11T13:39:13.272" v="4888" actId="113"/>
          <ac:spMkLst>
            <pc:docMk/>
            <pc:sldMk cId="3682899898" sldId="257"/>
            <ac:spMk id="11" creationId="{254D5981-B6F3-73F7-F518-74B8068A5CB5}"/>
          </ac:spMkLst>
        </pc:spChg>
        <pc:spChg chg="mod">
          <ac:chgData name="Faye Rowntree" userId="375813d207c62ca8" providerId="LiveId" clId="{433A7FC7-5475-47E5-A657-47F03C3DCD3D}" dt="2025-03-27T10:32:09.110" v="198" actId="2711"/>
          <ac:spMkLst>
            <pc:docMk/>
            <pc:sldMk cId="3682899898" sldId="257"/>
            <ac:spMk id="14" creationId="{D3DEEB70-216D-FC7A-1189-C77F6A7AD124}"/>
          </ac:spMkLst>
        </pc:spChg>
        <pc:spChg chg="mod">
          <ac:chgData name="Faye Rowntree" userId="375813d207c62ca8" providerId="LiveId" clId="{433A7FC7-5475-47E5-A657-47F03C3DCD3D}" dt="2025-04-13T12:15:11.641" v="4967" actId="1076"/>
          <ac:spMkLst>
            <pc:docMk/>
            <pc:sldMk cId="3682899898" sldId="257"/>
            <ac:spMk id="18" creationId="{C7881185-52E5-0012-2895-8838DB228FEE}"/>
          </ac:spMkLst>
        </pc:spChg>
        <pc:spChg chg="mod">
          <ac:chgData name="Faye Rowntree" userId="375813d207c62ca8" providerId="LiveId" clId="{433A7FC7-5475-47E5-A657-47F03C3DCD3D}" dt="2025-03-31T12:55:06.240" v="1165" actId="1076"/>
          <ac:spMkLst>
            <pc:docMk/>
            <pc:sldMk cId="3682899898" sldId="257"/>
            <ac:spMk id="19" creationId="{22C92B41-6F7C-9635-5AFD-144E9BFC4A41}"/>
          </ac:spMkLst>
        </pc:spChg>
        <pc:spChg chg="mod">
          <ac:chgData name="Faye Rowntree" userId="375813d207c62ca8" providerId="LiveId" clId="{433A7FC7-5475-47E5-A657-47F03C3DCD3D}" dt="2025-03-31T12:54:57.235" v="1163" actId="1076"/>
          <ac:spMkLst>
            <pc:docMk/>
            <pc:sldMk cId="3682899898" sldId="257"/>
            <ac:spMk id="20" creationId="{7CD84AE1-F736-4109-1E8D-F4E885F58BD9}"/>
          </ac:spMkLst>
        </pc:spChg>
        <pc:spChg chg="mod">
          <ac:chgData name="Faye Rowntree" userId="375813d207c62ca8" providerId="LiveId" clId="{433A7FC7-5475-47E5-A657-47F03C3DCD3D}" dt="2025-04-11T13:38:32.024" v="4879" actId="14100"/>
          <ac:spMkLst>
            <pc:docMk/>
            <pc:sldMk cId="3682899898" sldId="257"/>
            <ac:spMk id="21" creationId="{5556B628-78D7-5C4C-436D-111AD2281695}"/>
          </ac:spMkLst>
        </pc:spChg>
        <pc:spChg chg="mod">
          <ac:chgData name="Faye Rowntree" userId="375813d207c62ca8" providerId="LiveId" clId="{433A7FC7-5475-47E5-A657-47F03C3DCD3D}" dt="2025-04-11T13:38:36.846" v="4880" actId="14100"/>
          <ac:spMkLst>
            <pc:docMk/>
            <pc:sldMk cId="3682899898" sldId="257"/>
            <ac:spMk id="22" creationId="{9FE423DD-6F37-E9C2-5228-8522D53067BD}"/>
          </ac:spMkLst>
        </pc:spChg>
        <pc:picChg chg="add mod ord">
          <ac:chgData name="Faye Rowntree" userId="375813d207c62ca8" providerId="LiveId" clId="{433A7FC7-5475-47E5-A657-47F03C3DCD3D}" dt="2025-04-11T13:37:08.139" v="4875" actId="1076"/>
          <ac:picMkLst>
            <pc:docMk/>
            <pc:sldMk cId="3682899898" sldId="257"/>
            <ac:picMk id="13" creationId="{82E42A75-6634-B8BF-2CD8-E97A0072756A}"/>
          </ac:picMkLst>
        </pc:picChg>
        <pc:picChg chg="mod">
          <ac:chgData name="Faye Rowntree" userId="375813d207c62ca8" providerId="LiveId" clId="{433A7FC7-5475-47E5-A657-47F03C3DCD3D}" dt="2025-04-11T13:38:25.567" v="4878" actId="1076"/>
          <ac:picMkLst>
            <pc:docMk/>
            <pc:sldMk cId="3682899898" sldId="257"/>
            <ac:picMk id="17" creationId="{8328EFCB-3235-8564-8620-72661702C519}"/>
          </ac:picMkLst>
        </pc:picChg>
        <pc:cxnChg chg="add mod">
          <ac:chgData name="Faye Rowntree" userId="375813d207c62ca8" providerId="LiveId" clId="{433A7FC7-5475-47E5-A657-47F03C3DCD3D}" dt="2025-03-31T12:54:05.323" v="1141" actId="1076"/>
          <ac:cxnSpMkLst>
            <pc:docMk/>
            <pc:sldMk cId="3682899898" sldId="257"/>
            <ac:cxnSpMk id="31" creationId="{FB2375FE-8F33-95B8-6628-66A68BDE75B2}"/>
          </ac:cxnSpMkLst>
        </pc:cxnChg>
        <pc:cxnChg chg="add mod">
          <ac:chgData name="Faye Rowntree" userId="375813d207c62ca8" providerId="LiveId" clId="{433A7FC7-5475-47E5-A657-47F03C3DCD3D}" dt="2025-03-31T12:54:11.019" v="1143" actId="1076"/>
          <ac:cxnSpMkLst>
            <pc:docMk/>
            <pc:sldMk cId="3682899898" sldId="257"/>
            <ac:cxnSpMk id="53" creationId="{A0C5D58A-A100-4652-887B-E355DDACC7CF}"/>
          </ac:cxnSpMkLst>
        </pc:cxnChg>
        <pc:cxnChg chg="add mod">
          <ac:chgData name="Faye Rowntree" userId="375813d207c62ca8" providerId="LiveId" clId="{433A7FC7-5475-47E5-A657-47F03C3DCD3D}" dt="2025-03-31T12:54:35.567" v="1152" actId="1076"/>
          <ac:cxnSpMkLst>
            <pc:docMk/>
            <pc:sldMk cId="3682899898" sldId="257"/>
            <ac:cxnSpMk id="54" creationId="{1BC63157-7F96-FAB1-0CB2-1E8CD7489A94}"/>
          </ac:cxnSpMkLst>
        </pc:cxnChg>
        <pc:cxnChg chg="add mod">
          <ac:chgData name="Faye Rowntree" userId="375813d207c62ca8" providerId="LiveId" clId="{433A7FC7-5475-47E5-A657-47F03C3DCD3D}" dt="2025-03-31T12:54:30.536" v="1151" actId="1076"/>
          <ac:cxnSpMkLst>
            <pc:docMk/>
            <pc:sldMk cId="3682899898" sldId="257"/>
            <ac:cxnSpMk id="55" creationId="{BBCED333-757A-867B-9316-0D4E488AB135}"/>
          </ac:cxnSpMkLst>
        </pc:cxnChg>
        <pc:cxnChg chg="add mod">
          <ac:chgData name="Faye Rowntree" userId="375813d207c62ca8" providerId="LiveId" clId="{433A7FC7-5475-47E5-A657-47F03C3DCD3D}" dt="2025-03-31T12:55:45.675" v="1168" actId="1076"/>
          <ac:cxnSpMkLst>
            <pc:docMk/>
            <pc:sldMk cId="3682899898" sldId="257"/>
            <ac:cxnSpMk id="56" creationId="{96AF4D9A-BDF9-A2C7-2DF6-8C487C243103}"/>
          </ac:cxnSpMkLst>
        </pc:cxnChg>
        <pc:cxnChg chg="add mod">
          <ac:chgData name="Faye Rowntree" userId="375813d207c62ca8" providerId="LiveId" clId="{433A7FC7-5475-47E5-A657-47F03C3DCD3D}" dt="2025-03-31T12:55:45.675" v="1168" actId="1076"/>
          <ac:cxnSpMkLst>
            <pc:docMk/>
            <pc:sldMk cId="3682899898" sldId="257"/>
            <ac:cxnSpMk id="57" creationId="{56BC062F-775A-8F34-75B6-318A503669A1}"/>
          </ac:cxnSpMkLst>
        </pc:cxnChg>
        <pc:cxnChg chg="add mod">
          <ac:chgData name="Faye Rowntree" userId="375813d207c62ca8" providerId="LiveId" clId="{433A7FC7-5475-47E5-A657-47F03C3DCD3D}" dt="2025-03-31T12:55:45.675" v="1168" actId="1076"/>
          <ac:cxnSpMkLst>
            <pc:docMk/>
            <pc:sldMk cId="3682899898" sldId="257"/>
            <ac:cxnSpMk id="58" creationId="{3C9F7969-3609-D38A-FC49-7AF6A44AA8CA}"/>
          </ac:cxnSpMkLst>
        </pc:cxnChg>
        <pc:cxnChg chg="add mod">
          <ac:chgData name="Faye Rowntree" userId="375813d207c62ca8" providerId="LiveId" clId="{433A7FC7-5475-47E5-A657-47F03C3DCD3D}" dt="2025-03-31T12:55:45.675" v="1168" actId="1076"/>
          <ac:cxnSpMkLst>
            <pc:docMk/>
            <pc:sldMk cId="3682899898" sldId="257"/>
            <ac:cxnSpMk id="59" creationId="{DBA9F91C-798E-BDE0-A604-D76A121A725A}"/>
          </ac:cxnSpMkLst>
        </pc:cxnChg>
        <pc:cxnChg chg="add mod">
          <ac:chgData name="Faye Rowntree" userId="375813d207c62ca8" providerId="LiveId" clId="{433A7FC7-5475-47E5-A657-47F03C3DCD3D}" dt="2025-03-31T12:55:51.214" v="1170" actId="1076"/>
          <ac:cxnSpMkLst>
            <pc:docMk/>
            <pc:sldMk cId="3682899898" sldId="257"/>
            <ac:cxnSpMk id="60" creationId="{7803C1D3-986A-B5B1-D2A8-66CCAD5B500A}"/>
          </ac:cxnSpMkLst>
        </pc:cxnChg>
        <pc:cxnChg chg="add mod">
          <ac:chgData name="Faye Rowntree" userId="375813d207c62ca8" providerId="LiveId" clId="{433A7FC7-5475-47E5-A657-47F03C3DCD3D}" dt="2025-03-31T12:55:51.214" v="1170" actId="1076"/>
          <ac:cxnSpMkLst>
            <pc:docMk/>
            <pc:sldMk cId="3682899898" sldId="257"/>
            <ac:cxnSpMk id="61" creationId="{32463D34-6100-5AF5-66C3-F78E48744ED7}"/>
          </ac:cxnSpMkLst>
        </pc:cxnChg>
        <pc:cxnChg chg="add mod">
          <ac:chgData name="Faye Rowntree" userId="375813d207c62ca8" providerId="LiveId" clId="{433A7FC7-5475-47E5-A657-47F03C3DCD3D}" dt="2025-03-31T12:55:51.214" v="1170" actId="1076"/>
          <ac:cxnSpMkLst>
            <pc:docMk/>
            <pc:sldMk cId="3682899898" sldId="257"/>
            <ac:cxnSpMk id="62" creationId="{2D09DC6A-B810-6DC0-1CE5-A9EC38DE0124}"/>
          </ac:cxnSpMkLst>
        </pc:cxnChg>
        <pc:cxnChg chg="add mod">
          <ac:chgData name="Faye Rowntree" userId="375813d207c62ca8" providerId="LiveId" clId="{433A7FC7-5475-47E5-A657-47F03C3DCD3D}" dt="2025-03-31T12:55:51.214" v="1170" actId="1076"/>
          <ac:cxnSpMkLst>
            <pc:docMk/>
            <pc:sldMk cId="3682899898" sldId="257"/>
            <ac:cxnSpMk id="63" creationId="{4963AE0B-BE01-140D-BC7F-8E6E5A33300D}"/>
          </ac:cxnSpMkLst>
        </pc:cxnChg>
      </pc:sldChg>
      <pc:sldChg chg="modSp mod">
        <pc:chgData name="Faye Rowntree" userId="375813d207c62ca8" providerId="LiveId" clId="{433A7FC7-5475-47E5-A657-47F03C3DCD3D}" dt="2025-04-15T10:59:19.295" v="7055" actId="20577"/>
        <pc:sldMkLst>
          <pc:docMk/>
          <pc:sldMk cId="4228378953" sldId="258"/>
        </pc:sldMkLst>
        <pc:spChg chg="mod">
          <ac:chgData name="Faye Rowntree" userId="375813d207c62ca8" providerId="LiveId" clId="{433A7FC7-5475-47E5-A657-47F03C3DCD3D}" dt="2025-04-15T10:59:19.295" v="7055" actId="20577"/>
          <ac:spMkLst>
            <pc:docMk/>
            <pc:sldMk cId="4228378953" sldId="258"/>
            <ac:spMk id="3" creationId="{778E9A09-F224-A9A2-18DB-F9BD7D7E106D}"/>
          </ac:spMkLst>
        </pc:spChg>
        <pc:spChg chg="mod">
          <ac:chgData name="Faye Rowntree" userId="375813d207c62ca8" providerId="LiveId" clId="{433A7FC7-5475-47E5-A657-47F03C3DCD3D}" dt="2025-04-11T08:13:39.312" v="2995" actId="20577"/>
          <ac:spMkLst>
            <pc:docMk/>
            <pc:sldMk cId="4228378953" sldId="258"/>
            <ac:spMk id="10" creationId="{452CB29A-4357-9D50-795C-C94E7E0C9764}"/>
          </ac:spMkLst>
        </pc:spChg>
        <pc:spChg chg="mod">
          <ac:chgData name="Faye Rowntree" userId="375813d207c62ca8" providerId="LiveId" clId="{433A7FC7-5475-47E5-A657-47F03C3DCD3D}" dt="2025-03-27T10:32:36.710" v="203" actId="2711"/>
          <ac:spMkLst>
            <pc:docMk/>
            <pc:sldMk cId="4228378953" sldId="258"/>
            <ac:spMk id="14" creationId="{72D47032-9DCC-24A8-DEB1-24B96970A5AB}"/>
          </ac:spMkLst>
        </pc:spChg>
      </pc:sldChg>
      <pc:sldChg chg="addSp delSp modSp mod modNotesTx">
        <pc:chgData name="Faye Rowntree" userId="375813d207c62ca8" providerId="LiveId" clId="{433A7FC7-5475-47E5-A657-47F03C3DCD3D}" dt="2025-04-15T12:55:33.446" v="7263" actId="732"/>
        <pc:sldMkLst>
          <pc:docMk/>
          <pc:sldMk cId="1168847031" sldId="259"/>
        </pc:sldMkLst>
        <pc:spChg chg="add mod">
          <ac:chgData name="Faye Rowntree" userId="375813d207c62ca8" providerId="LiveId" clId="{433A7FC7-5475-47E5-A657-47F03C3DCD3D}" dt="2025-04-13T14:17:55.662" v="5511" actId="1076"/>
          <ac:spMkLst>
            <pc:docMk/>
            <pc:sldMk cId="1168847031" sldId="259"/>
            <ac:spMk id="11" creationId="{D8F0EA06-3949-CED6-2C08-960033A6CA73}"/>
          </ac:spMkLst>
        </pc:spChg>
        <pc:spChg chg="mod">
          <ac:chgData name="Faye Rowntree" userId="375813d207c62ca8" providerId="LiveId" clId="{433A7FC7-5475-47E5-A657-47F03C3DCD3D}" dt="2025-04-13T14:27:50.830" v="5529" actId="1076"/>
          <ac:spMkLst>
            <pc:docMk/>
            <pc:sldMk cId="1168847031" sldId="259"/>
            <ac:spMk id="14" creationId="{36E6BD99-F80A-3889-7760-E97F1F753A4D}"/>
          </ac:spMkLst>
        </pc:spChg>
        <pc:spChg chg="add mod">
          <ac:chgData name="Faye Rowntree" userId="375813d207c62ca8" providerId="LiveId" clId="{433A7FC7-5475-47E5-A657-47F03C3DCD3D}" dt="2025-04-13T14:31:42.516" v="5596" actId="1582"/>
          <ac:spMkLst>
            <pc:docMk/>
            <pc:sldMk cId="1168847031" sldId="259"/>
            <ac:spMk id="23" creationId="{48092D8D-5041-7076-2EED-805611570236}"/>
          </ac:spMkLst>
        </pc:spChg>
        <pc:spChg chg="add mod">
          <ac:chgData name="Faye Rowntree" userId="375813d207c62ca8" providerId="LiveId" clId="{433A7FC7-5475-47E5-A657-47F03C3DCD3D}" dt="2025-04-13T14:34:29.074" v="5613" actId="208"/>
          <ac:spMkLst>
            <pc:docMk/>
            <pc:sldMk cId="1168847031" sldId="259"/>
            <ac:spMk id="25" creationId="{198995CA-7AC6-972C-9765-D7588248319F}"/>
          </ac:spMkLst>
        </pc:spChg>
        <pc:spChg chg="add mod">
          <ac:chgData name="Faye Rowntree" userId="375813d207c62ca8" providerId="LiveId" clId="{433A7FC7-5475-47E5-A657-47F03C3DCD3D}" dt="2025-04-13T14:33:27.942" v="5608" actId="1076"/>
          <ac:spMkLst>
            <pc:docMk/>
            <pc:sldMk cId="1168847031" sldId="259"/>
            <ac:spMk id="26" creationId="{63ACE4F0-4513-4DF9-79A5-F9E40E9EAC0E}"/>
          </ac:spMkLst>
        </pc:spChg>
        <pc:spChg chg="add mod">
          <ac:chgData name="Faye Rowntree" userId="375813d207c62ca8" providerId="LiveId" clId="{433A7FC7-5475-47E5-A657-47F03C3DCD3D}" dt="2025-04-13T14:34:24.353" v="5612" actId="208"/>
          <ac:spMkLst>
            <pc:docMk/>
            <pc:sldMk cId="1168847031" sldId="259"/>
            <ac:spMk id="27" creationId="{442D5DD4-F912-DA60-5261-FAE88D25218D}"/>
          </ac:spMkLst>
        </pc:spChg>
        <pc:spChg chg="add mod">
          <ac:chgData name="Faye Rowntree" userId="375813d207c62ca8" providerId="LiveId" clId="{433A7FC7-5475-47E5-A657-47F03C3DCD3D}" dt="2025-04-13T14:38:54.142" v="5668" actId="208"/>
          <ac:spMkLst>
            <pc:docMk/>
            <pc:sldMk cId="1168847031" sldId="259"/>
            <ac:spMk id="28" creationId="{C17B7A77-4847-EC36-D4D5-4A2E6707DAA1}"/>
          </ac:spMkLst>
        </pc:spChg>
        <pc:spChg chg="add mod">
          <ac:chgData name="Faye Rowntree" userId="375813d207c62ca8" providerId="LiveId" clId="{433A7FC7-5475-47E5-A657-47F03C3DCD3D}" dt="2025-04-13T14:36:44.127" v="5651" actId="1076"/>
          <ac:spMkLst>
            <pc:docMk/>
            <pc:sldMk cId="1168847031" sldId="259"/>
            <ac:spMk id="29" creationId="{6D391122-35E5-D806-8434-87A5B0DBC211}"/>
          </ac:spMkLst>
        </pc:spChg>
        <pc:picChg chg="add mod ord">
          <ac:chgData name="Faye Rowntree" userId="375813d207c62ca8" providerId="LiveId" clId="{433A7FC7-5475-47E5-A657-47F03C3DCD3D}" dt="2025-04-15T12:55:21.513" v="7262" actId="167"/>
          <ac:picMkLst>
            <pc:docMk/>
            <pc:sldMk cId="1168847031" sldId="259"/>
            <ac:picMk id="3" creationId="{1BB26240-70FF-2FA7-5FAD-079B610F19E0}"/>
          </ac:picMkLst>
        </pc:picChg>
        <pc:picChg chg="add del mod ord modCrop">
          <ac:chgData name="Faye Rowntree" userId="375813d207c62ca8" providerId="LiveId" clId="{433A7FC7-5475-47E5-A657-47F03C3DCD3D}" dt="2025-04-15T12:55:16.016" v="7261" actId="478"/>
          <ac:picMkLst>
            <pc:docMk/>
            <pc:sldMk cId="1168847031" sldId="259"/>
            <ac:picMk id="7" creationId="{28BA90F6-E62B-5701-EDB8-94794B6E1665}"/>
          </ac:picMkLst>
        </pc:picChg>
        <pc:picChg chg="add mod ord modCrop">
          <ac:chgData name="Faye Rowntree" userId="375813d207c62ca8" providerId="LiveId" clId="{433A7FC7-5475-47E5-A657-47F03C3DCD3D}" dt="2025-04-15T12:55:33.446" v="7263" actId="732"/>
          <ac:picMkLst>
            <pc:docMk/>
            <pc:sldMk cId="1168847031" sldId="259"/>
            <ac:picMk id="12" creationId="{84D09FDB-1AD1-7F16-BFB7-510146E5C92E}"/>
          </ac:picMkLst>
        </pc:picChg>
        <pc:picChg chg="add del mod">
          <ac:chgData name="Faye Rowntree" userId="375813d207c62ca8" providerId="LiveId" clId="{433A7FC7-5475-47E5-A657-47F03C3DCD3D}" dt="2025-04-15T08:37:14.790" v="6539" actId="478"/>
          <ac:picMkLst>
            <pc:docMk/>
            <pc:sldMk cId="1168847031" sldId="259"/>
            <ac:picMk id="18" creationId="{EB6541B2-76AD-3A5A-B9E0-15BA4863AA86}"/>
          </ac:picMkLst>
        </pc:picChg>
        <pc:picChg chg="add del mod modCrop">
          <ac:chgData name="Faye Rowntree" userId="375813d207c62ca8" providerId="LiveId" clId="{433A7FC7-5475-47E5-A657-47F03C3DCD3D}" dt="2025-04-15T08:37:47.757" v="6549" actId="478"/>
          <ac:picMkLst>
            <pc:docMk/>
            <pc:sldMk cId="1168847031" sldId="259"/>
            <ac:picMk id="20" creationId="{01782E53-5754-E185-ABBB-648FFAEEAC45}"/>
          </ac:picMkLst>
        </pc:picChg>
        <pc:picChg chg="add mod">
          <ac:chgData name="Faye Rowntree" userId="375813d207c62ca8" providerId="LiveId" clId="{433A7FC7-5475-47E5-A657-47F03C3DCD3D}" dt="2025-04-13T14:27:37.833" v="5528" actId="1076"/>
          <ac:picMkLst>
            <pc:docMk/>
            <pc:sldMk cId="1168847031" sldId="259"/>
            <ac:picMk id="22" creationId="{F0F4851A-F4F9-626F-4411-E6140CA10A65}"/>
          </ac:picMkLst>
        </pc:picChg>
      </pc:sldChg>
      <pc:sldChg chg="modSp del mod">
        <pc:chgData name="Faye Rowntree" userId="375813d207c62ca8" providerId="LiveId" clId="{433A7FC7-5475-47E5-A657-47F03C3DCD3D}" dt="2025-04-11T13:39:40.100" v="4889" actId="2696"/>
        <pc:sldMkLst>
          <pc:docMk/>
          <pc:sldMk cId="2826144717" sldId="260"/>
        </pc:sldMkLst>
      </pc:sldChg>
      <pc:sldChg chg="addSp delSp modSp mod modNotesTx">
        <pc:chgData name="Faye Rowntree" userId="375813d207c62ca8" providerId="LiveId" clId="{433A7FC7-5475-47E5-A657-47F03C3DCD3D}" dt="2025-04-15T09:13:04.764" v="6938" actId="1076"/>
        <pc:sldMkLst>
          <pc:docMk/>
          <pc:sldMk cId="25524681" sldId="261"/>
        </pc:sldMkLst>
        <pc:spChg chg="mod">
          <ac:chgData name="Faye Rowntree" userId="375813d207c62ca8" providerId="LiveId" clId="{433A7FC7-5475-47E5-A657-47F03C3DCD3D}" dt="2025-04-15T09:05:22.835" v="6930" actId="20577"/>
          <ac:spMkLst>
            <pc:docMk/>
            <pc:sldMk cId="25524681" sldId="261"/>
            <ac:spMk id="3" creationId="{14F98C1E-3576-2E97-B918-37561EE08DCF}"/>
          </ac:spMkLst>
        </pc:spChg>
        <pc:spChg chg="add mod">
          <ac:chgData name="Faye Rowntree" userId="375813d207c62ca8" providerId="LiveId" clId="{433A7FC7-5475-47E5-A657-47F03C3DCD3D}" dt="2025-03-31T12:59:42.064" v="1245" actId="20577"/>
          <ac:spMkLst>
            <pc:docMk/>
            <pc:sldMk cId="25524681" sldId="261"/>
            <ac:spMk id="7" creationId="{B62C8F92-534B-A9DE-1DE7-B8B6A5FD4D57}"/>
          </ac:spMkLst>
        </pc:spChg>
        <pc:spChg chg="add mod">
          <ac:chgData name="Faye Rowntree" userId="375813d207c62ca8" providerId="LiveId" clId="{433A7FC7-5475-47E5-A657-47F03C3DCD3D}" dt="2025-03-31T12:59:37.511" v="1243" actId="20577"/>
          <ac:spMkLst>
            <pc:docMk/>
            <pc:sldMk cId="25524681" sldId="261"/>
            <ac:spMk id="11" creationId="{8D9A9594-1044-48E4-7112-4F86DB3CE2E0}"/>
          </ac:spMkLst>
        </pc:spChg>
        <pc:spChg chg="add mod">
          <ac:chgData name="Faye Rowntree" userId="375813d207c62ca8" providerId="LiveId" clId="{433A7FC7-5475-47E5-A657-47F03C3DCD3D}" dt="2025-04-15T08:48:21.202" v="6674" actId="207"/>
          <ac:spMkLst>
            <pc:docMk/>
            <pc:sldMk cId="25524681" sldId="261"/>
            <ac:spMk id="12" creationId="{56711FE8-7EAB-32E7-473A-29AC4B06B55D}"/>
          </ac:spMkLst>
        </pc:spChg>
        <pc:spChg chg="mod">
          <ac:chgData name="Faye Rowntree" userId="375813d207c62ca8" providerId="LiveId" clId="{433A7FC7-5475-47E5-A657-47F03C3DCD3D}" dt="2025-03-27T10:33:17.213" v="210" actId="2711"/>
          <ac:spMkLst>
            <pc:docMk/>
            <pc:sldMk cId="25524681" sldId="261"/>
            <ac:spMk id="14" creationId="{A756F684-A419-13B3-0D68-2BAB3ED72378}"/>
          </ac:spMkLst>
        </pc:spChg>
        <pc:spChg chg="add mod">
          <ac:chgData name="Faye Rowntree" userId="375813d207c62ca8" providerId="LiveId" clId="{433A7FC7-5475-47E5-A657-47F03C3DCD3D}" dt="2025-03-31T12:51:54.336" v="1124" actId="1076"/>
          <ac:spMkLst>
            <pc:docMk/>
            <pc:sldMk cId="25524681" sldId="261"/>
            <ac:spMk id="26" creationId="{45C4DA71-E12F-239F-FF6D-7775164BDB7A}"/>
          </ac:spMkLst>
        </pc:spChg>
        <pc:spChg chg="add mod">
          <ac:chgData name="Faye Rowntree" userId="375813d207c62ca8" providerId="LiveId" clId="{433A7FC7-5475-47E5-A657-47F03C3DCD3D}" dt="2025-04-11T13:40:04.565" v="4892" actId="1076"/>
          <ac:spMkLst>
            <pc:docMk/>
            <pc:sldMk cId="25524681" sldId="261"/>
            <ac:spMk id="27" creationId="{333D54E3-A4CD-9D1F-C23B-C0DD49C72E48}"/>
          </ac:spMkLst>
        </pc:spChg>
        <pc:spChg chg="add mod">
          <ac:chgData name="Faye Rowntree" userId="375813d207c62ca8" providerId="LiveId" clId="{433A7FC7-5475-47E5-A657-47F03C3DCD3D}" dt="2025-04-15T09:12:59.011" v="6937" actId="164"/>
          <ac:spMkLst>
            <pc:docMk/>
            <pc:sldMk cId="25524681" sldId="261"/>
            <ac:spMk id="32" creationId="{45EDA150-778F-EEA8-8A28-C0C4C8FA5532}"/>
          </ac:spMkLst>
        </pc:spChg>
        <pc:spChg chg="add mod">
          <ac:chgData name="Faye Rowntree" userId="375813d207c62ca8" providerId="LiveId" clId="{433A7FC7-5475-47E5-A657-47F03C3DCD3D}" dt="2025-04-15T09:12:59.011" v="6937" actId="164"/>
          <ac:spMkLst>
            <pc:docMk/>
            <pc:sldMk cId="25524681" sldId="261"/>
            <ac:spMk id="33" creationId="{55F72011-E6AC-E9E2-D603-654C2AE16B13}"/>
          </ac:spMkLst>
        </pc:spChg>
        <pc:spChg chg="add mod">
          <ac:chgData name="Faye Rowntree" userId="375813d207c62ca8" providerId="LiveId" clId="{433A7FC7-5475-47E5-A657-47F03C3DCD3D}" dt="2025-04-15T09:12:59.011" v="6937" actId="164"/>
          <ac:spMkLst>
            <pc:docMk/>
            <pc:sldMk cId="25524681" sldId="261"/>
            <ac:spMk id="34" creationId="{4260235D-8CE8-494B-5A38-DF8790C63021}"/>
          </ac:spMkLst>
        </pc:spChg>
        <pc:spChg chg="add mod">
          <ac:chgData name="Faye Rowntree" userId="375813d207c62ca8" providerId="LiveId" clId="{433A7FC7-5475-47E5-A657-47F03C3DCD3D}" dt="2025-04-15T09:12:59.011" v="6937" actId="164"/>
          <ac:spMkLst>
            <pc:docMk/>
            <pc:sldMk cId="25524681" sldId="261"/>
            <ac:spMk id="35" creationId="{B3FA459E-B211-C95C-A49B-6B89C2155954}"/>
          </ac:spMkLst>
        </pc:spChg>
        <pc:spChg chg="add mod">
          <ac:chgData name="Faye Rowntree" userId="375813d207c62ca8" providerId="LiveId" clId="{433A7FC7-5475-47E5-A657-47F03C3DCD3D}" dt="2025-04-15T09:12:59.011" v="6937" actId="164"/>
          <ac:spMkLst>
            <pc:docMk/>
            <pc:sldMk cId="25524681" sldId="261"/>
            <ac:spMk id="36" creationId="{F558E90F-C550-BCBF-E49C-FB1F4CA0C7C0}"/>
          </ac:spMkLst>
        </pc:spChg>
        <pc:spChg chg="add mod ord">
          <ac:chgData name="Faye Rowntree" userId="375813d207c62ca8" providerId="LiveId" clId="{433A7FC7-5475-47E5-A657-47F03C3DCD3D}" dt="2025-04-15T09:04:58.618" v="6904" actId="166"/>
          <ac:spMkLst>
            <pc:docMk/>
            <pc:sldMk cId="25524681" sldId="261"/>
            <ac:spMk id="37" creationId="{33DD13C4-55D7-24EA-B348-3978A9A734AC}"/>
          </ac:spMkLst>
        </pc:spChg>
        <pc:spChg chg="add mod">
          <ac:chgData name="Faye Rowntree" userId="375813d207c62ca8" providerId="LiveId" clId="{433A7FC7-5475-47E5-A657-47F03C3DCD3D}" dt="2025-04-15T09:04:50.872" v="6902" actId="1076"/>
          <ac:spMkLst>
            <pc:docMk/>
            <pc:sldMk cId="25524681" sldId="261"/>
            <ac:spMk id="38" creationId="{D660164B-1CA4-E02C-126C-58DBB005F837}"/>
          </ac:spMkLst>
        </pc:spChg>
        <pc:grpChg chg="add mod">
          <ac:chgData name="Faye Rowntree" userId="375813d207c62ca8" providerId="LiveId" clId="{433A7FC7-5475-47E5-A657-47F03C3DCD3D}" dt="2025-04-15T09:13:04.764" v="6938" actId="1076"/>
          <ac:grpSpMkLst>
            <pc:docMk/>
            <pc:sldMk cId="25524681" sldId="261"/>
            <ac:grpSpMk id="39" creationId="{38EEBD3A-3CAC-073D-B70A-24EE59B04EA1}"/>
          </ac:grpSpMkLst>
        </pc:grpChg>
        <pc:picChg chg="add del mod">
          <ac:chgData name="Faye Rowntree" userId="375813d207c62ca8" providerId="LiveId" clId="{433A7FC7-5475-47E5-A657-47F03C3DCD3D}" dt="2025-04-15T08:58:16.311" v="6794" actId="478"/>
          <ac:picMkLst>
            <pc:docMk/>
            <pc:sldMk cId="25524681" sldId="261"/>
            <ac:picMk id="2" creationId="{B7A56540-D1FB-F0BB-E595-A764D41AC15D}"/>
          </ac:picMkLst>
        </pc:picChg>
        <pc:picChg chg="add mod">
          <ac:chgData name="Faye Rowntree" userId="375813d207c62ca8" providerId="LiveId" clId="{433A7FC7-5475-47E5-A657-47F03C3DCD3D}" dt="2025-04-11T13:40:14.814" v="4895" actId="1076"/>
          <ac:picMkLst>
            <pc:docMk/>
            <pc:sldMk cId="25524681" sldId="261"/>
            <ac:picMk id="28" creationId="{FC7C09C6-78E2-72FE-FA5F-FEE0B3CCED66}"/>
          </ac:picMkLst>
        </pc:picChg>
        <pc:cxnChg chg="add mod">
          <ac:chgData name="Faye Rowntree" userId="375813d207c62ca8" providerId="LiveId" clId="{433A7FC7-5475-47E5-A657-47F03C3DCD3D}" dt="2025-04-15T09:12:59.011" v="6937" actId="164"/>
          <ac:cxnSpMkLst>
            <pc:docMk/>
            <pc:sldMk cId="25524681" sldId="261"/>
            <ac:cxnSpMk id="10" creationId="{35961515-435F-A46D-E495-2B6E5D361264}"/>
          </ac:cxnSpMkLst>
        </pc:cxnChg>
        <pc:cxnChg chg="add mod">
          <ac:chgData name="Faye Rowntree" userId="375813d207c62ca8" providerId="LiveId" clId="{433A7FC7-5475-47E5-A657-47F03C3DCD3D}" dt="2025-04-15T09:12:59.011" v="6937" actId="164"/>
          <ac:cxnSpMkLst>
            <pc:docMk/>
            <pc:sldMk cId="25524681" sldId="261"/>
            <ac:cxnSpMk id="15" creationId="{1770361F-EA2B-62CD-ED12-4A630889FFC4}"/>
          </ac:cxnSpMkLst>
        </pc:cxnChg>
        <pc:cxnChg chg="add mod">
          <ac:chgData name="Faye Rowntree" userId="375813d207c62ca8" providerId="LiveId" clId="{433A7FC7-5475-47E5-A657-47F03C3DCD3D}" dt="2025-04-15T09:12:59.011" v="6937" actId="164"/>
          <ac:cxnSpMkLst>
            <pc:docMk/>
            <pc:sldMk cId="25524681" sldId="261"/>
            <ac:cxnSpMk id="16" creationId="{9157C93B-AF3D-FBB5-7739-4A15D150D78F}"/>
          </ac:cxnSpMkLst>
        </pc:cxnChg>
        <pc:cxnChg chg="add mod">
          <ac:chgData name="Faye Rowntree" userId="375813d207c62ca8" providerId="LiveId" clId="{433A7FC7-5475-47E5-A657-47F03C3DCD3D}" dt="2025-03-31T12:59:55.217" v="1247" actId="14100"/>
          <ac:cxnSpMkLst>
            <pc:docMk/>
            <pc:sldMk cId="25524681" sldId="261"/>
            <ac:cxnSpMk id="17" creationId="{174E2E67-1ABE-6EA0-1D7A-94EA82C9D9DC}"/>
          </ac:cxnSpMkLst>
        </pc:cxnChg>
        <pc:cxnChg chg="add mod">
          <ac:chgData name="Faye Rowntree" userId="375813d207c62ca8" providerId="LiveId" clId="{433A7FC7-5475-47E5-A657-47F03C3DCD3D}" dt="2025-04-15T09:05:37.680" v="6931" actId="1076"/>
          <ac:cxnSpMkLst>
            <pc:docMk/>
            <pc:sldMk cId="25524681" sldId="261"/>
            <ac:cxnSpMk id="19" creationId="{580DB770-6282-5BA6-7949-8D8A375D1DB5}"/>
          </ac:cxnSpMkLst>
        </pc:cxnChg>
        <pc:cxnChg chg="add mod">
          <ac:chgData name="Faye Rowntree" userId="375813d207c62ca8" providerId="LiveId" clId="{433A7FC7-5475-47E5-A657-47F03C3DCD3D}" dt="2025-04-15T08:59:20.201" v="6807"/>
          <ac:cxnSpMkLst>
            <pc:docMk/>
            <pc:sldMk cId="25524681" sldId="261"/>
            <ac:cxnSpMk id="20" creationId="{400110AC-0EB4-D5E1-C248-5E92F76F377D}"/>
          </ac:cxnSpMkLst>
        </pc:cxnChg>
        <pc:cxnChg chg="add mod">
          <ac:chgData name="Faye Rowntree" userId="375813d207c62ca8" providerId="LiveId" clId="{433A7FC7-5475-47E5-A657-47F03C3DCD3D}" dt="2025-04-15T08:59:30.642" v="6810" actId="14100"/>
          <ac:cxnSpMkLst>
            <pc:docMk/>
            <pc:sldMk cId="25524681" sldId="261"/>
            <ac:cxnSpMk id="21" creationId="{097F3C6D-4779-728C-D977-D355D3EDE2E6}"/>
          </ac:cxnSpMkLst>
        </pc:cxnChg>
        <pc:cxnChg chg="add mod">
          <ac:chgData name="Faye Rowntree" userId="375813d207c62ca8" providerId="LiveId" clId="{433A7FC7-5475-47E5-A657-47F03C3DCD3D}" dt="2025-03-31T12:59:48.522" v="1246" actId="14100"/>
          <ac:cxnSpMkLst>
            <pc:docMk/>
            <pc:sldMk cId="25524681" sldId="261"/>
            <ac:cxnSpMk id="23" creationId="{D45195BB-74BE-C4F1-18E2-B82ABFAF5BF9}"/>
          </ac:cxnSpMkLst>
        </pc:cxnChg>
        <pc:cxnChg chg="add mod">
          <ac:chgData name="Faye Rowntree" userId="375813d207c62ca8" providerId="LiveId" clId="{433A7FC7-5475-47E5-A657-47F03C3DCD3D}" dt="2025-04-15T09:12:59.011" v="6937" actId="164"/>
          <ac:cxnSpMkLst>
            <pc:docMk/>
            <pc:sldMk cId="25524681" sldId="261"/>
            <ac:cxnSpMk id="24" creationId="{8DE4C505-C510-86AB-E2F3-7A969F6A6048}"/>
          </ac:cxnSpMkLst>
        </pc:cxnChg>
        <pc:cxnChg chg="add del mod">
          <ac:chgData name="Faye Rowntree" userId="375813d207c62ca8" providerId="LiveId" clId="{433A7FC7-5475-47E5-A657-47F03C3DCD3D}" dt="2025-04-15T08:59:48.918" v="6815" actId="478"/>
          <ac:cxnSpMkLst>
            <pc:docMk/>
            <pc:sldMk cId="25524681" sldId="261"/>
            <ac:cxnSpMk id="25" creationId="{997E83FF-6013-F0F8-6DB9-852223DECB3B}"/>
          </ac:cxnSpMkLst>
        </pc:cxnChg>
        <pc:cxnChg chg="add mod">
          <ac:chgData name="Faye Rowntree" userId="375813d207c62ca8" providerId="LiveId" clId="{433A7FC7-5475-47E5-A657-47F03C3DCD3D}" dt="2025-04-15T09:00:02.569" v="6818" actId="208"/>
          <ac:cxnSpMkLst>
            <pc:docMk/>
            <pc:sldMk cId="25524681" sldId="261"/>
            <ac:cxnSpMk id="29" creationId="{A90D1858-B4EE-4A0D-8020-3B97D6AC357B}"/>
          </ac:cxnSpMkLst>
        </pc:cxnChg>
      </pc:sldChg>
      <pc:sldChg chg="addSp delSp modSp mod ord">
        <pc:chgData name="Faye Rowntree" userId="375813d207c62ca8" providerId="LiveId" clId="{433A7FC7-5475-47E5-A657-47F03C3DCD3D}" dt="2025-04-14T15:25:21.710" v="6002"/>
        <pc:sldMkLst>
          <pc:docMk/>
          <pc:sldMk cId="2552932614" sldId="262"/>
        </pc:sldMkLst>
        <pc:spChg chg="mod">
          <ac:chgData name="Faye Rowntree" userId="375813d207c62ca8" providerId="LiveId" clId="{433A7FC7-5475-47E5-A657-47F03C3DCD3D}" dt="2025-04-11T08:44:57.587" v="3012" actId="20577"/>
          <ac:spMkLst>
            <pc:docMk/>
            <pc:sldMk cId="2552932614" sldId="262"/>
            <ac:spMk id="14" creationId="{DF5C3978-1119-EF38-8C3B-49F5D10D952C}"/>
          </ac:spMkLst>
        </pc:spChg>
        <pc:spChg chg="add mod">
          <ac:chgData name="Faye Rowntree" userId="375813d207c62ca8" providerId="LiveId" clId="{433A7FC7-5475-47E5-A657-47F03C3DCD3D}" dt="2025-04-11T09:53:01.155" v="3294" actId="113"/>
          <ac:spMkLst>
            <pc:docMk/>
            <pc:sldMk cId="2552932614" sldId="262"/>
            <ac:spMk id="22" creationId="{555642EA-454F-1258-A6BC-F586F0F656D1}"/>
          </ac:spMkLst>
        </pc:spChg>
        <pc:picChg chg="add mod">
          <ac:chgData name="Faye Rowntree" userId="375813d207c62ca8" providerId="LiveId" clId="{433A7FC7-5475-47E5-A657-47F03C3DCD3D}" dt="2025-04-11T09:47:59.275" v="3044" actId="1076"/>
          <ac:picMkLst>
            <pc:docMk/>
            <pc:sldMk cId="2552932614" sldId="262"/>
            <ac:picMk id="1032" creationId="{C8FAEC1A-3C5E-B971-07F3-7DE987EF13F5}"/>
          </ac:picMkLst>
        </pc:picChg>
      </pc:sldChg>
      <pc:sldChg chg="addSp delSp modSp mod modAnim modNotesTx">
        <pc:chgData name="Faye Rowntree" userId="375813d207c62ca8" providerId="LiveId" clId="{433A7FC7-5475-47E5-A657-47F03C3DCD3D}" dt="2025-04-15T12:49:55.575" v="7251" actId="207"/>
        <pc:sldMkLst>
          <pc:docMk/>
          <pc:sldMk cId="1479519972" sldId="263"/>
        </pc:sldMkLst>
        <pc:spChg chg="add mod">
          <ac:chgData name="Faye Rowntree" userId="375813d207c62ca8" providerId="LiveId" clId="{433A7FC7-5475-47E5-A657-47F03C3DCD3D}" dt="2025-04-15T12:49:55.575" v="7251" actId="207"/>
          <ac:spMkLst>
            <pc:docMk/>
            <pc:sldMk cId="1479519972" sldId="263"/>
            <ac:spMk id="7" creationId="{CAECFCE1-3399-40FA-8CE3-5100396EE222}"/>
          </ac:spMkLst>
        </pc:spChg>
        <pc:spChg chg="mod">
          <ac:chgData name="Faye Rowntree" userId="375813d207c62ca8" providerId="LiveId" clId="{433A7FC7-5475-47E5-A657-47F03C3DCD3D}" dt="2025-04-01T11:09:41.143" v="1399" actId="1076"/>
          <ac:spMkLst>
            <pc:docMk/>
            <pc:sldMk cId="1479519972" sldId="263"/>
            <ac:spMk id="9" creationId="{DFF7E605-C8AE-027E-E2C1-30437649FC81}"/>
          </ac:spMkLst>
        </pc:spChg>
        <pc:spChg chg="add mod">
          <ac:chgData name="Faye Rowntree" userId="375813d207c62ca8" providerId="LiveId" clId="{433A7FC7-5475-47E5-A657-47F03C3DCD3D}" dt="2025-04-01T11:10:09.972" v="1402" actId="1076"/>
          <ac:spMkLst>
            <pc:docMk/>
            <pc:sldMk cId="1479519972" sldId="263"/>
            <ac:spMk id="10" creationId="{1CBA2E96-6B3F-F3E2-ADFC-95248CDE0C1E}"/>
          </ac:spMkLst>
        </pc:spChg>
        <pc:spChg chg="add mod">
          <ac:chgData name="Faye Rowntree" userId="375813d207c62ca8" providerId="LiveId" clId="{433A7FC7-5475-47E5-A657-47F03C3DCD3D}" dt="2025-04-01T11:07:54.819" v="1384" actId="2711"/>
          <ac:spMkLst>
            <pc:docMk/>
            <pc:sldMk cId="1479519972" sldId="263"/>
            <ac:spMk id="12" creationId="{C3541528-FAD8-5218-A834-958214EB315D}"/>
          </ac:spMkLst>
        </pc:spChg>
        <pc:spChg chg="add mod">
          <ac:chgData name="Faye Rowntree" userId="375813d207c62ca8" providerId="LiveId" clId="{433A7FC7-5475-47E5-A657-47F03C3DCD3D}" dt="2025-04-01T11:07:54.819" v="1384" actId="2711"/>
          <ac:spMkLst>
            <pc:docMk/>
            <pc:sldMk cId="1479519972" sldId="263"/>
            <ac:spMk id="13" creationId="{3ED22CC9-89F4-A8BA-6181-89D7EAF90F01}"/>
          </ac:spMkLst>
        </pc:spChg>
        <pc:spChg chg="mod">
          <ac:chgData name="Faye Rowntree" userId="375813d207c62ca8" providerId="LiveId" clId="{433A7FC7-5475-47E5-A657-47F03C3DCD3D}" dt="2025-03-27T10:33:35.991" v="214" actId="2711"/>
          <ac:spMkLst>
            <pc:docMk/>
            <pc:sldMk cId="1479519972" sldId="263"/>
            <ac:spMk id="14" creationId="{262340FC-C835-B7EE-7FC2-09FB1BC7C09D}"/>
          </ac:spMkLst>
        </pc:spChg>
        <pc:spChg chg="add mod">
          <ac:chgData name="Faye Rowntree" userId="375813d207c62ca8" providerId="LiveId" clId="{433A7FC7-5475-47E5-A657-47F03C3DCD3D}" dt="2025-04-01T11:10:23.002" v="1404" actId="1076"/>
          <ac:spMkLst>
            <pc:docMk/>
            <pc:sldMk cId="1479519972" sldId="263"/>
            <ac:spMk id="15" creationId="{94B28D2D-D01F-B83D-1279-C69A476AFB97}"/>
          </ac:spMkLst>
        </pc:spChg>
        <pc:spChg chg="add mod">
          <ac:chgData name="Faye Rowntree" userId="375813d207c62ca8" providerId="LiveId" clId="{433A7FC7-5475-47E5-A657-47F03C3DCD3D}" dt="2025-04-01T11:07:54.819" v="1384" actId="2711"/>
          <ac:spMkLst>
            <pc:docMk/>
            <pc:sldMk cId="1479519972" sldId="263"/>
            <ac:spMk id="16" creationId="{FD865656-85DB-1EC3-CA55-7F773017E536}"/>
          </ac:spMkLst>
        </pc:spChg>
        <pc:spChg chg="add mod">
          <ac:chgData name="Faye Rowntree" userId="375813d207c62ca8" providerId="LiveId" clId="{433A7FC7-5475-47E5-A657-47F03C3DCD3D}" dt="2025-04-15T12:49:49.319" v="7250" actId="208"/>
          <ac:spMkLst>
            <pc:docMk/>
            <pc:sldMk cId="1479519972" sldId="263"/>
            <ac:spMk id="21" creationId="{330907A6-03FF-50EC-FA5E-005381EF417F}"/>
          </ac:spMkLst>
        </pc:spChg>
        <pc:picChg chg="add mod">
          <ac:chgData name="Faye Rowntree" userId="375813d207c62ca8" providerId="LiveId" clId="{433A7FC7-5475-47E5-A657-47F03C3DCD3D}" dt="2025-04-01T11:07:54.819" v="1384" actId="2711"/>
          <ac:picMkLst>
            <pc:docMk/>
            <pc:sldMk cId="1479519972" sldId="263"/>
            <ac:picMk id="11" creationId="{1A6E732B-8275-5AEF-7240-E9B9FDB2A096}"/>
          </ac:picMkLst>
        </pc:picChg>
        <pc:picChg chg="add mod">
          <ac:chgData name="Faye Rowntree" userId="375813d207c62ca8" providerId="LiveId" clId="{433A7FC7-5475-47E5-A657-47F03C3DCD3D}" dt="2025-04-01T11:10:09.972" v="1402" actId="1076"/>
          <ac:picMkLst>
            <pc:docMk/>
            <pc:sldMk cId="1479519972" sldId="263"/>
            <ac:picMk id="2050" creationId="{90D4EB9C-B297-987C-27D8-38B177AA5976}"/>
          </ac:picMkLst>
        </pc:picChg>
        <pc:cxnChg chg="add mod">
          <ac:chgData name="Faye Rowntree" userId="375813d207c62ca8" providerId="LiveId" clId="{433A7FC7-5475-47E5-A657-47F03C3DCD3D}" dt="2025-04-01T11:10:09.972" v="1402" actId="1076"/>
          <ac:cxnSpMkLst>
            <pc:docMk/>
            <pc:sldMk cId="1479519972" sldId="263"/>
            <ac:cxnSpMk id="5" creationId="{A2F024FE-B70A-8E16-47C0-48046496E9F0}"/>
          </ac:cxnSpMkLst>
        </pc:cxnChg>
        <pc:cxnChg chg="add mod">
          <ac:chgData name="Faye Rowntree" userId="375813d207c62ca8" providerId="LiveId" clId="{433A7FC7-5475-47E5-A657-47F03C3DCD3D}" dt="2025-04-01T11:11:07.292" v="1409" actId="208"/>
          <ac:cxnSpMkLst>
            <pc:docMk/>
            <pc:sldMk cId="1479519972" sldId="263"/>
            <ac:cxnSpMk id="17" creationId="{90D9FA77-56DC-FC05-5CD5-A76C51AC6B30}"/>
          </ac:cxnSpMkLst>
        </pc:cxnChg>
        <pc:cxnChg chg="mod">
          <ac:chgData name="Faye Rowntree" userId="375813d207c62ca8" providerId="LiveId" clId="{433A7FC7-5475-47E5-A657-47F03C3DCD3D}" dt="2025-04-01T11:11:12.275" v="1410" actId="208"/>
          <ac:cxnSpMkLst>
            <pc:docMk/>
            <pc:sldMk cId="1479519972" sldId="263"/>
            <ac:cxnSpMk id="18" creationId="{09489FC0-A2C4-18F9-622E-43681B572FB9}"/>
          </ac:cxnSpMkLst>
        </pc:cxnChg>
        <pc:cxnChg chg="mod">
          <ac:chgData name="Faye Rowntree" userId="375813d207c62ca8" providerId="LiveId" clId="{433A7FC7-5475-47E5-A657-47F03C3DCD3D}" dt="2025-04-01T11:11:16.358" v="1411" actId="208"/>
          <ac:cxnSpMkLst>
            <pc:docMk/>
            <pc:sldMk cId="1479519972" sldId="263"/>
            <ac:cxnSpMk id="19" creationId="{3DB4FC57-E2D8-F8E9-561B-50FAD10B4529}"/>
          </ac:cxnSpMkLst>
        </pc:cxnChg>
        <pc:cxnChg chg="mod">
          <ac:chgData name="Faye Rowntree" userId="375813d207c62ca8" providerId="LiveId" clId="{433A7FC7-5475-47E5-A657-47F03C3DCD3D}" dt="2025-04-01T11:11:19.244" v="1412" actId="208"/>
          <ac:cxnSpMkLst>
            <pc:docMk/>
            <pc:sldMk cId="1479519972" sldId="263"/>
            <ac:cxnSpMk id="20" creationId="{93A694FA-1A9A-4EFA-30E9-C1310E5F4E85}"/>
          </ac:cxnSpMkLst>
        </pc:cxnChg>
      </pc:sldChg>
      <pc:sldChg chg="addSp delSp modSp mod modNotesTx">
        <pc:chgData name="Faye Rowntree" userId="375813d207c62ca8" providerId="LiveId" clId="{433A7FC7-5475-47E5-A657-47F03C3DCD3D}" dt="2025-04-14T15:30:52.470" v="6267" actId="20577"/>
        <pc:sldMkLst>
          <pc:docMk/>
          <pc:sldMk cId="4223690409" sldId="264"/>
        </pc:sldMkLst>
        <pc:spChg chg="add mod">
          <ac:chgData name="Faye Rowntree" userId="375813d207c62ca8" providerId="LiveId" clId="{433A7FC7-5475-47E5-A657-47F03C3DCD3D}" dt="2025-04-11T10:02:33.940" v="3352" actId="1076"/>
          <ac:spMkLst>
            <pc:docMk/>
            <pc:sldMk cId="4223690409" sldId="264"/>
            <ac:spMk id="7" creationId="{BCA449C1-0AC6-149E-9A76-8743D5F1B3BC}"/>
          </ac:spMkLst>
        </pc:spChg>
        <pc:spChg chg="add mod">
          <ac:chgData name="Faye Rowntree" userId="375813d207c62ca8" providerId="LiveId" clId="{433A7FC7-5475-47E5-A657-47F03C3DCD3D}" dt="2025-04-11T10:02:33.940" v="3352" actId="1076"/>
          <ac:spMkLst>
            <pc:docMk/>
            <pc:sldMk cId="4223690409" sldId="264"/>
            <ac:spMk id="11" creationId="{5DC0C8AC-F2F7-7524-0BA0-2758C2E2D5DF}"/>
          </ac:spMkLst>
        </pc:spChg>
        <pc:spChg chg="add mod">
          <ac:chgData name="Faye Rowntree" userId="375813d207c62ca8" providerId="LiveId" clId="{433A7FC7-5475-47E5-A657-47F03C3DCD3D}" dt="2025-04-11T10:02:33.940" v="3352" actId="1076"/>
          <ac:spMkLst>
            <pc:docMk/>
            <pc:sldMk cId="4223690409" sldId="264"/>
            <ac:spMk id="12" creationId="{860FF954-0C46-FF84-E481-EC4399C7CFE9}"/>
          </ac:spMkLst>
        </pc:spChg>
        <pc:spChg chg="add mod">
          <ac:chgData name="Faye Rowntree" userId="375813d207c62ca8" providerId="LiveId" clId="{433A7FC7-5475-47E5-A657-47F03C3DCD3D}" dt="2025-04-11T10:02:33.940" v="3352" actId="1076"/>
          <ac:spMkLst>
            <pc:docMk/>
            <pc:sldMk cId="4223690409" sldId="264"/>
            <ac:spMk id="13" creationId="{3907D7C5-9A2F-37E2-DB14-FC538D22E8E4}"/>
          </ac:spMkLst>
        </pc:spChg>
        <pc:spChg chg="mod">
          <ac:chgData name="Faye Rowntree" userId="375813d207c62ca8" providerId="LiveId" clId="{433A7FC7-5475-47E5-A657-47F03C3DCD3D}" dt="2025-04-11T09:58:59.658" v="3311" actId="1076"/>
          <ac:spMkLst>
            <pc:docMk/>
            <pc:sldMk cId="4223690409" sldId="264"/>
            <ac:spMk id="14" creationId="{97467BF5-840A-A9ED-6547-E117F3F85C15}"/>
          </ac:spMkLst>
        </pc:spChg>
        <pc:spChg chg="add mod">
          <ac:chgData name="Faye Rowntree" userId="375813d207c62ca8" providerId="LiveId" clId="{433A7FC7-5475-47E5-A657-47F03C3DCD3D}" dt="2025-04-13T12:14:15.701" v="4923" actId="20577"/>
          <ac:spMkLst>
            <pc:docMk/>
            <pc:sldMk cId="4223690409" sldId="264"/>
            <ac:spMk id="15" creationId="{30F7101F-CECB-F5A6-3B15-142A675AB2A9}"/>
          </ac:spMkLst>
        </pc:spChg>
        <pc:picChg chg="add mod">
          <ac:chgData name="Faye Rowntree" userId="375813d207c62ca8" providerId="LiveId" clId="{433A7FC7-5475-47E5-A657-47F03C3DCD3D}" dt="2025-04-11T10:03:06.285" v="3361" actId="1076"/>
          <ac:picMkLst>
            <pc:docMk/>
            <pc:sldMk cId="4223690409" sldId="264"/>
            <ac:picMk id="5" creationId="{15849FBD-FD21-59E4-93F7-58B3B2CC9C1D}"/>
          </ac:picMkLst>
        </pc:picChg>
        <pc:picChg chg="add mod">
          <ac:chgData name="Faye Rowntree" userId="375813d207c62ca8" providerId="LiveId" clId="{433A7FC7-5475-47E5-A657-47F03C3DCD3D}" dt="2025-04-11T10:03:13.689" v="3362" actId="1076"/>
          <ac:picMkLst>
            <pc:docMk/>
            <pc:sldMk cId="4223690409" sldId="264"/>
            <ac:picMk id="10" creationId="{2AD9D6FC-948F-5B98-C07F-D53415234B27}"/>
          </ac:picMkLst>
        </pc:picChg>
        <pc:picChg chg="add mod">
          <ac:chgData name="Faye Rowntree" userId="375813d207c62ca8" providerId="LiveId" clId="{433A7FC7-5475-47E5-A657-47F03C3DCD3D}" dt="2025-04-11T10:03:13.689" v="3362" actId="1076"/>
          <ac:picMkLst>
            <pc:docMk/>
            <pc:sldMk cId="4223690409" sldId="264"/>
            <ac:picMk id="16" creationId="{0B7FABA5-B644-1DD4-692E-9F7CCACEC7DA}"/>
          </ac:picMkLst>
        </pc:picChg>
      </pc:sldChg>
      <pc:sldChg chg="addSp delSp modSp mod ord">
        <pc:chgData name="Faye Rowntree" userId="375813d207c62ca8" providerId="LiveId" clId="{433A7FC7-5475-47E5-A657-47F03C3DCD3D}" dt="2025-04-15T12:51:22.057" v="7253" actId="403"/>
        <pc:sldMkLst>
          <pc:docMk/>
          <pc:sldMk cId="4269117983" sldId="265"/>
        </pc:sldMkLst>
        <pc:spChg chg="add mod">
          <ac:chgData name="Faye Rowntree" userId="375813d207c62ca8" providerId="LiveId" clId="{433A7FC7-5475-47E5-A657-47F03C3DCD3D}" dt="2025-04-15T12:51:22.057" v="7253" actId="403"/>
          <ac:spMkLst>
            <pc:docMk/>
            <pc:sldMk cId="4269117983" sldId="265"/>
            <ac:spMk id="2" creationId="{82278A82-1390-F947-D2A9-D8F6A9B50D62}"/>
          </ac:spMkLst>
        </pc:spChg>
        <pc:spChg chg="add mod">
          <ac:chgData name="Faye Rowntree" userId="375813d207c62ca8" providerId="LiveId" clId="{433A7FC7-5475-47E5-A657-47F03C3DCD3D}" dt="2025-04-15T11:56:28.160" v="7243" actId="1076"/>
          <ac:spMkLst>
            <pc:docMk/>
            <pc:sldMk cId="4269117983" sldId="265"/>
            <ac:spMk id="3" creationId="{38A5E59B-BE9F-B632-A561-CF48E0D15037}"/>
          </ac:spMkLst>
        </pc:spChg>
        <pc:spChg chg="add mod">
          <ac:chgData name="Faye Rowntree" userId="375813d207c62ca8" providerId="LiveId" clId="{433A7FC7-5475-47E5-A657-47F03C3DCD3D}" dt="2025-04-11T11:37:15.939" v="4182" actId="1076"/>
          <ac:spMkLst>
            <pc:docMk/>
            <pc:sldMk cId="4269117983" sldId="265"/>
            <ac:spMk id="5" creationId="{5D493166-5E01-8F0D-C7B9-22B76A7E2CAF}"/>
          </ac:spMkLst>
        </pc:spChg>
        <pc:spChg chg="add mod">
          <ac:chgData name="Faye Rowntree" userId="375813d207c62ca8" providerId="LiveId" clId="{433A7FC7-5475-47E5-A657-47F03C3DCD3D}" dt="2025-04-11T11:37:15.939" v="4182" actId="1076"/>
          <ac:spMkLst>
            <pc:docMk/>
            <pc:sldMk cId="4269117983" sldId="265"/>
            <ac:spMk id="7" creationId="{B28F8C24-C4D0-028A-37EE-332BF8F730B3}"/>
          </ac:spMkLst>
        </pc:spChg>
        <pc:spChg chg="add mod">
          <ac:chgData name="Faye Rowntree" userId="375813d207c62ca8" providerId="LiveId" clId="{433A7FC7-5475-47E5-A657-47F03C3DCD3D}" dt="2025-04-11T11:37:15.939" v="4182" actId="1076"/>
          <ac:spMkLst>
            <pc:docMk/>
            <pc:sldMk cId="4269117983" sldId="265"/>
            <ac:spMk id="10" creationId="{8C5F0506-5810-0249-8761-DCFDB6AA1EE0}"/>
          </ac:spMkLst>
        </pc:spChg>
        <pc:spChg chg="add mod">
          <ac:chgData name="Faye Rowntree" userId="375813d207c62ca8" providerId="LiveId" clId="{433A7FC7-5475-47E5-A657-47F03C3DCD3D}" dt="2025-04-11T11:37:03.712" v="4179" actId="1076"/>
          <ac:spMkLst>
            <pc:docMk/>
            <pc:sldMk cId="4269117983" sldId="265"/>
            <ac:spMk id="12" creationId="{53D852D5-7B58-83D3-8302-FCF7A8B9A7A1}"/>
          </ac:spMkLst>
        </pc:spChg>
        <pc:spChg chg="add mod">
          <ac:chgData name="Faye Rowntree" userId="375813d207c62ca8" providerId="LiveId" clId="{433A7FC7-5475-47E5-A657-47F03C3DCD3D}" dt="2025-04-11T11:40:03.531" v="4225" actId="1076"/>
          <ac:spMkLst>
            <pc:docMk/>
            <pc:sldMk cId="4269117983" sldId="265"/>
            <ac:spMk id="13" creationId="{79F807CF-0A06-D2FA-8D89-5B5ADC0B3A40}"/>
          </ac:spMkLst>
        </pc:spChg>
        <pc:spChg chg="mod">
          <ac:chgData name="Faye Rowntree" userId="375813d207c62ca8" providerId="LiveId" clId="{433A7FC7-5475-47E5-A657-47F03C3DCD3D}" dt="2025-04-11T11:44:39.879" v="4277" actId="20577"/>
          <ac:spMkLst>
            <pc:docMk/>
            <pc:sldMk cId="4269117983" sldId="265"/>
            <ac:spMk id="14" creationId="{622B9C5E-6563-2FC8-29D5-DAE036E1B9A6}"/>
          </ac:spMkLst>
        </pc:spChg>
        <pc:spChg chg="add mod">
          <ac:chgData name="Faye Rowntree" userId="375813d207c62ca8" providerId="LiveId" clId="{433A7FC7-5475-47E5-A657-47F03C3DCD3D}" dt="2025-04-11T11:38:15.525" v="4200" actId="1076"/>
          <ac:spMkLst>
            <pc:docMk/>
            <pc:sldMk cId="4269117983" sldId="265"/>
            <ac:spMk id="17" creationId="{8FD6D728-5F7F-4F3C-AFA3-7BB85BFEF859}"/>
          </ac:spMkLst>
        </pc:spChg>
        <pc:spChg chg="add mod">
          <ac:chgData name="Faye Rowntree" userId="375813d207c62ca8" providerId="LiveId" clId="{433A7FC7-5475-47E5-A657-47F03C3DCD3D}" dt="2025-04-11T11:43:51.603" v="4273" actId="1076"/>
          <ac:spMkLst>
            <pc:docMk/>
            <pc:sldMk cId="4269117983" sldId="265"/>
            <ac:spMk id="18" creationId="{3004B4B9-85B5-9A56-831D-1B42781CD727}"/>
          </ac:spMkLst>
        </pc:spChg>
        <pc:spChg chg="add mod">
          <ac:chgData name="Faye Rowntree" userId="375813d207c62ca8" providerId="LiveId" clId="{433A7FC7-5475-47E5-A657-47F03C3DCD3D}" dt="2025-04-11T11:43:59.283" v="4275" actId="1076"/>
          <ac:spMkLst>
            <pc:docMk/>
            <pc:sldMk cId="4269117983" sldId="265"/>
            <ac:spMk id="19" creationId="{C514AD0B-A96B-6959-5D51-8799F6FEEA0C}"/>
          </ac:spMkLst>
        </pc:spChg>
        <pc:picChg chg="add mod modCrop">
          <ac:chgData name="Faye Rowntree" userId="375813d207c62ca8" providerId="LiveId" clId="{433A7FC7-5475-47E5-A657-47F03C3DCD3D}" dt="2025-04-11T11:40:06.970" v="4226" actId="1076"/>
          <ac:picMkLst>
            <pc:docMk/>
            <pc:sldMk cId="4269117983" sldId="265"/>
            <ac:picMk id="11" creationId="{24033663-CBC6-DE2D-2FEB-4FFE594B19F7}"/>
          </ac:picMkLst>
        </pc:picChg>
        <pc:picChg chg="add mod ord modCrop">
          <ac:chgData name="Faye Rowntree" userId="375813d207c62ca8" providerId="LiveId" clId="{433A7FC7-5475-47E5-A657-47F03C3DCD3D}" dt="2025-04-15T11:56:33.242" v="7244" actId="732"/>
          <ac:picMkLst>
            <pc:docMk/>
            <pc:sldMk cId="4269117983" sldId="265"/>
            <ac:picMk id="16" creationId="{68A77602-54FF-C6AC-3756-62AD49365C2C}"/>
          </ac:picMkLst>
        </pc:picChg>
        <pc:picChg chg="add mod">
          <ac:chgData name="Faye Rowntree" userId="375813d207c62ca8" providerId="LiveId" clId="{433A7FC7-5475-47E5-A657-47F03C3DCD3D}" dt="2025-04-11T11:40:00.909" v="4224" actId="1076"/>
          <ac:picMkLst>
            <pc:docMk/>
            <pc:sldMk cId="4269117983" sldId="265"/>
            <ac:picMk id="1026" creationId="{B6303A10-0C09-1812-CB6B-0C06F7AEFF6E}"/>
          </ac:picMkLst>
        </pc:picChg>
        <pc:picChg chg="add mod">
          <ac:chgData name="Faye Rowntree" userId="375813d207c62ca8" providerId="LiveId" clId="{433A7FC7-5475-47E5-A657-47F03C3DCD3D}" dt="2025-04-11T11:39:55.480" v="4222" actId="14100"/>
          <ac:picMkLst>
            <pc:docMk/>
            <pc:sldMk cId="4269117983" sldId="265"/>
            <ac:picMk id="1028" creationId="{8A292068-2A25-FA34-92F0-395AE46BBDE0}"/>
          </ac:picMkLst>
        </pc:picChg>
        <pc:cxnChg chg="add mod">
          <ac:chgData name="Faye Rowntree" userId="375813d207c62ca8" providerId="LiveId" clId="{433A7FC7-5475-47E5-A657-47F03C3DCD3D}" dt="2025-04-11T11:42:03.233" v="4258" actId="14100"/>
          <ac:cxnSpMkLst>
            <pc:docMk/>
            <pc:sldMk cId="4269117983" sldId="265"/>
            <ac:cxnSpMk id="21" creationId="{4BFB13DE-1B14-01BC-FF96-261B856ED368}"/>
          </ac:cxnSpMkLst>
        </pc:cxnChg>
        <pc:cxnChg chg="add mod">
          <ac:chgData name="Faye Rowntree" userId="375813d207c62ca8" providerId="LiveId" clId="{433A7FC7-5475-47E5-A657-47F03C3DCD3D}" dt="2025-04-11T11:41:58.050" v="4257" actId="14100"/>
          <ac:cxnSpMkLst>
            <pc:docMk/>
            <pc:sldMk cId="4269117983" sldId="265"/>
            <ac:cxnSpMk id="22" creationId="{52ECD792-C020-84A9-E2E4-38C07C9D0920}"/>
          </ac:cxnSpMkLst>
        </pc:cxnChg>
        <pc:cxnChg chg="add mod">
          <ac:chgData name="Faye Rowntree" userId="375813d207c62ca8" providerId="LiveId" clId="{433A7FC7-5475-47E5-A657-47F03C3DCD3D}" dt="2025-04-11T11:42:19.675" v="4263" actId="14100"/>
          <ac:cxnSpMkLst>
            <pc:docMk/>
            <pc:sldMk cId="4269117983" sldId="265"/>
            <ac:cxnSpMk id="26" creationId="{C64CD10C-595B-0C5A-1AED-959E2295FBCF}"/>
          </ac:cxnSpMkLst>
        </pc:cxnChg>
        <pc:cxnChg chg="add mod">
          <ac:chgData name="Faye Rowntree" userId="375813d207c62ca8" providerId="LiveId" clId="{433A7FC7-5475-47E5-A657-47F03C3DCD3D}" dt="2025-04-11T11:42:37.981" v="4269" actId="14100"/>
          <ac:cxnSpMkLst>
            <pc:docMk/>
            <pc:sldMk cId="4269117983" sldId="265"/>
            <ac:cxnSpMk id="30" creationId="{025181C3-EB4E-8550-CE53-ABF79F63A550}"/>
          </ac:cxnSpMkLst>
        </pc:cxnChg>
      </pc:sldChg>
      <pc:sldChg chg="addSp delSp modSp mod">
        <pc:chgData name="Faye Rowntree" userId="375813d207c62ca8" providerId="LiveId" clId="{433A7FC7-5475-47E5-A657-47F03C3DCD3D}" dt="2025-04-15T11:56:18.451" v="7241" actId="1076"/>
        <pc:sldMkLst>
          <pc:docMk/>
          <pc:sldMk cId="307685020" sldId="266"/>
        </pc:sldMkLst>
        <pc:spChg chg="add mod">
          <ac:chgData name="Faye Rowntree" userId="375813d207c62ca8" providerId="LiveId" clId="{433A7FC7-5475-47E5-A657-47F03C3DCD3D}" dt="2025-04-15T11:56:18.451" v="7241" actId="1076"/>
          <ac:spMkLst>
            <pc:docMk/>
            <pc:sldMk cId="307685020" sldId="266"/>
            <ac:spMk id="2" creationId="{A630548C-C489-6CF3-ECDA-215FFC2DF1C3}"/>
          </ac:spMkLst>
        </pc:spChg>
        <pc:spChg chg="mod ord">
          <ac:chgData name="Faye Rowntree" userId="375813d207c62ca8" providerId="LiveId" clId="{433A7FC7-5475-47E5-A657-47F03C3DCD3D}" dt="2025-04-14T15:41:17.430" v="6393" actId="20577"/>
          <ac:spMkLst>
            <pc:docMk/>
            <pc:sldMk cId="307685020" sldId="266"/>
            <ac:spMk id="3" creationId="{056DE938-E0F3-9867-135D-031CA42FD9E8}"/>
          </ac:spMkLst>
        </pc:spChg>
        <pc:spChg chg="add mod ord">
          <ac:chgData name="Faye Rowntree" userId="375813d207c62ca8" providerId="LiveId" clId="{433A7FC7-5475-47E5-A657-47F03C3DCD3D}" dt="2025-04-11T11:46:00.212" v="4296" actId="167"/>
          <ac:spMkLst>
            <pc:docMk/>
            <pc:sldMk cId="307685020" sldId="266"/>
            <ac:spMk id="5" creationId="{832A90BF-C0B0-B626-20F3-4780B014ADD8}"/>
          </ac:spMkLst>
        </pc:spChg>
        <pc:spChg chg="add mod ord">
          <ac:chgData name="Faye Rowntree" userId="375813d207c62ca8" providerId="LiveId" clId="{433A7FC7-5475-47E5-A657-47F03C3DCD3D}" dt="2025-04-11T11:46:00.212" v="4296" actId="167"/>
          <ac:spMkLst>
            <pc:docMk/>
            <pc:sldMk cId="307685020" sldId="266"/>
            <ac:spMk id="7" creationId="{A7B63CFA-0E12-470C-65F0-24F7469AF28A}"/>
          </ac:spMkLst>
        </pc:spChg>
        <pc:spChg chg="mod">
          <ac:chgData name="Faye Rowntree" userId="375813d207c62ca8" providerId="LiveId" clId="{433A7FC7-5475-47E5-A657-47F03C3DCD3D}" dt="2025-04-11T11:11:31.859" v="3792" actId="1076"/>
          <ac:spMkLst>
            <pc:docMk/>
            <pc:sldMk cId="307685020" sldId="266"/>
            <ac:spMk id="8" creationId="{FD6844D2-FE55-6421-C8E6-5B6D1D0EF279}"/>
          </ac:spMkLst>
        </pc:spChg>
        <pc:spChg chg="add mod ord">
          <ac:chgData name="Faye Rowntree" userId="375813d207c62ca8" providerId="LiveId" clId="{433A7FC7-5475-47E5-A657-47F03C3DCD3D}" dt="2025-04-11T11:46:00.212" v="4296" actId="167"/>
          <ac:spMkLst>
            <pc:docMk/>
            <pc:sldMk cId="307685020" sldId="266"/>
            <ac:spMk id="10" creationId="{7BD93DFA-FDF4-1063-E05F-44ECBEC64FC9}"/>
          </ac:spMkLst>
        </pc:spChg>
        <pc:spChg chg="add mod ord">
          <ac:chgData name="Faye Rowntree" userId="375813d207c62ca8" providerId="LiveId" clId="{433A7FC7-5475-47E5-A657-47F03C3DCD3D}" dt="2025-04-11T11:46:00.212" v="4296" actId="167"/>
          <ac:spMkLst>
            <pc:docMk/>
            <pc:sldMk cId="307685020" sldId="266"/>
            <ac:spMk id="11" creationId="{C7ED4134-FFEB-B011-663B-0C2DDDD14B59}"/>
          </ac:spMkLst>
        </pc:spChg>
        <pc:spChg chg="add mod">
          <ac:chgData name="Faye Rowntree" userId="375813d207c62ca8" providerId="LiveId" clId="{433A7FC7-5475-47E5-A657-47F03C3DCD3D}" dt="2025-04-01T11:50:00.909" v="1497" actId="1076"/>
          <ac:spMkLst>
            <pc:docMk/>
            <pc:sldMk cId="307685020" sldId="266"/>
            <ac:spMk id="12" creationId="{35154F5A-A373-E67F-0E0F-AC1DD500C229}"/>
          </ac:spMkLst>
        </pc:spChg>
        <pc:spChg chg="mod">
          <ac:chgData name="Faye Rowntree" userId="375813d207c62ca8" providerId="LiveId" clId="{433A7FC7-5475-47E5-A657-47F03C3DCD3D}" dt="2025-04-11T11:45:29.532" v="4291" actId="20577"/>
          <ac:spMkLst>
            <pc:docMk/>
            <pc:sldMk cId="307685020" sldId="266"/>
            <ac:spMk id="14" creationId="{2BBCB4A6-C217-AEA1-EC55-A4A9497BF300}"/>
          </ac:spMkLst>
        </pc:spChg>
        <pc:spChg chg="add mod">
          <ac:chgData name="Faye Rowntree" userId="375813d207c62ca8" providerId="LiveId" clId="{433A7FC7-5475-47E5-A657-47F03C3DCD3D}" dt="2025-04-11T11:26:37.341" v="4091" actId="1076"/>
          <ac:spMkLst>
            <pc:docMk/>
            <pc:sldMk cId="307685020" sldId="266"/>
            <ac:spMk id="16" creationId="{EFA7CE9C-BFB6-C769-99BB-2E5A5DB4192E}"/>
          </ac:spMkLst>
        </pc:spChg>
        <pc:spChg chg="add mod">
          <ac:chgData name="Faye Rowntree" userId="375813d207c62ca8" providerId="LiveId" clId="{433A7FC7-5475-47E5-A657-47F03C3DCD3D}" dt="2025-04-11T10:10:38.416" v="3475" actId="1076"/>
          <ac:spMkLst>
            <pc:docMk/>
            <pc:sldMk cId="307685020" sldId="266"/>
            <ac:spMk id="20" creationId="{477465A9-1851-9918-A79A-02F1755FA0B1}"/>
          </ac:spMkLst>
        </pc:spChg>
        <pc:spChg chg="add mod">
          <ac:chgData name="Faye Rowntree" userId="375813d207c62ca8" providerId="LiveId" clId="{433A7FC7-5475-47E5-A657-47F03C3DCD3D}" dt="2025-04-11T11:12:17.993" v="3795" actId="1076"/>
          <ac:spMkLst>
            <pc:docMk/>
            <pc:sldMk cId="307685020" sldId="266"/>
            <ac:spMk id="21" creationId="{A290008E-3DD9-F67F-186A-872EA694726C}"/>
          </ac:spMkLst>
        </pc:spChg>
        <pc:spChg chg="add mod">
          <ac:chgData name="Faye Rowntree" userId="375813d207c62ca8" providerId="LiveId" clId="{433A7FC7-5475-47E5-A657-47F03C3DCD3D}" dt="2025-04-11T11:46:10.791" v="4298" actId="1076"/>
          <ac:spMkLst>
            <pc:docMk/>
            <pc:sldMk cId="307685020" sldId="266"/>
            <ac:spMk id="24" creationId="{141E84D6-6879-84B5-B72E-D0707D85E6EB}"/>
          </ac:spMkLst>
        </pc:spChg>
        <pc:picChg chg="add mod ord">
          <ac:chgData name="Faye Rowntree" userId="375813d207c62ca8" providerId="LiveId" clId="{433A7FC7-5475-47E5-A657-47F03C3DCD3D}" dt="2025-04-11T11:46:00.212" v="4296" actId="167"/>
          <ac:picMkLst>
            <pc:docMk/>
            <pc:sldMk cId="307685020" sldId="266"/>
            <ac:picMk id="15" creationId="{A4C67CB6-B072-00A2-09CE-658BDDF1CE9D}"/>
          </ac:picMkLst>
        </pc:picChg>
        <pc:picChg chg="add mod ord modCrop">
          <ac:chgData name="Faye Rowntree" userId="375813d207c62ca8" providerId="LiveId" clId="{433A7FC7-5475-47E5-A657-47F03C3DCD3D}" dt="2025-04-11T11:12:17.993" v="3795" actId="1076"/>
          <ac:picMkLst>
            <pc:docMk/>
            <pc:sldMk cId="307685020" sldId="266"/>
            <ac:picMk id="17" creationId="{E1475156-391F-A7DB-9092-9DF23A84093A}"/>
          </ac:picMkLst>
        </pc:picChg>
        <pc:picChg chg="add mod ord modCrop">
          <ac:chgData name="Faye Rowntree" userId="375813d207c62ca8" providerId="LiveId" clId="{433A7FC7-5475-47E5-A657-47F03C3DCD3D}" dt="2025-04-10T12:36:48.673" v="2866" actId="732"/>
          <ac:picMkLst>
            <pc:docMk/>
            <pc:sldMk cId="307685020" sldId="266"/>
            <ac:picMk id="19" creationId="{624F4A1B-AE9A-FCA7-9393-3396A1F3CF3C}"/>
          </ac:picMkLst>
        </pc:picChg>
        <pc:picChg chg="add mod ord">
          <ac:chgData name="Faye Rowntree" userId="375813d207c62ca8" providerId="LiveId" clId="{433A7FC7-5475-47E5-A657-47F03C3DCD3D}" dt="2025-04-11T11:46:05.889" v="4297" actId="167"/>
          <ac:picMkLst>
            <pc:docMk/>
            <pc:sldMk cId="307685020" sldId="266"/>
            <ac:picMk id="23" creationId="{996CA1D3-C2C7-361C-590F-1E9DB12CC5BB}"/>
          </ac:picMkLst>
        </pc:picChg>
      </pc:sldChg>
      <pc:sldChg chg="addSp delSp modSp mod ord modShow modNotesTx">
        <pc:chgData name="Faye Rowntree" userId="375813d207c62ca8" providerId="LiveId" clId="{433A7FC7-5475-47E5-A657-47F03C3DCD3D}" dt="2025-04-15T13:00:50.022" v="7309" actId="1076"/>
        <pc:sldMkLst>
          <pc:docMk/>
          <pc:sldMk cId="1925902750" sldId="267"/>
        </pc:sldMkLst>
        <pc:spChg chg="add mod">
          <ac:chgData name="Faye Rowntree" userId="375813d207c62ca8" providerId="LiveId" clId="{433A7FC7-5475-47E5-A657-47F03C3DCD3D}" dt="2025-04-14T15:32:48.714" v="6269" actId="20577"/>
          <ac:spMkLst>
            <pc:docMk/>
            <pc:sldMk cId="1925902750" sldId="267"/>
            <ac:spMk id="2" creationId="{D70413B2-FBEA-480F-2CD2-F77F2C9CEDC3}"/>
          </ac:spMkLst>
        </pc:spChg>
        <pc:spChg chg="add mod">
          <ac:chgData name="Faye Rowntree" userId="375813d207c62ca8" providerId="LiveId" clId="{433A7FC7-5475-47E5-A657-47F03C3DCD3D}" dt="2025-04-15T13:00:50.022" v="7309" actId="1076"/>
          <ac:spMkLst>
            <pc:docMk/>
            <pc:sldMk cId="1925902750" sldId="267"/>
            <ac:spMk id="3" creationId="{0B94C3ED-E136-11E9-ACFD-A9011EF1D90B}"/>
          </ac:spMkLst>
        </pc:spChg>
        <pc:spChg chg="add mod">
          <ac:chgData name="Faye Rowntree" userId="375813d207c62ca8" providerId="LiveId" clId="{433A7FC7-5475-47E5-A657-47F03C3DCD3D}" dt="2025-04-11T10:55:19.031" v="3517" actId="20577"/>
          <ac:spMkLst>
            <pc:docMk/>
            <pc:sldMk cId="1925902750" sldId="267"/>
            <ac:spMk id="5" creationId="{CC7379DE-7765-A291-CC2B-F1F802C5F588}"/>
          </ac:spMkLst>
        </pc:spChg>
        <pc:spChg chg="add mod">
          <ac:chgData name="Faye Rowntree" userId="375813d207c62ca8" providerId="LiveId" clId="{433A7FC7-5475-47E5-A657-47F03C3DCD3D}" dt="2025-04-14T11:36:17.003" v="5726" actId="207"/>
          <ac:spMkLst>
            <pc:docMk/>
            <pc:sldMk cId="1925902750" sldId="267"/>
            <ac:spMk id="7" creationId="{BCFE1798-D49A-2C8A-C66F-E1AD5E7CF27D}"/>
          </ac:spMkLst>
        </pc:spChg>
        <pc:spChg chg="add mod">
          <ac:chgData name="Faye Rowntree" userId="375813d207c62ca8" providerId="LiveId" clId="{433A7FC7-5475-47E5-A657-47F03C3DCD3D}" dt="2025-04-14T11:36:12.196" v="5725" actId="207"/>
          <ac:spMkLst>
            <pc:docMk/>
            <pc:sldMk cId="1925902750" sldId="267"/>
            <ac:spMk id="10" creationId="{F0952A25-EA72-EE04-3149-F0162147AEC4}"/>
          </ac:spMkLst>
        </pc:spChg>
        <pc:spChg chg="add mod">
          <ac:chgData name="Faye Rowntree" userId="375813d207c62ca8" providerId="LiveId" clId="{433A7FC7-5475-47E5-A657-47F03C3DCD3D}" dt="2025-04-11T11:00:24.700" v="3573" actId="1076"/>
          <ac:spMkLst>
            <pc:docMk/>
            <pc:sldMk cId="1925902750" sldId="267"/>
            <ac:spMk id="13" creationId="{E780289D-5198-5EB0-D9DA-BEE3D9B24AB8}"/>
          </ac:spMkLst>
        </pc:spChg>
        <pc:spChg chg="mod">
          <ac:chgData name="Faye Rowntree" userId="375813d207c62ca8" providerId="LiveId" clId="{433A7FC7-5475-47E5-A657-47F03C3DCD3D}" dt="2025-04-11T11:39:31.886" v="4218" actId="20577"/>
          <ac:spMkLst>
            <pc:docMk/>
            <pc:sldMk cId="1925902750" sldId="267"/>
            <ac:spMk id="14" creationId="{31748AA7-FAE1-6AAB-DFEB-795EA4440B38}"/>
          </ac:spMkLst>
        </pc:spChg>
        <pc:spChg chg="add mod">
          <ac:chgData name="Faye Rowntree" userId="375813d207c62ca8" providerId="LiveId" clId="{433A7FC7-5475-47E5-A657-47F03C3DCD3D}" dt="2025-04-11T11:00:40.712" v="3576" actId="207"/>
          <ac:spMkLst>
            <pc:docMk/>
            <pc:sldMk cId="1925902750" sldId="267"/>
            <ac:spMk id="15" creationId="{6A6F3152-0BB3-9ECE-ADE0-5E27B923B5E0}"/>
          </ac:spMkLst>
        </pc:spChg>
        <pc:spChg chg="add mod">
          <ac:chgData name="Faye Rowntree" userId="375813d207c62ca8" providerId="LiveId" clId="{433A7FC7-5475-47E5-A657-47F03C3DCD3D}" dt="2025-04-15T11:33:56.980" v="7071" actId="113"/>
          <ac:spMkLst>
            <pc:docMk/>
            <pc:sldMk cId="1925902750" sldId="267"/>
            <ac:spMk id="17" creationId="{8F8FA1E0-43A7-5A7A-EBD3-0C8CB33B6381}"/>
          </ac:spMkLst>
        </pc:spChg>
        <pc:spChg chg="add mod">
          <ac:chgData name="Faye Rowntree" userId="375813d207c62ca8" providerId="LiveId" clId="{433A7FC7-5475-47E5-A657-47F03C3DCD3D}" dt="2025-04-15T11:34:00.823" v="7072"/>
          <ac:spMkLst>
            <pc:docMk/>
            <pc:sldMk cId="1925902750" sldId="267"/>
            <ac:spMk id="19" creationId="{47D9D794-41CE-E70D-7A04-7E3382C474D1}"/>
          </ac:spMkLst>
        </pc:spChg>
        <pc:spChg chg="add del mod">
          <ac:chgData name="Faye Rowntree" userId="375813d207c62ca8" providerId="LiveId" clId="{433A7FC7-5475-47E5-A657-47F03C3DCD3D}" dt="2025-04-14T11:41:15.198" v="5803" actId="478"/>
          <ac:spMkLst>
            <pc:docMk/>
            <pc:sldMk cId="1925902750" sldId="267"/>
            <ac:spMk id="23" creationId="{E3F81862-AC47-1CEA-A9C8-9089CA1FC733}"/>
          </ac:spMkLst>
        </pc:spChg>
        <pc:picChg chg="add del mod">
          <ac:chgData name="Faye Rowntree" userId="375813d207c62ca8" providerId="LiveId" clId="{433A7FC7-5475-47E5-A657-47F03C3DCD3D}" dt="2025-04-14T11:35:59.865" v="5723" actId="478"/>
          <ac:picMkLst>
            <pc:docMk/>
            <pc:sldMk cId="1925902750" sldId="267"/>
            <ac:picMk id="3" creationId="{1389A296-44A4-5924-1361-4A182A7BAB0F}"/>
          </ac:picMkLst>
        </pc:picChg>
        <pc:picChg chg="add mod modCrop">
          <ac:chgData name="Faye Rowntree" userId="375813d207c62ca8" providerId="LiveId" clId="{433A7FC7-5475-47E5-A657-47F03C3DCD3D}" dt="2025-04-11T10:59:46.344" v="3570" actId="1076"/>
          <ac:picMkLst>
            <pc:docMk/>
            <pc:sldMk cId="1925902750" sldId="267"/>
            <ac:picMk id="12" creationId="{831AD896-3639-F46E-F9BC-53372DDF30B7}"/>
          </ac:picMkLst>
        </pc:picChg>
        <pc:picChg chg="add mod ord">
          <ac:chgData name="Faye Rowntree" userId="375813d207c62ca8" providerId="LiveId" clId="{433A7FC7-5475-47E5-A657-47F03C3DCD3D}" dt="2025-04-14T11:35:58.021" v="5722" actId="167"/>
          <ac:picMkLst>
            <pc:docMk/>
            <pc:sldMk cId="1925902750" sldId="267"/>
            <ac:picMk id="20" creationId="{0D0F6FA1-1AFB-55D7-9E69-B3723447D65A}"/>
          </ac:picMkLst>
        </pc:picChg>
        <pc:picChg chg="add mod ord">
          <ac:chgData name="Faye Rowntree" userId="375813d207c62ca8" providerId="LiveId" clId="{433A7FC7-5475-47E5-A657-47F03C3DCD3D}" dt="2025-04-14T11:35:53.070" v="5721" actId="167"/>
          <ac:picMkLst>
            <pc:docMk/>
            <pc:sldMk cId="1925902750" sldId="267"/>
            <ac:picMk id="21" creationId="{4239B807-DEBF-07E5-33BF-C0E5FD801E85}"/>
          </ac:picMkLst>
        </pc:picChg>
        <pc:picChg chg="add del mod">
          <ac:chgData name="Faye Rowntree" userId="375813d207c62ca8" providerId="LiveId" clId="{433A7FC7-5475-47E5-A657-47F03C3DCD3D}" dt="2025-04-14T11:36:01.617" v="5724" actId="478"/>
          <ac:picMkLst>
            <pc:docMk/>
            <pc:sldMk cId="1925902750" sldId="267"/>
            <ac:picMk id="2050" creationId="{61E609ED-7804-9374-E95B-9FC9D392DC0C}"/>
          </ac:picMkLst>
        </pc:picChg>
      </pc:sldChg>
      <pc:sldChg chg="addSp delSp modSp mod ord">
        <pc:chgData name="Faye Rowntree" userId="375813d207c62ca8" providerId="LiveId" clId="{433A7FC7-5475-47E5-A657-47F03C3DCD3D}" dt="2025-04-15T11:56:51.402" v="7245" actId="1076"/>
        <pc:sldMkLst>
          <pc:docMk/>
          <pc:sldMk cId="1776388425" sldId="268"/>
        </pc:sldMkLst>
        <pc:spChg chg="mod">
          <ac:chgData name="Faye Rowntree" userId="375813d207c62ca8" providerId="LiveId" clId="{433A7FC7-5475-47E5-A657-47F03C3DCD3D}" dt="2025-04-15T11:56:51.402" v="7245" actId="1076"/>
          <ac:spMkLst>
            <pc:docMk/>
            <pc:sldMk cId="1776388425" sldId="268"/>
            <ac:spMk id="3" creationId="{CF4F8BA3-1F0F-6982-C73F-A9E366F20852}"/>
          </ac:spMkLst>
        </pc:spChg>
        <pc:spChg chg="add del">
          <ac:chgData name="Faye Rowntree" userId="375813d207c62ca8" providerId="LiveId" clId="{433A7FC7-5475-47E5-A657-47F03C3DCD3D}" dt="2025-04-15T11:04:40.091" v="7064" actId="478"/>
          <ac:spMkLst>
            <pc:docMk/>
            <pc:sldMk cId="1776388425" sldId="268"/>
            <ac:spMk id="10" creationId="{5ECF2498-6B41-620A-36F4-6D001CCF16B2}"/>
          </ac:spMkLst>
        </pc:spChg>
        <pc:spChg chg="mod">
          <ac:chgData name="Faye Rowntree" userId="375813d207c62ca8" providerId="LiveId" clId="{433A7FC7-5475-47E5-A657-47F03C3DCD3D}" dt="2025-04-11T11:44:56.920" v="4284" actId="20577"/>
          <ac:spMkLst>
            <pc:docMk/>
            <pc:sldMk cId="1776388425" sldId="268"/>
            <ac:spMk id="14" creationId="{B42F21DC-80F3-863B-E6BA-07B4C942F889}"/>
          </ac:spMkLst>
        </pc:spChg>
        <pc:spChg chg="add mod">
          <ac:chgData name="Faye Rowntree" userId="375813d207c62ca8" providerId="LiveId" clId="{433A7FC7-5475-47E5-A657-47F03C3DCD3D}" dt="2025-04-15T11:53:18.393" v="7164" actId="1076"/>
          <ac:spMkLst>
            <pc:docMk/>
            <pc:sldMk cId="1776388425" sldId="268"/>
            <ac:spMk id="16" creationId="{3C6D3543-03C1-90A8-4D9B-7A35090C2B08}"/>
          </ac:spMkLst>
        </pc:spChg>
        <pc:spChg chg="add mod">
          <ac:chgData name="Faye Rowntree" userId="375813d207c62ca8" providerId="LiveId" clId="{433A7FC7-5475-47E5-A657-47F03C3DCD3D}" dt="2025-04-15T11:50:54.786" v="7154" actId="1076"/>
          <ac:spMkLst>
            <pc:docMk/>
            <pc:sldMk cId="1776388425" sldId="268"/>
            <ac:spMk id="17" creationId="{5D35596A-6E6E-C908-D6CA-A58D6F6268D8}"/>
          </ac:spMkLst>
        </pc:spChg>
        <pc:spChg chg="add mod">
          <ac:chgData name="Faye Rowntree" userId="375813d207c62ca8" providerId="LiveId" clId="{433A7FC7-5475-47E5-A657-47F03C3DCD3D}" dt="2025-04-15T11:49:22.644" v="7138" actId="1076"/>
          <ac:spMkLst>
            <pc:docMk/>
            <pc:sldMk cId="1776388425" sldId="268"/>
            <ac:spMk id="18" creationId="{3DE81A68-F3E8-38F7-BFC2-8DD6582096FE}"/>
          </ac:spMkLst>
        </pc:spChg>
        <pc:spChg chg="add mod">
          <ac:chgData name="Faye Rowntree" userId="375813d207c62ca8" providerId="LiveId" clId="{433A7FC7-5475-47E5-A657-47F03C3DCD3D}" dt="2025-04-15T11:54:29.621" v="7221" actId="14100"/>
          <ac:spMkLst>
            <pc:docMk/>
            <pc:sldMk cId="1776388425" sldId="268"/>
            <ac:spMk id="21" creationId="{2FD049DE-40A4-4B3E-A424-D63630A2730F}"/>
          </ac:spMkLst>
        </pc:spChg>
        <pc:spChg chg="add mod">
          <ac:chgData name="Faye Rowntree" userId="375813d207c62ca8" providerId="LiveId" clId="{433A7FC7-5475-47E5-A657-47F03C3DCD3D}" dt="2025-04-15T11:55:16.114" v="7229" actId="14100"/>
          <ac:spMkLst>
            <pc:docMk/>
            <pc:sldMk cId="1776388425" sldId="268"/>
            <ac:spMk id="22" creationId="{8E1F46A3-512B-DF64-2AE6-61676C02DF60}"/>
          </ac:spMkLst>
        </pc:spChg>
        <pc:spChg chg="add mod">
          <ac:chgData name="Faye Rowntree" userId="375813d207c62ca8" providerId="LiveId" clId="{433A7FC7-5475-47E5-A657-47F03C3DCD3D}" dt="2025-04-15T11:54:52.885" v="7225" actId="14100"/>
          <ac:spMkLst>
            <pc:docMk/>
            <pc:sldMk cId="1776388425" sldId="268"/>
            <ac:spMk id="23" creationId="{ACFD1A8E-1936-B75C-8F6A-A58EB42AF1FC}"/>
          </ac:spMkLst>
        </pc:spChg>
        <pc:spChg chg="add mod">
          <ac:chgData name="Faye Rowntree" userId="375813d207c62ca8" providerId="LiveId" clId="{433A7FC7-5475-47E5-A657-47F03C3DCD3D}" dt="2025-04-15T11:56:10.854" v="7239" actId="14100"/>
          <ac:spMkLst>
            <pc:docMk/>
            <pc:sldMk cId="1776388425" sldId="268"/>
            <ac:spMk id="24" creationId="{357C01F6-3215-51B7-A4C0-CC3645DBA5FC}"/>
          </ac:spMkLst>
        </pc:spChg>
        <pc:picChg chg="add del mod modCrop">
          <ac:chgData name="Faye Rowntree" userId="375813d207c62ca8" providerId="LiveId" clId="{433A7FC7-5475-47E5-A657-47F03C3DCD3D}" dt="2025-04-14T11:35:26.326" v="5715" actId="21"/>
          <ac:picMkLst>
            <pc:docMk/>
            <pc:sldMk cId="1776388425" sldId="268"/>
            <ac:picMk id="5" creationId="{0D0F6FA1-1AFB-55D7-9E69-B3723447D65A}"/>
          </ac:picMkLst>
        </pc:picChg>
        <pc:picChg chg="add mod modCrop">
          <ac:chgData name="Faye Rowntree" userId="375813d207c62ca8" providerId="LiveId" clId="{433A7FC7-5475-47E5-A657-47F03C3DCD3D}" dt="2025-04-15T11:50:53.039" v="7153" actId="14100"/>
          <ac:picMkLst>
            <pc:docMk/>
            <pc:sldMk cId="1776388425" sldId="268"/>
            <ac:picMk id="5" creationId="{4AEFE474-1EC6-7185-5C46-42EC256EE7FE}"/>
          </ac:picMkLst>
        </pc:picChg>
        <pc:picChg chg="add del mod modCrop">
          <ac:chgData name="Faye Rowntree" userId="375813d207c62ca8" providerId="LiveId" clId="{433A7FC7-5475-47E5-A657-47F03C3DCD3D}" dt="2025-04-14T11:35:26.326" v="5715" actId="21"/>
          <ac:picMkLst>
            <pc:docMk/>
            <pc:sldMk cId="1776388425" sldId="268"/>
            <ac:picMk id="11" creationId="{4239B807-DEBF-07E5-33BF-C0E5FD801E85}"/>
          </ac:picMkLst>
        </pc:picChg>
        <pc:picChg chg="add mod ord modCrop">
          <ac:chgData name="Faye Rowntree" userId="375813d207c62ca8" providerId="LiveId" clId="{433A7FC7-5475-47E5-A657-47F03C3DCD3D}" dt="2025-04-15T11:51:02.416" v="7156" actId="171"/>
          <ac:picMkLst>
            <pc:docMk/>
            <pc:sldMk cId="1776388425" sldId="268"/>
            <ac:picMk id="11" creationId="{94EBD643-CC99-0383-5117-77E4E0B77D11}"/>
          </ac:picMkLst>
        </pc:picChg>
        <pc:picChg chg="add del mod modCrop">
          <ac:chgData name="Faye Rowntree" userId="375813d207c62ca8" providerId="LiveId" clId="{433A7FC7-5475-47E5-A657-47F03C3DCD3D}" dt="2025-04-15T11:37:52.677" v="7100" actId="478"/>
          <ac:picMkLst>
            <pc:docMk/>
            <pc:sldMk cId="1776388425" sldId="268"/>
            <ac:picMk id="13" creationId="{70A3B7AF-40A7-28DF-0771-61A91ADEFC2F}"/>
          </ac:picMkLst>
        </pc:picChg>
        <pc:picChg chg="add mod">
          <ac:chgData name="Faye Rowntree" userId="375813d207c62ca8" providerId="LiveId" clId="{433A7FC7-5475-47E5-A657-47F03C3DCD3D}" dt="2025-04-15T11:53:15.821" v="7163" actId="1076"/>
          <ac:picMkLst>
            <pc:docMk/>
            <pc:sldMk cId="1776388425" sldId="268"/>
            <ac:picMk id="20" creationId="{D056F9AF-30AF-3681-4830-6B1F9521DED1}"/>
          </ac:picMkLst>
        </pc:picChg>
      </pc:sldChg>
      <pc:sldChg chg="addSp delSp modSp add mod">
        <pc:chgData name="Faye Rowntree" userId="375813d207c62ca8" providerId="LiveId" clId="{433A7FC7-5475-47E5-A657-47F03C3DCD3D}" dt="2025-04-11T13:25:28.033" v="4529" actId="2711"/>
        <pc:sldMkLst>
          <pc:docMk/>
          <pc:sldMk cId="2534857273" sldId="269"/>
        </pc:sldMkLst>
        <pc:spChg chg="mod">
          <ac:chgData name="Faye Rowntree" userId="375813d207c62ca8" providerId="LiveId" clId="{433A7FC7-5475-47E5-A657-47F03C3DCD3D}" dt="2025-03-27T10:41:38.667" v="975" actId="1076"/>
          <ac:spMkLst>
            <pc:docMk/>
            <pc:sldMk cId="2534857273" sldId="269"/>
            <ac:spMk id="3" creationId="{DA210869-F0FD-930F-4EF8-8DF2E7E2AAB7}"/>
          </ac:spMkLst>
        </pc:spChg>
        <pc:spChg chg="add mod">
          <ac:chgData name="Faye Rowntree" userId="375813d207c62ca8" providerId="LiveId" clId="{433A7FC7-5475-47E5-A657-47F03C3DCD3D}" dt="2025-04-11T12:39:00.341" v="4524" actId="1076"/>
          <ac:spMkLst>
            <pc:docMk/>
            <pc:sldMk cId="2534857273" sldId="269"/>
            <ac:spMk id="5" creationId="{C2E2E2C5-7CE7-EDFB-3234-FD850249FA40}"/>
          </ac:spMkLst>
        </pc:spChg>
        <pc:spChg chg="add mod">
          <ac:chgData name="Faye Rowntree" userId="375813d207c62ca8" providerId="LiveId" clId="{433A7FC7-5475-47E5-A657-47F03C3DCD3D}" dt="2025-04-11T13:25:28.033" v="4529" actId="2711"/>
          <ac:spMkLst>
            <pc:docMk/>
            <pc:sldMk cId="2534857273" sldId="269"/>
            <ac:spMk id="10" creationId="{ECEDB3DC-FEAB-98BF-B680-B006EC8EDD06}"/>
          </ac:spMkLst>
        </pc:spChg>
        <pc:spChg chg="add mod">
          <ac:chgData name="Faye Rowntree" userId="375813d207c62ca8" providerId="LiveId" clId="{433A7FC7-5475-47E5-A657-47F03C3DCD3D}" dt="2025-04-11T13:25:20.514" v="4528" actId="2711"/>
          <ac:spMkLst>
            <pc:docMk/>
            <pc:sldMk cId="2534857273" sldId="269"/>
            <ac:spMk id="12" creationId="{ECE6EBB1-9F10-0EC6-26DA-963383F65340}"/>
          </ac:spMkLst>
        </pc:spChg>
        <pc:picChg chg="add mod">
          <ac:chgData name="Faye Rowntree" userId="375813d207c62ca8" providerId="LiveId" clId="{433A7FC7-5475-47E5-A657-47F03C3DCD3D}" dt="2025-04-11T10:53:35.199" v="3499" actId="1076"/>
          <ac:picMkLst>
            <pc:docMk/>
            <pc:sldMk cId="2534857273" sldId="269"/>
            <ac:picMk id="7" creationId="{5B8C5F81-BE82-AC6E-57B3-55A3B997484B}"/>
          </ac:picMkLst>
        </pc:picChg>
      </pc:sldChg>
      <pc:sldChg chg="add del">
        <pc:chgData name="Faye Rowntree" userId="375813d207c62ca8" providerId="LiveId" clId="{433A7FC7-5475-47E5-A657-47F03C3DCD3D}" dt="2025-03-27T09:39:25.394" v="1" actId="2890"/>
        <pc:sldMkLst>
          <pc:docMk/>
          <pc:sldMk cId="3394826411" sldId="269"/>
        </pc:sldMkLst>
      </pc:sldChg>
      <pc:sldChg chg="addSp delSp modSp add mod modNotesTx">
        <pc:chgData name="Faye Rowntree" userId="375813d207c62ca8" providerId="LiveId" clId="{433A7FC7-5475-47E5-A657-47F03C3DCD3D}" dt="2025-04-15T12:59:56.103" v="7306" actId="1582"/>
        <pc:sldMkLst>
          <pc:docMk/>
          <pc:sldMk cId="1086303398" sldId="270"/>
        </pc:sldMkLst>
        <pc:spChg chg="add mod">
          <ac:chgData name="Faye Rowntree" userId="375813d207c62ca8" providerId="LiveId" clId="{433A7FC7-5475-47E5-A657-47F03C3DCD3D}" dt="2025-04-15T09:12:34.817" v="6936" actId="1076"/>
          <ac:spMkLst>
            <pc:docMk/>
            <pc:sldMk cId="1086303398" sldId="270"/>
            <ac:spMk id="2" creationId="{6DB70A59-3850-2CE9-A343-ED972B8E03C4}"/>
          </ac:spMkLst>
        </pc:spChg>
        <pc:spChg chg="add mod">
          <ac:chgData name="Faye Rowntree" userId="375813d207c62ca8" providerId="LiveId" clId="{433A7FC7-5475-47E5-A657-47F03C3DCD3D}" dt="2025-04-15T09:12:34.817" v="6936" actId="1076"/>
          <ac:spMkLst>
            <pc:docMk/>
            <pc:sldMk cId="1086303398" sldId="270"/>
            <ac:spMk id="3" creationId="{40BA073B-8C62-5BC1-94AD-6A72C0BBE08D}"/>
          </ac:spMkLst>
        </pc:spChg>
        <pc:spChg chg="add mod">
          <ac:chgData name="Faye Rowntree" userId="375813d207c62ca8" providerId="LiveId" clId="{433A7FC7-5475-47E5-A657-47F03C3DCD3D}" dt="2025-04-15T08:50:34.780" v="6695" actId="1076"/>
          <ac:spMkLst>
            <pc:docMk/>
            <pc:sldMk cId="1086303398" sldId="270"/>
            <ac:spMk id="5" creationId="{727635C5-B6E5-4D41-69BC-7A2E5B8E4B3C}"/>
          </ac:spMkLst>
        </pc:spChg>
        <pc:spChg chg="mod">
          <ac:chgData name="Faye Rowntree" userId="375813d207c62ca8" providerId="LiveId" clId="{433A7FC7-5475-47E5-A657-47F03C3DCD3D}" dt="2025-04-15T08:48:57.766" v="6681" actId="1076"/>
          <ac:spMkLst>
            <pc:docMk/>
            <pc:sldMk cId="1086303398" sldId="270"/>
            <ac:spMk id="6" creationId="{441F67BB-B020-A476-EECB-AF267D301E9B}"/>
          </ac:spMkLst>
        </pc:spChg>
        <pc:spChg chg="add mod">
          <ac:chgData name="Faye Rowntree" userId="375813d207c62ca8" providerId="LiveId" clId="{433A7FC7-5475-47E5-A657-47F03C3DCD3D}" dt="2025-04-15T08:50:09.668" v="6690" actId="1076"/>
          <ac:spMkLst>
            <pc:docMk/>
            <pc:sldMk cId="1086303398" sldId="270"/>
            <ac:spMk id="7" creationId="{C94CF0F7-117C-5D08-78D0-F0D0855D6716}"/>
          </ac:spMkLst>
        </pc:spChg>
        <pc:spChg chg="add mod">
          <ac:chgData name="Faye Rowntree" userId="375813d207c62ca8" providerId="LiveId" clId="{433A7FC7-5475-47E5-A657-47F03C3DCD3D}" dt="2025-04-15T08:49:08.475" v="6682" actId="1076"/>
          <ac:spMkLst>
            <pc:docMk/>
            <pc:sldMk cId="1086303398" sldId="270"/>
            <ac:spMk id="11" creationId="{698324CC-AE68-782F-A570-673D0E43860C}"/>
          </ac:spMkLst>
        </pc:spChg>
        <pc:spChg chg="add mod">
          <ac:chgData name="Faye Rowntree" userId="375813d207c62ca8" providerId="LiveId" clId="{433A7FC7-5475-47E5-A657-47F03C3DCD3D}" dt="2025-04-15T08:50:19.030" v="6692" actId="1076"/>
          <ac:spMkLst>
            <pc:docMk/>
            <pc:sldMk cId="1086303398" sldId="270"/>
            <ac:spMk id="15" creationId="{DC82FB12-C712-EE04-FF93-B4D328EF995A}"/>
          </ac:spMkLst>
        </pc:spChg>
        <pc:spChg chg="add mod">
          <ac:chgData name="Faye Rowntree" userId="375813d207c62ca8" providerId="LiveId" clId="{433A7FC7-5475-47E5-A657-47F03C3DCD3D}" dt="2025-04-15T08:49:34.791" v="6684" actId="1076"/>
          <ac:spMkLst>
            <pc:docMk/>
            <pc:sldMk cId="1086303398" sldId="270"/>
            <ac:spMk id="16" creationId="{AF765962-F8DD-FC71-1E4F-25ECF56ECB96}"/>
          </ac:spMkLst>
        </pc:spChg>
        <pc:spChg chg="add mod">
          <ac:chgData name="Faye Rowntree" userId="375813d207c62ca8" providerId="LiveId" clId="{433A7FC7-5475-47E5-A657-47F03C3DCD3D}" dt="2025-04-15T08:50:03.146" v="6689" actId="1076"/>
          <ac:spMkLst>
            <pc:docMk/>
            <pc:sldMk cId="1086303398" sldId="270"/>
            <ac:spMk id="17" creationId="{A19F25DB-974A-0EA6-122E-A40FDC98D890}"/>
          </ac:spMkLst>
        </pc:spChg>
        <pc:spChg chg="add mod">
          <ac:chgData name="Faye Rowntree" userId="375813d207c62ca8" providerId="LiveId" clId="{433A7FC7-5475-47E5-A657-47F03C3DCD3D}" dt="2025-04-15T08:49:08.475" v="6682" actId="1076"/>
          <ac:spMkLst>
            <pc:docMk/>
            <pc:sldMk cId="1086303398" sldId="270"/>
            <ac:spMk id="18" creationId="{5323BC71-D2EF-F848-0B80-AB610360DD0C}"/>
          </ac:spMkLst>
        </pc:spChg>
        <pc:spChg chg="add mod">
          <ac:chgData name="Faye Rowntree" userId="375813d207c62ca8" providerId="LiveId" clId="{433A7FC7-5475-47E5-A657-47F03C3DCD3D}" dt="2025-04-15T08:50:23.076" v="6693" actId="1076"/>
          <ac:spMkLst>
            <pc:docMk/>
            <pc:sldMk cId="1086303398" sldId="270"/>
            <ac:spMk id="21" creationId="{AB3185CC-2B94-993D-1F91-71ECF97D14B6}"/>
          </ac:spMkLst>
        </pc:spChg>
        <pc:spChg chg="add mod">
          <ac:chgData name="Faye Rowntree" userId="375813d207c62ca8" providerId="LiveId" clId="{433A7FC7-5475-47E5-A657-47F03C3DCD3D}" dt="2025-04-15T08:51:54.696" v="6715" actId="1076"/>
          <ac:spMkLst>
            <pc:docMk/>
            <pc:sldMk cId="1086303398" sldId="270"/>
            <ac:spMk id="32" creationId="{BF2C9692-0188-DCA1-90AC-C20955A6952A}"/>
          </ac:spMkLst>
        </pc:spChg>
        <pc:spChg chg="add mod">
          <ac:chgData name="Faye Rowntree" userId="375813d207c62ca8" providerId="LiveId" clId="{433A7FC7-5475-47E5-A657-47F03C3DCD3D}" dt="2025-04-15T08:52:08.213" v="6717" actId="1076"/>
          <ac:spMkLst>
            <pc:docMk/>
            <pc:sldMk cId="1086303398" sldId="270"/>
            <ac:spMk id="34" creationId="{4B5AF2AF-2A06-8539-5206-7BDF0CFA5D0B}"/>
          </ac:spMkLst>
        </pc:spChg>
        <pc:spChg chg="add mod">
          <ac:chgData name="Faye Rowntree" userId="375813d207c62ca8" providerId="LiveId" clId="{433A7FC7-5475-47E5-A657-47F03C3DCD3D}" dt="2025-04-15T08:54:47.926" v="6749" actId="207"/>
          <ac:spMkLst>
            <pc:docMk/>
            <pc:sldMk cId="1086303398" sldId="270"/>
            <ac:spMk id="35" creationId="{62FE6E46-B7A1-F6E1-65FA-FEEFA22E6187}"/>
          </ac:spMkLst>
        </pc:spChg>
        <pc:spChg chg="add mod">
          <ac:chgData name="Faye Rowntree" userId="375813d207c62ca8" providerId="LiveId" clId="{433A7FC7-5475-47E5-A657-47F03C3DCD3D}" dt="2025-04-15T08:54:57.864" v="6751" actId="1076"/>
          <ac:spMkLst>
            <pc:docMk/>
            <pc:sldMk cId="1086303398" sldId="270"/>
            <ac:spMk id="37" creationId="{F8AE4321-447E-0DC5-E666-8F9198CDEAC4}"/>
          </ac:spMkLst>
        </pc:spChg>
        <pc:spChg chg="add mod">
          <ac:chgData name="Faye Rowntree" userId="375813d207c62ca8" providerId="LiveId" clId="{433A7FC7-5475-47E5-A657-47F03C3DCD3D}" dt="2025-04-15T09:12:34.817" v="6936" actId="1076"/>
          <ac:spMkLst>
            <pc:docMk/>
            <pc:sldMk cId="1086303398" sldId="270"/>
            <ac:spMk id="39" creationId="{22E90402-0385-B506-ECAD-5C9959A5F25D}"/>
          </ac:spMkLst>
        </pc:spChg>
        <pc:spChg chg="add mod">
          <ac:chgData name="Faye Rowntree" userId="375813d207c62ca8" providerId="LiveId" clId="{433A7FC7-5475-47E5-A657-47F03C3DCD3D}" dt="2025-04-15T09:12:34.817" v="6936" actId="1076"/>
          <ac:spMkLst>
            <pc:docMk/>
            <pc:sldMk cId="1086303398" sldId="270"/>
            <ac:spMk id="40" creationId="{3C54530B-8B7C-B2C6-6E99-1CB49EC264F3}"/>
          </ac:spMkLst>
        </pc:spChg>
        <pc:spChg chg="mod">
          <ac:chgData name="Faye Rowntree" userId="375813d207c62ca8" providerId="LiveId" clId="{433A7FC7-5475-47E5-A657-47F03C3DCD3D}" dt="2025-04-15T09:13:07.950" v="6939"/>
          <ac:spMkLst>
            <pc:docMk/>
            <pc:sldMk cId="1086303398" sldId="270"/>
            <ac:spMk id="52" creationId="{22B93FC4-CD00-CF7C-11A2-26F422DAE416}"/>
          </ac:spMkLst>
        </pc:spChg>
        <pc:spChg chg="mod">
          <ac:chgData name="Faye Rowntree" userId="375813d207c62ca8" providerId="LiveId" clId="{433A7FC7-5475-47E5-A657-47F03C3DCD3D}" dt="2025-04-15T09:13:07.950" v="6939"/>
          <ac:spMkLst>
            <pc:docMk/>
            <pc:sldMk cId="1086303398" sldId="270"/>
            <ac:spMk id="53" creationId="{11F45E66-0BC6-43F2-0CCC-C62C27285C2A}"/>
          </ac:spMkLst>
        </pc:spChg>
        <pc:spChg chg="mod">
          <ac:chgData name="Faye Rowntree" userId="375813d207c62ca8" providerId="LiveId" clId="{433A7FC7-5475-47E5-A657-47F03C3DCD3D}" dt="2025-04-15T09:13:07.950" v="6939"/>
          <ac:spMkLst>
            <pc:docMk/>
            <pc:sldMk cId="1086303398" sldId="270"/>
            <ac:spMk id="54" creationId="{27B518DB-D1F2-6AD8-5091-1B62121D7ACB}"/>
          </ac:spMkLst>
        </pc:spChg>
        <pc:spChg chg="mod">
          <ac:chgData name="Faye Rowntree" userId="375813d207c62ca8" providerId="LiveId" clId="{433A7FC7-5475-47E5-A657-47F03C3DCD3D}" dt="2025-04-15T09:13:07.950" v="6939"/>
          <ac:spMkLst>
            <pc:docMk/>
            <pc:sldMk cId="1086303398" sldId="270"/>
            <ac:spMk id="55" creationId="{AA769368-2A7A-92B8-8517-07B5F16B1C9A}"/>
          </ac:spMkLst>
        </pc:spChg>
        <pc:spChg chg="mod">
          <ac:chgData name="Faye Rowntree" userId="375813d207c62ca8" providerId="LiveId" clId="{433A7FC7-5475-47E5-A657-47F03C3DCD3D}" dt="2025-04-15T09:13:07.950" v="6939"/>
          <ac:spMkLst>
            <pc:docMk/>
            <pc:sldMk cId="1086303398" sldId="270"/>
            <ac:spMk id="56" creationId="{1866C462-745D-1C47-A3FE-67465F30EC39}"/>
          </ac:spMkLst>
        </pc:spChg>
        <pc:grpChg chg="add mod">
          <ac:chgData name="Faye Rowntree" userId="375813d207c62ca8" providerId="LiveId" clId="{433A7FC7-5475-47E5-A657-47F03C3DCD3D}" dt="2025-04-15T09:13:11.476" v="6940" actId="1076"/>
          <ac:grpSpMkLst>
            <pc:docMk/>
            <pc:sldMk cId="1086303398" sldId="270"/>
            <ac:grpSpMk id="44" creationId="{918DA02E-ECA0-554E-81DD-ED7D1C17C703}"/>
          </ac:grpSpMkLst>
        </pc:grpChg>
        <pc:picChg chg="add mod modCrop">
          <ac:chgData name="Faye Rowntree" userId="375813d207c62ca8" providerId="LiveId" clId="{433A7FC7-5475-47E5-A657-47F03C3DCD3D}" dt="2025-04-15T09:12:34.817" v="6936" actId="1076"/>
          <ac:picMkLst>
            <pc:docMk/>
            <pc:sldMk cId="1086303398" sldId="270"/>
            <ac:picMk id="10" creationId="{F4EC92E1-5426-55DE-2CE9-C5DF75D72BEC}"/>
          </ac:picMkLst>
        </pc:picChg>
        <pc:cxnChg chg="add mod">
          <ac:chgData name="Faye Rowntree" userId="375813d207c62ca8" providerId="LiveId" clId="{433A7FC7-5475-47E5-A657-47F03C3DCD3D}" dt="2025-04-15T08:50:32.430" v="6694" actId="14100"/>
          <ac:cxnSpMkLst>
            <pc:docMk/>
            <pc:sldMk cId="1086303398" sldId="270"/>
            <ac:cxnSpMk id="12" creationId="{849D4BDE-02EC-C9CA-7F25-3A335520ACE6}"/>
          </ac:cxnSpMkLst>
        </pc:cxnChg>
        <pc:cxnChg chg="add mod">
          <ac:chgData name="Faye Rowntree" userId="375813d207c62ca8" providerId="LiveId" clId="{433A7FC7-5475-47E5-A657-47F03C3DCD3D}" dt="2025-04-15T08:50:13.398" v="6691" actId="14100"/>
          <ac:cxnSpMkLst>
            <pc:docMk/>
            <pc:sldMk cId="1086303398" sldId="270"/>
            <ac:cxnSpMk id="13" creationId="{86282709-09A2-F44D-F463-A23528C6459C}"/>
          </ac:cxnSpMkLst>
        </pc:cxnChg>
        <pc:cxnChg chg="add mod">
          <ac:chgData name="Faye Rowntree" userId="375813d207c62ca8" providerId="LiveId" clId="{433A7FC7-5475-47E5-A657-47F03C3DCD3D}" dt="2025-04-15T08:49:41.536" v="6685" actId="14100"/>
          <ac:cxnSpMkLst>
            <pc:docMk/>
            <pc:sldMk cId="1086303398" sldId="270"/>
            <ac:cxnSpMk id="19" creationId="{E03A19DA-2191-76F4-4BD9-B7F96FB96DD1}"/>
          </ac:cxnSpMkLst>
        </pc:cxnChg>
        <pc:cxnChg chg="add mod">
          <ac:chgData name="Faye Rowntree" userId="375813d207c62ca8" providerId="LiveId" clId="{433A7FC7-5475-47E5-A657-47F03C3DCD3D}" dt="2025-04-15T08:50:00.081" v="6688" actId="14100"/>
          <ac:cxnSpMkLst>
            <pc:docMk/>
            <pc:sldMk cId="1086303398" sldId="270"/>
            <ac:cxnSpMk id="20" creationId="{14708740-E282-C8CD-2560-40F6289CD64A}"/>
          </ac:cxnSpMkLst>
        </pc:cxnChg>
        <pc:cxnChg chg="add mod">
          <ac:chgData name="Faye Rowntree" userId="375813d207c62ca8" providerId="LiveId" clId="{433A7FC7-5475-47E5-A657-47F03C3DCD3D}" dt="2025-04-15T08:51:24.919" v="6701" actId="14100"/>
          <ac:cxnSpMkLst>
            <pc:docMk/>
            <pc:sldMk cId="1086303398" sldId="270"/>
            <ac:cxnSpMk id="29" creationId="{B4078EAD-75AD-0189-BB6C-A4AD3EFD3A12}"/>
          </ac:cxnSpMkLst>
        </pc:cxnChg>
        <pc:cxnChg chg="add mod">
          <ac:chgData name="Faye Rowntree" userId="375813d207c62ca8" providerId="LiveId" clId="{433A7FC7-5475-47E5-A657-47F03C3DCD3D}" dt="2025-04-15T08:52:08.213" v="6717" actId="1076"/>
          <ac:cxnSpMkLst>
            <pc:docMk/>
            <pc:sldMk cId="1086303398" sldId="270"/>
            <ac:cxnSpMk id="33" creationId="{4FACCEE0-CE06-7BD9-26EE-B91A0EFAB8C4}"/>
          </ac:cxnSpMkLst>
        </pc:cxnChg>
        <pc:cxnChg chg="add mod">
          <ac:chgData name="Faye Rowntree" userId="375813d207c62ca8" providerId="LiveId" clId="{433A7FC7-5475-47E5-A657-47F03C3DCD3D}" dt="2025-04-15T08:54:38.943" v="6748" actId="208"/>
          <ac:cxnSpMkLst>
            <pc:docMk/>
            <pc:sldMk cId="1086303398" sldId="270"/>
            <ac:cxnSpMk id="36" creationId="{8A5A6148-9690-E1B2-973A-5D8A9A4B35BF}"/>
          </ac:cxnSpMkLst>
        </pc:cxnChg>
        <pc:cxnChg chg="add mod">
          <ac:chgData name="Faye Rowntree" userId="375813d207c62ca8" providerId="LiveId" clId="{433A7FC7-5475-47E5-A657-47F03C3DCD3D}" dt="2025-04-15T08:54:57.864" v="6751" actId="1076"/>
          <ac:cxnSpMkLst>
            <pc:docMk/>
            <pc:sldMk cId="1086303398" sldId="270"/>
            <ac:cxnSpMk id="38" creationId="{FEA51BE6-57C6-3915-2F6F-9BEA60A80BF5}"/>
          </ac:cxnSpMkLst>
        </pc:cxnChg>
        <pc:cxnChg chg="add mod">
          <ac:chgData name="Faye Rowntree" userId="375813d207c62ca8" providerId="LiveId" clId="{433A7FC7-5475-47E5-A657-47F03C3DCD3D}" dt="2025-04-15T09:12:34.817" v="6936" actId="1076"/>
          <ac:cxnSpMkLst>
            <pc:docMk/>
            <pc:sldMk cId="1086303398" sldId="270"/>
            <ac:cxnSpMk id="42" creationId="{2179B8DD-FF07-3990-C61C-0E68C27FC634}"/>
          </ac:cxnSpMkLst>
        </pc:cxnChg>
        <pc:cxnChg chg="mod">
          <ac:chgData name="Faye Rowntree" userId="375813d207c62ca8" providerId="LiveId" clId="{433A7FC7-5475-47E5-A657-47F03C3DCD3D}" dt="2025-04-15T09:13:07.950" v="6939"/>
          <ac:cxnSpMkLst>
            <pc:docMk/>
            <pc:sldMk cId="1086303398" sldId="270"/>
            <ac:cxnSpMk id="45" creationId="{1FE2BAB8-48B1-46A0-E786-D849763BCF45}"/>
          </ac:cxnSpMkLst>
        </pc:cxnChg>
        <pc:cxnChg chg="mod">
          <ac:chgData name="Faye Rowntree" userId="375813d207c62ca8" providerId="LiveId" clId="{433A7FC7-5475-47E5-A657-47F03C3DCD3D}" dt="2025-04-15T09:13:07.950" v="6939"/>
          <ac:cxnSpMkLst>
            <pc:docMk/>
            <pc:sldMk cId="1086303398" sldId="270"/>
            <ac:cxnSpMk id="46" creationId="{B7D508C5-87D0-E93E-16BF-10C3A33FD37E}"/>
          </ac:cxnSpMkLst>
        </pc:cxnChg>
        <pc:cxnChg chg="mod">
          <ac:chgData name="Faye Rowntree" userId="375813d207c62ca8" providerId="LiveId" clId="{433A7FC7-5475-47E5-A657-47F03C3DCD3D}" dt="2025-04-15T12:59:56.103" v="7306" actId="1582"/>
          <ac:cxnSpMkLst>
            <pc:docMk/>
            <pc:sldMk cId="1086303398" sldId="270"/>
            <ac:cxnSpMk id="48" creationId="{317A6D22-ECC8-5113-F5ED-F9DD9A1EB9FF}"/>
          </ac:cxnSpMkLst>
        </pc:cxnChg>
        <pc:cxnChg chg="mod">
          <ac:chgData name="Faye Rowntree" userId="375813d207c62ca8" providerId="LiveId" clId="{433A7FC7-5475-47E5-A657-47F03C3DCD3D}" dt="2025-04-15T12:59:50.417" v="7305" actId="1582"/>
          <ac:cxnSpMkLst>
            <pc:docMk/>
            <pc:sldMk cId="1086303398" sldId="270"/>
            <ac:cxnSpMk id="49" creationId="{E4505B3E-D7D1-F002-0598-80A9117DCC2A}"/>
          </ac:cxnSpMkLst>
        </pc:cxnChg>
        <pc:cxnChg chg="mod">
          <ac:chgData name="Faye Rowntree" userId="375813d207c62ca8" providerId="LiveId" clId="{433A7FC7-5475-47E5-A657-47F03C3DCD3D}" dt="2025-04-15T09:13:07.950" v="6939"/>
          <ac:cxnSpMkLst>
            <pc:docMk/>
            <pc:sldMk cId="1086303398" sldId="270"/>
            <ac:cxnSpMk id="50" creationId="{87D7394B-F98F-7E6D-A4D8-6FD739B10DF0}"/>
          </ac:cxnSpMkLst>
        </pc:cxnChg>
      </pc:sldChg>
      <pc:sldChg chg="addSp delSp modSp add mod ord">
        <pc:chgData name="Faye Rowntree" userId="375813d207c62ca8" providerId="LiveId" clId="{433A7FC7-5475-47E5-A657-47F03C3DCD3D}" dt="2025-04-11T08:18:13.258" v="2998" actId="20577"/>
        <pc:sldMkLst>
          <pc:docMk/>
          <pc:sldMk cId="3373498428" sldId="271"/>
        </pc:sldMkLst>
        <pc:spChg chg="add mod">
          <ac:chgData name="Faye Rowntree" userId="375813d207c62ca8" providerId="LiveId" clId="{433A7FC7-5475-47E5-A657-47F03C3DCD3D}" dt="2025-04-10T07:46:52.355" v="1779" actId="207"/>
          <ac:spMkLst>
            <pc:docMk/>
            <pc:sldMk cId="3373498428" sldId="271"/>
            <ac:spMk id="2" creationId="{4825A3B3-08A7-1245-6899-D55821E182B4}"/>
          </ac:spMkLst>
        </pc:spChg>
        <pc:spChg chg="add mod">
          <ac:chgData name="Faye Rowntree" userId="375813d207c62ca8" providerId="LiveId" clId="{433A7FC7-5475-47E5-A657-47F03C3DCD3D}" dt="2025-04-10T07:50:25.685" v="1919" actId="1076"/>
          <ac:spMkLst>
            <pc:docMk/>
            <pc:sldMk cId="3373498428" sldId="271"/>
            <ac:spMk id="5" creationId="{81C9C995-D3A2-ABF9-B440-ACCF9D2A75F2}"/>
          </ac:spMkLst>
        </pc:spChg>
        <pc:spChg chg="add mod">
          <ac:chgData name="Faye Rowntree" userId="375813d207c62ca8" providerId="LiveId" clId="{433A7FC7-5475-47E5-A657-47F03C3DCD3D}" dt="2025-04-10T07:47:57.858" v="1813" actId="1076"/>
          <ac:spMkLst>
            <pc:docMk/>
            <pc:sldMk cId="3373498428" sldId="271"/>
            <ac:spMk id="11" creationId="{CEAED65A-3E73-0E94-4943-8ECE2129DD3D}"/>
          </ac:spMkLst>
        </pc:spChg>
        <pc:spChg chg="add mod">
          <ac:chgData name="Faye Rowntree" userId="375813d207c62ca8" providerId="LiveId" clId="{433A7FC7-5475-47E5-A657-47F03C3DCD3D}" dt="2025-04-10T07:48:16.383" v="1835" actId="20577"/>
          <ac:spMkLst>
            <pc:docMk/>
            <pc:sldMk cId="3373498428" sldId="271"/>
            <ac:spMk id="12" creationId="{FD4AE4B8-7708-D5F5-D03E-06B30AD73A23}"/>
          </ac:spMkLst>
        </pc:spChg>
        <pc:spChg chg="add mod">
          <ac:chgData name="Faye Rowntree" userId="375813d207c62ca8" providerId="LiveId" clId="{433A7FC7-5475-47E5-A657-47F03C3DCD3D}" dt="2025-04-10T07:50:33.789" v="1922" actId="122"/>
          <ac:spMkLst>
            <pc:docMk/>
            <pc:sldMk cId="3373498428" sldId="271"/>
            <ac:spMk id="13" creationId="{DE89A885-115F-8F64-5201-D2A18D1A7B90}"/>
          </ac:spMkLst>
        </pc:spChg>
        <pc:spChg chg="mod">
          <ac:chgData name="Faye Rowntree" userId="375813d207c62ca8" providerId="LiveId" clId="{433A7FC7-5475-47E5-A657-47F03C3DCD3D}" dt="2025-04-10T12:33:15.784" v="2753" actId="20577"/>
          <ac:spMkLst>
            <pc:docMk/>
            <pc:sldMk cId="3373498428" sldId="271"/>
            <ac:spMk id="14" creationId="{F953788B-EDE1-929A-DD17-E314C7549727}"/>
          </ac:spMkLst>
        </pc:spChg>
        <pc:spChg chg="add mod">
          <ac:chgData name="Faye Rowntree" userId="375813d207c62ca8" providerId="LiveId" clId="{433A7FC7-5475-47E5-A657-47F03C3DCD3D}" dt="2025-04-10T07:50:30.323" v="1920" actId="1076"/>
          <ac:spMkLst>
            <pc:docMk/>
            <pc:sldMk cId="3373498428" sldId="271"/>
            <ac:spMk id="15" creationId="{7FC1B709-EEAE-24C0-3BA5-C38C358A5106}"/>
          </ac:spMkLst>
        </pc:spChg>
        <pc:spChg chg="add mod">
          <ac:chgData name="Faye Rowntree" userId="375813d207c62ca8" providerId="LiveId" clId="{433A7FC7-5475-47E5-A657-47F03C3DCD3D}" dt="2025-04-11T08:18:13.258" v="2998" actId="20577"/>
          <ac:spMkLst>
            <pc:docMk/>
            <pc:sldMk cId="3373498428" sldId="271"/>
            <ac:spMk id="16" creationId="{AD623BDF-0F1E-98C5-7319-4ADE13454C4E}"/>
          </ac:spMkLst>
        </pc:spChg>
      </pc:sldChg>
      <pc:sldChg chg="addSp delSp modSp add mod modShow">
        <pc:chgData name="Faye Rowntree" userId="375813d207c62ca8" providerId="LiveId" clId="{433A7FC7-5475-47E5-A657-47F03C3DCD3D}" dt="2025-04-15T13:43:21.073" v="7620" actId="1076"/>
        <pc:sldMkLst>
          <pc:docMk/>
          <pc:sldMk cId="1995269004" sldId="272"/>
        </pc:sldMkLst>
        <pc:spChg chg="add mod">
          <ac:chgData name="Faye Rowntree" userId="375813d207c62ca8" providerId="LiveId" clId="{433A7FC7-5475-47E5-A657-47F03C3DCD3D}" dt="2025-04-15T13:42:51.149" v="7604" actId="2711"/>
          <ac:spMkLst>
            <pc:docMk/>
            <pc:sldMk cId="1995269004" sldId="272"/>
            <ac:spMk id="2" creationId="{4C3A48DF-41A7-CF15-B889-3102A59AE3F9}"/>
          </ac:spMkLst>
        </pc:spChg>
        <pc:spChg chg="del mod">
          <ac:chgData name="Faye Rowntree" userId="375813d207c62ca8" providerId="LiveId" clId="{433A7FC7-5475-47E5-A657-47F03C3DCD3D}" dt="2025-04-15T13:21:49.728" v="7311" actId="478"/>
          <ac:spMkLst>
            <pc:docMk/>
            <pc:sldMk cId="1995269004" sldId="272"/>
            <ac:spMk id="3" creationId="{F5E350C8-500C-0057-26F8-D11443659227}"/>
          </ac:spMkLst>
        </pc:spChg>
        <pc:spChg chg="add mod">
          <ac:chgData name="Faye Rowntree" userId="375813d207c62ca8" providerId="LiveId" clId="{433A7FC7-5475-47E5-A657-47F03C3DCD3D}" dt="2025-04-15T13:42:44.242" v="7603" actId="2711"/>
          <ac:spMkLst>
            <pc:docMk/>
            <pc:sldMk cId="1995269004" sldId="272"/>
            <ac:spMk id="5" creationId="{CDBFF852-DC86-9EAB-C44E-C33A670E62B8}"/>
          </ac:spMkLst>
        </pc:spChg>
        <pc:spChg chg="add mod">
          <ac:chgData name="Faye Rowntree" userId="375813d207c62ca8" providerId="LiveId" clId="{433A7FC7-5475-47E5-A657-47F03C3DCD3D}" dt="2025-04-15T13:42:19.513" v="7599" actId="207"/>
          <ac:spMkLst>
            <pc:docMk/>
            <pc:sldMk cId="1995269004" sldId="272"/>
            <ac:spMk id="7" creationId="{72C6806F-0D68-DDB1-AEFD-E8FA325B52D6}"/>
          </ac:spMkLst>
        </pc:spChg>
        <pc:spChg chg="add mod">
          <ac:chgData name="Faye Rowntree" userId="375813d207c62ca8" providerId="LiveId" clId="{433A7FC7-5475-47E5-A657-47F03C3DCD3D}" dt="2025-04-15T13:41:38.594" v="7589" actId="1076"/>
          <ac:spMkLst>
            <pc:docMk/>
            <pc:sldMk cId="1995269004" sldId="272"/>
            <ac:spMk id="12" creationId="{77940410-FB81-99E8-1FE6-2B121B418210}"/>
          </ac:spMkLst>
        </pc:spChg>
        <pc:spChg chg="mod">
          <ac:chgData name="Faye Rowntree" userId="375813d207c62ca8" providerId="LiveId" clId="{433A7FC7-5475-47E5-A657-47F03C3DCD3D}" dt="2025-04-15T13:22:17.880" v="7342" actId="20577"/>
          <ac:spMkLst>
            <pc:docMk/>
            <pc:sldMk cId="1995269004" sldId="272"/>
            <ac:spMk id="14" creationId="{031892B7-DE9A-178A-129B-B21DB038256B}"/>
          </ac:spMkLst>
        </pc:spChg>
        <pc:spChg chg="mod">
          <ac:chgData name="Faye Rowntree" userId="375813d207c62ca8" providerId="LiveId" clId="{433A7FC7-5475-47E5-A657-47F03C3DCD3D}" dt="2025-04-15T12:59:02.192" v="7298" actId="113"/>
          <ac:spMkLst>
            <pc:docMk/>
            <pc:sldMk cId="1995269004" sldId="272"/>
            <ac:spMk id="26" creationId="{109A058A-0230-00A0-AC22-CED0812DEC05}"/>
          </ac:spMkLst>
        </pc:spChg>
        <pc:spChg chg="mod">
          <ac:chgData name="Faye Rowntree" userId="375813d207c62ca8" providerId="LiveId" clId="{433A7FC7-5475-47E5-A657-47F03C3DCD3D}" dt="2025-04-15T12:59:14.444" v="7301" actId="113"/>
          <ac:spMkLst>
            <pc:docMk/>
            <pc:sldMk cId="1995269004" sldId="272"/>
            <ac:spMk id="27" creationId="{519FBCE1-B03F-8293-DB68-DA056BDECED2}"/>
          </ac:spMkLst>
        </pc:spChg>
        <pc:spChg chg="mod">
          <ac:chgData name="Faye Rowntree" userId="375813d207c62ca8" providerId="LiveId" clId="{433A7FC7-5475-47E5-A657-47F03C3DCD3D}" dt="2025-04-15T12:59:11.080" v="7300" actId="113"/>
          <ac:spMkLst>
            <pc:docMk/>
            <pc:sldMk cId="1995269004" sldId="272"/>
            <ac:spMk id="28" creationId="{744F3626-B352-93CB-1A70-58F83C4862BE}"/>
          </ac:spMkLst>
        </pc:spChg>
        <pc:spChg chg="mod">
          <ac:chgData name="Faye Rowntree" userId="375813d207c62ca8" providerId="LiveId" clId="{433A7FC7-5475-47E5-A657-47F03C3DCD3D}" dt="2025-04-15T12:59:07.525" v="7299" actId="113"/>
          <ac:spMkLst>
            <pc:docMk/>
            <pc:sldMk cId="1995269004" sldId="272"/>
            <ac:spMk id="29" creationId="{51846B3A-2440-6B1F-DFFA-3312ACAEB8B8}"/>
          </ac:spMkLst>
        </pc:spChg>
        <pc:spChg chg="mod">
          <ac:chgData name="Faye Rowntree" userId="375813d207c62ca8" providerId="LiveId" clId="{433A7FC7-5475-47E5-A657-47F03C3DCD3D}" dt="2025-04-15T12:58:57.430" v="7297"/>
          <ac:spMkLst>
            <pc:docMk/>
            <pc:sldMk cId="1995269004" sldId="272"/>
            <ac:spMk id="30" creationId="{F053D0A4-2F6E-1DD1-879C-95561FA4A2FB}"/>
          </ac:spMkLst>
        </pc:spChg>
        <pc:spChg chg="add mod">
          <ac:chgData name="Faye Rowntree" userId="375813d207c62ca8" providerId="LiveId" clId="{433A7FC7-5475-47E5-A657-47F03C3DCD3D}" dt="2025-04-15T13:41:23.542" v="7587" actId="207"/>
          <ac:spMkLst>
            <pc:docMk/>
            <pc:sldMk cId="1995269004" sldId="272"/>
            <ac:spMk id="33" creationId="{831DC03D-3E99-493A-1080-4D7CD3F8896D}"/>
          </ac:spMkLst>
        </pc:spChg>
        <pc:spChg chg="add mod">
          <ac:chgData name="Faye Rowntree" userId="375813d207c62ca8" providerId="LiveId" clId="{433A7FC7-5475-47E5-A657-47F03C3DCD3D}" dt="2025-04-15T13:43:00.404" v="7606" actId="1076"/>
          <ac:spMkLst>
            <pc:docMk/>
            <pc:sldMk cId="1995269004" sldId="272"/>
            <ac:spMk id="35" creationId="{E7518CFC-FA6D-E6EC-0E36-0094B219B44D}"/>
          </ac:spMkLst>
        </pc:spChg>
        <pc:spChg chg="add mod">
          <ac:chgData name="Faye Rowntree" userId="375813d207c62ca8" providerId="LiveId" clId="{433A7FC7-5475-47E5-A657-47F03C3DCD3D}" dt="2025-04-15T13:43:21.073" v="7620" actId="1076"/>
          <ac:spMkLst>
            <pc:docMk/>
            <pc:sldMk cId="1995269004" sldId="272"/>
            <ac:spMk id="36" creationId="{3B06EA65-C4F3-CB35-6471-75020EEE9ADD}"/>
          </ac:spMkLst>
        </pc:spChg>
        <pc:grpChg chg="add mod">
          <ac:chgData name="Faye Rowntree" userId="375813d207c62ca8" providerId="LiveId" clId="{433A7FC7-5475-47E5-A657-47F03C3DCD3D}" dt="2025-04-15T13:21:44.015" v="7310" actId="1076"/>
          <ac:grpSpMkLst>
            <pc:docMk/>
            <pc:sldMk cId="1995269004" sldId="272"/>
            <ac:grpSpMk id="18" creationId="{E224600A-3F5E-6904-E80D-065AFCAB8955}"/>
          </ac:grpSpMkLst>
        </pc:grpChg>
        <pc:cxnChg chg="add mod">
          <ac:chgData name="Faye Rowntree" userId="375813d207c62ca8" providerId="LiveId" clId="{433A7FC7-5475-47E5-A657-47F03C3DCD3D}" dt="2025-04-15T13:41:38.594" v="7589" actId="1076"/>
          <ac:cxnSpMkLst>
            <pc:docMk/>
            <pc:sldMk cId="1995269004" sldId="272"/>
            <ac:cxnSpMk id="10" creationId="{282FACD3-B586-318D-FC98-6270D32A3C55}"/>
          </ac:cxnSpMkLst>
        </pc:cxnChg>
        <pc:cxnChg chg="add mod">
          <ac:chgData name="Faye Rowntree" userId="375813d207c62ca8" providerId="LiveId" clId="{433A7FC7-5475-47E5-A657-47F03C3DCD3D}" dt="2025-04-15T13:41:38.594" v="7589" actId="1076"/>
          <ac:cxnSpMkLst>
            <pc:docMk/>
            <pc:sldMk cId="1995269004" sldId="272"/>
            <ac:cxnSpMk id="11" creationId="{FCA108C9-6175-777C-873C-7900DED6C333}"/>
          </ac:cxnSpMkLst>
        </pc:cxnChg>
        <pc:cxnChg chg="mod">
          <ac:chgData name="Faye Rowntree" userId="375813d207c62ca8" providerId="LiveId" clId="{433A7FC7-5475-47E5-A657-47F03C3DCD3D}" dt="2025-04-15T12:58:57.430" v="7297"/>
          <ac:cxnSpMkLst>
            <pc:docMk/>
            <pc:sldMk cId="1995269004" sldId="272"/>
            <ac:cxnSpMk id="19" creationId="{45D7ED70-7403-E8F0-6F50-C97D8B07968D}"/>
          </ac:cxnSpMkLst>
        </pc:cxnChg>
        <pc:cxnChg chg="mod">
          <ac:chgData name="Faye Rowntree" userId="375813d207c62ca8" providerId="LiveId" clId="{433A7FC7-5475-47E5-A657-47F03C3DCD3D}" dt="2025-04-15T12:58:57.430" v="7297"/>
          <ac:cxnSpMkLst>
            <pc:docMk/>
            <pc:sldMk cId="1995269004" sldId="272"/>
            <ac:cxnSpMk id="20" creationId="{0F8A0722-FCDA-CF90-81A9-A72F0E551EDB}"/>
          </ac:cxnSpMkLst>
        </pc:cxnChg>
        <pc:cxnChg chg="mod">
          <ac:chgData name="Faye Rowntree" userId="375813d207c62ca8" providerId="LiveId" clId="{433A7FC7-5475-47E5-A657-47F03C3DCD3D}" dt="2025-04-15T12:58:57.430" v="7297"/>
          <ac:cxnSpMkLst>
            <pc:docMk/>
            <pc:sldMk cId="1995269004" sldId="272"/>
            <ac:cxnSpMk id="21" creationId="{66B87CC0-60BF-FFF7-4F1A-6C63213AB947}"/>
          </ac:cxnSpMkLst>
        </pc:cxnChg>
        <pc:cxnChg chg="mod">
          <ac:chgData name="Faye Rowntree" userId="375813d207c62ca8" providerId="LiveId" clId="{433A7FC7-5475-47E5-A657-47F03C3DCD3D}" dt="2025-04-15T12:59:38.700" v="7304" actId="1582"/>
          <ac:cxnSpMkLst>
            <pc:docMk/>
            <pc:sldMk cId="1995269004" sldId="272"/>
            <ac:cxnSpMk id="24" creationId="{9C6818B0-087F-9518-D382-8177A942A7E0}"/>
          </ac:cxnSpMkLst>
        </pc:cxnChg>
        <pc:cxnChg chg="mod">
          <ac:chgData name="Faye Rowntree" userId="375813d207c62ca8" providerId="LiveId" clId="{433A7FC7-5475-47E5-A657-47F03C3DCD3D}" dt="2025-04-15T12:59:32.585" v="7303" actId="1582"/>
          <ac:cxnSpMkLst>
            <pc:docMk/>
            <pc:sldMk cId="1995269004" sldId="272"/>
            <ac:cxnSpMk id="25" creationId="{19D20040-1748-C101-3B26-7955BEB1626E}"/>
          </ac:cxnSpMkLst>
        </pc:cxnChg>
        <pc:cxnChg chg="add mod">
          <ac:chgData name="Faye Rowntree" userId="375813d207c62ca8" providerId="LiveId" clId="{433A7FC7-5475-47E5-A657-47F03C3DCD3D}" dt="2025-04-15T13:40:56.456" v="7582" actId="1076"/>
          <ac:cxnSpMkLst>
            <pc:docMk/>
            <pc:sldMk cId="1995269004" sldId="272"/>
            <ac:cxnSpMk id="31" creationId="{BC757728-1761-F13F-7B1B-97894842A383}"/>
          </ac:cxnSpMkLst>
        </pc:cxnChg>
        <pc:cxnChg chg="add mod">
          <ac:chgData name="Faye Rowntree" userId="375813d207c62ca8" providerId="LiveId" clId="{433A7FC7-5475-47E5-A657-47F03C3DCD3D}" dt="2025-04-15T13:41:32.989" v="7588" actId="208"/>
          <ac:cxnSpMkLst>
            <pc:docMk/>
            <pc:sldMk cId="1995269004" sldId="272"/>
            <ac:cxnSpMk id="32" creationId="{8B11BD23-67AF-A3B4-B781-CC143245746C}"/>
          </ac:cxnSpMkLst>
        </pc:cxnChg>
      </pc:sldChg>
      <pc:sldChg chg="delSp modSp add mod ord">
        <pc:chgData name="Faye Rowntree" userId="375813d207c62ca8" providerId="LiveId" clId="{433A7FC7-5475-47E5-A657-47F03C3DCD3D}" dt="2025-04-15T11:01:12.200" v="7061" actId="14100"/>
        <pc:sldMkLst>
          <pc:docMk/>
          <pc:sldMk cId="2896420649" sldId="273"/>
        </pc:sldMkLst>
        <pc:spChg chg="mod">
          <ac:chgData name="Faye Rowntree" userId="375813d207c62ca8" providerId="LiveId" clId="{433A7FC7-5475-47E5-A657-47F03C3DCD3D}" dt="2025-04-11T11:19:17.476" v="3860" actId="58"/>
          <ac:spMkLst>
            <pc:docMk/>
            <pc:sldMk cId="2896420649" sldId="273"/>
            <ac:spMk id="11" creationId="{A429A747-8212-F1D7-9894-B0CA2DFB4BD6}"/>
          </ac:spMkLst>
        </pc:spChg>
        <pc:spChg chg="mod">
          <ac:chgData name="Faye Rowntree" userId="375813d207c62ca8" providerId="LiveId" clId="{433A7FC7-5475-47E5-A657-47F03C3DCD3D}" dt="2025-04-11T08:44:50.308" v="3004" actId="20577"/>
          <ac:spMkLst>
            <pc:docMk/>
            <pc:sldMk cId="2896420649" sldId="273"/>
            <ac:spMk id="14" creationId="{37C45588-56E6-2A34-55EC-2E1CE25B5772}"/>
          </ac:spMkLst>
        </pc:spChg>
        <pc:spChg chg="mod">
          <ac:chgData name="Faye Rowntree" userId="375813d207c62ca8" providerId="LiveId" clId="{433A7FC7-5475-47E5-A657-47F03C3DCD3D}" dt="2025-04-11T09:55:00.110" v="3301" actId="20577"/>
          <ac:spMkLst>
            <pc:docMk/>
            <pc:sldMk cId="2896420649" sldId="273"/>
            <ac:spMk id="15" creationId="{EF960446-0F76-2ED5-EABF-48284D558AB4}"/>
          </ac:spMkLst>
        </pc:spChg>
        <pc:cxnChg chg="mod">
          <ac:chgData name="Faye Rowntree" userId="375813d207c62ca8" providerId="LiveId" clId="{433A7FC7-5475-47E5-A657-47F03C3DCD3D}" dt="2025-04-15T11:01:12.200" v="7061" actId="14100"/>
          <ac:cxnSpMkLst>
            <pc:docMk/>
            <pc:sldMk cId="2896420649" sldId="273"/>
            <ac:cxnSpMk id="5" creationId="{18EEF3BE-A164-D551-AC47-734D721E39DD}"/>
          </ac:cxnSpMkLst>
        </pc:cxnChg>
        <pc:cxnChg chg="mod">
          <ac:chgData name="Faye Rowntree" userId="375813d207c62ca8" providerId="LiveId" clId="{433A7FC7-5475-47E5-A657-47F03C3DCD3D}" dt="2025-04-11T08:45:51.269" v="3026" actId="14100"/>
          <ac:cxnSpMkLst>
            <pc:docMk/>
            <pc:sldMk cId="2896420649" sldId="273"/>
            <ac:cxnSpMk id="10" creationId="{71CEC2BA-2005-20E2-CD26-7AFEAA9B483D}"/>
          </ac:cxnSpMkLst>
        </pc:cxnChg>
        <pc:cxnChg chg="mod">
          <ac:chgData name="Faye Rowntree" userId="375813d207c62ca8" providerId="LiveId" clId="{433A7FC7-5475-47E5-A657-47F03C3DCD3D}" dt="2025-04-15T11:00:20.676" v="7058" actId="14100"/>
          <ac:cxnSpMkLst>
            <pc:docMk/>
            <pc:sldMk cId="2896420649" sldId="273"/>
            <ac:cxnSpMk id="13" creationId="{DD1A8D0D-EEC0-FA5A-5254-0F338EA06B7C}"/>
          </ac:cxnSpMkLst>
        </pc:cxnChg>
      </pc:sldChg>
      <pc:sldChg chg="modSp new del mod">
        <pc:chgData name="Faye Rowntree" userId="375813d207c62ca8" providerId="LiveId" clId="{433A7FC7-5475-47E5-A657-47F03C3DCD3D}" dt="2025-04-11T11:32:39.960" v="4097" actId="2696"/>
        <pc:sldMkLst>
          <pc:docMk/>
          <pc:sldMk cId="2186579732" sldId="274"/>
        </pc:sldMkLst>
      </pc:sldChg>
      <pc:sldChg chg="addSp delSp modSp add mod modNotesTx">
        <pc:chgData name="Faye Rowntree" userId="375813d207c62ca8" providerId="LiveId" clId="{433A7FC7-5475-47E5-A657-47F03C3DCD3D}" dt="2025-04-15T11:04:29.916" v="7063" actId="1076"/>
        <pc:sldMkLst>
          <pc:docMk/>
          <pc:sldMk cId="2838110872" sldId="274"/>
        </pc:sldMkLst>
        <pc:spChg chg="mod">
          <ac:chgData name="Faye Rowntree" userId="375813d207c62ca8" providerId="LiveId" clId="{433A7FC7-5475-47E5-A657-47F03C3DCD3D}" dt="2025-04-11T11:32:53.360" v="4115" actId="20577"/>
          <ac:spMkLst>
            <pc:docMk/>
            <pc:sldMk cId="2838110872" sldId="274"/>
            <ac:spMk id="14" creationId="{C1AECBDA-08C2-8FC2-A188-175043A17AFD}"/>
          </ac:spMkLst>
        </pc:spChg>
        <pc:graphicFrameChg chg="add mod modGraphic">
          <ac:chgData name="Faye Rowntree" userId="375813d207c62ca8" providerId="LiveId" clId="{433A7FC7-5475-47E5-A657-47F03C3DCD3D}" dt="2025-04-15T11:04:29.916" v="7063" actId="1076"/>
          <ac:graphicFrameMkLst>
            <pc:docMk/>
            <pc:sldMk cId="2838110872" sldId="274"/>
            <ac:graphicFrameMk id="2" creationId="{D2CDCAC3-7D46-E175-EB53-5A5692C2A5F9}"/>
          </ac:graphicFrameMkLst>
        </pc:graphicFrameChg>
      </pc:sldChg>
      <pc:sldChg chg="addSp delSp modSp add mod ord modAnim modNotesTx">
        <pc:chgData name="Faye Rowntree" userId="375813d207c62ca8" providerId="LiveId" clId="{433A7FC7-5475-47E5-A657-47F03C3DCD3D}" dt="2025-04-15T12:56:19.328" v="7274" actId="1076"/>
        <pc:sldMkLst>
          <pc:docMk/>
          <pc:sldMk cId="2261450267" sldId="275"/>
        </pc:sldMkLst>
        <pc:spChg chg="mod">
          <ac:chgData name="Faye Rowntree" userId="375813d207c62ca8" providerId="LiveId" clId="{433A7FC7-5475-47E5-A657-47F03C3DCD3D}" dt="2025-04-15T08:39:24.556" v="6562" actId="1076"/>
          <ac:spMkLst>
            <pc:docMk/>
            <pc:sldMk cId="2261450267" sldId="275"/>
            <ac:spMk id="11" creationId="{E3968B44-AE46-14DE-BCEF-C2B1038B5543}"/>
          </ac:spMkLst>
        </pc:spChg>
        <pc:spChg chg="mod">
          <ac:chgData name="Faye Rowntree" userId="375813d207c62ca8" providerId="LiveId" clId="{433A7FC7-5475-47E5-A657-47F03C3DCD3D}" dt="2025-04-13T14:43:49.242" v="5677" actId="1076"/>
          <ac:spMkLst>
            <pc:docMk/>
            <pc:sldMk cId="2261450267" sldId="275"/>
            <ac:spMk id="15" creationId="{EF8BF0B2-06C1-B538-222F-93922365455F}"/>
          </ac:spMkLst>
        </pc:spChg>
        <pc:spChg chg="add mod">
          <ac:chgData name="Faye Rowntree" userId="375813d207c62ca8" providerId="LiveId" clId="{433A7FC7-5475-47E5-A657-47F03C3DCD3D}" dt="2025-04-15T08:43:41.230" v="6614" actId="113"/>
          <ac:spMkLst>
            <pc:docMk/>
            <pc:sldMk cId="2261450267" sldId="275"/>
            <ac:spMk id="19" creationId="{26161DCE-E73A-6413-2138-1A5F46521D0E}"/>
          </ac:spMkLst>
        </pc:spChg>
        <pc:spChg chg="add mod">
          <ac:chgData name="Faye Rowntree" userId="375813d207c62ca8" providerId="LiveId" clId="{433A7FC7-5475-47E5-A657-47F03C3DCD3D}" dt="2025-04-15T08:40:15.196" v="6572" actId="1076"/>
          <ac:spMkLst>
            <pc:docMk/>
            <pc:sldMk cId="2261450267" sldId="275"/>
            <ac:spMk id="21" creationId="{5AB11121-D36D-C6F1-4814-151FCA4F0921}"/>
          </ac:spMkLst>
        </pc:spChg>
        <pc:spChg chg="add mod">
          <ac:chgData name="Faye Rowntree" userId="375813d207c62ca8" providerId="LiveId" clId="{433A7FC7-5475-47E5-A657-47F03C3DCD3D}" dt="2025-04-15T08:40:56.454" v="6578" actId="1076"/>
          <ac:spMkLst>
            <pc:docMk/>
            <pc:sldMk cId="2261450267" sldId="275"/>
            <ac:spMk id="22" creationId="{6B194C70-257B-0182-B593-2F9DCD3A189F}"/>
          </ac:spMkLst>
        </pc:spChg>
        <pc:spChg chg="add mod">
          <ac:chgData name="Faye Rowntree" userId="375813d207c62ca8" providerId="LiveId" clId="{433A7FC7-5475-47E5-A657-47F03C3DCD3D}" dt="2025-04-15T08:40:52.700" v="6577" actId="1076"/>
          <ac:spMkLst>
            <pc:docMk/>
            <pc:sldMk cId="2261450267" sldId="275"/>
            <ac:spMk id="23" creationId="{10C8FE0B-BEBF-E913-D565-F7524FD8ACCE}"/>
          </ac:spMkLst>
        </pc:spChg>
        <pc:spChg chg="add mod">
          <ac:chgData name="Faye Rowntree" userId="375813d207c62ca8" providerId="LiveId" clId="{433A7FC7-5475-47E5-A657-47F03C3DCD3D}" dt="2025-04-15T08:40:47.311" v="6576" actId="1076"/>
          <ac:spMkLst>
            <pc:docMk/>
            <pc:sldMk cId="2261450267" sldId="275"/>
            <ac:spMk id="24" creationId="{6356A4AD-D2E8-12E9-4CC1-696DE192838D}"/>
          </ac:spMkLst>
        </pc:spChg>
        <pc:spChg chg="add mod">
          <ac:chgData name="Faye Rowntree" userId="375813d207c62ca8" providerId="LiveId" clId="{433A7FC7-5475-47E5-A657-47F03C3DCD3D}" dt="2025-04-15T08:39:39.410" v="6565" actId="1076"/>
          <ac:spMkLst>
            <pc:docMk/>
            <pc:sldMk cId="2261450267" sldId="275"/>
            <ac:spMk id="25" creationId="{FF7B7E4C-C288-46D0-4C13-4628AAF4B964}"/>
          </ac:spMkLst>
        </pc:spChg>
        <pc:spChg chg="add mod">
          <ac:chgData name="Faye Rowntree" userId="375813d207c62ca8" providerId="LiveId" clId="{433A7FC7-5475-47E5-A657-47F03C3DCD3D}" dt="2025-04-15T08:40:36.246" v="6574" actId="403"/>
          <ac:spMkLst>
            <pc:docMk/>
            <pc:sldMk cId="2261450267" sldId="275"/>
            <ac:spMk id="26" creationId="{F67CC880-82BC-70C3-A99F-64299EB387E0}"/>
          </ac:spMkLst>
        </pc:spChg>
        <pc:spChg chg="add mod">
          <ac:chgData name="Faye Rowntree" userId="375813d207c62ca8" providerId="LiveId" clId="{433A7FC7-5475-47E5-A657-47F03C3DCD3D}" dt="2025-04-15T08:43:26.253" v="6612" actId="113"/>
          <ac:spMkLst>
            <pc:docMk/>
            <pc:sldMk cId="2261450267" sldId="275"/>
            <ac:spMk id="28" creationId="{8A624C67-94F7-AB71-0662-7EA485FA795D}"/>
          </ac:spMkLst>
        </pc:spChg>
        <pc:graphicFrameChg chg="mod modGraphic">
          <ac:chgData name="Faye Rowntree" userId="375813d207c62ca8" providerId="LiveId" clId="{433A7FC7-5475-47E5-A657-47F03C3DCD3D}" dt="2025-04-13T14:43:40.927" v="5675" actId="1076"/>
          <ac:graphicFrameMkLst>
            <pc:docMk/>
            <pc:sldMk cId="2261450267" sldId="275"/>
            <ac:graphicFrameMk id="12" creationId="{20237FAF-BCB7-E9BC-ECE9-721E348DECC8}"/>
          </ac:graphicFrameMkLst>
        </pc:graphicFrameChg>
        <pc:picChg chg="add mod">
          <ac:chgData name="Faye Rowntree" userId="375813d207c62ca8" providerId="LiveId" clId="{433A7FC7-5475-47E5-A657-47F03C3DCD3D}" dt="2025-04-15T11:59:02.566" v="7246" actId="1076"/>
          <ac:picMkLst>
            <pc:docMk/>
            <pc:sldMk cId="2261450267" sldId="275"/>
            <ac:picMk id="3" creationId="{4DF3D294-F60B-BDA7-67EE-9AA86DD9799B}"/>
          </ac:picMkLst>
        </pc:picChg>
        <pc:picChg chg="add del mod ord">
          <ac:chgData name="Faye Rowntree" userId="375813d207c62ca8" providerId="LiveId" clId="{433A7FC7-5475-47E5-A657-47F03C3DCD3D}" dt="2025-04-15T12:56:12.372" v="7273" actId="478"/>
          <ac:picMkLst>
            <pc:docMk/>
            <pc:sldMk cId="2261450267" sldId="275"/>
            <ac:picMk id="5" creationId="{5FDD521A-8D2B-D5B8-E855-DDFF0FF7F33B}"/>
          </ac:picMkLst>
        </pc:picChg>
        <pc:picChg chg="add del mod modCrop">
          <ac:chgData name="Faye Rowntree" userId="375813d207c62ca8" providerId="LiveId" clId="{433A7FC7-5475-47E5-A657-47F03C3DCD3D}" dt="2025-04-15T08:39:26.495" v="6563" actId="478"/>
          <ac:picMkLst>
            <pc:docMk/>
            <pc:sldMk cId="2261450267" sldId="275"/>
            <ac:picMk id="18" creationId="{3A4D6ADD-B135-BF5B-2A73-554CD467D240}"/>
          </ac:picMkLst>
        </pc:picChg>
        <pc:picChg chg="add del mod modCrop">
          <ac:chgData name="Faye Rowntree" userId="375813d207c62ca8" providerId="LiveId" clId="{433A7FC7-5475-47E5-A657-47F03C3DCD3D}" dt="2025-04-15T08:38:49.701" v="6554" actId="478"/>
          <ac:picMkLst>
            <pc:docMk/>
            <pc:sldMk cId="2261450267" sldId="275"/>
            <ac:picMk id="20" creationId="{30B7882A-128D-8932-A67C-2804C382F922}"/>
          </ac:picMkLst>
        </pc:picChg>
        <pc:picChg chg="add mod ord">
          <ac:chgData name="Faye Rowntree" userId="375813d207c62ca8" providerId="LiveId" clId="{433A7FC7-5475-47E5-A657-47F03C3DCD3D}" dt="2025-04-15T12:56:19.328" v="7274" actId="1076"/>
          <ac:picMkLst>
            <pc:docMk/>
            <pc:sldMk cId="2261450267" sldId="275"/>
            <ac:picMk id="35" creationId="{12086CAE-B3DD-6AD5-07F5-125504FA305C}"/>
          </ac:picMkLst>
        </pc:picChg>
        <pc:cxnChg chg="add mod">
          <ac:chgData name="Faye Rowntree" userId="375813d207c62ca8" providerId="LiveId" clId="{433A7FC7-5475-47E5-A657-47F03C3DCD3D}" dt="2025-04-15T10:59:50.552" v="7057" actId="14100"/>
          <ac:cxnSpMkLst>
            <pc:docMk/>
            <pc:sldMk cId="2261450267" sldId="275"/>
            <ac:cxnSpMk id="10" creationId="{ACF4A14A-2DE5-6123-10BD-4AF9316F99EA}"/>
          </ac:cxnSpMkLst>
        </pc:cxnChg>
        <pc:cxnChg chg="add mod">
          <ac:chgData name="Faye Rowntree" userId="375813d207c62ca8" providerId="LiveId" clId="{433A7FC7-5475-47E5-A657-47F03C3DCD3D}" dt="2025-04-15T10:59:44.995" v="7056" actId="14100"/>
          <ac:cxnSpMkLst>
            <pc:docMk/>
            <pc:sldMk cId="2261450267" sldId="275"/>
            <ac:cxnSpMk id="27" creationId="{65438127-69F0-165A-97FC-E8557E46EE12}"/>
          </ac:cxnSpMkLst>
        </pc:cxnChg>
      </pc:sldChg>
      <pc:sldChg chg="add del">
        <pc:chgData name="Faye Rowntree" userId="375813d207c62ca8" providerId="LiveId" clId="{433A7FC7-5475-47E5-A657-47F03C3DCD3D}" dt="2025-04-13T14:37:16.676" v="5653"/>
        <pc:sldMkLst>
          <pc:docMk/>
          <pc:sldMk cId="314287255" sldId="276"/>
        </pc:sldMkLst>
      </pc:sldChg>
      <pc:sldChg chg="addSp delSp modSp add mod delAnim modAnim">
        <pc:chgData name="Faye Rowntree" userId="375813d207c62ca8" providerId="LiveId" clId="{433A7FC7-5475-47E5-A657-47F03C3DCD3D}" dt="2025-04-15T13:33:26.377" v="7508" actId="1076"/>
        <pc:sldMkLst>
          <pc:docMk/>
          <pc:sldMk cId="697421887" sldId="276"/>
        </pc:sldMkLst>
        <pc:spChg chg="del">
          <ac:chgData name="Faye Rowntree" userId="375813d207c62ca8" providerId="LiveId" clId="{433A7FC7-5475-47E5-A657-47F03C3DCD3D}" dt="2025-04-15T13:22:43.792" v="7350" actId="478"/>
          <ac:spMkLst>
            <pc:docMk/>
            <pc:sldMk cId="697421887" sldId="276"/>
            <ac:spMk id="2" creationId="{28286A73-6FEB-740C-2EE0-25EFA809119A}"/>
          </ac:spMkLst>
        </pc:spChg>
        <pc:spChg chg="add del">
          <ac:chgData name="Faye Rowntree" userId="375813d207c62ca8" providerId="LiveId" clId="{433A7FC7-5475-47E5-A657-47F03C3DCD3D}" dt="2025-04-15T13:23:06.393" v="7352" actId="478"/>
          <ac:spMkLst>
            <pc:docMk/>
            <pc:sldMk cId="697421887" sldId="276"/>
            <ac:spMk id="3" creationId="{3079ED98-D808-BAB0-4AC1-233EB22C077F}"/>
          </ac:spMkLst>
        </pc:spChg>
        <pc:spChg chg="del">
          <ac:chgData name="Faye Rowntree" userId="375813d207c62ca8" providerId="LiveId" clId="{433A7FC7-5475-47E5-A657-47F03C3DCD3D}" dt="2025-04-15T13:22:43.792" v="7350" actId="478"/>
          <ac:spMkLst>
            <pc:docMk/>
            <pc:sldMk cId="697421887" sldId="276"/>
            <ac:spMk id="5" creationId="{8D32A3D5-DB0B-0996-BEB7-1368E04EDF7F}"/>
          </ac:spMkLst>
        </pc:spChg>
        <pc:spChg chg="del">
          <ac:chgData name="Faye Rowntree" userId="375813d207c62ca8" providerId="LiveId" clId="{433A7FC7-5475-47E5-A657-47F03C3DCD3D}" dt="2025-04-15T13:22:43.792" v="7350" actId="478"/>
          <ac:spMkLst>
            <pc:docMk/>
            <pc:sldMk cId="697421887" sldId="276"/>
            <ac:spMk id="7" creationId="{1213685E-EE13-CDE1-D244-05E7E05C5398}"/>
          </ac:spMkLst>
        </pc:spChg>
        <pc:spChg chg="del">
          <ac:chgData name="Faye Rowntree" userId="375813d207c62ca8" providerId="LiveId" clId="{433A7FC7-5475-47E5-A657-47F03C3DCD3D}" dt="2025-04-15T13:22:43.792" v="7350" actId="478"/>
          <ac:spMkLst>
            <pc:docMk/>
            <pc:sldMk cId="697421887" sldId="276"/>
            <ac:spMk id="12" creationId="{F5C85BED-A897-99D9-4862-ED3656401B7A}"/>
          </ac:spMkLst>
        </pc:spChg>
        <pc:spChg chg="mod">
          <ac:chgData name="Faye Rowntree" userId="375813d207c62ca8" providerId="LiveId" clId="{433A7FC7-5475-47E5-A657-47F03C3DCD3D}" dt="2025-04-15T13:22:38.940" v="7349" actId="57"/>
          <ac:spMkLst>
            <pc:docMk/>
            <pc:sldMk cId="697421887" sldId="276"/>
            <ac:spMk id="14" creationId="{8E3C42ED-B200-50B0-A60F-8075430071CB}"/>
          </ac:spMkLst>
        </pc:spChg>
        <pc:spChg chg="add mod">
          <ac:chgData name="Faye Rowntree" userId="375813d207c62ca8" providerId="LiveId" clId="{433A7FC7-5475-47E5-A657-47F03C3DCD3D}" dt="2025-04-15T13:25:10.688" v="7392" actId="1076"/>
          <ac:spMkLst>
            <pc:docMk/>
            <pc:sldMk cId="697421887" sldId="276"/>
            <ac:spMk id="16" creationId="{DFDE4D12-706A-F1A8-8441-4C8C0CE0087B}"/>
          </ac:spMkLst>
        </pc:spChg>
        <pc:spChg chg="add mod">
          <ac:chgData name="Faye Rowntree" userId="375813d207c62ca8" providerId="LiveId" clId="{433A7FC7-5475-47E5-A657-47F03C3DCD3D}" dt="2025-04-15T13:25:06.344" v="7391" actId="1076"/>
          <ac:spMkLst>
            <pc:docMk/>
            <pc:sldMk cId="697421887" sldId="276"/>
            <ac:spMk id="17" creationId="{02FE4730-4269-E537-C7F5-07EE2D4546E6}"/>
          </ac:spMkLst>
        </pc:spChg>
        <pc:spChg chg="add mod">
          <ac:chgData name="Faye Rowntree" userId="375813d207c62ca8" providerId="LiveId" clId="{433A7FC7-5475-47E5-A657-47F03C3DCD3D}" dt="2025-04-15T13:32:41.136" v="7495"/>
          <ac:spMkLst>
            <pc:docMk/>
            <pc:sldMk cId="697421887" sldId="276"/>
            <ac:spMk id="31" creationId="{4D867410-11DA-FD7F-EE2C-B6FE489D096F}"/>
          </ac:spMkLst>
        </pc:spChg>
        <pc:spChg chg="add del mod">
          <ac:chgData name="Faye Rowntree" userId="375813d207c62ca8" providerId="LiveId" clId="{433A7FC7-5475-47E5-A657-47F03C3DCD3D}" dt="2025-04-15T13:27:49.444" v="7430" actId="478"/>
          <ac:spMkLst>
            <pc:docMk/>
            <pc:sldMk cId="697421887" sldId="276"/>
            <ac:spMk id="32" creationId="{EB25A135-821B-A3AC-D5BA-BD9891EE6DF5}"/>
          </ac:spMkLst>
        </pc:spChg>
        <pc:spChg chg="add mod">
          <ac:chgData name="Faye Rowntree" userId="375813d207c62ca8" providerId="LiveId" clId="{433A7FC7-5475-47E5-A657-47F03C3DCD3D}" dt="2025-04-15T13:30:53.254" v="7465" actId="207"/>
          <ac:spMkLst>
            <pc:docMk/>
            <pc:sldMk cId="697421887" sldId="276"/>
            <ac:spMk id="33" creationId="{72DCD859-AE14-B93A-517C-B848773040FF}"/>
          </ac:spMkLst>
        </pc:spChg>
        <pc:spChg chg="add mod">
          <ac:chgData name="Faye Rowntree" userId="375813d207c62ca8" providerId="LiveId" clId="{433A7FC7-5475-47E5-A657-47F03C3DCD3D}" dt="2025-04-15T13:29:07.917" v="7445" actId="207"/>
          <ac:spMkLst>
            <pc:docMk/>
            <pc:sldMk cId="697421887" sldId="276"/>
            <ac:spMk id="34" creationId="{1D7C228D-D1D5-413F-1714-2E396430C133}"/>
          </ac:spMkLst>
        </pc:spChg>
        <pc:spChg chg="add mod">
          <ac:chgData name="Faye Rowntree" userId="375813d207c62ca8" providerId="LiveId" clId="{433A7FC7-5475-47E5-A657-47F03C3DCD3D}" dt="2025-04-15T13:31:23.566" v="7477" actId="20577"/>
          <ac:spMkLst>
            <pc:docMk/>
            <pc:sldMk cId="697421887" sldId="276"/>
            <ac:spMk id="35" creationId="{698DD0C9-0625-8518-CA5B-31CB80A1468E}"/>
          </ac:spMkLst>
        </pc:spChg>
        <pc:spChg chg="add mod">
          <ac:chgData name="Faye Rowntree" userId="375813d207c62ca8" providerId="LiveId" clId="{433A7FC7-5475-47E5-A657-47F03C3DCD3D}" dt="2025-04-15T13:30:37.466" v="7464" actId="207"/>
          <ac:spMkLst>
            <pc:docMk/>
            <pc:sldMk cId="697421887" sldId="276"/>
            <ac:spMk id="36" creationId="{38A20A8F-E9A4-1045-371A-6FE0EC7395AA}"/>
          </ac:spMkLst>
        </pc:spChg>
        <pc:spChg chg="add mod">
          <ac:chgData name="Faye Rowntree" userId="375813d207c62ca8" providerId="LiveId" clId="{433A7FC7-5475-47E5-A657-47F03C3DCD3D}" dt="2025-04-15T13:33:10.011" v="7504" actId="20577"/>
          <ac:spMkLst>
            <pc:docMk/>
            <pc:sldMk cId="697421887" sldId="276"/>
            <ac:spMk id="37" creationId="{5BC4D58A-1D83-F329-6776-3B04F8D261F8}"/>
          </ac:spMkLst>
        </pc:spChg>
        <pc:spChg chg="add mod">
          <ac:chgData name="Faye Rowntree" userId="375813d207c62ca8" providerId="LiveId" clId="{433A7FC7-5475-47E5-A657-47F03C3DCD3D}" dt="2025-04-15T13:32:31.334" v="7493" actId="207"/>
          <ac:spMkLst>
            <pc:docMk/>
            <pc:sldMk cId="697421887" sldId="276"/>
            <ac:spMk id="38" creationId="{E55A0D1B-B8AE-D899-590E-B12314D00A04}"/>
          </ac:spMkLst>
        </pc:spChg>
        <pc:spChg chg="add mod">
          <ac:chgData name="Faye Rowntree" userId="375813d207c62ca8" providerId="LiveId" clId="{433A7FC7-5475-47E5-A657-47F03C3DCD3D}" dt="2025-04-15T13:33:26.377" v="7508" actId="1076"/>
          <ac:spMkLst>
            <pc:docMk/>
            <pc:sldMk cId="697421887" sldId="276"/>
            <ac:spMk id="39" creationId="{E40CA17C-F306-2A5F-6749-25E4DA4D7B53}"/>
          </ac:spMkLst>
        </pc:spChg>
        <pc:grpChg chg="del">
          <ac:chgData name="Faye Rowntree" userId="375813d207c62ca8" providerId="LiveId" clId="{433A7FC7-5475-47E5-A657-47F03C3DCD3D}" dt="2025-04-15T13:22:43.792" v="7350" actId="478"/>
          <ac:grpSpMkLst>
            <pc:docMk/>
            <pc:sldMk cId="697421887" sldId="276"/>
            <ac:grpSpMk id="18" creationId="{FCBBCB25-647A-B2D8-B5A2-94F511DF9358}"/>
          </ac:grpSpMkLst>
        </pc:grpChg>
        <pc:picChg chg="add mod modCrop">
          <ac:chgData name="Faye Rowntree" userId="375813d207c62ca8" providerId="LiveId" clId="{433A7FC7-5475-47E5-A657-47F03C3DCD3D}" dt="2025-04-15T13:24:52.306" v="7381" actId="732"/>
          <ac:picMkLst>
            <pc:docMk/>
            <pc:sldMk cId="697421887" sldId="276"/>
            <ac:picMk id="15" creationId="{00FB2C77-308E-544A-9E01-F7E8DA6615C9}"/>
          </ac:picMkLst>
        </pc:picChg>
        <pc:cxnChg chg="del mod">
          <ac:chgData name="Faye Rowntree" userId="375813d207c62ca8" providerId="LiveId" clId="{433A7FC7-5475-47E5-A657-47F03C3DCD3D}" dt="2025-04-15T13:22:43.792" v="7350" actId="478"/>
          <ac:cxnSpMkLst>
            <pc:docMk/>
            <pc:sldMk cId="697421887" sldId="276"/>
            <ac:cxnSpMk id="10" creationId="{A233F88D-1454-238C-8350-BB1E2DF2FEC6}"/>
          </ac:cxnSpMkLst>
        </pc:cxnChg>
        <pc:cxnChg chg="del mod">
          <ac:chgData name="Faye Rowntree" userId="375813d207c62ca8" providerId="LiveId" clId="{433A7FC7-5475-47E5-A657-47F03C3DCD3D}" dt="2025-04-15T13:22:43.792" v="7350" actId="478"/>
          <ac:cxnSpMkLst>
            <pc:docMk/>
            <pc:sldMk cId="697421887" sldId="276"/>
            <ac:cxnSpMk id="11" creationId="{79AA43F4-4507-3986-9EDB-1CF2B73CBE53}"/>
          </ac:cxnSpMkLst>
        </pc:cxnChg>
      </pc:sldChg>
      <pc:sldChg chg="new del">
        <pc:chgData name="Faye Rowntree" userId="375813d207c62ca8" providerId="LiveId" clId="{433A7FC7-5475-47E5-A657-47F03C3DCD3D}" dt="2025-04-15T12:18:37.877" v="7248" actId="2696"/>
        <pc:sldMkLst>
          <pc:docMk/>
          <pc:sldMk cId="1662810990" sldId="276"/>
        </pc:sldMkLst>
      </pc:sldChg>
      <pc:sldChg chg="addSp delSp modSp add mod">
        <pc:chgData name="Faye Rowntree" userId="375813d207c62ca8" providerId="LiveId" clId="{433A7FC7-5475-47E5-A657-47F03C3DCD3D}" dt="2025-04-15T13:39:23.647" v="7577" actId="14100"/>
        <pc:sldMkLst>
          <pc:docMk/>
          <pc:sldMk cId="1318707331" sldId="277"/>
        </pc:sldMkLst>
        <pc:spChg chg="add mod">
          <ac:chgData name="Faye Rowntree" userId="375813d207c62ca8" providerId="LiveId" clId="{433A7FC7-5475-47E5-A657-47F03C3DCD3D}" dt="2025-04-15T13:38:06.068" v="7560" actId="20577"/>
          <ac:spMkLst>
            <pc:docMk/>
            <pc:sldMk cId="1318707331" sldId="277"/>
            <ac:spMk id="5" creationId="{E3068EB4-AD55-375E-C29B-DE59D5025AA2}"/>
          </ac:spMkLst>
        </pc:spChg>
        <pc:spChg chg="add mod">
          <ac:chgData name="Faye Rowntree" userId="375813d207c62ca8" providerId="LiveId" clId="{433A7FC7-5475-47E5-A657-47F03C3DCD3D}" dt="2025-04-15T13:39:23.647" v="7577" actId="14100"/>
          <ac:spMkLst>
            <pc:docMk/>
            <pc:sldMk cId="1318707331" sldId="277"/>
            <ac:spMk id="7" creationId="{F25BC702-C5FA-88C6-AD10-A155770114E1}"/>
          </ac:spMkLst>
        </pc:spChg>
        <pc:spChg chg="add mod">
          <ac:chgData name="Faye Rowntree" userId="375813d207c62ca8" providerId="LiveId" clId="{433A7FC7-5475-47E5-A657-47F03C3DCD3D}" dt="2025-04-15T13:38:34.019" v="7571" actId="1076"/>
          <ac:spMkLst>
            <pc:docMk/>
            <pc:sldMk cId="1318707331" sldId="277"/>
            <ac:spMk id="10" creationId="{ECD54ABA-C9DA-85AA-E7A1-0CE44A08530D}"/>
          </ac:spMkLst>
        </pc:spChg>
        <pc:spChg chg="add mod">
          <ac:chgData name="Faye Rowntree" userId="375813d207c62ca8" providerId="LiveId" clId="{433A7FC7-5475-47E5-A657-47F03C3DCD3D}" dt="2025-04-15T13:38:24.520" v="7563" actId="1076"/>
          <ac:spMkLst>
            <pc:docMk/>
            <pc:sldMk cId="1318707331" sldId="277"/>
            <ac:spMk id="11" creationId="{CAC87345-1B1D-F40B-DA92-EB95FC24F5B0}"/>
          </ac:spMkLst>
        </pc:spChg>
        <pc:spChg chg="add mod">
          <ac:chgData name="Faye Rowntree" userId="375813d207c62ca8" providerId="LiveId" clId="{433A7FC7-5475-47E5-A657-47F03C3DCD3D}" dt="2025-04-15T13:38:37.586" v="7572" actId="1076"/>
          <ac:spMkLst>
            <pc:docMk/>
            <pc:sldMk cId="1318707331" sldId="277"/>
            <ac:spMk id="12" creationId="{FEC4D3AD-E857-37D1-D5E9-5D2B207DA97E}"/>
          </ac:spMkLst>
        </pc:spChg>
        <pc:spChg chg="add mod">
          <ac:chgData name="Faye Rowntree" userId="375813d207c62ca8" providerId="LiveId" clId="{433A7FC7-5475-47E5-A657-47F03C3DCD3D}" dt="2025-04-15T13:39:07.446" v="7575" actId="14100"/>
          <ac:spMkLst>
            <pc:docMk/>
            <pc:sldMk cId="1318707331" sldId="277"/>
            <ac:spMk id="13" creationId="{631ADD14-0AAA-0715-3DDD-491086072F27}"/>
          </ac:spMkLst>
        </pc:spChg>
        <pc:spChg chg="mod">
          <ac:chgData name="Faye Rowntree" userId="375813d207c62ca8" providerId="LiveId" clId="{433A7FC7-5475-47E5-A657-47F03C3DCD3D}" dt="2025-04-15T13:35:49.283" v="7530" actId="20577"/>
          <ac:spMkLst>
            <pc:docMk/>
            <pc:sldMk cId="1318707331" sldId="277"/>
            <ac:spMk id="14" creationId="{32AFE6D5-604B-E342-E835-879333C7DA5C}"/>
          </ac:spMkLst>
        </pc:spChg>
        <pc:spChg chg="add mod">
          <ac:chgData name="Faye Rowntree" userId="375813d207c62ca8" providerId="LiveId" clId="{433A7FC7-5475-47E5-A657-47F03C3DCD3D}" dt="2025-04-15T13:39:13.313" v="7576" actId="1076"/>
          <ac:spMkLst>
            <pc:docMk/>
            <pc:sldMk cId="1318707331" sldId="277"/>
            <ac:spMk id="18" creationId="{F9489D71-94C8-FB47-A407-46C247BA1FB7}"/>
          </ac:spMkLst>
        </pc:spChg>
        <pc:spChg chg="add mod">
          <ac:chgData name="Faye Rowntree" userId="375813d207c62ca8" providerId="LiveId" clId="{433A7FC7-5475-47E5-A657-47F03C3DCD3D}" dt="2025-04-15T13:37:03.176" v="7538" actId="14100"/>
          <ac:spMkLst>
            <pc:docMk/>
            <pc:sldMk cId="1318707331" sldId="277"/>
            <ac:spMk id="19" creationId="{60BCEA68-E76C-2B8B-4A21-3912D1489272}"/>
          </ac:spMkLst>
        </pc:spChg>
        <pc:spChg chg="del">
          <ac:chgData name="Faye Rowntree" userId="375813d207c62ca8" providerId="LiveId" clId="{433A7FC7-5475-47E5-A657-47F03C3DCD3D}" dt="2025-04-15T13:34:32.709" v="7511" actId="478"/>
          <ac:spMkLst>
            <pc:docMk/>
            <pc:sldMk cId="1318707331" sldId="277"/>
            <ac:spMk id="31" creationId="{3A2BDCA2-7AA6-CBA1-9387-C053703F0EA0}"/>
          </ac:spMkLst>
        </pc:spChg>
        <pc:spChg chg="del">
          <ac:chgData name="Faye Rowntree" userId="375813d207c62ca8" providerId="LiveId" clId="{433A7FC7-5475-47E5-A657-47F03C3DCD3D}" dt="2025-04-15T13:34:32.709" v="7511" actId="478"/>
          <ac:spMkLst>
            <pc:docMk/>
            <pc:sldMk cId="1318707331" sldId="277"/>
            <ac:spMk id="33" creationId="{0FDE3E3E-60F1-8C52-3B08-E910BFDB39DB}"/>
          </ac:spMkLst>
        </pc:spChg>
        <pc:spChg chg="del">
          <ac:chgData name="Faye Rowntree" userId="375813d207c62ca8" providerId="LiveId" clId="{433A7FC7-5475-47E5-A657-47F03C3DCD3D}" dt="2025-04-15T13:34:32.709" v="7511" actId="478"/>
          <ac:spMkLst>
            <pc:docMk/>
            <pc:sldMk cId="1318707331" sldId="277"/>
            <ac:spMk id="34" creationId="{BAD7A9B0-9B8C-287A-4049-7D8A78E7DEBD}"/>
          </ac:spMkLst>
        </pc:spChg>
        <pc:spChg chg="del">
          <ac:chgData name="Faye Rowntree" userId="375813d207c62ca8" providerId="LiveId" clId="{433A7FC7-5475-47E5-A657-47F03C3DCD3D}" dt="2025-04-15T13:34:32.709" v="7511" actId="478"/>
          <ac:spMkLst>
            <pc:docMk/>
            <pc:sldMk cId="1318707331" sldId="277"/>
            <ac:spMk id="35" creationId="{FE7E53DB-2FE2-B12B-3516-F585561EFF0E}"/>
          </ac:spMkLst>
        </pc:spChg>
        <pc:spChg chg="del">
          <ac:chgData name="Faye Rowntree" userId="375813d207c62ca8" providerId="LiveId" clId="{433A7FC7-5475-47E5-A657-47F03C3DCD3D}" dt="2025-04-15T13:34:32.709" v="7511" actId="478"/>
          <ac:spMkLst>
            <pc:docMk/>
            <pc:sldMk cId="1318707331" sldId="277"/>
            <ac:spMk id="36" creationId="{1800216F-2371-E1CA-7BAA-47FEA98BA4BD}"/>
          </ac:spMkLst>
        </pc:spChg>
        <pc:spChg chg="del">
          <ac:chgData name="Faye Rowntree" userId="375813d207c62ca8" providerId="LiveId" clId="{433A7FC7-5475-47E5-A657-47F03C3DCD3D}" dt="2025-04-15T13:34:36.320" v="7512" actId="478"/>
          <ac:spMkLst>
            <pc:docMk/>
            <pc:sldMk cId="1318707331" sldId="277"/>
            <ac:spMk id="37" creationId="{626DE5AB-8F44-451D-E590-56C70FF256A5}"/>
          </ac:spMkLst>
        </pc:spChg>
        <pc:spChg chg="del">
          <ac:chgData name="Faye Rowntree" userId="375813d207c62ca8" providerId="LiveId" clId="{433A7FC7-5475-47E5-A657-47F03C3DCD3D}" dt="2025-04-15T13:34:32.709" v="7511" actId="478"/>
          <ac:spMkLst>
            <pc:docMk/>
            <pc:sldMk cId="1318707331" sldId="277"/>
            <ac:spMk id="38" creationId="{DB7BDA19-9DD9-C180-71FE-887DF106A7F5}"/>
          </ac:spMkLst>
        </pc:spChg>
        <pc:spChg chg="del">
          <ac:chgData name="Faye Rowntree" userId="375813d207c62ca8" providerId="LiveId" clId="{433A7FC7-5475-47E5-A657-47F03C3DCD3D}" dt="2025-04-15T13:35:19.232" v="7525" actId="478"/>
          <ac:spMkLst>
            <pc:docMk/>
            <pc:sldMk cId="1318707331" sldId="277"/>
            <ac:spMk id="39" creationId="{10EC452D-7A2A-395D-1B6E-C6052775157C}"/>
          </ac:spMkLst>
        </pc:spChg>
        <pc:picChg chg="add mod ord modCrop">
          <ac:chgData name="Faye Rowntree" userId="375813d207c62ca8" providerId="LiveId" clId="{433A7FC7-5475-47E5-A657-47F03C3DCD3D}" dt="2025-04-15T13:35:15.981" v="7524" actId="14100"/>
          <ac:picMkLst>
            <pc:docMk/>
            <pc:sldMk cId="1318707331" sldId="277"/>
            <ac:picMk id="3" creationId="{9268C57F-F1A4-1767-ECB1-129A6BF10064}"/>
          </ac:picMkLst>
        </pc:picChg>
        <pc:picChg chg="del">
          <ac:chgData name="Faye Rowntree" userId="375813d207c62ca8" providerId="LiveId" clId="{433A7FC7-5475-47E5-A657-47F03C3DCD3D}" dt="2025-04-15T13:34:29.110" v="7510" actId="478"/>
          <ac:picMkLst>
            <pc:docMk/>
            <pc:sldMk cId="1318707331" sldId="277"/>
            <ac:picMk id="15" creationId="{36BF5804-D7DF-ED01-E1DC-742DE2E17E8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8849E-4152-4369-8134-A77E180C4C17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31216-95DB-430F-B7C0-2C63224BB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121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Start more vague: lanthanides</a:t>
            </a:r>
          </a:p>
          <a:p>
            <a:r>
              <a:rPr lang="en-GB" dirty="0"/>
              <a:t>Start from purpose/goal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31216-95DB-430F-B7C0-2C63224BB89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750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31216-95DB-430F-B7C0-2C63224BB89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349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9FFA9-6DC6-5791-A81F-2C8145187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549C05-660A-90D1-1793-E549F89642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0BAEF7-AA8E-58E4-E6C6-8739309588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1912C-7A1A-4ED5-F464-FC90BD7B82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31216-95DB-430F-B7C0-2C63224BB89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830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 label for 146ba and 148ce</a:t>
            </a:r>
          </a:p>
          <a:p>
            <a:r>
              <a:rPr lang="en-GB" dirty="0"/>
              <a:t>Make text bigger on plots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31216-95DB-430F-B7C0-2C63224BB89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943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 lifetime equation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31216-95DB-430F-B7C0-2C63224BB89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587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tac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31216-95DB-430F-B7C0-2C63224BB89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599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Show different g-feed and g-decay hitting different detectors and </a:t>
            </a:r>
            <a:r>
              <a:rPr lang="en-GB" dirty="0" err="1"/>
              <a:t>antidelayed</a:t>
            </a:r>
            <a:r>
              <a:rPr lang="en-GB" dirty="0"/>
              <a:t> tac config</a:t>
            </a:r>
          </a:p>
          <a:p>
            <a:r>
              <a:rPr lang="en-GB" dirty="0"/>
              <a:t>Add labels to axes and label delayed/</a:t>
            </a:r>
            <a:r>
              <a:rPr lang="en-GB" dirty="0" err="1"/>
              <a:t>antidelayed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31216-95DB-430F-B7C0-2C63224BB89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594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 equals 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31216-95DB-430F-B7C0-2C63224BB89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092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Highlight its my data,</a:t>
            </a:r>
          </a:p>
          <a:p>
            <a:r>
              <a:rPr lang="en-GB" dirty="0"/>
              <a:t>Explain energy matrix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31216-95DB-430F-B7C0-2C63224BB89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613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 positive!</a:t>
            </a:r>
          </a:p>
          <a:p>
            <a:r>
              <a:rPr lang="en-GB" dirty="0"/>
              <a:t>Talk about quadrupole deformation first – validation of method</a:t>
            </a:r>
          </a:p>
          <a:p>
            <a:r>
              <a:rPr lang="en-GB" dirty="0"/>
              <a:t>Add activity/tape cycle?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31216-95DB-430F-B7C0-2C63224BB89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448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Validation of technique, these are the B(E2)s corresponding to lifetimes measured</a:t>
            </a:r>
          </a:p>
          <a:p>
            <a:r>
              <a:rPr lang="en-GB" dirty="0"/>
              <a:t>Add </a:t>
            </a:r>
            <a:r>
              <a:rPr lang="en-GB" dirty="0" err="1"/>
              <a:t>liams</a:t>
            </a:r>
            <a:r>
              <a:rPr lang="en-GB" dirty="0"/>
              <a:t> equation</a:t>
            </a:r>
          </a:p>
          <a:p>
            <a:r>
              <a:rPr lang="en-GB" dirty="0"/>
              <a:t>Change units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31216-95DB-430F-B7C0-2C63224BB89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516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4BEB-2ED1-46C9-AC1A-26B6FFEE8B72}" type="datetime1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24D6-03B3-4061-945D-30339197F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222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114B-A66A-489D-A4FA-2B620D089F80}" type="datetime1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24D6-03B3-4061-945D-30339197F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12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9CF7-1A8E-4B67-A64F-2F13F3024544}" type="datetime1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24D6-03B3-4061-945D-30339197F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754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1756-884A-43F7-8D8E-158054365C24}" type="datetime1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24D6-03B3-4061-945D-30339197F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19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305F8-57E6-43C5-9611-586FAB879298}" type="datetime1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24D6-03B3-4061-945D-30339197F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40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5F2A-DE4A-48F6-997C-3D23CE33D8E2}" type="datetime1">
              <a:rPr lang="en-GB" smtClean="0"/>
              <a:t>15/04/2025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24D6-03B3-4061-945D-30339197F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369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CFC8-64A8-4743-8E19-54998CEB01D2}" type="datetime1">
              <a:rPr lang="en-GB" smtClean="0"/>
              <a:t>15/04/2025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24D6-03B3-4061-945D-30339197F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044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5A92-5EEB-4376-9397-9C91532EF795}" type="datetime1">
              <a:rPr lang="en-GB" smtClean="0"/>
              <a:t>15/04/2025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24D6-03B3-4061-945D-30339197F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757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B1DB-EC22-43E6-9D48-BBA709398AD1}" type="datetime1">
              <a:rPr lang="en-GB" smtClean="0"/>
              <a:t>15/04/2025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24D6-03B3-4061-945D-30339197F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817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D4D3-06BD-44EE-8165-62A76C08A743}" type="datetime1">
              <a:rPr lang="en-GB" smtClean="0"/>
              <a:t>15/04/2025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24D6-03B3-4061-945D-30339197F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64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2227-03B3-4FFB-8B91-E02500F1F81B}" type="datetime1">
              <a:rPr lang="en-GB" smtClean="0"/>
              <a:t>15/04/2025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24D6-03B3-4061-945D-30339197F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20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06D28-CF7B-4343-B7DB-D21A83FF85F5}" type="datetime1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924D6-03B3-4061-945D-30339197F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20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22A73-AE43-3DEE-2F60-79851B7FE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2186" y="1269828"/>
            <a:ext cx="8907626" cy="23876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ptos" panose="020B0004020202020204" pitchFamily="34" charset="0"/>
              </a:rPr>
              <a:t>Lifetime measurements in </a:t>
            </a:r>
            <a:r>
              <a:rPr lang="en-GB" baseline="30000" dirty="0">
                <a:latin typeface="Aptos" panose="020B0004020202020204" pitchFamily="34" charset="0"/>
              </a:rPr>
              <a:t>146</a:t>
            </a:r>
            <a:r>
              <a:rPr lang="en-GB" dirty="0">
                <a:latin typeface="Aptos" panose="020B0004020202020204" pitchFamily="34" charset="0"/>
              </a:rPr>
              <a:t>Ba and </a:t>
            </a:r>
            <a:r>
              <a:rPr lang="en-GB" baseline="30000" dirty="0">
                <a:latin typeface="Aptos" panose="020B0004020202020204" pitchFamily="34" charset="0"/>
              </a:rPr>
              <a:t>146,148</a:t>
            </a:r>
            <a:r>
              <a:rPr lang="en-GB" dirty="0">
                <a:latin typeface="Aptos" panose="020B0004020202020204" pitchFamily="34" charset="0"/>
              </a:rPr>
              <a:t>Ce using the fast-timing technique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4E0EB7-6E35-2D44-D4D8-4FAEBC1FF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762937"/>
            <a:ext cx="9144000" cy="1133475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ptos" panose="020B0004020202020204" pitchFamily="34" charset="0"/>
              </a:rPr>
              <a:t>Faye Rowntree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B38834-18C8-402B-2060-1A805528D631}"/>
              </a:ext>
            </a:extLst>
          </p:cNvPr>
          <p:cNvSpPr/>
          <p:nvPr/>
        </p:nvSpPr>
        <p:spPr>
          <a:xfrm>
            <a:off x="0" y="6619874"/>
            <a:ext cx="12192000" cy="238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D10D12B-A550-BC93-EC03-3CF26282CC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56372"/>
            <a:ext cx="2743200" cy="365125"/>
          </a:xfrm>
        </p:spPr>
        <p:txBody>
          <a:bodyPr/>
          <a:lstStyle/>
          <a:p>
            <a:fld id="{E8642560-DAA9-4712-989C-7939C45044A6}" type="datetime1">
              <a:rPr lang="en-GB" smtClean="0"/>
              <a:t>15/04/2025</a:t>
            </a:fld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E1225F5-B3A0-0449-125D-873F3C89D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6373"/>
            <a:ext cx="2743200" cy="365125"/>
          </a:xfrm>
        </p:spPr>
        <p:txBody>
          <a:bodyPr/>
          <a:lstStyle/>
          <a:p>
            <a:fld id="{72B924D6-03B3-4061-945D-30339197FB32}" type="slidenum">
              <a:rPr lang="en-GB" smtClean="0"/>
              <a:t>1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687C377-998F-9A79-3BE8-D53F8EC6A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6371"/>
            <a:ext cx="4114800" cy="365125"/>
          </a:xfrm>
        </p:spPr>
        <p:txBody>
          <a:bodyPr/>
          <a:lstStyle/>
          <a:p>
            <a:r>
              <a:rPr lang="en-GB" dirty="0"/>
              <a:t>Faye Rowntree</a:t>
            </a:r>
          </a:p>
        </p:txBody>
      </p:sp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9AE7D507-A169-7C6E-A97E-CD992376C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954" y="4829519"/>
            <a:ext cx="3124200" cy="803017"/>
          </a:xfrm>
          <a:prstGeom prst="rect">
            <a:avLst/>
          </a:prstGeom>
        </p:spPr>
      </p:pic>
      <p:pic>
        <p:nvPicPr>
          <p:cNvPr id="13" name="Picture 12" descr="A close up of a logo&#10;&#10;AI-generated content may be incorrect.">
            <a:extLst>
              <a:ext uri="{FF2B5EF4-FFF2-40B4-BE49-F238E27FC236}">
                <a16:creationId xmlns:a16="http://schemas.microsoft.com/office/drawing/2014/main" id="{DA8C0652-5824-A06E-78DF-432955877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45" y="4405528"/>
            <a:ext cx="2971800" cy="1651000"/>
          </a:xfrm>
          <a:prstGeom prst="rect">
            <a:avLst/>
          </a:prstGeom>
        </p:spPr>
      </p:pic>
      <p:pic>
        <p:nvPicPr>
          <p:cNvPr id="15" name="Picture 14" descr="A blue and white logo&#10;&#10;AI-generated content may be incorrect.">
            <a:extLst>
              <a:ext uri="{FF2B5EF4-FFF2-40B4-BE49-F238E27FC236}">
                <a16:creationId xmlns:a16="http://schemas.microsoft.com/office/drawing/2014/main" id="{FD6C9A7F-F276-572D-B103-36D889296E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129" y="4489448"/>
            <a:ext cx="1987741" cy="148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46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A5627-D430-BEBA-6396-18F81A8B6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3A34FA-3B89-7BEA-94D7-11AFF69C409A}"/>
              </a:ext>
            </a:extLst>
          </p:cNvPr>
          <p:cNvSpPr/>
          <p:nvPr/>
        </p:nvSpPr>
        <p:spPr>
          <a:xfrm>
            <a:off x="0" y="6619874"/>
            <a:ext cx="12192000" cy="238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965C61C-4D33-4128-073E-B86300CA5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Aptos" panose="020B0004020202020204" pitchFamily="34" charset="0"/>
              </a:rPr>
              <a:t>Fast Timing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1F67BB-B020-A476-EECB-AF267D301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59776"/>
            <a:ext cx="2743200" cy="365125"/>
          </a:xfrm>
        </p:spPr>
        <p:txBody>
          <a:bodyPr/>
          <a:lstStyle/>
          <a:p>
            <a:fld id="{E8642560-DAA9-4712-989C-7939C45044A6}" type="datetime1">
              <a:rPr lang="en-GB" smtClean="0"/>
              <a:t>15/04/2025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05B02B9-22DC-5153-8DB8-C61091BB1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6373"/>
            <a:ext cx="4114800" cy="365125"/>
          </a:xfrm>
        </p:spPr>
        <p:txBody>
          <a:bodyPr/>
          <a:lstStyle/>
          <a:p>
            <a:r>
              <a:rPr lang="en-GB" dirty="0"/>
              <a:t>Faye Rowntree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AF86520-1761-372E-BE10-A3AF095CC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6373"/>
            <a:ext cx="2743200" cy="365125"/>
          </a:xfrm>
        </p:spPr>
        <p:txBody>
          <a:bodyPr/>
          <a:lstStyle/>
          <a:p>
            <a:fld id="{72B924D6-03B3-4061-945D-30339197FB32}" type="slidenum">
              <a:rPr lang="en-GB" smtClean="0"/>
              <a:t>10</a:t>
            </a:fld>
            <a:endParaRPr lang="en-GB"/>
          </a:p>
        </p:txBody>
      </p:sp>
      <p:pic>
        <p:nvPicPr>
          <p:cNvPr id="10" name="Picture 9" descr="A graph of a graph&#10;&#10;AI-generated content may be incorrect.">
            <a:extLst>
              <a:ext uri="{FF2B5EF4-FFF2-40B4-BE49-F238E27FC236}">
                <a16:creationId xmlns:a16="http://schemas.microsoft.com/office/drawing/2014/main" id="{F4EC92E1-5426-55DE-2CE9-C5DF75D72B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" t="6405" r="4489" b="3545"/>
          <a:stretch/>
        </p:blipFill>
        <p:spPr>
          <a:xfrm>
            <a:off x="5259080" y="2094090"/>
            <a:ext cx="6871493" cy="40260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B70A59-3850-2CE9-A343-ED972B8E03C4}"/>
              </a:ext>
            </a:extLst>
          </p:cNvPr>
          <p:cNvSpPr txBox="1"/>
          <p:nvPr/>
        </p:nvSpPr>
        <p:spPr>
          <a:xfrm rot="16200000">
            <a:off x="5070568" y="2161709"/>
            <a:ext cx="921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Counts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BA073B-8C62-5BC1-94AD-6A72C0BBE08D}"/>
              </a:ext>
            </a:extLst>
          </p:cNvPr>
          <p:cNvSpPr txBox="1"/>
          <p:nvPr/>
        </p:nvSpPr>
        <p:spPr>
          <a:xfrm>
            <a:off x="10923244" y="5975880"/>
            <a:ext cx="1107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Time /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7635C5-B6E5-4D41-69BC-7A2E5B8E4B3C}"/>
              </a:ext>
            </a:extLst>
          </p:cNvPr>
          <p:cNvSpPr txBox="1"/>
          <p:nvPr/>
        </p:nvSpPr>
        <p:spPr>
          <a:xfrm>
            <a:off x="1621477" y="1675699"/>
            <a:ext cx="1143947" cy="646331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Detector 1 (start)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4CF0F7-117C-5D08-78D0-F0D0855D6716}"/>
              </a:ext>
            </a:extLst>
          </p:cNvPr>
          <p:cNvSpPr txBox="1"/>
          <p:nvPr/>
        </p:nvSpPr>
        <p:spPr>
          <a:xfrm>
            <a:off x="1621477" y="2936432"/>
            <a:ext cx="1143947" cy="646331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Detector 2 (stop)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8324CC-AE68-782F-A570-673D0E43860C}"/>
              </a:ext>
            </a:extLst>
          </p:cNvPr>
          <p:cNvSpPr txBox="1"/>
          <p:nvPr/>
        </p:nvSpPr>
        <p:spPr>
          <a:xfrm>
            <a:off x="4545652" y="2352132"/>
            <a:ext cx="713428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TAC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849D4BDE-02EC-C9CA-7F25-3A335520ACE6}"/>
              </a:ext>
            </a:extLst>
          </p:cNvPr>
          <p:cNvCxnSpPr>
            <a:cxnSpLocks/>
          </p:cNvCxnSpPr>
          <p:nvPr/>
        </p:nvCxnSpPr>
        <p:spPr>
          <a:xfrm>
            <a:off x="2765424" y="2023068"/>
            <a:ext cx="1780227" cy="35791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86282709-09A2-F44D-F463-A23528C6459C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765424" y="2704149"/>
            <a:ext cx="1780227" cy="555449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C82FB12-C712-EE04-FF93-B4D328EF995A}"/>
              </a:ext>
            </a:extLst>
          </p:cNvPr>
          <p:cNvSpPr/>
          <p:nvPr/>
        </p:nvSpPr>
        <p:spPr>
          <a:xfrm>
            <a:off x="3312152" y="2877182"/>
            <a:ext cx="726448" cy="25048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ptos" panose="020B0004020202020204" pitchFamily="34" charset="0"/>
              </a:rPr>
              <a:t>delay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765962-F8DD-FC71-1E4F-25ECF56ECB96}"/>
              </a:ext>
            </a:extLst>
          </p:cNvPr>
          <p:cNvSpPr txBox="1"/>
          <p:nvPr/>
        </p:nvSpPr>
        <p:spPr>
          <a:xfrm>
            <a:off x="1621477" y="4107121"/>
            <a:ext cx="1143947" cy="646331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Detector 1 (start)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9F25DB-974A-0EA6-122E-A40FDC98D890}"/>
              </a:ext>
            </a:extLst>
          </p:cNvPr>
          <p:cNvSpPr txBox="1"/>
          <p:nvPr/>
        </p:nvSpPr>
        <p:spPr>
          <a:xfrm>
            <a:off x="1621477" y="5209305"/>
            <a:ext cx="1143947" cy="646331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Detector 2 (stop)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23BC71-D2EF-F848-0B80-AB610360DD0C}"/>
              </a:ext>
            </a:extLst>
          </p:cNvPr>
          <p:cNvSpPr txBox="1"/>
          <p:nvPr/>
        </p:nvSpPr>
        <p:spPr>
          <a:xfrm>
            <a:off x="4545652" y="4745940"/>
            <a:ext cx="713428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TAC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E03A19DA-2191-76F4-4BD9-B7F96FB96DD1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765424" y="4430287"/>
            <a:ext cx="1780227" cy="369414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14708740-E282-C8CD-2560-40F6289CD64A}"/>
              </a:ext>
            </a:extLst>
          </p:cNvPr>
          <p:cNvCxnSpPr>
            <a:cxnSpLocks/>
          </p:cNvCxnSpPr>
          <p:nvPr/>
        </p:nvCxnSpPr>
        <p:spPr>
          <a:xfrm flipV="1">
            <a:off x="2765424" y="5076618"/>
            <a:ext cx="1780227" cy="45585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AB3185CC-2B94-993D-1F91-71ECF97D14B6}"/>
              </a:ext>
            </a:extLst>
          </p:cNvPr>
          <p:cNvSpPr/>
          <p:nvPr/>
        </p:nvSpPr>
        <p:spPr>
          <a:xfrm>
            <a:off x="3292313" y="5186410"/>
            <a:ext cx="726448" cy="25048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ptos" panose="020B0004020202020204" pitchFamily="34" charset="0"/>
              </a:rPr>
              <a:t>delay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4078EAD-75AD-0189-BB6C-A4AD3EFD3A12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447675" y="1998865"/>
            <a:ext cx="1173802" cy="17323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F2C9692-0188-DCA1-90AC-C20955A6952A}"/>
              </a:ext>
            </a:extLst>
          </p:cNvPr>
          <p:cNvSpPr txBox="1"/>
          <p:nvPr/>
        </p:nvSpPr>
        <p:spPr>
          <a:xfrm>
            <a:off x="482205" y="1675699"/>
            <a:ext cx="92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ptos" panose="020B0004020202020204" pitchFamily="34" charset="0"/>
              </a:rPr>
              <a:t>feeder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FACCEE0-CE06-7BD9-26EE-B91A0EFAB8C4}"/>
              </a:ext>
            </a:extLst>
          </p:cNvPr>
          <p:cNvCxnSpPr>
            <a:cxnSpLocks/>
          </p:cNvCxnSpPr>
          <p:nvPr/>
        </p:nvCxnSpPr>
        <p:spPr>
          <a:xfrm flipV="1">
            <a:off x="438703" y="5575393"/>
            <a:ext cx="1173802" cy="17323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B5AF2AF-2A06-8539-5206-7BDF0CFA5D0B}"/>
              </a:ext>
            </a:extLst>
          </p:cNvPr>
          <p:cNvSpPr txBox="1"/>
          <p:nvPr/>
        </p:nvSpPr>
        <p:spPr>
          <a:xfrm>
            <a:off x="473233" y="5252227"/>
            <a:ext cx="92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ptos" panose="020B0004020202020204" pitchFamily="34" charset="0"/>
              </a:rPr>
              <a:t>feeder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2FE6E46-B7A1-F6E1-65FA-FEEFA22E6187}"/>
              </a:ext>
            </a:extLst>
          </p:cNvPr>
          <p:cNvSpPr txBox="1"/>
          <p:nvPr/>
        </p:nvSpPr>
        <p:spPr>
          <a:xfrm>
            <a:off x="456579" y="2933615"/>
            <a:ext cx="92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  <a:latin typeface="Aptos" panose="020B0004020202020204" pitchFamily="34" charset="0"/>
              </a:rPr>
              <a:t>decay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A5A6148-9690-E1B2-973A-5D8A9A4B35BF}"/>
              </a:ext>
            </a:extLst>
          </p:cNvPr>
          <p:cNvCxnSpPr>
            <a:cxnSpLocks/>
          </p:cNvCxnSpPr>
          <p:nvPr/>
        </p:nvCxnSpPr>
        <p:spPr>
          <a:xfrm flipV="1">
            <a:off x="437127" y="3285624"/>
            <a:ext cx="1173802" cy="17323"/>
          </a:xfrm>
          <a:prstGeom prst="straightConnector1">
            <a:avLst/>
          </a:prstGeom>
          <a:ln w="1905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8AE4321-447E-0DC5-E666-8F9198CDEAC4}"/>
              </a:ext>
            </a:extLst>
          </p:cNvPr>
          <p:cNvSpPr txBox="1"/>
          <p:nvPr/>
        </p:nvSpPr>
        <p:spPr>
          <a:xfrm>
            <a:off x="452200" y="4118233"/>
            <a:ext cx="92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  <a:latin typeface="Aptos" panose="020B0004020202020204" pitchFamily="34" charset="0"/>
              </a:rPr>
              <a:t>decay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EA51BE6-57C6-3915-2F6F-9BEA60A80BF5}"/>
              </a:ext>
            </a:extLst>
          </p:cNvPr>
          <p:cNvCxnSpPr>
            <a:cxnSpLocks/>
          </p:cNvCxnSpPr>
          <p:nvPr/>
        </p:nvCxnSpPr>
        <p:spPr>
          <a:xfrm flipV="1">
            <a:off x="432748" y="4470242"/>
            <a:ext cx="1173802" cy="17323"/>
          </a:xfrm>
          <a:prstGeom prst="straightConnector1">
            <a:avLst/>
          </a:prstGeom>
          <a:ln w="1905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2E90402-0385-B506-ECAD-5C9959A5F25D}"/>
              </a:ext>
            </a:extLst>
          </p:cNvPr>
          <p:cNvSpPr txBox="1"/>
          <p:nvPr/>
        </p:nvSpPr>
        <p:spPr>
          <a:xfrm>
            <a:off x="9870906" y="2986287"/>
            <a:ext cx="1600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  <a:latin typeface="Aptos" panose="020B0004020202020204" pitchFamily="34" charset="0"/>
              </a:rPr>
              <a:t>delayed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C54530B-8B7C-B2C6-6E99-1CB49EC264F3}"/>
              </a:ext>
            </a:extLst>
          </p:cNvPr>
          <p:cNvSpPr txBox="1"/>
          <p:nvPr/>
        </p:nvSpPr>
        <p:spPr>
          <a:xfrm>
            <a:off x="6325021" y="2949429"/>
            <a:ext cx="1600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chemeClr val="accent6"/>
                </a:solidFill>
                <a:latin typeface="Aptos" panose="020B0004020202020204" pitchFamily="34" charset="0"/>
              </a:rPr>
              <a:t>antidelayed</a:t>
            </a:r>
            <a:endParaRPr lang="en-GB" sz="2000" b="1" dirty="0">
              <a:solidFill>
                <a:schemeClr val="accent6"/>
              </a:solidFill>
              <a:latin typeface="Aptos" panose="020B0004020202020204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179B8DD-FF07-3990-C61C-0E68C27FC634}"/>
              </a:ext>
            </a:extLst>
          </p:cNvPr>
          <p:cNvCxnSpPr>
            <a:cxnSpLocks/>
          </p:cNvCxnSpPr>
          <p:nvPr/>
        </p:nvCxnSpPr>
        <p:spPr>
          <a:xfrm flipV="1">
            <a:off x="8736955" y="2272996"/>
            <a:ext cx="0" cy="355313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18DA02E-ECA0-554E-81DD-ED7D1C17C703}"/>
              </a:ext>
            </a:extLst>
          </p:cNvPr>
          <p:cNvGrpSpPr/>
          <p:nvPr/>
        </p:nvGrpSpPr>
        <p:grpSpPr>
          <a:xfrm>
            <a:off x="5782692" y="378156"/>
            <a:ext cx="4888706" cy="1666875"/>
            <a:chOff x="6484145" y="1049164"/>
            <a:chExt cx="4888706" cy="1666875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FE2BAB8-48B1-46A0-E786-D849763BCF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53400" y="1192039"/>
              <a:ext cx="29337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7D508C5-87D0-E93E-16BF-10C3A33FD3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53400" y="1877839"/>
              <a:ext cx="29337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9036754-7B3C-01B0-0E2E-9B71101411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53400" y="2716039"/>
              <a:ext cx="29337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317A6D22-ECC8-5113-F5ED-F9DD9A1EB9FF}"/>
                </a:ext>
              </a:extLst>
            </p:cNvPr>
            <p:cNvCxnSpPr/>
            <p:nvPr/>
          </p:nvCxnSpPr>
          <p:spPr>
            <a:xfrm>
              <a:off x="10420350" y="1192039"/>
              <a:ext cx="0" cy="6858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E4505B3E-D7D1-F002-0598-80A9117DCC2A}"/>
                </a:ext>
              </a:extLst>
            </p:cNvPr>
            <p:cNvCxnSpPr>
              <a:cxnSpLocks/>
            </p:cNvCxnSpPr>
            <p:nvPr/>
          </p:nvCxnSpPr>
          <p:spPr>
            <a:xfrm>
              <a:off x="10420350" y="1877839"/>
              <a:ext cx="0" cy="8382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87D7394B-F98F-7E6D-A4D8-6FD739B10DF0}"/>
                </a:ext>
              </a:extLst>
            </p:cNvPr>
            <p:cNvCxnSpPr>
              <a:cxnSpLocks/>
            </p:cNvCxnSpPr>
            <p:nvPr/>
          </p:nvCxnSpPr>
          <p:spPr>
            <a:xfrm>
              <a:off x="8743950" y="1877839"/>
              <a:ext cx="0" cy="8382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5AE2EF46-7830-1F7E-ABBC-FB85FCE76D15}"/>
                </a:ext>
              </a:extLst>
            </p:cNvPr>
            <p:cNvCxnSpPr>
              <a:cxnSpLocks/>
            </p:cNvCxnSpPr>
            <p:nvPr/>
          </p:nvCxnSpPr>
          <p:spPr>
            <a:xfrm>
              <a:off x="7905750" y="1049164"/>
              <a:ext cx="838200" cy="828675"/>
            </a:xfrm>
            <a:prstGeom prst="straightConnector1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2B93FC4-CD00-CF7C-11A2-26F422DAE416}"/>
                </a:ext>
              </a:extLst>
            </p:cNvPr>
            <p:cNvSpPr txBox="1"/>
            <p:nvPr/>
          </p:nvSpPr>
          <p:spPr>
            <a:xfrm>
              <a:off x="7367587" y="1085954"/>
              <a:ext cx="1724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kern="100" dirty="0">
                  <a:solidFill>
                    <a:srgbClr val="7030A0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β</a:t>
              </a:r>
              <a:r>
                <a:rPr lang="en-GB" kern="100" baseline="-25000" dirty="0">
                  <a:solidFill>
                    <a:srgbClr val="7030A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feeder</a:t>
              </a:r>
              <a:endParaRPr lang="en-GB" sz="1800" kern="100" dirty="0">
                <a:solidFill>
                  <a:srgbClr val="7030A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1F45E66-0BC6-43F2-0CCC-C62C27285C2A}"/>
                </a:ext>
              </a:extLst>
            </p:cNvPr>
            <p:cNvSpPr txBox="1"/>
            <p:nvPr/>
          </p:nvSpPr>
          <p:spPr>
            <a:xfrm>
              <a:off x="10420349" y="1294471"/>
              <a:ext cx="895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kern="100" dirty="0" err="1">
                  <a:solidFill>
                    <a:srgbClr val="FF000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γ</a:t>
              </a:r>
              <a:r>
                <a:rPr lang="en-GB" b="1" kern="100" baseline="-25000" dirty="0" err="1">
                  <a:solidFill>
                    <a:srgbClr val="FF000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feeder</a:t>
              </a:r>
              <a:endParaRPr lang="en-GB" sz="18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7B518DB-D1F2-6AD8-5091-1B62121D7ACB}"/>
                </a:ext>
              </a:extLst>
            </p:cNvPr>
            <p:cNvSpPr txBox="1"/>
            <p:nvPr/>
          </p:nvSpPr>
          <p:spPr>
            <a:xfrm>
              <a:off x="10477500" y="2177918"/>
              <a:ext cx="895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kern="100" dirty="0" err="1">
                  <a:solidFill>
                    <a:srgbClr val="FF000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γ</a:t>
              </a:r>
              <a:r>
                <a:rPr lang="en-GB" b="1" kern="100" baseline="-25000" dirty="0" err="1">
                  <a:solidFill>
                    <a:srgbClr val="FF000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decay</a:t>
              </a:r>
              <a:endParaRPr lang="en-GB" sz="18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A769368-2A7A-92B8-8517-07B5F16B1C9A}"/>
                </a:ext>
              </a:extLst>
            </p:cNvPr>
            <p:cNvSpPr txBox="1"/>
            <p:nvPr/>
          </p:nvSpPr>
          <p:spPr>
            <a:xfrm>
              <a:off x="8039099" y="2165266"/>
              <a:ext cx="895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kern="100" dirty="0" err="1">
                  <a:solidFill>
                    <a:srgbClr val="FF000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γ</a:t>
              </a:r>
              <a:r>
                <a:rPr lang="en-GB" kern="100" baseline="-25000" dirty="0" err="1">
                  <a:solidFill>
                    <a:srgbClr val="FF000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decay</a:t>
              </a:r>
              <a:endParaRPr lang="en-GB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866C462-745D-1C47-A3FE-67465F30EC39}"/>
                </a:ext>
              </a:extLst>
            </p:cNvPr>
            <p:cNvSpPr txBox="1"/>
            <p:nvPr/>
          </p:nvSpPr>
          <p:spPr>
            <a:xfrm>
              <a:off x="6484145" y="1675482"/>
              <a:ext cx="18026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Aptos" panose="020B0004020202020204" pitchFamily="34" charset="0"/>
                </a:rPr>
                <a:t>State of interest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6303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2AF9C-6FF8-07C7-1453-53657E6DB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02 &#10;10 &#10;10-1 &#10;_4000 &#10;-2000 &#10;2000 &#10;4000 &#10;6000 &#10;8000 &#10;10000 &#10;12000 14000 &#10;Time /ps ">
            <a:extLst>
              <a:ext uri="{FF2B5EF4-FFF2-40B4-BE49-F238E27FC236}">
                <a16:creationId xmlns:a16="http://schemas.microsoft.com/office/drawing/2014/main" id="{90D4EB9C-B297-987C-27D8-38B177AA5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40" y="1720623"/>
            <a:ext cx="6470197" cy="440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547ACA-2B37-472C-5CAF-40153F9A5458}"/>
              </a:ext>
            </a:extLst>
          </p:cNvPr>
          <p:cNvSpPr/>
          <p:nvPr/>
        </p:nvSpPr>
        <p:spPr>
          <a:xfrm>
            <a:off x="0" y="6619874"/>
            <a:ext cx="12192000" cy="238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262340FC-C835-B7EE-7FC2-09FB1BC7C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Aptos" panose="020B0004020202020204" pitchFamily="34" charset="0"/>
              </a:rPr>
              <a:t>Convolution Method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F37A353-EDEC-D0E9-E41B-0939298A27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59776"/>
            <a:ext cx="2743200" cy="365125"/>
          </a:xfrm>
        </p:spPr>
        <p:txBody>
          <a:bodyPr/>
          <a:lstStyle/>
          <a:p>
            <a:fld id="{E8642560-DAA9-4712-989C-7939C45044A6}" type="datetime1">
              <a:rPr lang="en-GB" smtClean="0"/>
              <a:t>15/04/2025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FF7E605-C8AE-027E-E2C1-30437649F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6373"/>
            <a:ext cx="4114800" cy="365125"/>
          </a:xfrm>
        </p:spPr>
        <p:txBody>
          <a:bodyPr/>
          <a:lstStyle/>
          <a:p>
            <a:r>
              <a:rPr lang="en-GB" dirty="0"/>
              <a:t>Faye Rowntree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A301046-A04E-48B5-7053-ECF68074F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6373"/>
            <a:ext cx="2743200" cy="365125"/>
          </a:xfrm>
        </p:spPr>
        <p:txBody>
          <a:bodyPr/>
          <a:lstStyle/>
          <a:p>
            <a:fld id="{72B924D6-03B3-4061-945D-30339197FB32}" type="slidenum">
              <a:rPr lang="en-GB" smtClean="0"/>
              <a:t>11</a:t>
            </a:fld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2F024FE-B70A-8E16-47C0-48046496E9F0}"/>
              </a:ext>
            </a:extLst>
          </p:cNvPr>
          <p:cNvCxnSpPr>
            <a:cxnSpLocks/>
          </p:cNvCxnSpPr>
          <p:nvPr/>
        </p:nvCxnSpPr>
        <p:spPr>
          <a:xfrm>
            <a:off x="2694893" y="2408236"/>
            <a:ext cx="2404624" cy="2313597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AECFCE1-3399-40FA-8CE3-5100396EE222}"/>
              </a:ext>
            </a:extLst>
          </p:cNvPr>
          <p:cNvSpPr txBox="1"/>
          <p:nvPr/>
        </p:nvSpPr>
        <p:spPr>
          <a:xfrm>
            <a:off x="950283" y="2021323"/>
            <a:ext cx="150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gaussian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BA2E96-6B3F-F3E2-ADFC-95248CDE0C1E}"/>
              </a:ext>
            </a:extLst>
          </p:cNvPr>
          <p:cNvSpPr txBox="1"/>
          <p:nvPr/>
        </p:nvSpPr>
        <p:spPr>
          <a:xfrm>
            <a:off x="3627477" y="2455891"/>
            <a:ext cx="19506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FF00"/>
                </a:solidFill>
              </a:rPr>
              <a:t>exponential</a:t>
            </a:r>
            <a:endParaRPr lang="en-GB" sz="2800" dirty="0">
              <a:solidFill>
                <a:srgbClr val="00FF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6E732B-8275-5AEF-7240-E9B9FDB2A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2660" y="3341902"/>
            <a:ext cx="4686826" cy="7902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541528-FAD8-5218-A834-958214EB315D}"/>
              </a:ext>
            </a:extLst>
          </p:cNvPr>
          <p:cNvSpPr txBox="1"/>
          <p:nvPr/>
        </p:nvSpPr>
        <p:spPr>
          <a:xfrm>
            <a:off x="7239000" y="4920342"/>
            <a:ext cx="1926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tos" panose="020B0004020202020204" pitchFamily="34" charset="0"/>
              </a:rPr>
              <a:t>centroid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D22CC9-89F4-A8BA-6181-89D7EAF90F01}"/>
              </a:ext>
            </a:extLst>
          </p:cNvPr>
          <p:cNvSpPr txBox="1"/>
          <p:nvPr/>
        </p:nvSpPr>
        <p:spPr>
          <a:xfrm>
            <a:off x="9960429" y="2231572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en-GB" sz="24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-ray energy</a:t>
            </a:r>
            <a:endParaRPr lang="en-GB" sz="2400" dirty="0">
              <a:latin typeface="Aptos" panose="020B00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B28D2D-D01F-B83D-1279-C69A476AFB97}"/>
              </a:ext>
            </a:extLst>
          </p:cNvPr>
          <p:cNvSpPr txBox="1"/>
          <p:nvPr/>
        </p:nvSpPr>
        <p:spPr>
          <a:xfrm>
            <a:off x="7219950" y="2279370"/>
            <a:ext cx="2416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ptos" panose="020B0004020202020204" pitchFamily="34" charset="0"/>
              </a:rPr>
              <a:t>decay constant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865656-85DB-1EC3-CA55-7F773017E536}"/>
              </a:ext>
            </a:extLst>
          </p:cNvPr>
          <p:cNvSpPr txBox="1"/>
          <p:nvPr/>
        </p:nvSpPr>
        <p:spPr>
          <a:xfrm>
            <a:off x="9307287" y="496388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ptos" panose="020B0004020202020204" pitchFamily="34" charset="0"/>
              </a:rPr>
              <a:t>background count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0D9FA77-56DC-FC05-5CD5-A76C51AC6B30}"/>
              </a:ext>
            </a:extLst>
          </p:cNvPr>
          <p:cNvCxnSpPr/>
          <p:nvPr/>
        </p:nvCxnSpPr>
        <p:spPr>
          <a:xfrm flipH="1">
            <a:off x="8202385" y="2699925"/>
            <a:ext cx="261258" cy="762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9489FC0-A2C4-18F9-622E-43681B572FB9}"/>
              </a:ext>
            </a:extLst>
          </p:cNvPr>
          <p:cNvCxnSpPr>
            <a:cxnSpLocks/>
          </p:cNvCxnSpPr>
          <p:nvPr/>
        </p:nvCxnSpPr>
        <p:spPr>
          <a:xfrm>
            <a:off x="10809516" y="2667000"/>
            <a:ext cx="0" cy="7184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DB4FC57-E2D8-F8E9-561B-50FAD10B4529}"/>
              </a:ext>
            </a:extLst>
          </p:cNvPr>
          <p:cNvCxnSpPr>
            <a:cxnSpLocks/>
          </p:cNvCxnSpPr>
          <p:nvPr/>
        </p:nvCxnSpPr>
        <p:spPr>
          <a:xfrm flipV="1">
            <a:off x="8066315" y="3831771"/>
            <a:ext cx="424543" cy="1143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3A694FA-1A9A-4EFA-30E9-C1310E5F4E85}"/>
              </a:ext>
            </a:extLst>
          </p:cNvPr>
          <p:cNvCxnSpPr>
            <a:cxnSpLocks/>
          </p:cNvCxnSpPr>
          <p:nvPr/>
        </p:nvCxnSpPr>
        <p:spPr>
          <a:xfrm flipV="1">
            <a:off x="10951029" y="3886200"/>
            <a:ext cx="446315" cy="11538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>
            <a:extLst>
              <a:ext uri="{FF2B5EF4-FFF2-40B4-BE49-F238E27FC236}">
                <a16:creationId xmlns:a16="http://schemas.microsoft.com/office/drawing/2014/main" id="{330907A6-03FF-50EC-FA5E-005381EF417F}"/>
              </a:ext>
            </a:extLst>
          </p:cNvPr>
          <p:cNvSpPr/>
          <p:nvPr/>
        </p:nvSpPr>
        <p:spPr>
          <a:xfrm>
            <a:off x="2255324" y="2408236"/>
            <a:ext cx="743009" cy="6640285"/>
          </a:xfrm>
          <a:prstGeom prst="arc">
            <a:avLst>
              <a:gd name="adj1" fmla="val 10956152"/>
              <a:gd name="adj2" fmla="val 21593338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51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3" grpId="0"/>
      <p:bldP spid="15" grpId="0"/>
      <p:bldP spid="16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3CEA5-1B3B-30A6-9F30-50B4B4CEC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6CC5BF-727B-1016-0BC9-D3B1E8F3938A}"/>
              </a:ext>
            </a:extLst>
          </p:cNvPr>
          <p:cNvSpPr/>
          <p:nvPr/>
        </p:nvSpPr>
        <p:spPr>
          <a:xfrm>
            <a:off x="0" y="6619874"/>
            <a:ext cx="12192000" cy="238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97467BF5-840A-A9ED-6547-E117F3F85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Aptos" panose="020B0004020202020204" pitchFamily="34" charset="0"/>
              </a:rPr>
              <a:t>Background Subtraction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CB019B4-4CC5-6354-0055-C134588BEA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59776"/>
            <a:ext cx="2743200" cy="365125"/>
          </a:xfrm>
        </p:spPr>
        <p:txBody>
          <a:bodyPr/>
          <a:lstStyle/>
          <a:p>
            <a:fld id="{E8642560-DAA9-4712-989C-7939C45044A6}" type="datetime1">
              <a:rPr lang="en-GB" smtClean="0"/>
              <a:t>15/04/2025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078B5D2-296C-C636-02BD-7550E0DD4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6373"/>
            <a:ext cx="4114800" cy="365125"/>
          </a:xfrm>
        </p:spPr>
        <p:txBody>
          <a:bodyPr/>
          <a:lstStyle/>
          <a:p>
            <a:r>
              <a:rPr lang="en-GB" dirty="0"/>
              <a:t>Faye Rowntree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3BEF504-9EEC-4093-097A-16D763034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6373"/>
            <a:ext cx="2743200" cy="365125"/>
          </a:xfrm>
        </p:spPr>
        <p:txBody>
          <a:bodyPr/>
          <a:lstStyle/>
          <a:p>
            <a:fld id="{72B924D6-03B3-4061-945D-30339197FB32}" type="slidenum">
              <a:rPr lang="en-GB" smtClean="0"/>
              <a:t>12</a:t>
            </a:fld>
            <a:endParaRPr lang="en-GB"/>
          </a:p>
        </p:txBody>
      </p:sp>
      <p:pic>
        <p:nvPicPr>
          <p:cNvPr id="5" name="Picture 4" descr="A blue and yellow image of a galaxy&#10;&#10;AI-generated content may be incorrect.">
            <a:extLst>
              <a:ext uri="{FF2B5EF4-FFF2-40B4-BE49-F238E27FC236}">
                <a16:creationId xmlns:a16="http://schemas.microsoft.com/office/drawing/2014/main" id="{15849FBD-FD21-59E4-93F7-58B3B2CC9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385" y="1690688"/>
            <a:ext cx="6446065" cy="45860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CA449C1-0AC6-149E-9A76-8743D5F1B3BC}"/>
              </a:ext>
            </a:extLst>
          </p:cNvPr>
          <p:cNvSpPr/>
          <p:nvPr/>
        </p:nvSpPr>
        <p:spPr>
          <a:xfrm>
            <a:off x="7100597" y="4451103"/>
            <a:ext cx="867746" cy="50138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latin typeface="Aptos" panose="020B0004020202020204" pitchFamily="34" charset="0"/>
              </a:rPr>
              <a:t>p|p</a:t>
            </a:r>
            <a:endParaRPr lang="en-GB" sz="2000" dirty="0">
              <a:latin typeface="Aptos" panose="020B00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C0C8AC-F2F7-7524-0BA0-2758C2E2D5DF}"/>
              </a:ext>
            </a:extLst>
          </p:cNvPr>
          <p:cNvSpPr/>
          <p:nvPr/>
        </p:nvSpPr>
        <p:spPr>
          <a:xfrm>
            <a:off x="9224044" y="4451103"/>
            <a:ext cx="867746" cy="50138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latin typeface="Aptos" panose="020B0004020202020204" pitchFamily="34" charset="0"/>
              </a:rPr>
              <a:t>bg|p</a:t>
            </a:r>
            <a:endParaRPr lang="en-GB" sz="2000" dirty="0">
              <a:latin typeface="Aptos" panose="020B00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0FF954-0C46-FF84-E481-EC4399C7CFE9}"/>
              </a:ext>
            </a:extLst>
          </p:cNvPr>
          <p:cNvSpPr/>
          <p:nvPr/>
        </p:nvSpPr>
        <p:spPr>
          <a:xfrm>
            <a:off x="7100597" y="2435694"/>
            <a:ext cx="867746" cy="50138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latin typeface="Aptos" panose="020B0004020202020204" pitchFamily="34" charset="0"/>
              </a:rPr>
              <a:t>p|bg</a:t>
            </a:r>
            <a:endParaRPr lang="en-GB" sz="2000" dirty="0">
              <a:latin typeface="Aptos" panose="020B00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07D7C5-9A2F-37E2-DB14-FC538D22E8E4}"/>
              </a:ext>
            </a:extLst>
          </p:cNvPr>
          <p:cNvSpPr/>
          <p:nvPr/>
        </p:nvSpPr>
        <p:spPr>
          <a:xfrm>
            <a:off x="9224044" y="2435695"/>
            <a:ext cx="867746" cy="50138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latin typeface="Aptos" panose="020B0004020202020204" pitchFamily="34" charset="0"/>
              </a:rPr>
              <a:t>bg|bg</a:t>
            </a:r>
            <a:endParaRPr lang="en-GB" sz="2000" dirty="0">
              <a:latin typeface="Aptos" panose="020B00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B7FABA5-B644-1DD4-692E-9F7CCACEC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29" y="1880874"/>
            <a:ext cx="4503490" cy="3882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D9D6FC-948F-5B98-C07F-D53415234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15" y="2360104"/>
            <a:ext cx="4847570" cy="360764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0F7101F-CECB-F5A6-3B15-142A675AB2A9}"/>
              </a:ext>
            </a:extLst>
          </p:cNvPr>
          <p:cNvSpPr txBox="1"/>
          <p:nvPr/>
        </p:nvSpPr>
        <p:spPr>
          <a:xfrm>
            <a:off x="494815" y="5752901"/>
            <a:ext cx="3554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ptos" panose="020B0004020202020204" pitchFamily="34" charset="0"/>
              </a:rPr>
              <a:t>E. </a:t>
            </a:r>
            <a:r>
              <a:rPr lang="en-GB" dirty="0" err="1">
                <a:latin typeface="Aptos" panose="020B0004020202020204" pitchFamily="34" charset="0"/>
              </a:rPr>
              <a:t>Gamba</a:t>
            </a:r>
            <a:r>
              <a:rPr lang="en-GB" dirty="0">
                <a:latin typeface="Aptos" panose="020B0004020202020204" pitchFamily="34" charset="0"/>
              </a:rPr>
              <a:t>, Thesis (2019)</a:t>
            </a:r>
          </a:p>
        </p:txBody>
      </p:sp>
    </p:spTree>
    <p:extLst>
      <p:ext uri="{BB962C8B-B14F-4D97-AF65-F5344CB8AC3E}">
        <p14:creationId xmlns:p14="http://schemas.microsoft.com/office/powerpoint/2010/main" val="4223690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697F4E6-2F27-3E10-45A0-61FBFA68B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D0F6FA1-1AFB-55D7-9E69-B3723447D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58264" r="8659" b="1319"/>
          <a:stretch/>
        </p:blipFill>
        <p:spPr>
          <a:xfrm>
            <a:off x="7753350" y="3587983"/>
            <a:ext cx="4114800" cy="2771775"/>
          </a:xfrm>
          <a:prstGeom prst="rect">
            <a:avLst/>
          </a:prstGeom>
        </p:spPr>
      </p:pic>
      <p:pic>
        <p:nvPicPr>
          <p:cNvPr id="21" name="Picture 2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239B807-DEBF-07E5-33BF-C0E5FD801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3" t="6320" r="8408" b="51042"/>
          <a:stretch/>
        </p:blipFill>
        <p:spPr>
          <a:xfrm>
            <a:off x="7694522" y="214616"/>
            <a:ext cx="4124252" cy="28388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E7E269-52DB-023A-5D2D-4A93EE921B35}"/>
              </a:ext>
            </a:extLst>
          </p:cNvPr>
          <p:cNvSpPr/>
          <p:nvPr/>
        </p:nvSpPr>
        <p:spPr>
          <a:xfrm>
            <a:off x="0" y="6619874"/>
            <a:ext cx="12192000" cy="238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31748AA7-FAE1-6AAB-DFEB-795EA4440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aseline="30000" dirty="0">
                <a:latin typeface="Aptos" panose="020B0004020202020204" pitchFamily="34" charset="0"/>
              </a:rPr>
              <a:t>148</a:t>
            </a:r>
            <a:r>
              <a:rPr lang="en-GB" sz="4800" dirty="0">
                <a:latin typeface="Aptos" panose="020B0004020202020204" pitchFamily="34" charset="0"/>
              </a:rPr>
              <a:t>Ba 2</a:t>
            </a:r>
            <a:r>
              <a:rPr lang="en-GB" sz="4800" baseline="30000" dirty="0">
                <a:latin typeface="Aptos" panose="020B0004020202020204" pitchFamily="34" charset="0"/>
              </a:rPr>
              <a:t>+ </a:t>
            </a:r>
            <a:r>
              <a:rPr lang="en-GB" sz="4800" dirty="0">
                <a:latin typeface="Aptos" panose="020B0004020202020204" pitchFamily="34" charset="0"/>
              </a:rPr>
              <a:t>half-life</a:t>
            </a:r>
            <a:endParaRPr lang="en-GB" sz="4800" baseline="30000" dirty="0">
              <a:latin typeface="Aptos" panose="020B000402020202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7A3966-DD5F-7997-02AB-F11FE2A26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59776"/>
            <a:ext cx="2743200" cy="365125"/>
          </a:xfrm>
        </p:spPr>
        <p:txBody>
          <a:bodyPr/>
          <a:lstStyle/>
          <a:p>
            <a:fld id="{E8642560-DAA9-4712-989C-7939C45044A6}" type="datetime1">
              <a:rPr lang="en-GB" smtClean="0"/>
              <a:t>15/04/2025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C30301B-888F-7677-CCC3-4DBE612A0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6373"/>
            <a:ext cx="4114800" cy="365125"/>
          </a:xfrm>
        </p:spPr>
        <p:txBody>
          <a:bodyPr/>
          <a:lstStyle/>
          <a:p>
            <a:r>
              <a:rPr lang="en-GB" dirty="0"/>
              <a:t>Faye Rowntree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5892A8-121C-2C29-EA11-6A0ECC3C1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6373"/>
            <a:ext cx="2743200" cy="365125"/>
          </a:xfrm>
        </p:spPr>
        <p:txBody>
          <a:bodyPr/>
          <a:lstStyle/>
          <a:p>
            <a:fld id="{72B924D6-03B3-4061-945D-30339197FB32}" type="slidenum">
              <a:rPr lang="en-GB" smtClean="0"/>
              <a:t>13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0413B2-FBEA-480F-2CD2-F77F2C9CEDC3}"/>
              </a:ext>
            </a:extLst>
          </p:cNvPr>
          <p:cNvSpPr txBox="1"/>
          <p:nvPr/>
        </p:nvSpPr>
        <p:spPr>
          <a:xfrm>
            <a:off x="838200" y="1617338"/>
            <a:ext cx="10515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effectLst/>
                <a:latin typeface="Aptos" panose="020B0004020202020204" pitchFamily="34" charset="0"/>
              </a:rPr>
              <a:t>t</a:t>
            </a:r>
            <a:r>
              <a:rPr lang="en-GB" sz="2400" b="1" baseline="-25000" dirty="0">
                <a:effectLst/>
                <a:latin typeface="Aptos" panose="020B0004020202020204" pitchFamily="34" charset="0"/>
              </a:rPr>
              <a:t>1/2</a:t>
            </a:r>
            <a:r>
              <a:rPr lang="en-GB" sz="2400" b="1" dirty="0">
                <a:effectLst/>
                <a:latin typeface="Aptos" panose="020B0004020202020204" pitchFamily="34" charset="0"/>
              </a:rPr>
              <a:t> = </a:t>
            </a:r>
            <a:r>
              <a:rPr lang="en-GB" sz="2400" b="1" dirty="0">
                <a:latin typeface="Aptos" panose="020B0004020202020204" pitchFamily="34" charset="0"/>
              </a:rPr>
              <a:t>1733(22) </a:t>
            </a:r>
            <a:r>
              <a:rPr lang="en-GB" sz="2400" b="1" dirty="0" err="1">
                <a:latin typeface="Aptos" panose="020B0004020202020204" pitchFamily="34" charset="0"/>
              </a:rPr>
              <a:t>ps</a:t>
            </a:r>
            <a:endParaRPr lang="en-GB" sz="2400" b="1" dirty="0">
              <a:latin typeface="Aptos" panose="020B0004020202020204" pitchFamily="34" charset="0"/>
            </a:endParaRPr>
          </a:p>
          <a:p>
            <a:endParaRPr lang="en-GB" sz="2400" dirty="0">
              <a:latin typeface="Aptos" panose="020B0004020202020204" pitchFamily="34" charset="0"/>
            </a:endParaRPr>
          </a:p>
          <a:p>
            <a:r>
              <a:rPr lang="en-GB" sz="2400" dirty="0">
                <a:latin typeface="Aptos" panose="020B0004020202020204" pitchFamily="34" charset="0"/>
              </a:rPr>
              <a:t>From literature: 1510(20) </a:t>
            </a:r>
            <a:r>
              <a:rPr lang="en-GB" sz="2400" dirty="0" err="1">
                <a:latin typeface="Aptos" panose="020B0004020202020204" pitchFamily="34" charset="0"/>
              </a:rPr>
              <a:t>ps</a:t>
            </a:r>
            <a:endParaRPr lang="en-GB" sz="2400" dirty="0">
              <a:latin typeface="Aptos" panose="020B0004020202020204" pitchFamily="34" charset="0"/>
            </a:endParaRPr>
          </a:p>
          <a:p>
            <a:r>
              <a:rPr lang="en-GB" dirty="0">
                <a:latin typeface="Aptos" panose="020B0004020202020204" pitchFamily="34" charset="0"/>
              </a:rPr>
              <a:t>R. </a:t>
            </a:r>
            <a:r>
              <a:rPr lang="en-GB" dirty="0" err="1">
                <a:latin typeface="Aptos" panose="020B0004020202020204" pitchFamily="34" charset="0"/>
              </a:rPr>
              <a:t>Lica</a:t>
            </a:r>
            <a:r>
              <a:rPr lang="en-GB" dirty="0">
                <a:latin typeface="Aptos" panose="020B0004020202020204" pitchFamily="34" charset="0"/>
              </a:rPr>
              <a:t> et al, </a:t>
            </a:r>
            <a:r>
              <a:rPr lang="en-GB" b="0" i="1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Phys. Rev. C  </a:t>
            </a:r>
            <a:r>
              <a:rPr lang="en-GB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97</a:t>
            </a:r>
            <a:r>
              <a:rPr lang="en-GB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, 024305 (</a:t>
            </a:r>
            <a:r>
              <a:rPr lang="en-GB" dirty="0">
                <a:latin typeface="Aptos" panose="020B0004020202020204" pitchFamily="34" charset="0"/>
              </a:rPr>
              <a:t>2018)</a:t>
            </a:r>
            <a:endParaRPr lang="en-GB" sz="2400" dirty="0">
              <a:latin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7379DE-7765-A291-CC2B-F1F802C5F588}"/>
              </a:ext>
            </a:extLst>
          </p:cNvPr>
          <p:cNvSpPr txBox="1"/>
          <p:nvPr/>
        </p:nvSpPr>
        <p:spPr>
          <a:xfrm>
            <a:off x="8081476" y="3117006"/>
            <a:ext cx="2457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highlight>
                  <a:srgbClr val="FF6699"/>
                </a:highlight>
                <a:latin typeface="Aptos" panose="020B0004020202020204" pitchFamily="34" charset="0"/>
              </a:rPr>
              <a:t>4</a:t>
            </a:r>
            <a:r>
              <a:rPr lang="en-GB" sz="2000" b="1" baseline="30000" dirty="0">
                <a:highlight>
                  <a:srgbClr val="FF6699"/>
                </a:highlight>
                <a:latin typeface="Aptos" panose="020B0004020202020204" pitchFamily="34" charset="0"/>
              </a:rPr>
              <a:t>+</a:t>
            </a:r>
            <a:r>
              <a:rPr lang="en-GB" sz="2000" b="1" dirty="0">
                <a:highlight>
                  <a:srgbClr val="FF6699"/>
                </a:highlight>
                <a:latin typeface="Aptos" panose="020B0004020202020204" pitchFamily="34" charset="0"/>
              </a:rPr>
              <a:t> </a:t>
            </a:r>
            <a:r>
              <a:rPr lang="en-GB" sz="2000" b="1" dirty="0">
                <a:highlight>
                  <a:srgbClr val="FF6699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2</a:t>
            </a:r>
            <a:r>
              <a:rPr lang="en-GB" sz="2000" b="1" baseline="30000" dirty="0">
                <a:highlight>
                  <a:srgbClr val="FF6699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GB" sz="2000" b="1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b="1" dirty="0">
                <a:highlight>
                  <a:srgbClr val="FFFF71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000" b="1" baseline="30000" dirty="0">
                <a:highlight>
                  <a:srgbClr val="FFFF71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GB" sz="2000" b="1" dirty="0">
                <a:highlight>
                  <a:srgbClr val="FFFF71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→ 0</a:t>
            </a:r>
            <a:r>
              <a:rPr lang="en-GB" sz="2000" b="1" baseline="30000" dirty="0">
                <a:highlight>
                  <a:srgbClr val="FFFF71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en-GB" sz="2000" b="1" dirty="0">
              <a:highlight>
                <a:srgbClr val="FFFF71"/>
              </a:highlight>
              <a:latin typeface="Aptos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FE1798-D49A-2C8A-C66F-E1AD5E7CF27D}"/>
              </a:ext>
            </a:extLst>
          </p:cNvPr>
          <p:cNvSpPr txBox="1"/>
          <p:nvPr/>
        </p:nvSpPr>
        <p:spPr>
          <a:xfrm>
            <a:off x="10319657" y="608830"/>
            <a:ext cx="143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6699"/>
                </a:solidFill>
                <a:latin typeface="Aptos" panose="020B0004020202020204" pitchFamily="34" charset="0"/>
              </a:rPr>
              <a:t>delayed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952A25-EA72-EE04-3149-F0162147AEC4}"/>
              </a:ext>
            </a:extLst>
          </p:cNvPr>
          <p:cNvSpPr txBox="1"/>
          <p:nvPr/>
        </p:nvSpPr>
        <p:spPr>
          <a:xfrm>
            <a:off x="10243456" y="3872710"/>
            <a:ext cx="143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FF6699"/>
                </a:solidFill>
                <a:latin typeface="Aptos" panose="020B0004020202020204" pitchFamily="34" charset="0"/>
              </a:rPr>
              <a:t>antidelayed</a:t>
            </a:r>
            <a:endParaRPr lang="en-GB" b="1" dirty="0">
              <a:solidFill>
                <a:srgbClr val="FF6699"/>
              </a:solidFill>
              <a:latin typeface="Aptos" panose="020B00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1AD896-3639-F46E-F9BC-53372DDF30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4357"/>
          <a:stretch/>
        </p:blipFill>
        <p:spPr>
          <a:xfrm>
            <a:off x="838200" y="3065345"/>
            <a:ext cx="3985605" cy="332612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780289D-5198-5EB0-D9DA-BEE3D9B24AB8}"/>
              </a:ext>
            </a:extLst>
          </p:cNvPr>
          <p:cNvSpPr/>
          <p:nvPr/>
        </p:nvSpPr>
        <p:spPr>
          <a:xfrm>
            <a:off x="3541290" y="5866989"/>
            <a:ext cx="83969" cy="479644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6F3152-0BB3-9ECE-ADE0-5E27B923B5E0}"/>
              </a:ext>
            </a:extLst>
          </p:cNvPr>
          <p:cNvSpPr/>
          <p:nvPr/>
        </p:nvSpPr>
        <p:spPr>
          <a:xfrm>
            <a:off x="3298152" y="4870580"/>
            <a:ext cx="83969" cy="996409"/>
          </a:xfrm>
          <a:prstGeom prst="rect">
            <a:avLst/>
          </a:prstGeom>
          <a:solidFill>
            <a:srgbClr val="FF669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8FA1E0-43A7-5A7A-EBD3-0C8CB33B6381}"/>
              </a:ext>
            </a:extLst>
          </p:cNvPr>
          <p:cNvSpPr txBox="1"/>
          <p:nvPr/>
        </p:nvSpPr>
        <p:spPr>
          <a:xfrm>
            <a:off x="5099957" y="485880"/>
            <a:ext cx="61068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GB" sz="1600" dirty="0">
                <a:latin typeface="Aptos" panose="020B0004020202020204" pitchFamily="34" charset="0"/>
              </a:rPr>
              <a:t>Delayed</a:t>
            </a:r>
            <a:r>
              <a:rPr lang="en-GB" sz="1600" dirty="0">
                <a:effectLst/>
                <a:latin typeface="Aptos" panose="020B0004020202020204" pitchFamily="34" charset="0"/>
              </a:rPr>
              <a:t> configuration:</a:t>
            </a:r>
          </a:p>
          <a:p>
            <a:pPr marL="0" marR="0">
              <a:buNone/>
            </a:pPr>
            <a:r>
              <a:rPr lang="el-GR" sz="1600" dirty="0">
                <a:effectLst/>
                <a:latin typeface="Aptos" panose="020B0004020202020204" pitchFamily="34" charset="0"/>
              </a:rPr>
              <a:t>λ</a:t>
            </a:r>
            <a:r>
              <a:rPr lang="en-GB" sz="1600" dirty="0">
                <a:effectLst/>
                <a:latin typeface="Aptos" panose="020B0004020202020204" pitchFamily="34" charset="0"/>
              </a:rPr>
              <a:t> = (4.05+/-0.07) </a:t>
            </a:r>
            <a:r>
              <a:rPr lang="en-GB" sz="1600" dirty="0">
                <a:latin typeface="Aptos" panose="020B0004020202020204" pitchFamily="34" charset="0"/>
              </a:rPr>
              <a:t>10</a:t>
            </a:r>
            <a:r>
              <a:rPr lang="en-GB" sz="1600" baseline="30000" dirty="0">
                <a:effectLst/>
                <a:latin typeface="Aptos" panose="020B0004020202020204" pitchFamily="34" charset="0"/>
              </a:rPr>
              <a:t>-4 </a:t>
            </a:r>
            <a:r>
              <a:rPr lang="en-GB" sz="1600" dirty="0">
                <a:effectLst/>
                <a:latin typeface="Aptos" panose="020B0004020202020204" pitchFamily="34" charset="0"/>
              </a:rPr>
              <a:t>s</a:t>
            </a:r>
            <a:r>
              <a:rPr lang="en-GB" sz="1600" baseline="30000" dirty="0">
                <a:effectLst/>
                <a:latin typeface="Aptos" panose="020B0004020202020204" pitchFamily="34" charset="0"/>
              </a:rPr>
              <a:t>-1</a:t>
            </a:r>
          </a:p>
          <a:p>
            <a:pPr marL="0" marR="0">
              <a:buNone/>
            </a:pPr>
            <a:r>
              <a:rPr lang="el-GR" sz="1600" dirty="0">
                <a:effectLst/>
                <a:latin typeface="Aptos" panose="020B0004020202020204" pitchFamily="34" charset="0"/>
              </a:rPr>
              <a:t>τ</a:t>
            </a:r>
            <a:r>
              <a:rPr lang="en-GB" sz="1600" dirty="0">
                <a:effectLst/>
                <a:latin typeface="Aptos" panose="020B0004020202020204" pitchFamily="34" charset="0"/>
              </a:rPr>
              <a:t> = 2469 +/- </a:t>
            </a:r>
            <a:r>
              <a:rPr lang="en-GB" sz="1600" dirty="0">
                <a:latin typeface="Aptos" panose="020B0004020202020204" pitchFamily="34" charset="0"/>
              </a:rPr>
              <a:t>43</a:t>
            </a:r>
            <a:r>
              <a:rPr lang="en-GB" sz="1600" dirty="0">
                <a:effectLst/>
                <a:latin typeface="Aptos" panose="020B0004020202020204" pitchFamily="34" charset="0"/>
              </a:rPr>
              <a:t> </a:t>
            </a:r>
            <a:r>
              <a:rPr lang="en-GB" sz="1600" dirty="0" err="1">
                <a:effectLst/>
                <a:latin typeface="Aptos" panose="020B0004020202020204" pitchFamily="34" charset="0"/>
              </a:rPr>
              <a:t>ps</a:t>
            </a:r>
            <a:endParaRPr lang="en-GB" sz="1600" dirty="0">
              <a:effectLst/>
              <a:latin typeface="Aptos" panose="020B0004020202020204" pitchFamily="34" charset="0"/>
            </a:endParaRPr>
          </a:p>
          <a:p>
            <a:pPr marL="0" marR="0">
              <a:buNone/>
            </a:pPr>
            <a:r>
              <a:rPr lang="en-GB" sz="1600" b="1" dirty="0">
                <a:effectLst/>
                <a:latin typeface="Aptos" panose="020B0004020202020204" pitchFamily="34" charset="0"/>
              </a:rPr>
              <a:t>t</a:t>
            </a:r>
            <a:r>
              <a:rPr lang="en-GB" sz="1600" b="1" baseline="-25000" dirty="0">
                <a:effectLst/>
                <a:latin typeface="Aptos" panose="020B0004020202020204" pitchFamily="34" charset="0"/>
              </a:rPr>
              <a:t>1/2</a:t>
            </a:r>
            <a:r>
              <a:rPr lang="en-GB" sz="1600" b="1" dirty="0">
                <a:effectLst/>
                <a:latin typeface="Aptos" panose="020B0004020202020204" pitchFamily="34" charset="0"/>
              </a:rPr>
              <a:t> = 1711 +/- 30 </a:t>
            </a:r>
            <a:r>
              <a:rPr lang="en-GB" sz="1600" b="1" dirty="0" err="1">
                <a:effectLst/>
                <a:latin typeface="Aptos" panose="020B0004020202020204" pitchFamily="34" charset="0"/>
              </a:rPr>
              <a:t>ps</a:t>
            </a:r>
            <a:endParaRPr lang="en-GB" sz="1600" b="1" dirty="0">
              <a:effectLst/>
              <a:latin typeface="Aptos" panose="020B0004020202020204" pitchFamily="34" charset="0"/>
            </a:endParaRPr>
          </a:p>
          <a:p>
            <a:pPr marL="0" marR="0">
              <a:buNone/>
            </a:pPr>
            <a:r>
              <a:rPr lang="en-GB" sz="1600" dirty="0">
                <a:latin typeface="Aptos" panose="020B0004020202020204" pitchFamily="34" charset="0"/>
              </a:rPr>
              <a:t>Χ</a:t>
            </a:r>
            <a:r>
              <a:rPr lang="en-GB" sz="1600" baseline="30000" dirty="0">
                <a:latin typeface="Aptos" panose="020B0004020202020204" pitchFamily="34" charset="0"/>
              </a:rPr>
              <a:t>2</a:t>
            </a:r>
            <a:r>
              <a:rPr lang="en-GB" sz="1600" dirty="0">
                <a:effectLst/>
                <a:latin typeface="Aptos" panose="020B0004020202020204" pitchFamily="34" charset="0"/>
              </a:rPr>
              <a:t>/NDF  = 2.47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D9D794-41CE-E70D-7A04-7E3382C474D1}"/>
              </a:ext>
            </a:extLst>
          </p:cNvPr>
          <p:cNvSpPr txBox="1"/>
          <p:nvPr/>
        </p:nvSpPr>
        <p:spPr>
          <a:xfrm>
            <a:off x="5099957" y="3757866"/>
            <a:ext cx="61068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GB" sz="1600" dirty="0" err="1">
                <a:latin typeface="Aptos" panose="020B0004020202020204" pitchFamily="34" charset="0"/>
              </a:rPr>
              <a:t>Antidelayed</a:t>
            </a:r>
            <a:r>
              <a:rPr lang="en-GB" sz="1600" dirty="0">
                <a:effectLst/>
                <a:latin typeface="Aptos" panose="020B0004020202020204" pitchFamily="34" charset="0"/>
              </a:rPr>
              <a:t> configuration:</a:t>
            </a:r>
          </a:p>
          <a:p>
            <a:pPr marL="0" marR="0">
              <a:buNone/>
            </a:pPr>
            <a:r>
              <a:rPr lang="el-GR" sz="1600" dirty="0">
                <a:effectLst/>
                <a:latin typeface="Aptos" panose="020B0004020202020204" pitchFamily="34" charset="0"/>
              </a:rPr>
              <a:t>λ</a:t>
            </a:r>
            <a:r>
              <a:rPr lang="en-GB" sz="1600" dirty="0">
                <a:effectLst/>
                <a:latin typeface="Aptos" panose="020B0004020202020204" pitchFamily="34" charset="0"/>
              </a:rPr>
              <a:t> = (3.95+/-0.07) </a:t>
            </a:r>
            <a:r>
              <a:rPr lang="en-GB" sz="1600" dirty="0">
                <a:latin typeface="Aptos" panose="020B0004020202020204" pitchFamily="34" charset="0"/>
              </a:rPr>
              <a:t>10</a:t>
            </a:r>
            <a:r>
              <a:rPr lang="en-GB" sz="1600" baseline="30000" dirty="0">
                <a:effectLst/>
                <a:latin typeface="Aptos" panose="020B0004020202020204" pitchFamily="34" charset="0"/>
              </a:rPr>
              <a:t>-4 </a:t>
            </a:r>
            <a:r>
              <a:rPr lang="en-GB" sz="1600" dirty="0">
                <a:effectLst/>
                <a:latin typeface="Aptos" panose="020B0004020202020204" pitchFamily="34" charset="0"/>
              </a:rPr>
              <a:t>s</a:t>
            </a:r>
            <a:r>
              <a:rPr lang="en-GB" sz="1600" baseline="30000" dirty="0">
                <a:effectLst/>
                <a:latin typeface="Aptos" panose="020B0004020202020204" pitchFamily="34" charset="0"/>
              </a:rPr>
              <a:t>-1</a:t>
            </a:r>
            <a:endParaRPr lang="en-GB" sz="1600" dirty="0">
              <a:effectLst/>
              <a:latin typeface="Aptos" panose="020B0004020202020204" pitchFamily="34" charset="0"/>
            </a:endParaRPr>
          </a:p>
          <a:p>
            <a:pPr marL="0" marR="0">
              <a:buNone/>
            </a:pPr>
            <a:r>
              <a:rPr lang="el-GR" sz="1600" dirty="0">
                <a:effectLst/>
                <a:latin typeface="Aptos" panose="020B0004020202020204" pitchFamily="34" charset="0"/>
              </a:rPr>
              <a:t>τ</a:t>
            </a:r>
            <a:r>
              <a:rPr lang="en-GB" sz="1600" dirty="0">
                <a:effectLst/>
                <a:latin typeface="Aptos" panose="020B0004020202020204" pitchFamily="34" charset="0"/>
              </a:rPr>
              <a:t> = 2534 +/- 45 </a:t>
            </a:r>
            <a:r>
              <a:rPr lang="en-GB" sz="1600" dirty="0" err="1">
                <a:effectLst/>
                <a:latin typeface="Aptos" panose="020B0004020202020204" pitchFamily="34" charset="0"/>
              </a:rPr>
              <a:t>ps</a:t>
            </a:r>
            <a:endParaRPr lang="en-GB" sz="1600" dirty="0">
              <a:effectLst/>
              <a:latin typeface="Aptos" panose="020B0004020202020204" pitchFamily="34" charset="0"/>
            </a:endParaRPr>
          </a:p>
          <a:p>
            <a:pPr marL="0" marR="0">
              <a:buNone/>
            </a:pPr>
            <a:r>
              <a:rPr lang="en-GB" sz="1600" b="1" dirty="0">
                <a:effectLst/>
                <a:latin typeface="Aptos" panose="020B0004020202020204" pitchFamily="34" charset="0"/>
              </a:rPr>
              <a:t>t</a:t>
            </a:r>
            <a:r>
              <a:rPr lang="en-GB" sz="1600" b="1" baseline="-25000" dirty="0">
                <a:effectLst/>
                <a:latin typeface="Aptos" panose="020B0004020202020204" pitchFamily="34" charset="0"/>
              </a:rPr>
              <a:t>1/2</a:t>
            </a:r>
            <a:r>
              <a:rPr lang="en-GB" sz="1600" b="1" dirty="0">
                <a:effectLst/>
                <a:latin typeface="Aptos" panose="020B0004020202020204" pitchFamily="34" charset="0"/>
              </a:rPr>
              <a:t> = 1756 +/- 31 </a:t>
            </a:r>
            <a:r>
              <a:rPr lang="en-GB" sz="1600" b="1" dirty="0" err="1">
                <a:effectLst/>
                <a:latin typeface="Aptos" panose="020B0004020202020204" pitchFamily="34" charset="0"/>
              </a:rPr>
              <a:t>ps</a:t>
            </a:r>
            <a:endParaRPr lang="en-GB" sz="1600" b="1" dirty="0">
              <a:effectLst/>
              <a:latin typeface="Aptos" panose="020B0004020202020204" pitchFamily="34" charset="0"/>
            </a:endParaRPr>
          </a:p>
          <a:p>
            <a:pPr marL="0" marR="0"/>
            <a:r>
              <a:rPr lang="en-GB" sz="1600" dirty="0">
                <a:latin typeface="Aptos" panose="020B0004020202020204" pitchFamily="34" charset="0"/>
              </a:rPr>
              <a:t>Χ</a:t>
            </a:r>
            <a:r>
              <a:rPr lang="en-GB" sz="1600" baseline="30000" dirty="0">
                <a:latin typeface="Aptos" panose="020B0004020202020204" pitchFamily="34" charset="0"/>
              </a:rPr>
              <a:t>2</a:t>
            </a:r>
            <a:r>
              <a:rPr lang="en-GB" sz="1600" dirty="0">
                <a:effectLst/>
                <a:latin typeface="Aptos" panose="020B0004020202020204" pitchFamily="34" charset="0"/>
              </a:rPr>
              <a:t>/NDF = </a:t>
            </a:r>
            <a:r>
              <a:rPr lang="en-GB" sz="1600" dirty="0">
                <a:latin typeface="Aptos" panose="020B0004020202020204" pitchFamily="34" charset="0"/>
              </a:rPr>
              <a:t>2.52</a:t>
            </a:r>
            <a:endParaRPr lang="en-GB" sz="1600" dirty="0">
              <a:effectLst/>
              <a:latin typeface="Aptos" panose="020B00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4C3ED-E136-11E9-ACFD-A9011EF1D90B}"/>
              </a:ext>
            </a:extLst>
          </p:cNvPr>
          <p:cNvSpPr txBox="1"/>
          <p:nvPr/>
        </p:nvSpPr>
        <p:spPr>
          <a:xfrm>
            <a:off x="4009431" y="6308209"/>
            <a:ext cx="85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ptos" panose="020B0004020202020204" pitchFamily="34" charset="0"/>
                <a:cs typeface="Arial" panose="020B0604020202020204" pitchFamily="34" charset="0"/>
              </a:rPr>
              <a:t>NNDC</a:t>
            </a:r>
          </a:p>
        </p:txBody>
      </p:sp>
    </p:spTree>
    <p:extLst>
      <p:ext uri="{BB962C8B-B14F-4D97-AF65-F5344CB8AC3E}">
        <p14:creationId xmlns:p14="http://schemas.microsoft.com/office/powerpoint/2010/main" val="1925902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C6D53-A3BC-4835-B3B2-098DDA5FA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6FE158-9F6E-AF11-27B9-CD3BF988FD5E}"/>
              </a:ext>
            </a:extLst>
          </p:cNvPr>
          <p:cNvSpPr/>
          <p:nvPr/>
        </p:nvSpPr>
        <p:spPr>
          <a:xfrm>
            <a:off x="0" y="6619874"/>
            <a:ext cx="12192000" cy="238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622B9C5E-6563-2FC8-29D5-DAE036E1B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aseline="30000" dirty="0">
                <a:latin typeface="Aptos" panose="020B0004020202020204" pitchFamily="34" charset="0"/>
              </a:rPr>
              <a:t>146</a:t>
            </a:r>
            <a:r>
              <a:rPr lang="en-GB" sz="4800" dirty="0">
                <a:latin typeface="Aptos" panose="020B0004020202020204" pitchFamily="34" charset="0"/>
              </a:rPr>
              <a:t>Ba 2</a:t>
            </a:r>
            <a:r>
              <a:rPr lang="en-GB" sz="4800" baseline="30000" dirty="0">
                <a:latin typeface="Aptos" panose="020B0004020202020204" pitchFamily="34" charset="0"/>
              </a:rPr>
              <a:t>+ </a:t>
            </a:r>
            <a:r>
              <a:rPr lang="en-GB" sz="4800" dirty="0">
                <a:latin typeface="Aptos" panose="020B0004020202020204" pitchFamily="34" charset="0"/>
              </a:rPr>
              <a:t>half-life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B13A3A1-7421-6C4F-82BF-747F121AE6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59776"/>
            <a:ext cx="2743200" cy="365125"/>
          </a:xfrm>
        </p:spPr>
        <p:txBody>
          <a:bodyPr/>
          <a:lstStyle/>
          <a:p>
            <a:fld id="{E8642560-DAA9-4712-989C-7939C45044A6}" type="datetime1">
              <a:rPr lang="en-GB" smtClean="0"/>
              <a:t>15/04/2025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E26C6C5-4F41-70F5-FEDF-29940C59C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6373"/>
            <a:ext cx="4114800" cy="365125"/>
          </a:xfrm>
        </p:spPr>
        <p:txBody>
          <a:bodyPr/>
          <a:lstStyle/>
          <a:p>
            <a:r>
              <a:rPr lang="en-GB" dirty="0"/>
              <a:t>Faye Rowntree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29A1FC-6672-9E15-B748-79CEF733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6373"/>
            <a:ext cx="2743200" cy="365125"/>
          </a:xfrm>
        </p:spPr>
        <p:txBody>
          <a:bodyPr/>
          <a:lstStyle/>
          <a:p>
            <a:fld id="{72B924D6-03B3-4061-945D-30339197FB32}" type="slidenum">
              <a:rPr lang="en-GB" smtClean="0"/>
              <a:t>14</a:t>
            </a:fld>
            <a:endParaRPr lang="en-GB"/>
          </a:p>
        </p:txBody>
      </p:sp>
      <p:pic>
        <p:nvPicPr>
          <p:cNvPr id="1026" name="Picture 2" descr="凹 unoo &#10;10 &#10;0 &#10;2000 &#10;4000 &#10;6000 &#10;8000 &#10;10000 12000 14000 &#10;一 4000 &#10;一 2000 &#10;Time /ps ">
            <a:extLst>
              <a:ext uri="{FF2B5EF4-FFF2-40B4-BE49-F238E27FC236}">
                <a16:creationId xmlns:a16="http://schemas.microsoft.com/office/drawing/2014/main" id="{B6303A10-0C09-1812-CB6B-0C06F7AEF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827" y="718919"/>
            <a:ext cx="4265907" cy="28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8A77602-54FF-C6AC-3756-62AD49365C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3355"/>
          <a:stretch/>
        </p:blipFill>
        <p:spPr>
          <a:xfrm>
            <a:off x="452119" y="3429000"/>
            <a:ext cx="3830279" cy="2931356"/>
          </a:xfrm>
          <a:prstGeom prst="rect">
            <a:avLst/>
          </a:prstGeom>
        </p:spPr>
      </p:pic>
      <p:pic>
        <p:nvPicPr>
          <p:cNvPr id="1028" name="Picture 4" descr="102 &#10;10 &#10;10-1 &#10;_4000 &#10;-2000 &#10;o &#10;2000 &#10;4000 &#10;6000 &#10;8000 &#10;10000 &#10;12000 14000 &#10;Time /ps ">
            <a:extLst>
              <a:ext uri="{FF2B5EF4-FFF2-40B4-BE49-F238E27FC236}">
                <a16:creationId xmlns:a16="http://schemas.microsoft.com/office/drawing/2014/main" id="{8A292068-2A25-FA34-92F0-395AE46BB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205" y="3709656"/>
            <a:ext cx="4373769" cy="28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493166-5E01-8F0D-C7B9-22B76A7E2CAF}"/>
              </a:ext>
            </a:extLst>
          </p:cNvPr>
          <p:cNvSpPr/>
          <p:nvPr/>
        </p:nvSpPr>
        <p:spPr>
          <a:xfrm>
            <a:off x="3442738" y="4835468"/>
            <a:ext cx="75812" cy="921936"/>
          </a:xfrm>
          <a:prstGeom prst="rect">
            <a:avLst/>
          </a:prstGeom>
          <a:solidFill>
            <a:srgbClr val="FF669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8F8C24-C4D0-028A-37EE-332BF8F730B3}"/>
              </a:ext>
            </a:extLst>
          </p:cNvPr>
          <p:cNvSpPr/>
          <p:nvPr/>
        </p:nvSpPr>
        <p:spPr>
          <a:xfrm>
            <a:off x="3518204" y="5733813"/>
            <a:ext cx="75812" cy="52245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5F0506-5810-0249-8761-DCFDB6AA1EE0}"/>
              </a:ext>
            </a:extLst>
          </p:cNvPr>
          <p:cNvSpPr/>
          <p:nvPr/>
        </p:nvSpPr>
        <p:spPr>
          <a:xfrm>
            <a:off x="3348146" y="4219518"/>
            <a:ext cx="75812" cy="153788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D852D5-7B58-83D3-8302-FCF7A8B9A7A1}"/>
              </a:ext>
            </a:extLst>
          </p:cNvPr>
          <p:cNvSpPr txBox="1"/>
          <p:nvPr/>
        </p:nvSpPr>
        <p:spPr>
          <a:xfrm>
            <a:off x="9734550" y="1027906"/>
            <a:ext cx="2457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highlight>
                  <a:srgbClr val="00CCFF"/>
                </a:highlight>
                <a:latin typeface="Aptos" panose="020B0004020202020204" pitchFamily="34" charset="0"/>
              </a:rPr>
              <a:t>1</a:t>
            </a:r>
            <a:r>
              <a:rPr lang="en-GB" sz="2000" b="1" baseline="30000" dirty="0">
                <a:highlight>
                  <a:srgbClr val="00CCFF"/>
                </a:highlight>
                <a:latin typeface="Aptos" panose="020B0004020202020204" pitchFamily="34" charset="0"/>
              </a:rPr>
              <a:t>-</a:t>
            </a:r>
            <a:r>
              <a:rPr lang="en-GB" sz="2000" b="1" dirty="0">
                <a:highlight>
                  <a:srgbClr val="00CCFF"/>
                </a:highlight>
                <a:latin typeface="Aptos" panose="020B0004020202020204" pitchFamily="34" charset="0"/>
              </a:rPr>
              <a:t> </a:t>
            </a:r>
            <a:r>
              <a:rPr lang="en-GB" sz="2000" b="1" dirty="0">
                <a:highlight>
                  <a:srgbClr val="00CCFF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2</a:t>
            </a:r>
            <a:r>
              <a:rPr lang="en-GB" sz="2000" b="1" baseline="30000" dirty="0">
                <a:highlight>
                  <a:srgbClr val="00CCFF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GB" sz="2000" b="1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b="1" dirty="0">
                <a:highlight>
                  <a:srgbClr val="FFFF71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000" b="1" baseline="30000" dirty="0">
                <a:highlight>
                  <a:srgbClr val="FFFF71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GB" sz="2000" b="1" dirty="0">
                <a:highlight>
                  <a:srgbClr val="FFFF71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→ 0</a:t>
            </a:r>
            <a:r>
              <a:rPr lang="en-GB" sz="2000" b="1" baseline="30000" dirty="0">
                <a:highlight>
                  <a:srgbClr val="FFFF71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en-GB" sz="2000" b="1" dirty="0">
              <a:highlight>
                <a:srgbClr val="FFFF71"/>
              </a:highlight>
              <a:latin typeface="Aptos" panose="020B00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F807CF-0A06-D2FA-8D89-5B5ADC0B3A40}"/>
              </a:ext>
            </a:extLst>
          </p:cNvPr>
          <p:cNvSpPr txBox="1"/>
          <p:nvPr/>
        </p:nvSpPr>
        <p:spPr>
          <a:xfrm>
            <a:off x="9805089" y="3972328"/>
            <a:ext cx="2457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highlight>
                  <a:srgbClr val="FF6699"/>
                </a:highlight>
                <a:latin typeface="Aptos" panose="020B0004020202020204" pitchFamily="34" charset="0"/>
              </a:rPr>
              <a:t>4</a:t>
            </a:r>
            <a:r>
              <a:rPr lang="en-GB" sz="2000" b="1" baseline="30000" dirty="0">
                <a:highlight>
                  <a:srgbClr val="FF6699"/>
                </a:highlight>
                <a:latin typeface="Aptos" panose="020B0004020202020204" pitchFamily="34" charset="0"/>
              </a:rPr>
              <a:t>+</a:t>
            </a:r>
            <a:r>
              <a:rPr lang="en-GB" sz="2000" b="1" dirty="0">
                <a:highlight>
                  <a:srgbClr val="FF6699"/>
                </a:highlight>
                <a:latin typeface="Aptos" panose="020B0004020202020204" pitchFamily="34" charset="0"/>
              </a:rPr>
              <a:t> </a:t>
            </a:r>
            <a:r>
              <a:rPr lang="en-GB" sz="2000" b="1" dirty="0">
                <a:highlight>
                  <a:srgbClr val="FF6699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2</a:t>
            </a:r>
            <a:r>
              <a:rPr lang="en-GB" sz="2000" b="1" baseline="30000" dirty="0">
                <a:highlight>
                  <a:srgbClr val="FF6699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GB" sz="2000" b="1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b="1" dirty="0">
                <a:highlight>
                  <a:srgbClr val="FFFF71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000" b="1" baseline="30000" dirty="0">
                <a:highlight>
                  <a:srgbClr val="FFFF71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GB" sz="2000" b="1" dirty="0">
                <a:highlight>
                  <a:srgbClr val="FFFF71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→ 0</a:t>
            </a:r>
            <a:r>
              <a:rPr lang="en-GB" sz="2000" b="1" baseline="30000" dirty="0">
                <a:highlight>
                  <a:srgbClr val="FFFF71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en-GB" sz="2000" b="1" dirty="0">
              <a:highlight>
                <a:srgbClr val="FFFF71"/>
              </a:highlight>
              <a:latin typeface="Aptos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278A82-1390-F947-D2A9-D8F6A9B50D62}"/>
              </a:ext>
            </a:extLst>
          </p:cNvPr>
          <p:cNvSpPr txBox="1"/>
          <p:nvPr/>
        </p:nvSpPr>
        <p:spPr>
          <a:xfrm>
            <a:off x="4967039" y="4348818"/>
            <a:ext cx="27869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tos" panose="020B0004020202020204" pitchFamily="34" charset="0"/>
              </a:rPr>
              <a:t>From literature: 859(29) </a:t>
            </a:r>
            <a:r>
              <a:rPr lang="en-GB" sz="2400" dirty="0" err="1">
                <a:latin typeface="Aptos" panose="020B0004020202020204" pitchFamily="34" charset="0"/>
              </a:rPr>
              <a:t>ps</a:t>
            </a:r>
            <a:endParaRPr lang="en-GB" sz="2400" dirty="0">
              <a:latin typeface="Aptos" panose="020B0004020202020204" pitchFamily="34" charset="0"/>
            </a:endParaRPr>
          </a:p>
          <a:p>
            <a:r>
              <a:rPr lang="en-GB" dirty="0">
                <a:latin typeface="Aptos" panose="020B0004020202020204" pitchFamily="34" charset="0"/>
              </a:rPr>
              <a:t>H. Mach et al, </a:t>
            </a:r>
            <a:r>
              <a:rPr lang="pt-BR" b="0" i="1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Phys. Rev. C</a:t>
            </a:r>
            <a:r>
              <a:rPr lang="pt-BR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 </a:t>
            </a:r>
            <a:r>
              <a:rPr lang="pt-BR" b="1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41</a:t>
            </a:r>
            <a:r>
              <a:rPr lang="pt-BR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 R2469</a:t>
            </a:r>
            <a:r>
              <a:rPr lang="en-GB" dirty="0">
                <a:latin typeface="Aptos" panose="020B0004020202020204" pitchFamily="34" charset="0"/>
              </a:rPr>
              <a:t> (1990)</a:t>
            </a:r>
            <a:endParaRPr lang="en-GB" sz="12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033663-CBC6-DE2D-2FEB-4FFE594B19F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78"/>
          <a:stretch/>
        </p:blipFill>
        <p:spPr>
          <a:xfrm>
            <a:off x="3926400" y="1288003"/>
            <a:ext cx="3638085" cy="25436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FD6D728-5F7F-4F3C-AFA3-7BB85BFEF859}"/>
              </a:ext>
            </a:extLst>
          </p:cNvPr>
          <p:cNvSpPr txBox="1"/>
          <p:nvPr/>
        </p:nvSpPr>
        <p:spPr>
          <a:xfrm>
            <a:off x="985157" y="2143979"/>
            <a:ext cx="61068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effectLst/>
                <a:latin typeface="Aptos" panose="020B0004020202020204" pitchFamily="34" charset="0"/>
              </a:rPr>
              <a:t>t</a:t>
            </a:r>
            <a:r>
              <a:rPr lang="en-GB" sz="2400" b="1" baseline="-25000" dirty="0">
                <a:effectLst/>
                <a:latin typeface="Aptos" panose="020B0004020202020204" pitchFamily="34" charset="0"/>
              </a:rPr>
              <a:t>1/2</a:t>
            </a:r>
            <a:r>
              <a:rPr lang="en-GB" sz="2400" b="1" dirty="0">
                <a:effectLst/>
                <a:latin typeface="Aptos" panose="020B0004020202020204" pitchFamily="34" charset="0"/>
              </a:rPr>
              <a:t> = </a:t>
            </a:r>
            <a:r>
              <a:rPr lang="en-GB" sz="2400" b="1" dirty="0">
                <a:latin typeface="Aptos" panose="020B0004020202020204" pitchFamily="34" charset="0"/>
              </a:rPr>
              <a:t>862(4) </a:t>
            </a:r>
            <a:r>
              <a:rPr lang="en-GB" sz="2400" b="1" dirty="0" err="1">
                <a:latin typeface="Aptos" panose="020B0004020202020204" pitchFamily="34" charset="0"/>
              </a:rPr>
              <a:t>ps</a:t>
            </a:r>
            <a:endParaRPr lang="en-GB" sz="2400" b="1" dirty="0">
              <a:latin typeface="Aptos" panose="020B00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04B4B9-85B5-9A56-831D-1B42781CD727}"/>
              </a:ext>
            </a:extLst>
          </p:cNvPr>
          <p:cNvSpPr txBox="1"/>
          <p:nvPr/>
        </p:nvSpPr>
        <p:spPr>
          <a:xfrm>
            <a:off x="4390482" y="1820976"/>
            <a:ext cx="161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highlight>
                  <a:srgbClr val="00CCFF"/>
                </a:highlight>
                <a:latin typeface="Aptos" panose="020B0004020202020204" pitchFamily="34" charset="0"/>
              </a:rPr>
              <a:t>1</a:t>
            </a:r>
            <a:r>
              <a:rPr lang="en-GB" sz="1800" b="1" baseline="30000" dirty="0">
                <a:highlight>
                  <a:srgbClr val="00CCFF"/>
                </a:highlight>
                <a:latin typeface="Aptos" panose="020B0004020202020204" pitchFamily="34" charset="0"/>
              </a:rPr>
              <a:t>-</a:t>
            </a:r>
            <a:r>
              <a:rPr lang="en-GB" sz="1800" b="1" dirty="0">
                <a:highlight>
                  <a:srgbClr val="00CCFF"/>
                </a:highlight>
                <a:latin typeface="Aptos" panose="020B0004020202020204" pitchFamily="34" charset="0"/>
              </a:rPr>
              <a:t> </a:t>
            </a:r>
            <a:r>
              <a:rPr lang="en-GB" sz="1800" b="1" dirty="0">
                <a:highlight>
                  <a:srgbClr val="00CCFF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2</a:t>
            </a:r>
            <a:r>
              <a:rPr lang="en-GB" sz="1800" b="1" baseline="30000" dirty="0">
                <a:highlight>
                  <a:srgbClr val="00CCFF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GB" sz="1800" b="1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b="1" dirty="0">
                <a:highlight>
                  <a:srgbClr val="FFFF71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1800" b="1" baseline="30000" dirty="0">
                <a:highlight>
                  <a:srgbClr val="FFFF71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GB" sz="1800" b="1" dirty="0">
                <a:highlight>
                  <a:srgbClr val="FFFF71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→ 0</a:t>
            </a:r>
            <a:r>
              <a:rPr lang="en-GB" sz="1800" b="1" baseline="30000" dirty="0">
                <a:highlight>
                  <a:srgbClr val="FFFF71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en-GB" sz="1800" b="1" dirty="0">
              <a:highlight>
                <a:srgbClr val="FFFF71"/>
              </a:highlight>
              <a:latin typeface="Aptos" panose="020B00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14AD0B-A96B-6959-5D51-8799F6FEEA0C}"/>
              </a:ext>
            </a:extLst>
          </p:cNvPr>
          <p:cNvSpPr txBox="1"/>
          <p:nvPr/>
        </p:nvSpPr>
        <p:spPr>
          <a:xfrm>
            <a:off x="6128926" y="1379445"/>
            <a:ext cx="999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highlight>
                  <a:srgbClr val="FF6699"/>
                </a:highlight>
                <a:latin typeface="Aptos" panose="020B0004020202020204" pitchFamily="34" charset="0"/>
              </a:rPr>
              <a:t>4</a:t>
            </a:r>
            <a:r>
              <a:rPr lang="en-GB" sz="2000" b="1" baseline="30000" dirty="0">
                <a:highlight>
                  <a:srgbClr val="FF6699"/>
                </a:highlight>
                <a:latin typeface="Aptos" panose="020B0004020202020204" pitchFamily="34" charset="0"/>
              </a:rPr>
              <a:t>+</a:t>
            </a:r>
            <a:r>
              <a:rPr lang="en-GB" sz="2000" b="1" dirty="0">
                <a:highlight>
                  <a:srgbClr val="FF6699"/>
                </a:highlight>
                <a:latin typeface="Aptos" panose="020B0004020202020204" pitchFamily="34" charset="0"/>
              </a:rPr>
              <a:t> </a:t>
            </a:r>
            <a:r>
              <a:rPr lang="en-GB" sz="2000" b="1" dirty="0">
                <a:highlight>
                  <a:srgbClr val="FF6699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2</a:t>
            </a:r>
            <a:r>
              <a:rPr lang="en-GB" sz="2000" b="1" baseline="30000" dirty="0">
                <a:highlight>
                  <a:srgbClr val="FF6699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GB" sz="2000" b="1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b="1" dirty="0">
                <a:highlight>
                  <a:srgbClr val="FFFF71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000" b="1" baseline="30000" dirty="0">
                <a:highlight>
                  <a:srgbClr val="FFFF71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GB" sz="2000" b="1" dirty="0">
                <a:highlight>
                  <a:srgbClr val="FFFF71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→ 0</a:t>
            </a:r>
            <a:r>
              <a:rPr lang="en-GB" sz="2000" b="1" baseline="30000" dirty="0">
                <a:highlight>
                  <a:srgbClr val="FFFF71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en-GB" sz="2000" b="1" dirty="0">
              <a:highlight>
                <a:srgbClr val="FFFF71"/>
              </a:highlight>
              <a:latin typeface="Aptos" panose="020B00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BFB13DE-1B14-01BC-FF96-261B856ED368}"/>
              </a:ext>
            </a:extLst>
          </p:cNvPr>
          <p:cNvCxnSpPr>
            <a:cxnSpLocks/>
          </p:cNvCxnSpPr>
          <p:nvPr/>
        </p:nvCxnSpPr>
        <p:spPr>
          <a:xfrm flipH="1">
            <a:off x="4450702" y="2180295"/>
            <a:ext cx="628929" cy="37954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2ECD792-C020-84A9-E2E4-38C07C9D0920}"/>
              </a:ext>
            </a:extLst>
          </p:cNvPr>
          <p:cNvCxnSpPr>
            <a:cxnSpLocks/>
          </p:cNvCxnSpPr>
          <p:nvPr/>
        </p:nvCxnSpPr>
        <p:spPr>
          <a:xfrm>
            <a:off x="5217600" y="2180295"/>
            <a:ext cx="160222" cy="37954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64CD10C-595B-0C5A-1AED-959E2295FBCF}"/>
              </a:ext>
            </a:extLst>
          </p:cNvPr>
          <p:cNvCxnSpPr>
            <a:cxnSpLocks/>
          </p:cNvCxnSpPr>
          <p:nvPr/>
        </p:nvCxnSpPr>
        <p:spPr>
          <a:xfrm flipH="1">
            <a:off x="6442912" y="2101541"/>
            <a:ext cx="371268" cy="77977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25181C3-EB4E-8550-CE53-ABF79F63A550}"/>
              </a:ext>
            </a:extLst>
          </p:cNvPr>
          <p:cNvCxnSpPr>
            <a:cxnSpLocks/>
          </p:cNvCxnSpPr>
          <p:nvPr/>
        </p:nvCxnSpPr>
        <p:spPr>
          <a:xfrm>
            <a:off x="6976515" y="1793825"/>
            <a:ext cx="293046" cy="7447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8A5E59B-BE9F-B632-A561-CF48E0D15037}"/>
              </a:ext>
            </a:extLst>
          </p:cNvPr>
          <p:cNvSpPr txBox="1"/>
          <p:nvPr/>
        </p:nvSpPr>
        <p:spPr>
          <a:xfrm>
            <a:off x="3423958" y="6210632"/>
            <a:ext cx="85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ptos" panose="020B0004020202020204" pitchFamily="34" charset="0"/>
                <a:cs typeface="Arial" panose="020B0604020202020204" pitchFamily="34" charset="0"/>
              </a:rPr>
              <a:t>NNDC</a:t>
            </a:r>
          </a:p>
        </p:txBody>
      </p:sp>
    </p:spTree>
    <p:extLst>
      <p:ext uri="{BB962C8B-B14F-4D97-AF65-F5344CB8AC3E}">
        <p14:creationId xmlns:p14="http://schemas.microsoft.com/office/powerpoint/2010/main" val="4269117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0649D-863A-F7EA-0C87-A44E3A68F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65BB59-51E8-1D23-2527-45F472FDE8CF}"/>
              </a:ext>
            </a:extLst>
          </p:cNvPr>
          <p:cNvSpPr/>
          <p:nvPr/>
        </p:nvSpPr>
        <p:spPr>
          <a:xfrm>
            <a:off x="0" y="6619874"/>
            <a:ext cx="12192000" cy="238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42F21DC-80F3-863B-E6BA-07B4C942F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aseline="30000" dirty="0">
                <a:latin typeface="Aptos" panose="020B0004020202020204" pitchFamily="34" charset="0"/>
              </a:rPr>
              <a:t>148</a:t>
            </a:r>
            <a:r>
              <a:rPr lang="en-GB" sz="4800" dirty="0">
                <a:latin typeface="Aptos" panose="020B0004020202020204" pitchFamily="34" charset="0"/>
              </a:rPr>
              <a:t>Ce 2</a:t>
            </a:r>
            <a:r>
              <a:rPr lang="en-GB" sz="4800" baseline="30000" dirty="0">
                <a:latin typeface="Aptos" panose="020B0004020202020204" pitchFamily="34" charset="0"/>
              </a:rPr>
              <a:t>+ </a:t>
            </a:r>
            <a:r>
              <a:rPr lang="en-GB" sz="4800" dirty="0">
                <a:latin typeface="Aptos" panose="020B0004020202020204" pitchFamily="34" charset="0"/>
              </a:rPr>
              <a:t>half-life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3C1E6C0-AFBA-056B-F5EB-CAAD45C22B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59776"/>
            <a:ext cx="2743200" cy="365125"/>
          </a:xfrm>
        </p:spPr>
        <p:txBody>
          <a:bodyPr/>
          <a:lstStyle/>
          <a:p>
            <a:fld id="{E8642560-DAA9-4712-989C-7939C45044A6}" type="datetime1">
              <a:rPr lang="en-GB" smtClean="0"/>
              <a:t>15/04/2025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E96298D-ADA7-2D3F-B37B-A7F2D603B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6373"/>
            <a:ext cx="4114800" cy="365125"/>
          </a:xfrm>
        </p:spPr>
        <p:txBody>
          <a:bodyPr/>
          <a:lstStyle/>
          <a:p>
            <a:r>
              <a:rPr lang="en-GB" dirty="0"/>
              <a:t>Faye Rowntree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893F284-795F-271E-3478-1C3A95F08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6373"/>
            <a:ext cx="2743200" cy="365125"/>
          </a:xfrm>
        </p:spPr>
        <p:txBody>
          <a:bodyPr/>
          <a:lstStyle/>
          <a:p>
            <a:fld id="{72B924D6-03B3-4061-945D-30339197FB32}" type="slidenum">
              <a:rPr lang="en-GB" smtClean="0"/>
              <a:t>15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4F8BA3-1F0F-6982-C73F-A9E366F20852}"/>
              </a:ext>
            </a:extLst>
          </p:cNvPr>
          <p:cNvSpPr txBox="1"/>
          <p:nvPr/>
        </p:nvSpPr>
        <p:spPr>
          <a:xfrm>
            <a:off x="914815" y="2139703"/>
            <a:ext cx="3762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ptos" panose="020B0004020202020204" pitchFamily="34" charset="0"/>
              </a:rPr>
              <a:t>t</a:t>
            </a:r>
            <a:r>
              <a:rPr lang="en-GB" sz="2400" b="1" baseline="-25000" dirty="0">
                <a:latin typeface="Aptos" panose="020B0004020202020204" pitchFamily="34" charset="0"/>
              </a:rPr>
              <a:t>1/2</a:t>
            </a:r>
            <a:r>
              <a:rPr lang="en-GB" sz="2400" b="1" dirty="0">
                <a:latin typeface="Aptos" panose="020B0004020202020204" pitchFamily="34" charset="0"/>
              </a:rPr>
              <a:t> = 1050 +/- 9 </a:t>
            </a:r>
            <a:r>
              <a:rPr lang="en-GB" sz="2400" b="1" dirty="0" err="1">
                <a:latin typeface="Aptos" panose="020B0004020202020204" pitchFamily="34" charset="0"/>
              </a:rPr>
              <a:t>ps</a:t>
            </a:r>
            <a:endParaRPr lang="en-GB" sz="2400" b="1" dirty="0">
              <a:latin typeface="Aptos" panose="020B00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EBD643-CC99-0383-5117-77E4E0B77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t="56078" r="7622" b="659"/>
          <a:stretch/>
        </p:blipFill>
        <p:spPr>
          <a:xfrm>
            <a:off x="7429501" y="3313889"/>
            <a:ext cx="4762500" cy="3239084"/>
          </a:xfrm>
          <a:prstGeom prst="rect">
            <a:avLst/>
          </a:prstGeo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AEFE474-1EC6-7185-5C46-42EC256EE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8" t="58332" r="8172" b="1390"/>
          <a:stretch/>
        </p:blipFill>
        <p:spPr>
          <a:xfrm>
            <a:off x="5148196" y="305028"/>
            <a:ext cx="4691612" cy="308518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C6D3543-03C1-90A8-4D9B-7A35090C2B08}"/>
              </a:ext>
            </a:extLst>
          </p:cNvPr>
          <p:cNvSpPr txBox="1"/>
          <p:nvPr/>
        </p:nvSpPr>
        <p:spPr>
          <a:xfrm>
            <a:off x="663179" y="5324807"/>
            <a:ext cx="442317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Aptos" panose="020B0004020202020204" pitchFamily="34" charset="0"/>
              </a:rPr>
              <a:t>From literature: 1010 +/- 60 </a:t>
            </a:r>
            <a:r>
              <a:rPr lang="en-GB" sz="2400" dirty="0" err="1">
                <a:latin typeface="Aptos" panose="020B0004020202020204" pitchFamily="34" charset="0"/>
              </a:rPr>
              <a:t>ps</a:t>
            </a:r>
            <a:endParaRPr lang="en-GB" sz="2400" dirty="0">
              <a:latin typeface="Aptos" panose="020B0004020202020204" pitchFamily="34" charset="0"/>
            </a:endParaRPr>
          </a:p>
          <a:p>
            <a:r>
              <a:rPr lang="en-GB" dirty="0">
                <a:latin typeface="Aptos" panose="020B0004020202020204" pitchFamily="34" charset="0"/>
              </a:rPr>
              <a:t>R. L. Gill et. al, </a:t>
            </a:r>
            <a:r>
              <a:rPr lang="en-GB" b="0" i="1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Phys. Rev. C </a:t>
            </a:r>
            <a:r>
              <a:rPr lang="en-GB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33</a:t>
            </a:r>
            <a:r>
              <a:rPr lang="en-GB" dirty="0">
                <a:solidFill>
                  <a:srgbClr val="000000"/>
                </a:solidFill>
                <a:latin typeface="Aptos" panose="020B0004020202020204" pitchFamily="34" charset="0"/>
              </a:rPr>
              <a:t>,</a:t>
            </a:r>
            <a:r>
              <a:rPr lang="en-GB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1030</a:t>
            </a:r>
            <a:r>
              <a:rPr lang="en-GB" dirty="0">
                <a:latin typeface="Aptos" panose="020B0004020202020204" pitchFamily="34" charset="0"/>
              </a:rPr>
              <a:t> (1986)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35596A-6E6E-C908-D6CA-A58D6F6268D8}"/>
              </a:ext>
            </a:extLst>
          </p:cNvPr>
          <p:cNvSpPr txBox="1"/>
          <p:nvPr/>
        </p:nvSpPr>
        <p:spPr>
          <a:xfrm>
            <a:off x="7686675" y="590295"/>
            <a:ext cx="2457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highlight>
                  <a:srgbClr val="00CCFF"/>
                </a:highlight>
                <a:latin typeface="Aptos" panose="020B0004020202020204" pitchFamily="34" charset="0"/>
              </a:rPr>
              <a:t>4</a:t>
            </a:r>
            <a:r>
              <a:rPr lang="en-GB" sz="2000" b="1" baseline="30000" dirty="0">
                <a:highlight>
                  <a:srgbClr val="00CCFF"/>
                </a:highlight>
                <a:latin typeface="Aptos" panose="020B0004020202020204" pitchFamily="34" charset="0"/>
              </a:rPr>
              <a:t>+</a:t>
            </a:r>
            <a:r>
              <a:rPr lang="en-GB" sz="2000" b="1" dirty="0">
                <a:highlight>
                  <a:srgbClr val="00CCFF"/>
                </a:highlight>
                <a:latin typeface="Aptos" panose="020B0004020202020204" pitchFamily="34" charset="0"/>
              </a:rPr>
              <a:t> </a:t>
            </a:r>
            <a:r>
              <a:rPr lang="en-GB" sz="2000" b="1" dirty="0">
                <a:highlight>
                  <a:srgbClr val="00CCFF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2</a:t>
            </a:r>
            <a:r>
              <a:rPr lang="en-GB" sz="2000" b="1" baseline="30000" dirty="0">
                <a:highlight>
                  <a:srgbClr val="00CCFF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GB" sz="2000" b="1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b="1" dirty="0">
                <a:highlight>
                  <a:srgbClr val="FFFF71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000" b="1" baseline="30000" dirty="0">
                <a:highlight>
                  <a:srgbClr val="FFFF71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GB" sz="2000" b="1" dirty="0">
                <a:highlight>
                  <a:srgbClr val="FFFF71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→ 0</a:t>
            </a:r>
            <a:r>
              <a:rPr lang="en-GB" sz="2000" b="1" baseline="30000" dirty="0">
                <a:highlight>
                  <a:srgbClr val="FFFF71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en-GB" sz="2000" b="1" dirty="0">
              <a:highlight>
                <a:srgbClr val="FFFF71"/>
              </a:highlight>
              <a:latin typeface="Aptos" panose="020B00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E81A68-F3E8-38F7-BFC2-8DD6582096FE}"/>
              </a:ext>
            </a:extLst>
          </p:cNvPr>
          <p:cNvSpPr txBox="1"/>
          <p:nvPr/>
        </p:nvSpPr>
        <p:spPr>
          <a:xfrm>
            <a:off x="10246520" y="3899204"/>
            <a:ext cx="2457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highlight>
                  <a:srgbClr val="99FF99"/>
                </a:highlight>
                <a:latin typeface="Aptos" panose="020B0004020202020204" pitchFamily="34" charset="0"/>
              </a:rPr>
              <a:t>1</a:t>
            </a:r>
            <a:r>
              <a:rPr lang="en-GB" sz="2000" b="1" baseline="30000" dirty="0">
                <a:highlight>
                  <a:srgbClr val="99FF99"/>
                </a:highlight>
                <a:latin typeface="Aptos" panose="020B0004020202020204" pitchFamily="34" charset="0"/>
              </a:rPr>
              <a:t>-</a:t>
            </a:r>
            <a:r>
              <a:rPr lang="en-GB" sz="2000" b="1" dirty="0">
                <a:highlight>
                  <a:srgbClr val="99FF99"/>
                </a:highlight>
                <a:latin typeface="Aptos" panose="020B0004020202020204" pitchFamily="34" charset="0"/>
              </a:rPr>
              <a:t> </a:t>
            </a:r>
            <a:r>
              <a:rPr lang="en-GB" sz="2000" b="1" dirty="0">
                <a:highlight>
                  <a:srgbClr val="99FF99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2</a:t>
            </a:r>
            <a:r>
              <a:rPr lang="en-GB" sz="2000" b="1" baseline="30000" dirty="0">
                <a:highlight>
                  <a:srgbClr val="99FF99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GB" sz="2000" b="1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b="1" dirty="0">
                <a:highlight>
                  <a:srgbClr val="FFFF71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000" b="1" baseline="30000" dirty="0">
                <a:highlight>
                  <a:srgbClr val="FFFF71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GB" sz="2000" b="1" dirty="0">
                <a:highlight>
                  <a:srgbClr val="FFFF71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→ 0</a:t>
            </a:r>
            <a:r>
              <a:rPr lang="en-GB" sz="2000" b="1" baseline="30000" dirty="0">
                <a:highlight>
                  <a:srgbClr val="FFFF71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en-GB" sz="2000" b="1" dirty="0">
              <a:highlight>
                <a:srgbClr val="FFFF71"/>
              </a:highlight>
              <a:latin typeface="Aptos" panose="020B00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056F9AF-30AF-3681-4830-6B1F9521D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379" y="3201643"/>
            <a:ext cx="3762375" cy="169376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FD049DE-40A4-4B3E-A424-D63630A2730F}"/>
              </a:ext>
            </a:extLst>
          </p:cNvPr>
          <p:cNvSpPr/>
          <p:nvPr/>
        </p:nvSpPr>
        <p:spPr>
          <a:xfrm>
            <a:off x="2874765" y="4552950"/>
            <a:ext cx="87510" cy="215454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E1F46A3-512B-DF64-2AE6-61676C02DF60}"/>
              </a:ext>
            </a:extLst>
          </p:cNvPr>
          <p:cNvSpPr/>
          <p:nvPr/>
        </p:nvSpPr>
        <p:spPr>
          <a:xfrm>
            <a:off x="2165087" y="4112323"/>
            <a:ext cx="74971" cy="448293"/>
          </a:xfrm>
          <a:prstGeom prst="rect">
            <a:avLst/>
          </a:prstGeom>
          <a:solidFill>
            <a:srgbClr val="66FF3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CFD1A8E-1936-B75C-8F6A-A58EB42AF1FC}"/>
              </a:ext>
            </a:extLst>
          </p:cNvPr>
          <p:cNvSpPr/>
          <p:nvPr/>
        </p:nvSpPr>
        <p:spPr>
          <a:xfrm>
            <a:off x="2515427" y="4345162"/>
            <a:ext cx="83969" cy="215454"/>
          </a:xfrm>
          <a:prstGeom prst="rect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7C01F6-3215-51B7-A4C0-CC3645DBA5FC}"/>
              </a:ext>
            </a:extLst>
          </p:cNvPr>
          <p:cNvSpPr txBox="1"/>
          <p:nvPr/>
        </p:nvSpPr>
        <p:spPr>
          <a:xfrm>
            <a:off x="3643314" y="4709024"/>
            <a:ext cx="85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ptos" panose="020B0004020202020204" pitchFamily="34" charset="0"/>
                <a:cs typeface="Arial" panose="020B0604020202020204" pitchFamily="34" charset="0"/>
              </a:rPr>
              <a:t>NNDC</a:t>
            </a:r>
          </a:p>
        </p:txBody>
      </p:sp>
    </p:spTree>
    <p:extLst>
      <p:ext uri="{BB962C8B-B14F-4D97-AF65-F5344CB8AC3E}">
        <p14:creationId xmlns:p14="http://schemas.microsoft.com/office/powerpoint/2010/main" val="1776388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7C8BF-EE50-87E2-3ECE-106139AA9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996CA1D3-C2C7-361C-590F-1E9DB12CC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89" y="3527376"/>
            <a:ext cx="4328953" cy="29386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C67CB6-B072-00A2-09CE-658BDDF1C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446" y="1160179"/>
            <a:ext cx="4589296" cy="31934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2A90BF-C0B0-B626-20F3-4780B014ADD8}"/>
              </a:ext>
            </a:extLst>
          </p:cNvPr>
          <p:cNvSpPr/>
          <p:nvPr/>
        </p:nvSpPr>
        <p:spPr>
          <a:xfrm>
            <a:off x="6473834" y="3764074"/>
            <a:ext cx="83969" cy="479644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B63CFA-0E12-470C-65F0-24F7469AF28A}"/>
              </a:ext>
            </a:extLst>
          </p:cNvPr>
          <p:cNvSpPr/>
          <p:nvPr/>
        </p:nvSpPr>
        <p:spPr>
          <a:xfrm>
            <a:off x="6314671" y="3029854"/>
            <a:ext cx="83969" cy="734220"/>
          </a:xfrm>
          <a:prstGeom prst="rect">
            <a:avLst/>
          </a:prstGeom>
          <a:solidFill>
            <a:srgbClr val="66FF3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D93DFA-FDF4-1063-E05F-44ECBEC64FC9}"/>
              </a:ext>
            </a:extLst>
          </p:cNvPr>
          <p:cNvSpPr/>
          <p:nvPr/>
        </p:nvSpPr>
        <p:spPr>
          <a:xfrm>
            <a:off x="6167244" y="2560325"/>
            <a:ext cx="72233" cy="1203750"/>
          </a:xfrm>
          <a:prstGeom prst="rect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ED4134-FFEB-B011-663B-0C2DDDD14B59}"/>
              </a:ext>
            </a:extLst>
          </p:cNvPr>
          <p:cNvSpPr/>
          <p:nvPr/>
        </p:nvSpPr>
        <p:spPr>
          <a:xfrm>
            <a:off x="5540522" y="2448219"/>
            <a:ext cx="72233" cy="1315856"/>
          </a:xfrm>
          <a:prstGeom prst="rect">
            <a:avLst/>
          </a:prstGeom>
          <a:solidFill>
            <a:srgbClr val="CC009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1475156-391F-A7DB-9092-9DF23A8409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925" r="3007"/>
          <a:stretch/>
        </p:blipFill>
        <p:spPr>
          <a:xfrm>
            <a:off x="7562659" y="3746178"/>
            <a:ext cx="4114800" cy="28135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4F4A1B-AE9A-FCA7-9393-3396A1F3CF3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515"/>
          <a:stretch/>
        </p:blipFill>
        <p:spPr>
          <a:xfrm>
            <a:off x="7977768" y="720120"/>
            <a:ext cx="4114801" cy="28956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795A11D-8489-EFC2-C359-ED7AD73CB430}"/>
              </a:ext>
            </a:extLst>
          </p:cNvPr>
          <p:cNvSpPr/>
          <p:nvPr/>
        </p:nvSpPr>
        <p:spPr>
          <a:xfrm>
            <a:off x="0" y="6619874"/>
            <a:ext cx="12192000" cy="238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2BBCB4A6-C217-AEA1-EC55-A4A9497BF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aseline="30000" dirty="0">
                <a:latin typeface="Aptos" panose="020B0004020202020204" pitchFamily="34" charset="0"/>
              </a:rPr>
              <a:t>146</a:t>
            </a:r>
            <a:r>
              <a:rPr lang="en-GB" sz="4800" dirty="0">
                <a:latin typeface="Aptos" panose="020B0004020202020204" pitchFamily="34" charset="0"/>
              </a:rPr>
              <a:t>Ce 2</a:t>
            </a:r>
            <a:r>
              <a:rPr lang="en-GB" sz="4800" baseline="30000" dirty="0">
                <a:latin typeface="Aptos" panose="020B0004020202020204" pitchFamily="34" charset="0"/>
              </a:rPr>
              <a:t>+ </a:t>
            </a:r>
            <a:r>
              <a:rPr lang="en-GB" sz="4800" dirty="0">
                <a:latin typeface="Aptos" panose="020B0004020202020204" pitchFamily="34" charset="0"/>
              </a:rPr>
              <a:t>half-life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655C2AE-17D6-424C-4BAA-D6BECE9B9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59776"/>
            <a:ext cx="2743200" cy="365125"/>
          </a:xfrm>
        </p:spPr>
        <p:txBody>
          <a:bodyPr/>
          <a:lstStyle/>
          <a:p>
            <a:fld id="{E8642560-DAA9-4712-989C-7939C45044A6}" type="datetime1">
              <a:rPr lang="en-GB" smtClean="0"/>
              <a:t>15/04/2025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7879A4-8861-1FE5-FB01-09E8E5868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6373"/>
            <a:ext cx="4114800" cy="365125"/>
          </a:xfrm>
        </p:spPr>
        <p:txBody>
          <a:bodyPr/>
          <a:lstStyle/>
          <a:p>
            <a:r>
              <a:rPr lang="en-GB" dirty="0"/>
              <a:t>Faye Rowntree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6844D2-FE55-6421-C8E6-5B6D1D0EF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6373"/>
            <a:ext cx="2743200" cy="365125"/>
          </a:xfrm>
        </p:spPr>
        <p:txBody>
          <a:bodyPr/>
          <a:lstStyle/>
          <a:p>
            <a:fld id="{72B924D6-03B3-4061-945D-30339197FB32}" type="slidenum">
              <a:rPr lang="en-GB" smtClean="0"/>
              <a:t>16</a:t>
            </a:fld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154F5A-A373-E67F-0E0F-AC1DD500C229}"/>
              </a:ext>
            </a:extLst>
          </p:cNvPr>
          <p:cNvSpPr/>
          <p:nvPr/>
        </p:nvSpPr>
        <p:spPr>
          <a:xfrm>
            <a:off x="5572125" y="694648"/>
            <a:ext cx="438150" cy="209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7465A9-1851-9918-A79A-02F1755FA0B1}"/>
              </a:ext>
            </a:extLst>
          </p:cNvPr>
          <p:cNvSpPr txBox="1"/>
          <p:nvPr/>
        </p:nvSpPr>
        <p:spPr>
          <a:xfrm>
            <a:off x="8286750" y="520065"/>
            <a:ext cx="2457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highlight>
                  <a:srgbClr val="FF6699"/>
                </a:highlight>
                <a:latin typeface="Aptos" panose="020B0004020202020204" pitchFamily="34" charset="0"/>
              </a:rPr>
              <a:t>3</a:t>
            </a:r>
            <a:r>
              <a:rPr lang="en-GB" sz="2000" b="1" baseline="30000" dirty="0">
                <a:highlight>
                  <a:srgbClr val="FF6699"/>
                </a:highlight>
                <a:latin typeface="Aptos" panose="020B0004020202020204" pitchFamily="34" charset="0"/>
              </a:rPr>
              <a:t>-</a:t>
            </a:r>
            <a:r>
              <a:rPr lang="en-GB" sz="2000" b="1" dirty="0">
                <a:highlight>
                  <a:srgbClr val="FF6699"/>
                </a:highlight>
                <a:latin typeface="Aptos" panose="020B0004020202020204" pitchFamily="34" charset="0"/>
              </a:rPr>
              <a:t> </a:t>
            </a:r>
            <a:r>
              <a:rPr lang="en-GB" sz="2000" b="1" dirty="0">
                <a:highlight>
                  <a:srgbClr val="FF6699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2</a:t>
            </a:r>
            <a:r>
              <a:rPr lang="en-GB" sz="2000" b="1" baseline="30000" dirty="0">
                <a:highlight>
                  <a:srgbClr val="FF6699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GB" sz="2000" b="1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b="1" dirty="0">
                <a:highlight>
                  <a:srgbClr val="FFFF71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000" b="1" baseline="30000" dirty="0">
                <a:highlight>
                  <a:srgbClr val="FFFF71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GB" sz="2000" b="1" dirty="0">
                <a:highlight>
                  <a:srgbClr val="FFFF71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→ 0</a:t>
            </a:r>
            <a:r>
              <a:rPr lang="en-GB" sz="2000" b="1" baseline="30000" dirty="0">
                <a:highlight>
                  <a:srgbClr val="FFFF71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en-GB" sz="2000" b="1" dirty="0">
              <a:highlight>
                <a:srgbClr val="FFFF71"/>
              </a:highlight>
              <a:latin typeface="Aptos" panose="020B00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90008E-3DD9-F67F-186A-872EA694726C}"/>
              </a:ext>
            </a:extLst>
          </p:cNvPr>
          <p:cNvSpPr txBox="1"/>
          <p:nvPr/>
        </p:nvSpPr>
        <p:spPr>
          <a:xfrm>
            <a:off x="10273102" y="4151345"/>
            <a:ext cx="2457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highlight>
                  <a:srgbClr val="00CCFF"/>
                </a:highlight>
                <a:latin typeface="Aptos" panose="020B0004020202020204" pitchFamily="34" charset="0"/>
              </a:rPr>
              <a:t>1</a:t>
            </a:r>
            <a:r>
              <a:rPr lang="en-GB" sz="2000" b="1" baseline="30000" dirty="0">
                <a:highlight>
                  <a:srgbClr val="00CCFF"/>
                </a:highlight>
                <a:latin typeface="Aptos" panose="020B0004020202020204" pitchFamily="34" charset="0"/>
              </a:rPr>
              <a:t>-</a:t>
            </a:r>
            <a:r>
              <a:rPr lang="en-GB" sz="2000" b="1" dirty="0">
                <a:highlight>
                  <a:srgbClr val="00CCFF"/>
                </a:highlight>
                <a:latin typeface="Aptos" panose="020B0004020202020204" pitchFamily="34" charset="0"/>
              </a:rPr>
              <a:t> </a:t>
            </a:r>
            <a:r>
              <a:rPr lang="en-GB" sz="2000" b="1" dirty="0">
                <a:highlight>
                  <a:srgbClr val="00CCFF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2</a:t>
            </a:r>
            <a:r>
              <a:rPr lang="en-GB" sz="2000" b="1" baseline="30000" dirty="0">
                <a:highlight>
                  <a:srgbClr val="00CCFF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GB" sz="2000" b="1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b="1" dirty="0">
                <a:highlight>
                  <a:srgbClr val="FFFF71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000" b="1" baseline="30000" dirty="0">
                <a:highlight>
                  <a:srgbClr val="FFFF71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GB" sz="2000" b="1" dirty="0">
                <a:highlight>
                  <a:srgbClr val="FFFF71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→ 0</a:t>
            </a:r>
            <a:r>
              <a:rPr lang="en-GB" sz="2000" b="1" baseline="30000" dirty="0">
                <a:highlight>
                  <a:srgbClr val="FFFF71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en-GB" sz="2000" b="1" dirty="0">
              <a:highlight>
                <a:srgbClr val="FFFF71"/>
              </a:highlight>
              <a:latin typeface="Aptos" panose="020B00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1E84D6-6879-84B5-B72E-D0707D85E6EB}"/>
              </a:ext>
            </a:extLst>
          </p:cNvPr>
          <p:cNvSpPr txBox="1"/>
          <p:nvPr/>
        </p:nvSpPr>
        <p:spPr>
          <a:xfrm>
            <a:off x="625272" y="3354958"/>
            <a:ext cx="2457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highlight>
                  <a:srgbClr val="99FF99"/>
                </a:highlight>
                <a:latin typeface="Aptos" panose="020B0004020202020204" pitchFamily="34" charset="0"/>
              </a:rPr>
              <a:t>4</a:t>
            </a:r>
            <a:r>
              <a:rPr lang="en-GB" sz="2000" b="1" baseline="30000" dirty="0">
                <a:highlight>
                  <a:srgbClr val="99FF99"/>
                </a:highlight>
                <a:latin typeface="Aptos" panose="020B0004020202020204" pitchFamily="34" charset="0"/>
              </a:rPr>
              <a:t>+</a:t>
            </a:r>
            <a:r>
              <a:rPr lang="en-GB" sz="2000" b="1" dirty="0">
                <a:highlight>
                  <a:srgbClr val="99FF99"/>
                </a:highlight>
                <a:latin typeface="Aptos" panose="020B0004020202020204" pitchFamily="34" charset="0"/>
              </a:rPr>
              <a:t> </a:t>
            </a:r>
            <a:r>
              <a:rPr lang="en-GB" sz="2000" b="1" dirty="0">
                <a:highlight>
                  <a:srgbClr val="99FF99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2</a:t>
            </a:r>
            <a:r>
              <a:rPr lang="en-GB" sz="2000" b="1" baseline="30000" dirty="0">
                <a:highlight>
                  <a:srgbClr val="99FF99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GB" sz="2000" b="1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b="1" dirty="0">
                <a:highlight>
                  <a:srgbClr val="FFFF71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000" b="1" baseline="30000" dirty="0">
                <a:highlight>
                  <a:srgbClr val="FFFF71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GB" sz="2000" b="1" dirty="0">
                <a:highlight>
                  <a:srgbClr val="FFFF71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→ 0</a:t>
            </a:r>
            <a:r>
              <a:rPr lang="en-GB" sz="2000" b="1" baseline="30000" dirty="0">
                <a:highlight>
                  <a:srgbClr val="FFFF71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en-GB" sz="2000" b="1" dirty="0">
              <a:highlight>
                <a:srgbClr val="FFFF71"/>
              </a:highlight>
              <a:latin typeface="Aptos" panose="020B00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6DE938-E0F3-9867-135D-031CA42FD9E8}"/>
              </a:ext>
            </a:extLst>
          </p:cNvPr>
          <p:cNvSpPr txBox="1"/>
          <p:nvPr/>
        </p:nvSpPr>
        <p:spPr>
          <a:xfrm>
            <a:off x="752475" y="2105972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effectLst/>
                <a:latin typeface="Aptos" panose="020B0004020202020204" pitchFamily="34" charset="0"/>
              </a:rPr>
              <a:t>t</a:t>
            </a:r>
            <a:r>
              <a:rPr lang="en-GB" sz="2400" b="1" baseline="-25000" dirty="0">
                <a:effectLst/>
                <a:latin typeface="Aptos" panose="020B0004020202020204" pitchFamily="34" charset="0"/>
              </a:rPr>
              <a:t>1/2</a:t>
            </a:r>
            <a:r>
              <a:rPr lang="en-GB" sz="2400" b="1" dirty="0">
                <a:effectLst/>
                <a:latin typeface="Aptos" panose="020B0004020202020204" pitchFamily="34" charset="0"/>
              </a:rPr>
              <a:t> =</a:t>
            </a:r>
            <a:r>
              <a:rPr lang="en-GB" sz="2400" b="1" dirty="0">
                <a:latin typeface="Aptos" panose="020B0004020202020204" pitchFamily="34" charset="0"/>
              </a:rPr>
              <a:t> 204(3) </a:t>
            </a:r>
            <a:r>
              <a:rPr lang="en-GB" sz="2400" b="1" dirty="0" err="1">
                <a:latin typeface="Aptos" panose="020B0004020202020204" pitchFamily="34" charset="0"/>
              </a:rPr>
              <a:t>ps</a:t>
            </a:r>
            <a:endParaRPr lang="en-GB" sz="2400" b="1" dirty="0">
              <a:latin typeface="Aptos" panose="020B00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A7CE9C-BFB6-C769-99BB-2E5A5DB4192E}"/>
              </a:ext>
            </a:extLst>
          </p:cNvPr>
          <p:cNvSpPr txBox="1"/>
          <p:nvPr/>
        </p:nvSpPr>
        <p:spPr>
          <a:xfrm>
            <a:off x="4784821" y="4413704"/>
            <a:ext cx="2777838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Aptos" panose="020B0004020202020204" pitchFamily="34" charset="0"/>
              </a:rPr>
              <a:t>From literature:</a:t>
            </a:r>
          </a:p>
          <a:p>
            <a:r>
              <a:rPr lang="en-GB" sz="2400" dirty="0">
                <a:latin typeface="Aptos" panose="020B0004020202020204" pitchFamily="34" charset="0"/>
              </a:rPr>
              <a:t>189(10) </a:t>
            </a:r>
            <a:r>
              <a:rPr lang="en-GB" sz="2400" dirty="0" err="1">
                <a:latin typeface="Aptos" panose="020B0004020202020204" pitchFamily="34" charset="0"/>
              </a:rPr>
              <a:t>ps</a:t>
            </a:r>
            <a:endParaRPr lang="en-GB" sz="2400" dirty="0">
              <a:latin typeface="Aptos" panose="020B0004020202020204" pitchFamily="34" charset="0"/>
            </a:endParaRPr>
          </a:p>
          <a:p>
            <a:r>
              <a:rPr lang="en-GB" dirty="0">
                <a:latin typeface="Aptos" panose="020B0004020202020204" pitchFamily="34" charset="0"/>
              </a:rPr>
              <a:t>H. Mach et. al, </a:t>
            </a:r>
            <a:r>
              <a:rPr lang="en-GB" i="1" dirty="0">
                <a:latin typeface="Aptos" panose="020B0004020202020204" pitchFamily="34" charset="0"/>
              </a:rPr>
              <a:t>Nuclear Instruments and Methods in Phys A</a:t>
            </a:r>
            <a:r>
              <a:rPr lang="en-GB" b="1" dirty="0">
                <a:latin typeface="Aptos" panose="020B0004020202020204" pitchFamily="34" charset="0"/>
              </a:rPr>
              <a:t> 280</a:t>
            </a:r>
            <a:r>
              <a:rPr lang="en-GB" dirty="0">
                <a:latin typeface="Aptos" panose="020B0004020202020204" pitchFamily="34" charset="0"/>
              </a:rPr>
              <a:t> (1989)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30548C-C489-6CF3-ECDA-215FFC2DF1C3}"/>
              </a:ext>
            </a:extLst>
          </p:cNvPr>
          <p:cNvSpPr txBox="1"/>
          <p:nvPr/>
        </p:nvSpPr>
        <p:spPr>
          <a:xfrm>
            <a:off x="6801545" y="4224612"/>
            <a:ext cx="85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ptos" panose="020B0004020202020204" pitchFamily="34" charset="0"/>
                <a:cs typeface="Arial" panose="020B0604020202020204" pitchFamily="34" charset="0"/>
              </a:rPr>
              <a:t>NNDC</a:t>
            </a:r>
          </a:p>
        </p:txBody>
      </p:sp>
    </p:spTree>
    <p:extLst>
      <p:ext uri="{BB962C8B-B14F-4D97-AF65-F5344CB8AC3E}">
        <p14:creationId xmlns:p14="http://schemas.microsoft.com/office/powerpoint/2010/main" val="307685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C0B08-094C-394F-2F02-FFD2CB408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9D6179-33AB-4000-9B0F-4BE820113E2C}"/>
              </a:ext>
            </a:extLst>
          </p:cNvPr>
          <p:cNvSpPr/>
          <p:nvPr/>
        </p:nvSpPr>
        <p:spPr>
          <a:xfrm>
            <a:off x="0" y="6619874"/>
            <a:ext cx="12192000" cy="238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1AECBDA-08C2-8FC2-A188-175043A17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Aptos" panose="020B0004020202020204" pitchFamily="34" charset="0"/>
              </a:rPr>
              <a:t>Summary of B(E2)s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65D557B-9F1B-5C00-F699-F771F4592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59776"/>
            <a:ext cx="2743200" cy="365125"/>
          </a:xfrm>
        </p:spPr>
        <p:txBody>
          <a:bodyPr/>
          <a:lstStyle/>
          <a:p>
            <a:fld id="{E8642560-DAA9-4712-989C-7939C45044A6}" type="datetime1">
              <a:rPr lang="en-GB" smtClean="0"/>
              <a:t>15/04/2025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A13560D-9057-DD74-1E13-CFBE33FA3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6373"/>
            <a:ext cx="4114800" cy="365125"/>
          </a:xfrm>
        </p:spPr>
        <p:txBody>
          <a:bodyPr/>
          <a:lstStyle/>
          <a:p>
            <a:r>
              <a:rPr lang="en-GB" dirty="0"/>
              <a:t>Faye Rowntree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2883A1-87CA-BD22-73F7-A03AE0A4C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6373"/>
            <a:ext cx="2743200" cy="365125"/>
          </a:xfrm>
        </p:spPr>
        <p:txBody>
          <a:bodyPr/>
          <a:lstStyle/>
          <a:p>
            <a:fld id="{72B924D6-03B3-4061-945D-30339197FB32}" type="slidenum">
              <a:rPr lang="en-GB" smtClean="0"/>
              <a:t>17</a:t>
            </a:fld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2CDCAC3-7D46-E175-EB53-5A5692C2A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841395"/>
              </p:ext>
            </p:extLst>
          </p:nvPr>
        </p:nvGraphicFramePr>
        <p:xfrm>
          <a:off x="1774890" y="2403186"/>
          <a:ext cx="8642220" cy="205162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160555">
                  <a:extLst>
                    <a:ext uri="{9D8B030D-6E8A-4147-A177-3AD203B41FA5}">
                      <a16:colId xmlns:a16="http://schemas.microsoft.com/office/drawing/2014/main" val="2892481247"/>
                    </a:ext>
                  </a:extLst>
                </a:gridCol>
                <a:gridCol w="2160555">
                  <a:extLst>
                    <a:ext uri="{9D8B030D-6E8A-4147-A177-3AD203B41FA5}">
                      <a16:colId xmlns:a16="http://schemas.microsoft.com/office/drawing/2014/main" val="1534812250"/>
                    </a:ext>
                  </a:extLst>
                </a:gridCol>
                <a:gridCol w="2160555">
                  <a:extLst>
                    <a:ext uri="{9D8B030D-6E8A-4147-A177-3AD203B41FA5}">
                      <a16:colId xmlns:a16="http://schemas.microsoft.com/office/drawing/2014/main" val="2171137617"/>
                    </a:ext>
                  </a:extLst>
                </a:gridCol>
                <a:gridCol w="2160555">
                  <a:extLst>
                    <a:ext uri="{9D8B030D-6E8A-4147-A177-3AD203B41FA5}">
                      <a16:colId xmlns:a16="http://schemas.microsoft.com/office/drawing/2014/main" val="3795924435"/>
                    </a:ext>
                  </a:extLst>
                </a:gridCol>
              </a:tblGrid>
              <a:tr h="512907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ptos" panose="020B0004020202020204" pitchFamily="34" charset="0"/>
                        </a:rPr>
                        <a:t>Nuclide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ptos" panose="020B0004020202020204" pitchFamily="34" charset="0"/>
                        </a:rPr>
                        <a:t>Half-life /</a:t>
                      </a:r>
                      <a:r>
                        <a:rPr lang="en-GB" sz="2400" dirty="0" err="1">
                          <a:latin typeface="Aptos" panose="020B0004020202020204" pitchFamily="34" charset="0"/>
                        </a:rPr>
                        <a:t>ps</a:t>
                      </a:r>
                      <a:endParaRPr lang="en-GB" sz="24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ptos" panose="020B0004020202020204" pitchFamily="34" charset="0"/>
                        </a:rPr>
                        <a:t>Lifetime /</a:t>
                      </a:r>
                      <a:r>
                        <a:rPr lang="en-GB" sz="2400" dirty="0" err="1">
                          <a:latin typeface="Aptos" panose="020B0004020202020204" pitchFamily="34" charset="0"/>
                        </a:rPr>
                        <a:t>ps</a:t>
                      </a:r>
                      <a:endParaRPr lang="en-GB" sz="24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ptos" panose="020B0004020202020204" pitchFamily="34" charset="0"/>
                        </a:rPr>
                        <a:t>B(E2) /e</a:t>
                      </a:r>
                      <a:r>
                        <a:rPr lang="en-GB" sz="2400" baseline="30000" dirty="0">
                          <a:latin typeface="Aptos" panose="020B0004020202020204" pitchFamily="34" charset="0"/>
                        </a:rPr>
                        <a:t>2</a:t>
                      </a:r>
                      <a:r>
                        <a:rPr lang="en-GB" sz="2400" baseline="0" dirty="0">
                          <a:latin typeface="Aptos" panose="020B0004020202020204" pitchFamily="34" charset="0"/>
                        </a:rPr>
                        <a:t>fm</a:t>
                      </a:r>
                      <a:r>
                        <a:rPr lang="en-GB" sz="2400" baseline="30000" dirty="0">
                          <a:latin typeface="Aptos" panose="020B0004020202020204" pitchFamily="34" charset="0"/>
                        </a:rPr>
                        <a:t>4</a:t>
                      </a:r>
                      <a:endParaRPr lang="en-GB" sz="24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981117"/>
                  </a:ext>
                </a:extLst>
              </a:tr>
              <a:tr h="512907">
                <a:tc>
                  <a:txBody>
                    <a:bodyPr/>
                    <a:lstStyle/>
                    <a:p>
                      <a:r>
                        <a:rPr lang="en-GB" sz="2400" baseline="30000" dirty="0">
                          <a:latin typeface="Aptos" panose="020B0004020202020204" pitchFamily="34" charset="0"/>
                        </a:rPr>
                        <a:t>146</a:t>
                      </a:r>
                      <a:r>
                        <a:rPr lang="en-GB" sz="2400" dirty="0">
                          <a:latin typeface="Aptos" panose="020B0004020202020204" pitchFamily="34" charset="0"/>
                        </a:rPr>
                        <a:t>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ptos" panose="020B0004020202020204" pitchFamily="34" charset="0"/>
                        </a:rPr>
                        <a:t>862(4)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ptos" panose="020B0004020202020204" pitchFamily="34" charset="0"/>
                        </a:rPr>
                        <a:t>1244(6)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ptos" panose="020B0004020202020204" pitchFamily="34" charset="0"/>
                        </a:rPr>
                        <a:t>3386(17)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515956"/>
                  </a:ext>
                </a:extLst>
              </a:tr>
              <a:tr h="512907">
                <a:tc>
                  <a:txBody>
                    <a:bodyPr/>
                    <a:lstStyle/>
                    <a:p>
                      <a:r>
                        <a:rPr lang="en-GB" sz="2400" baseline="30000" dirty="0">
                          <a:latin typeface="Aptos" panose="020B0004020202020204" pitchFamily="34" charset="0"/>
                        </a:rPr>
                        <a:t>146</a:t>
                      </a:r>
                      <a:r>
                        <a:rPr lang="en-GB" sz="2400" dirty="0">
                          <a:latin typeface="Aptos" panose="020B0004020202020204" pitchFamily="34" charset="0"/>
                        </a:rPr>
                        <a:t>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ptos" panose="020B0004020202020204" pitchFamily="34" charset="0"/>
                        </a:rPr>
                        <a:t>204(3)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ptos" panose="020B0004020202020204" pitchFamily="34" charset="0"/>
                        </a:rPr>
                        <a:t>294(3)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ptos" panose="020B0004020202020204" pitchFamily="34" charset="0"/>
                        </a:rPr>
                        <a:t>2417(25)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728071"/>
                  </a:ext>
                </a:extLst>
              </a:tr>
              <a:tr h="512907">
                <a:tc>
                  <a:txBody>
                    <a:bodyPr/>
                    <a:lstStyle/>
                    <a:p>
                      <a:r>
                        <a:rPr lang="en-GB" sz="2400" baseline="30000" dirty="0">
                          <a:latin typeface="Aptos" panose="020B0004020202020204" pitchFamily="34" charset="0"/>
                        </a:rPr>
                        <a:t>148</a:t>
                      </a:r>
                      <a:r>
                        <a:rPr lang="en-GB" sz="2400" dirty="0">
                          <a:latin typeface="Aptos" panose="020B0004020202020204" pitchFamily="34" charset="0"/>
                        </a:rPr>
                        <a:t>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ptos" panose="020B0004020202020204" pitchFamily="34" charset="0"/>
                        </a:rPr>
                        <a:t>1057(10)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ptos" panose="020B0004020202020204" pitchFamily="34" charset="0"/>
                        </a:rPr>
                        <a:t>1526(14)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ptos" panose="020B0004020202020204" pitchFamily="34" charset="0"/>
                        </a:rPr>
                        <a:t>5375(50)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508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110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EC22D-2AA4-139B-529E-C080CF89E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18BB43-7B79-5524-83C1-5729FD47CB61}"/>
              </a:ext>
            </a:extLst>
          </p:cNvPr>
          <p:cNvSpPr/>
          <p:nvPr/>
        </p:nvSpPr>
        <p:spPr>
          <a:xfrm>
            <a:off x="0" y="6619874"/>
            <a:ext cx="12192000" cy="238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31892B7-DE9A-178A-129B-B21DB0382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Aptos" panose="020B0004020202020204" pitchFamily="34" charset="0"/>
              </a:rPr>
              <a:t>Future Work: 1</a:t>
            </a:r>
            <a:r>
              <a:rPr lang="en-GB" sz="4800" baseline="30000" dirty="0">
                <a:latin typeface="Aptos" panose="020B0004020202020204" pitchFamily="34" charset="0"/>
              </a:rPr>
              <a:t>-</a:t>
            </a:r>
            <a:r>
              <a:rPr lang="en-GB" sz="4800" dirty="0">
                <a:latin typeface="Aptos" panose="020B0004020202020204" pitchFamily="34" charset="0"/>
              </a:rPr>
              <a:t> and 3</a:t>
            </a:r>
            <a:r>
              <a:rPr lang="en-GB" sz="4800" baseline="30000" dirty="0">
                <a:latin typeface="Aptos" panose="020B0004020202020204" pitchFamily="34" charset="0"/>
              </a:rPr>
              <a:t>-</a:t>
            </a:r>
            <a:r>
              <a:rPr lang="en-GB" sz="4800" dirty="0">
                <a:latin typeface="Aptos" panose="020B0004020202020204" pitchFamily="34" charset="0"/>
              </a:rPr>
              <a:t> Lifetimes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0C4470-6904-80AD-15FC-F8AB3FD6F0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59776"/>
            <a:ext cx="2743200" cy="365125"/>
          </a:xfrm>
        </p:spPr>
        <p:txBody>
          <a:bodyPr/>
          <a:lstStyle/>
          <a:p>
            <a:fld id="{E8642560-DAA9-4712-989C-7939C45044A6}" type="datetime1">
              <a:rPr lang="en-GB" smtClean="0"/>
              <a:t>15/04/2025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5F209A8-AD98-7D8A-2518-33B6F885B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6373"/>
            <a:ext cx="4114800" cy="365125"/>
          </a:xfrm>
        </p:spPr>
        <p:txBody>
          <a:bodyPr/>
          <a:lstStyle/>
          <a:p>
            <a:r>
              <a:rPr lang="en-GB" dirty="0"/>
              <a:t>Faye Rowntree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226EC39-159F-B7DB-AB9A-54541A22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6373"/>
            <a:ext cx="2743200" cy="365125"/>
          </a:xfrm>
        </p:spPr>
        <p:txBody>
          <a:bodyPr/>
          <a:lstStyle/>
          <a:p>
            <a:fld id="{72B924D6-03B3-4061-945D-30339197FB32}" type="slidenum">
              <a:rPr lang="en-GB" smtClean="0"/>
              <a:t>18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3A48DF-41A7-CF15-B889-3102A59AE3F9}"/>
              </a:ext>
            </a:extLst>
          </p:cNvPr>
          <p:cNvSpPr txBox="1"/>
          <p:nvPr/>
        </p:nvSpPr>
        <p:spPr>
          <a:xfrm>
            <a:off x="1364455" y="2374328"/>
            <a:ext cx="11049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ptos" panose="020B0004020202020204" pitchFamily="34" charset="0"/>
              </a:rPr>
              <a:t>ZDS (start)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BFF852-DC86-9EAB-C44E-C33A670E62B8}"/>
              </a:ext>
            </a:extLst>
          </p:cNvPr>
          <p:cNvSpPr txBox="1"/>
          <p:nvPr/>
        </p:nvSpPr>
        <p:spPr>
          <a:xfrm>
            <a:off x="1278730" y="4001381"/>
            <a:ext cx="1304926" cy="646331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ptos" panose="020B0004020202020204" pitchFamily="34" charset="0"/>
              </a:rPr>
              <a:t>LaBr</a:t>
            </a:r>
            <a:r>
              <a:rPr lang="en-GB" baseline="-25000" dirty="0">
                <a:latin typeface="Aptos" panose="020B0004020202020204" pitchFamily="34" charset="0"/>
              </a:rPr>
              <a:t>3</a:t>
            </a:r>
            <a:r>
              <a:rPr lang="en-GB" dirty="0">
                <a:latin typeface="Aptos" panose="020B0004020202020204" pitchFamily="34" charset="0"/>
              </a:rPr>
              <a:t>(Ce) (stop)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C6806F-0D68-DDB1-AEFD-E8FA325B52D6}"/>
              </a:ext>
            </a:extLst>
          </p:cNvPr>
          <p:cNvSpPr txBox="1"/>
          <p:nvPr/>
        </p:nvSpPr>
        <p:spPr>
          <a:xfrm>
            <a:off x="4202904" y="3168684"/>
            <a:ext cx="130492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TAC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282FACD3-B586-318D-FC98-6270D32A3C55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2469355" y="2697494"/>
            <a:ext cx="1733549" cy="50161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FCA108C9-6175-777C-873C-7900DED6C333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2583656" y="3511004"/>
            <a:ext cx="1619248" cy="81354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7940410-FB81-99E8-1FE6-2B121B418210}"/>
              </a:ext>
            </a:extLst>
          </p:cNvPr>
          <p:cNvSpPr/>
          <p:nvPr/>
        </p:nvSpPr>
        <p:spPr>
          <a:xfrm>
            <a:off x="2978942" y="3790957"/>
            <a:ext cx="828675" cy="25048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ptos" panose="020B0004020202020204" pitchFamily="34" charset="0"/>
              </a:rPr>
              <a:t>delay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24600A-3F5E-6904-E80D-065AFCAB8955}"/>
              </a:ext>
            </a:extLst>
          </p:cNvPr>
          <p:cNvGrpSpPr/>
          <p:nvPr/>
        </p:nvGrpSpPr>
        <p:grpSpPr>
          <a:xfrm>
            <a:off x="6096000" y="3130576"/>
            <a:ext cx="4888706" cy="1666875"/>
            <a:chOff x="6484145" y="1049164"/>
            <a:chExt cx="4888706" cy="166687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5D7ED70-7403-E8F0-6F50-C97D8B0796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53400" y="1192039"/>
              <a:ext cx="29337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F8A0722-FCDA-CF90-81A9-A72F0E551E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53400" y="1877839"/>
              <a:ext cx="29337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6B87CC0-60BF-FFF7-4F1A-6C63213AB9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53400" y="2716039"/>
              <a:ext cx="29337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F0A705F-653E-45DC-C2E9-90525B17D760}"/>
                </a:ext>
              </a:extLst>
            </p:cNvPr>
            <p:cNvCxnSpPr/>
            <p:nvPr/>
          </p:nvCxnSpPr>
          <p:spPr>
            <a:xfrm>
              <a:off x="10420350" y="1192039"/>
              <a:ext cx="0" cy="6858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45716FB-E622-2CD2-8DB5-3FDD1516F587}"/>
                </a:ext>
              </a:extLst>
            </p:cNvPr>
            <p:cNvCxnSpPr>
              <a:cxnSpLocks/>
            </p:cNvCxnSpPr>
            <p:nvPr/>
          </p:nvCxnSpPr>
          <p:spPr>
            <a:xfrm>
              <a:off x="10420350" y="1877839"/>
              <a:ext cx="0" cy="8382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C6818B0-087F-9518-D382-8177A942A7E0}"/>
                </a:ext>
              </a:extLst>
            </p:cNvPr>
            <p:cNvCxnSpPr>
              <a:cxnSpLocks/>
            </p:cNvCxnSpPr>
            <p:nvPr/>
          </p:nvCxnSpPr>
          <p:spPr>
            <a:xfrm>
              <a:off x="8743950" y="1877839"/>
              <a:ext cx="0" cy="8382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9D20040-1748-C101-3B26-7955BEB1626E}"/>
                </a:ext>
              </a:extLst>
            </p:cNvPr>
            <p:cNvCxnSpPr>
              <a:cxnSpLocks/>
            </p:cNvCxnSpPr>
            <p:nvPr/>
          </p:nvCxnSpPr>
          <p:spPr>
            <a:xfrm>
              <a:off x="7905750" y="1049164"/>
              <a:ext cx="838200" cy="828675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09A058A-0230-00A0-AC22-CED0812DEC05}"/>
                </a:ext>
              </a:extLst>
            </p:cNvPr>
            <p:cNvSpPr txBox="1"/>
            <p:nvPr/>
          </p:nvSpPr>
          <p:spPr>
            <a:xfrm>
              <a:off x="7367587" y="1085954"/>
              <a:ext cx="1724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1" kern="100" dirty="0">
                  <a:solidFill>
                    <a:srgbClr val="7030A0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β</a:t>
              </a:r>
              <a:r>
                <a:rPr lang="en-GB" b="1" kern="100" baseline="-25000" dirty="0">
                  <a:solidFill>
                    <a:srgbClr val="7030A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feeder</a:t>
              </a:r>
              <a:endParaRPr lang="en-GB" sz="1800" b="1" kern="100" dirty="0">
                <a:solidFill>
                  <a:srgbClr val="7030A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19FBCE1-B03F-8293-DB68-DA056BDECED2}"/>
                </a:ext>
              </a:extLst>
            </p:cNvPr>
            <p:cNvSpPr txBox="1"/>
            <p:nvPr/>
          </p:nvSpPr>
          <p:spPr>
            <a:xfrm>
              <a:off x="10420349" y="1294471"/>
              <a:ext cx="895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kern="100" dirty="0" err="1">
                  <a:solidFill>
                    <a:srgbClr val="FF000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γ</a:t>
              </a:r>
              <a:r>
                <a:rPr lang="en-GB" kern="100" baseline="-25000" dirty="0" err="1">
                  <a:solidFill>
                    <a:srgbClr val="FF000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feeder</a:t>
              </a:r>
              <a:endParaRPr lang="en-GB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44F3626-B352-93CB-1A70-58F83C4862BE}"/>
                </a:ext>
              </a:extLst>
            </p:cNvPr>
            <p:cNvSpPr txBox="1"/>
            <p:nvPr/>
          </p:nvSpPr>
          <p:spPr>
            <a:xfrm>
              <a:off x="10477500" y="2177918"/>
              <a:ext cx="895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kern="100" dirty="0" err="1">
                  <a:solidFill>
                    <a:srgbClr val="FF000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γ</a:t>
              </a:r>
              <a:r>
                <a:rPr lang="en-GB" kern="100" baseline="-25000" dirty="0" err="1">
                  <a:solidFill>
                    <a:srgbClr val="FF000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decay</a:t>
              </a:r>
              <a:endParaRPr lang="en-GB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1846B3A-2440-6B1F-DFFA-3312ACAEB8B8}"/>
                </a:ext>
              </a:extLst>
            </p:cNvPr>
            <p:cNvSpPr txBox="1"/>
            <p:nvPr/>
          </p:nvSpPr>
          <p:spPr>
            <a:xfrm>
              <a:off x="8039099" y="2165266"/>
              <a:ext cx="895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kern="100" dirty="0" err="1">
                  <a:solidFill>
                    <a:srgbClr val="FF000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γ</a:t>
              </a:r>
              <a:r>
                <a:rPr lang="en-GB" b="1" kern="100" baseline="-25000" dirty="0" err="1">
                  <a:solidFill>
                    <a:srgbClr val="FF000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decay</a:t>
              </a:r>
              <a:endParaRPr lang="en-GB" sz="18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053D0A4-2F6E-1DD1-879C-95561FA4A2FB}"/>
                </a:ext>
              </a:extLst>
            </p:cNvPr>
            <p:cNvSpPr txBox="1"/>
            <p:nvPr/>
          </p:nvSpPr>
          <p:spPr>
            <a:xfrm>
              <a:off x="6484145" y="1675482"/>
              <a:ext cx="18026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Aptos" panose="020B0004020202020204" pitchFamily="34" charset="0"/>
                </a:rPr>
                <a:t>State of interest</a:t>
              </a: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C757728-1761-F13F-7B1B-97894842A383}"/>
              </a:ext>
            </a:extLst>
          </p:cNvPr>
          <p:cNvCxnSpPr>
            <a:cxnSpLocks/>
          </p:cNvCxnSpPr>
          <p:nvPr/>
        </p:nvCxnSpPr>
        <p:spPr>
          <a:xfrm flipH="1">
            <a:off x="7765255" y="5769001"/>
            <a:ext cx="29337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B11BD23-67AF-A3B4-B781-CC143245746C}"/>
              </a:ext>
            </a:extLst>
          </p:cNvPr>
          <p:cNvCxnSpPr>
            <a:cxnSpLocks/>
          </p:cNvCxnSpPr>
          <p:nvPr/>
        </p:nvCxnSpPr>
        <p:spPr>
          <a:xfrm>
            <a:off x="8355805" y="4808568"/>
            <a:ext cx="0" cy="96043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31DC03D-3E99-493A-1080-4D7CD3F8896D}"/>
              </a:ext>
            </a:extLst>
          </p:cNvPr>
          <p:cNvSpPr txBox="1"/>
          <p:nvPr/>
        </p:nvSpPr>
        <p:spPr>
          <a:xfrm>
            <a:off x="7967660" y="5139119"/>
            <a:ext cx="895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kern="100" dirty="0">
                <a:solidFill>
                  <a:srgbClr val="00B05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γ</a:t>
            </a:r>
            <a:endParaRPr lang="en-GB" sz="1800" b="1" kern="100" dirty="0">
              <a:solidFill>
                <a:srgbClr val="00B05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7518CFC-FA6D-E6EC-0E36-0094B219B44D}"/>
              </a:ext>
            </a:extLst>
          </p:cNvPr>
          <p:cNvSpPr/>
          <p:nvPr/>
        </p:nvSpPr>
        <p:spPr>
          <a:xfrm>
            <a:off x="2682481" y="5494436"/>
            <a:ext cx="1464466" cy="646324"/>
          </a:xfrm>
          <a:prstGeom prst="rect">
            <a:avLst/>
          </a:prstGeom>
          <a:solidFill>
            <a:srgbClr val="00B05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  <a:latin typeface="Aptos" panose="020B0004020202020204" pitchFamily="34" charset="0"/>
              </a:rPr>
              <a:t>HPGe</a:t>
            </a:r>
            <a:endParaRPr lang="en-GB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06EA65-C4F3-CB35-6471-75020EEE9ADD}"/>
              </a:ext>
            </a:extLst>
          </p:cNvPr>
          <p:cNvSpPr txBox="1"/>
          <p:nvPr/>
        </p:nvSpPr>
        <p:spPr>
          <a:xfrm>
            <a:off x="3105145" y="4538735"/>
            <a:ext cx="10596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995269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1FB70-B10B-E050-23BB-CD7509FD6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B04B5F-B475-9CF6-AD02-02C849C56C48}"/>
              </a:ext>
            </a:extLst>
          </p:cNvPr>
          <p:cNvSpPr/>
          <p:nvPr/>
        </p:nvSpPr>
        <p:spPr>
          <a:xfrm>
            <a:off x="0" y="6619874"/>
            <a:ext cx="12192000" cy="238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8E3C42ED-B200-50B0-A60F-807543007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Aptos" panose="020B0004020202020204" pitchFamily="34" charset="0"/>
              </a:rPr>
              <a:t>Future Work: </a:t>
            </a:r>
            <a:r>
              <a:rPr lang="en-GB" sz="4800" baseline="30000" dirty="0">
                <a:latin typeface="Aptos" panose="020B0004020202020204" pitchFamily="34" charset="0"/>
              </a:rPr>
              <a:t>146</a:t>
            </a:r>
            <a:r>
              <a:rPr lang="en-GB" sz="4800" dirty="0">
                <a:latin typeface="Aptos" panose="020B0004020202020204" pitchFamily="34" charset="0"/>
              </a:rPr>
              <a:t>Ba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CEF38B7-C8A6-F5C4-23E1-C6A0BA478D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59776"/>
            <a:ext cx="2743200" cy="365125"/>
          </a:xfrm>
        </p:spPr>
        <p:txBody>
          <a:bodyPr/>
          <a:lstStyle/>
          <a:p>
            <a:fld id="{E8642560-DAA9-4712-989C-7939C45044A6}" type="datetime1">
              <a:rPr lang="en-GB" smtClean="0"/>
              <a:t>15/04/2025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5751F63-9B18-8692-3CF7-6B6762A4D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6373"/>
            <a:ext cx="4114800" cy="365125"/>
          </a:xfrm>
        </p:spPr>
        <p:txBody>
          <a:bodyPr/>
          <a:lstStyle/>
          <a:p>
            <a:r>
              <a:rPr lang="en-GB" dirty="0"/>
              <a:t>Faye Rowntree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1B419F-52A3-1B15-7D92-0AFC64964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6373"/>
            <a:ext cx="2743200" cy="365125"/>
          </a:xfrm>
        </p:spPr>
        <p:txBody>
          <a:bodyPr/>
          <a:lstStyle/>
          <a:p>
            <a:fld id="{72B924D6-03B3-4061-945D-30339197FB32}" type="slidenum">
              <a:rPr lang="en-GB" smtClean="0"/>
              <a:t>19</a:t>
            </a:fld>
            <a:endParaRPr lang="en-GB"/>
          </a:p>
        </p:txBody>
      </p:sp>
      <p:pic>
        <p:nvPicPr>
          <p:cNvPr id="15" name="Picture 14" descr="A screen shot of a graph&#10;&#10;AI-generated content may be incorrect.">
            <a:extLst>
              <a:ext uri="{FF2B5EF4-FFF2-40B4-BE49-F238E27FC236}">
                <a16:creationId xmlns:a16="http://schemas.microsoft.com/office/drawing/2014/main" id="{00FB2C77-308E-544A-9E01-F7E8DA661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" t="9717" r="4286" b="1587"/>
          <a:stretch/>
        </p:blipFill>
        <p:spPr>
          <a:xfrm>
            <a:off x="1001486" y="1404258"/>
            <a:ext cx="10233282" cy="47618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FDE4D12-706A-F1A8-8441-4C8C0CE0087B}"/>
              </a:ext>
            </a:extLst>
          </p:cNvPr>
          <p:cNvSpPr txBox="1"/>
          <p:nvPr/>
        </p:nvSpPr>
        <p:spPr>
          <a:xfrm>
            <a:off x="9851571" y="6155291"/>
            <a:ext cx="1937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ptos" panose="020B0004020202020204" pitchFamily="34" charset="0"/>
              </a:rPr>
              <a:t>Energy /keV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FE4730-4269-E537-C7F5-07EE2D4546E6}"/>
              </a:ext>
            </a:extLst>
          </p:cNvPr>
          <p:cNvSpPr txBox="1"/>
          <p:nvPr/>
        </p:nvSpPr>
        <p:spPr>
          <a:xfrm rot="16200000">
            <a:off x="443727" y="1702851"/>
            <a:ext cx="952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ptos" panose="020B0004020202020204" pitchFamily="34" charset="0"/>
              </a:rPr>
              <a:t>Counts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867410-11DA-FD7F-EE2C-B6FE489D096F}"/>
              </a:ext>
            </a:extLst>
          </p:cNvPr>
          <p:cNvSpPr txBox="1"/>
          <p:nvPr/>
        </p:nvSpPr>
        <p:spPr>
          <a:xfrm>
            <a:off x="5976257" y="3244334"/>
            <a:ext cx="191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557 keV, </a:t>
            </a:r>
            <a:r>
              <a:rPr lang="en-GB" dirty="0">
                <a:highlight>
                  <a:srgbClr val="FFFF71"/>
                </a:highlight>
              </a:rPr>
              <a:t>1</a:t>
            </a:r>
            <a:r>
              <a:rPr lang="en-GB" baseline="30000" dirty="0">
                <a:highlight>
                  <a:srgbClr val="FFFF71"/>
                </a:highlight>
              </a:rPr>
              <a:t>-</a:t>
            </a:r>
            <a:r>
              <a:rPr lang="en-GB" sz="1800" dirty="0">
                <a:highlight>
                  <a:srgbClr val="FFFF71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→ 2</a:t>
            </a:r>
            <a:r>
              <a:rPr lang="en-GB" sz="1800" baseline="30000" dirty="0">
                <a:highlight>
                  <a:srgbClr val="FFFF71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en-GB" dirty="0">
              <a:highlight>
                <a:srgbClr val="FFFF71"/>
              </a:highlight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2DCD859-AE14-B93A-517C-B848773040FF}"/>
              </a:ext>
            </a:extLst>
          </p:cNvPr>
          <p:cNvSpPr/>
          <p:nvPr/>
        </p:nvSpPr>
        <p:spPr>
          <a:xfrm>
            <a:off x="6607629" y="3613666"/>
            <a:ext cx="457200" cy="2340820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D7C228D-D1D5-413F-1714-2E396430C133}"/>
              </a:ext>
            </a:extLst>
          </p:cNvPr>
          <p:cNvSpPr/>
          <p:nvPr/>
        </p:nvSpPr>
        <p:spPr>
          <a:xfrm>
            <a:off x="4542268" y="2881766"/>
            <a:ext cx="234448" cy="3072720"/>
          </a:xfrm>
          <a:prstGeom prst="rect">
            <a:avLst/>
          </a:prstGeom>
          <a:solidFill>
            <a:srgbClr val="FF669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8DD0C9-0625-8518-CA5B-31CB80A1468E}"/>
              </a:ext>
            </a:extLst>
          </p:cNvPr>
          <p:cNvSpPr txBox="1"/>
          <p:nvPr/>
        </p:nvSpPr>
        <p:spPr>
          <a:xfrm>
            <a:off x="4542268" y="2545155"/>
            <a:ext cx="191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332 keV, </a:t>
            </a:r>
            <a:r>
              <a:rPr lang="en-GB" dirty="0">
                <a:highlight>
                  <a:srgbClr val="FF00FF"/>
                </a:highlight>
              </a:rPr>
              <a:t>4</a:t>
            </a:r>
            <a:r>
              <a:rPr lang="en-GB" baseline="30000" dirty="0">
                <a:highlight>
                  <a:srgbClr val="FF00FF"/>
                </a:highlight>
              </a:rPr>
              <a:t>+</a:t>
            </a:r>
            <a:r>
              <a:rPr lang="en-GB" sz="1800" dirty="0">
                <a:highlight>
                  <a:srgbClr val="FF00FF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→ 2</a:t>
            </a:r>
            <a:r>
              <a:rPr lang="en-GB" sz="1800" baseline="30000" dirty="0">
                <a:highlight>
                  <a:srgbClr val="FF00FF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en-GB" dirty="0">
              <a:highlight>
                <a:srgbClr val="FF00FF"/>
              </a:highlight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8A20A8F-E9A4-1045-371A-6FE0EC7395AA}"/>
              </a:ext>
            </a:extLst>
          </p:cNvPr>
          <p:cNvSpPr/>
          <p:nvPr/>
        </p:nvSpPr>
        <p:spPr>
          <a:xfrm>
            <a:off x="4367284" y="3429000"/>
            <a:ext cx="159054" cy="2525486"/>
          </a:xfrm>
          <a:prstGeom prst="rect">
            <a:avLst/>
          </a:prstGeom>
          <a:solidFill>
            <a:srgbClr val="00CCFF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C4D58A-1D83-F329-6776-3B04F8D261F8}"/>
              </a:ext>
            </a:extLst>
          </p:cNvPr>
          <p:cNvSpPr txBox="1"/>
          <p:nvPr/>
        </p:nvSpPr>
        <p:spPr>
          <a:xfrm>
            <a:off x="4180114" y="2178967"/>
            <a:ext cx="191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307 keV, </a:t>
            </a:r>
            <a:r>
              <a:rPr lang="en-GB" dirty="0">
                <a:highlight>
                  <a:srgbClr val="00CCFF"/>
                </a:highlight>
              </a:rPr>
              <a:t>3</a:t>
            </a:r>
            <a:r>
              <a:rPr lang="en-GB" baseline="30000" dirty="0">
                <a:highlight>
                  <a:srgbClr val="00CCFF"/>
                </a:highlight>
              </a:rPr>
              <a:t>-</a:t>
            </a:r>
            <a:r>
              <a:rPr lang="en-GB" sz="1800" dirty="0">
                <a:highlight>
                  <a:srgbClr val="00CCFF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→ 4</a:t>
            </a:r>
            <a:r>
              <a:rPr lang="en-GB" sz="1800" baseline="30000" dirty="0">
                <a:highlight>
                  <a:srgbClr val="00CCFF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en-GB" dirty="0">
              <a:highlight>
                <a:srgbClr val="00CCFF"/>
              </a:highlight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55A0D1B-B8AE-D899-590E-B12314D00A04}"/>
              </a:ext>
            </a:extLst>
          </p:cNvPr>
          <p:cNvSpPr/>
          <p:nvPr/>
        </p:nvSpPr>
        <p:spPr>
          <a:xfrm>
            <a:off x="7464220" y="5049672"/>
            <a:ext cx="301356" cy="904814"/>
          </a:xfrm>
          <a:prstGeom prst="rect">
            <a:avLst/>
          </a:prstGeom>
          <a:solidFill>
            <a:schemeClr val="accent4">
              <a:lumMod val="7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40CA17C-F306-2A5F-6749-25E4DA4D7B53}"/>
              </a:ext>
            </a:extLst>
          </p:cNvPr>
          <p:cNvSpPr txBox="1"/>
          <p:nvPr/>
        </p:nvSpPr>
        <p:spPr>
          <a:xfrm>
            <a:off x="7233912" y="4705226"/>
            <a:ext cx="191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640 keV, </a:t>
            </a:r>
            <a:r>
              <a:rPr lang="en-GB" dirty="0">
                <a:highlight>
                  <a:srgbClr val="CC99FF"/>
                </a:highlight>
              </a:rPr>
              <a:t>3</a:t>
            </a:r>
            <a:r>
              <a:rPr lang="en-GB" baseline="30000" dirty="0">
                <a:highlight>
                  <a:srgbClr val="CC99FF"/>
                </a:highlight>
              </a:rPr>
              <a:t>-</a:t>
            </a:r>
            <a:r>
              <a:rPr lang="en-GB" sz="1800" dirty="0">
                <a:highlight>
                  <a:srgbClr val="CC99FF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→ 2</a:t>
            </a:r>
            <a:r>
              <a:rPr lang="en-GB" sz="1800" baseline="30000" dirty="0">
                <a:highlight>
                  <a:srgbClr val="CC99FF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en-GB" dirty="0">
              <a:highlight>
                <a:srgbClr val="CC99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97421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04488-8281-7283-FC10-D9408E306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D3FB9D-7C2F-DFAC-DF38-C333A20A1778}"/>
              </a:ext>
            </a:extLst>
          </p:cNvPr>
          <p:cNvSpPr/>
          <p:nvPr/>
        </p:nvSpPr>
        <p:spPr>
          <a:xfrm>
            <a:off x="0" y="6619874"/>
            <a:ext cx="12192000" cy="238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3DEEB70-216D-FC7A-1189-C77F6A7AD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Aptos" panose="020B0004020202020204" pitchFamily="34" charset="0"/>
              </a:rPr>
              <a:t>The Lanthanides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232A36F-90B0-683D-DCA4-203334416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59776"/>
            <a:ext cx="2743200" cy="365125"/>
          </a:xfrm>
        </p:spPr>
        <p:txBody>
          <a:bodyPr/>
          <a:lstStyle/>
          <a:p>
            <a:fld id="{E8642560-DAA9-4712-989C-7939C45044A6}" type="datetime1">
              <a:rPr lang="en-GB" smtClean="0"/>
              <a:t>15/04/2025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AAC6C02-C81E-A33B-41AD-F260312D9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6373"/>
            <a:ext cx="4114800" cy="365125"/>
          </a:xfrm>
        </p:spPr>
        <p:txBody>
          <a:bodyPr/>
          <a:lstStyle/>
          <a:p>
            <a:r>
              <a:rPr lang="en-GB" dirty="0"/>
              <a:t>Faye Rowntree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5D05C06-2154-D62E-4815-CC1C5CF4F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6373"/>
            <a:ext cx="2743200" cy="365125"/>
          </a:xfrm>
        </p:spPr>
        <p:txBody>
          <a:bodyPr/>
          <a:lstStyle/>
          <a:p>
            <a:fld id="{72B924D6-03B3-4061-945D-30339197FB32}" type="slidenum">
              <a:rPr lang="en-GB" smtClean="0"/>
              <a:t>2</a:t>
            </a:fld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328EFCB-3235-8564-8620-72661702C5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61" t="1170" r="11281" b="24933"/>
          <a:stretch/>
        </p:blipFill>
        <p:spPr>
          <a:xfrm>
            <a:off x="838198" y="1786472"/>
            <a:ext cx="7200900" cy="21456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E42A75-6634-B8BF-2CD8-E97A00727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9509" y="3691746"/>
            <a:ext cx="4698582" cy="28329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7881185-52E5-0012-2895-8838DB228FEE}"/>
              </a:ext>
            </a:extLst>
          </p:cNvPr>
          <p:cNvSpPr txBox="1"/>
          <p:nvPr/>
        </p:nvSpPr>
        <p:spPr>
          <a:xfrm>
            <a:off x="4185841" y="1456603"/>
            <a:ext cx="545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ptos" panose="020B0004020202020204" pitchFamily="34" charset="0"/>
              </a:rPr>
              <a:t>National Nuclear Data Centre (NNDC)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C92B41-6F7C-9635-5AFD-144E9BFC4A41}"/>
              </a:ext>
            </a:extLst>
          </p:cNvPr>
          <p:cNvSpPr txBox="1"/>
          <p:nvPr/>
        </p:nvSpPr>
        <p:spPr>
          <a:xfrm rot="16200000">
            <a:off x="539633" y="4102780"/>
            <a:ext cx="940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Aptos" panose="020B0004020202020204" pitchFamily="34" charset="0"/>
              </a:rPr>
              <a:t>N=82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D84AE1-F736-4109-1E8D-F4E885F58BD9}"/>
              </a:ext>
            </a:extLst>
          </p:cNvPr>
          <p:cNvSpPr txBox="1"/>
          <p:nvPr/>
        </p:nvSpPr>
        <p:spPr>
          <a:xfrm>
            <a:off x="6569535" y="3500190"/>
            <a:ext cx="84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Aptos" panose="020B0004020202020204" pitchFamily="34" charset="0"/>
              </a:rPr>
              <a:t>Z=55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E423DD-6F37-E9C2-5228-8522D53067BD}"/>
              </a:ext>
            </a:extLst>
          </p:cNvPr>
          <p:cNvSpPr/>
          <p:nvPr/>
        </p:nvSpPr>
        <p:spPr>
          <a:xfrm rot="5400000">
            <a:off x="3520482" y="874608"/>
            <a:ext cx="359960" cy="572452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56B628-78D7-5C4C-436D-111AD2281695}"/>
              </a:ext>
            </a:extLst>
          </p:cNvPr>
          <p:cNvSpPr/>
          <p:nvPr/>
        </p:nvSpPr>
        <p:spPr>
          <a:xfrm>
            <a:off x="838201" y="1779873"/>
            <a:ext cx="342900" cy="21369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B2375FE-8F33-95B8-6628-66A68BDE75B2}"/>
              </a:ext>
            </a:extLst>
          </p:cNvPr>
          <p:cNvCxnSpPr>
            <a:cxnSpLocks/>
          </p:cNvCxnSpPr>
          <p:nvPr/>
        </p:nvCxnSpPr>
        <p:spPr>
          <a:xfrm flipH="1" flipV="1">
            <a:off x="4640722" y="2355974"/>
            <a:ext cx="238126" cy="213666"/>
          </a:xfrm>
          <a:prstGeom prst="straightConnector1">
            <a:avLst/>
          </a:prstGeom>
          <a:ln w="19050"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0C5D58A-A100-4652-887B-E355DDACC7CF}"/>
              </a:ext>
            </a:extLst>
          </p:cNvPr>
          <p:cNvCxnSpPr>
            <a:cxnSpLocks/>
          </p:cNvCxnSpPr>
          <p:nvPr/>
        </p:nvCxnSpPr>
        <p:spPr>
          <a:xfrm flipH="1" flipV="1">
            <a:off x="5050812" y="2727485"/>
            <a:ext cx="238126" cy="213666"/>
          </a:xfrm>
          <a:prstGeom prst="straightConnector1">
            <a:avLst/>
          </a:prstGeom>
          <a:ln w="19050"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BC63157-7F96-FAB1-0CB2-1E8CD7489A94}"/>
              </a:ext>
            </a:extLst>
          </p:cNvPr>
          <p:cNvCxnSpPr>
            <a:cxnSpLocks/>
          </p:cNvCxnSpPr>
          <p:nvPr/>
        </p:nvCxnSpPr>
        <p:spPr>
          <a:xfrm flipH="1" flipV="1">
            <a:off x="5390045" y="3087444"/>
            <a:ext cx="238126" cy="213666"/>
          </a:xfrm>
          <a:prstGeom prst="straightConnector1">
            <a:avLst/>
          </a:prstGeom>
          <a:ln w="19050"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BCED333-757A-867B-9316-0D4E488AB135}"/>
              </a:ext>
            </a:extLst>
          </p:cNvPr>
          <p:cNvCxnSpPr>
            <a:cxnSpLocks/>
          </p:cNvCxnSpPr>
          <p:nvPr/>
        </p:nvCxnSpPr>
        <p:spPr>
          <a:xfrm flipH="1" flipV="1">
            <a:off x="5710745" y="3449553"/>
            <a:ext cx="238126" cy="213666"/>
          </a:xfrm>
          <a:prstGeom prst="straightConnector1">
            <a:avLst/>
          </a:prstGeom>
          <a:ln w="19050"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6AF4D9A-BDF9-A2C7-2DF6-8C487C243103}"/>
              </a:ext>
            </a:extLst>
          </p:cNvPr>
          <p:cNvCxnSpPr>
            <a:cxnSpLocks/>
          </p:cNvCxnSpPr>
          <p:nvPr/>
        </p:nvCxnSpPr>
        <p:spPr>
          <a:xfrm flipH="1" flipV="1">
            <a:off x="3919974" y="2355974"/>
            <a:ext cx="238126" cy="213666"/>
          </a:xfrm>
          <a:prstGeom prst="straightConnector1">
            <a:avLst/>
          </a:prstGeom>
          <a:ln w="19050"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6BC062F-775A-8F34-75B6-318A503669A1}"/>
              </a:ext>
            </a:extLst>
          </p:cNvPr>
          <p:cNvCxnSpPr>
            <a:cxnSpLocks/>
          </p:cNvCxnSpPr>
          <p:nvPr/>
        </p:nvCxnSpPr>
        <p:spPr>
          <a:xfrm flipH="1" flipV="1">
            <a:off x="4330064" y="2727485"/>
            <a:ext cx="238126" cy="213666"/>
          </a:xfrm>
          <a:prstGeom prst="straightConnector1">
            <a:avLst/>
          </a:prstGeom>
          <a:ln w="19050"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C9F7969-3609-D38A-FC49-7AF6A44AA8CA}"/>
              </a:ext>
            </a:extLst>
          </p:cNvPr>
          <p:cNvCxnSpPr>
            <a:cxnSpLocks/>
          </p:cNvCxnSpPr>
          <p:nvPr/>
        </p:nvCxnSpPr>
        <p:spPr>
          <a:xfrm flipH="1" flipV="1">
            <a:off x="4669297" y="3087444"/>
            <a:ext cx="238126" cy="213666"/>
          </a:xfrm>
          <a:prstGeom prst="straightConnector1">
            <a:avLst/>
          </a:prstGeom>
          <a:ln w="19050"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BA9F91C-798E-BDE0-A604-D76A121A725A}"/>
              </a:ext>
            </a:extLst>
          </p:cNvPr>
          <p:cNvCxnSpPr>
            <a:cxnSpLocks/>
          </p:cNvCxnSpPr>
          <p:nvPr/>
        </p:nvCxnSpPr>
        <p:spPr>
          <a:xfrm flipH="1" flipV="1">
            <a:off x="4989997" y="3449553"/>
            <a:ext cx="238126" cy="213666"/>
          </a:xfrm>
          <a:prstGeom prst="straightConnector1">
            <a:avLst/>
          </a:prstGeom>
          <a:ln w="19050"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803C1D3-986A-B5B1-D2A8-66CCAD5B500A}"/>
              </a:ext>
            </a:extLst>
          </p:cNvPr>
          <p:cNvCxnSpPr>
            <a:cxnSpLocks/>
          </p:cNvCxnSpPr>
          <p:nvPr/>
        </p:nvCxnSpPr>
        <p:spPr>
          <a:xfrm flipH="1" flipV="1">
            <a:off x="3196553" y="2353638"/>
            <a:ext cx="238126" cy="213666"/>
          </a:xfrm>
          <a:prstGeom prst="straightConnector1">
            <a:avLst/>
          </a:prstGeom>
          <a:ln w="19050"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2463D34-6100-5AF5-66C3-F78E48744ED7}"/>
              </a:ext>
            </a:extLst>
          </p:cNvPr>
          <p:cNvCxnSpPr>
            <a:cxnSpLocks/>
          </p:cNvCxnSpPr>
          <p:nvPr/>
        </p:nvCxnSpPr>
        <p:spPr>
          <a:xfrm flipH="1" flipV="1">
            <a:off x="3606643" y="2725149"/>
            <a:ext cx="238126" cy="213666"/>
          </a:xfrm>
          <a:prstGeom prst="straightConnector1">
            <a:avLst/>
          </a:prstGeom>
          <a:ln w="19050"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D09DC6A-B810-6DC0-1CE5-A9EC38DE0124}"/>
              </a:ext>
            </a:extLst>
          </p:cNvPr>
          <p:cNvCxnSpPr>
            <a:cxnSpLocks/>
          </p:cNvCxnSpPr>
          <p:nvPr/>
        </p:nvCxnSpPr>
        <p:spPr>
          <a:xfrm flipH="1" flipV="1">
            <a:off x="3945876" y="3085108"/>
            <a:ext cx="238126" cy="213666"/>
          </a:xfrm>
          <a:prstGeom prst="straightConnector1">
            <a:avLst/>
          </a:prstGeom>
          <a:ln w="19050"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963AE0B-BE01-140D-BC7F-8E6E5A33300D}"/>
              </a:ext>
            </a:extLst>
          </p:cNvPr>
          <p:cNvCxnSpPr>
            <a:cxnSpLocks/>
          </p:cNvCxnSpPr>
          <p:nvPr/>
        </p:nvCxnSpPr>
        <p:spPr>
          <a:xfrm flipH="1" flipV="1">
            <a:off x="4266576" y="3447217"/>
            <a:ext cx="238126" cy="213666"/>
          </a:xfrm>
          <a:prstGeom prst="straightConnector1">
            <a:avLst/>
          </a:prstGeom>
          <a:ln w="19050"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0A79E3A-7D64-F3AF-9697-93F2F70FB746}"/>
              </a:ext>
            </a:extLst>
          </p:cNvPr>
          <p:cNvSpPr txBox="1"/>
          <p:nvPr/>
        </p:nvSpPr>
        <p:spPr>
          <a:xfrm>
            <a:off x="1538918" y="4411081"/>
            <a:ext cx="6550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aseline="30000" dirty="0">
                <a:latin typeface="Aptos" panose="020B0004020202020204" pitchFamily="34" charset="0"/>
              </a:rPr>
              <a:t>150</a:t>
            </a:r>
            <a:r>
              <a:rPr lang="en-GB" sz="2000" dirty="0">
                <a:latin typeface="Aptos" panose="020B0004020202020204" pitchFamily="34" charset="0"/>
              </a:rPr>
              <a:t>Cs → </a:t>
            </a:r>
            <a:r>
              <a:rPr lang="en-GB" sz="2000" baseline="30000" dirty="0">
                <a:latin typeface="Aptos" panose="020B0004020202020204" pitchFamily="34" charset="0"/>
              </a:rPr>
              <a:t>150</a:t>
            </a:r>
            <a:r>
              <a:rPr lang="en-GB" sz="2000" dirty="0">
                <a:latin typeface="Aptos" panose="020B0004020202020204" pitchFamily="34" charset="0"/>
              </a:rPr>
              <a:t>Ba → </a:t>
            </a:r>
            <a:r>
              <a:rPr lang="en-GB" sz="2000" baseline="30000" dirty="0">
                <a:latin typeface="Aptos" panose="020B0004020202020204" pitchFamily="34" charset="0"/>
              </a:rPr>
              <a:t>150</a:t>
            </a:r>
            <a:r>
              <a:rPr lang="en-GB" sz="2000" dirty="0">
                <a:latin typeface="Aptos" panose="020B0004020202020204" pitchFamily="34" charset="0"/>
              </a:rPr>
              <a:t>La → </a:t>
            </a:r>
            <a:r>
              <a:rPr lang="en-GB" sz="2000" baseline="30000" dirty="0">
                <a:latin typeface="Aptos" panose="020B0004020202020204" pitchFamily="34" charset="0"/>
              </a:rPr>
              <a:t>150</a:t>
            </a:r>
            <a:r>
              <a:rPr lang="en-GB" sz="2000" dirty="0">
                <a:latin typeface="Aptos" panose="020B0004020202020204" pitchFamily="34" charset="0"/>
              </a:rPr>
              <a:t>Ce → </a:t>
            </a:r>
            <a:r>
              <a:rPr lang="en-GB" sz="2000" baseline="30000" dirty="0">
                <a:latin typeface="Aptos" panose="020B0004020202020204" pitchFamily="34" charset="0"/>
              </a:rPr>
              <a:t>150</a:t>
            </a:r>
            <a:r>
              <a:rPr lang="en-GB" sz="2000" dirty="0">
                <a:latin typeface="Aptos" panose="020B0004020202020204" pitchFamily="34" charset="0"/>
              </a:rPr>
              <a:t>Pr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CD4757-8750-E33C-F64A-91DE624BA2F9}"/>
              </a:ext>
            </a:extLst>
          </p:cNvPr>
          <p:cNvSpPr txBox="1"/>
          <p:nvPr/>
        </p:nvSpPr>
        <p:spPr>
          <a:xfrm>
            <a:off x="1528160" y="5068905"/>
            <a:ext cx="6550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aseline="30000" dirty="0">
                <a:latin typeface="Aptos" panose="020B0004020202020204" pitchFamily="34" charset="0"/>
              </a:rPr>
              <a:t>148</a:t>
            </a:r>
            <a:r>
              <a:rPr lang="en-GB" sz="2000" dirty="0">
                <a:latin typeface="Aptos" panose="020B0004020202020204" pitchFamily="34" charset="0"/>
              </a:rPr>
              <a:t>Cs →</a:t>
            </a:r>
            <a:r>
              <a:rPr lang="en-GB" sz="2000" b="1" dirty="0">
                <a:latin typeface="Aptos" panose="020B0004020202020204" pitchFamily="34" charset="0"/>
              </a:rPr>
              <a:t> </a:t>
            </a:r>
            <a:r>
              <a:rPr lang="en-GB" sz="2000" b="1" baseline="30000" dirty="0">
                <a:latin typeface="Aptos" panose="020B0004020202020204" pitchFamily="34" charset="0"/>
              </a:rPr>
              <a:t>148</a:t>
            </a:r>
            <a:r>
              <a:rPr lang="en-GB" sz="2000" b="1" dirty="0">
                <a:latin typeface="Aptos" panose="020B0004020202020204" pitchFamily="34" charset="0"/>
              </a:rPr>
              <a:t>Ba </a:t>
            </a:r>
            <a:r>
              <a:rPr lang="en-GB" sz="2000" dirty="0">
                <a:latin typeface="Aptos" panose="020B0004020202020204" pitchFamily="34" charset="0"/>
              </a:rPr>
              <a:t>→ </a:t>
            </a:r>
            <a:r>
              <a:rPr lang="en-GB" sz="2000" baseline="30000" dirty="0">
                <a:latin typeface="Aptos" panose="020B0004020202020204" pitchFamily="34" charset="0"/>
              </a:rPr>
              <a:t>148</a:t>
            </a:r>
            <a:r>
              <a:rPr lang="en-GB" sz="2000" dirty="0">
                <a:latin typeface="Aptos" panose="020B0004020202020204" pitchFamily="34" charset="0"/>
              </a:rPr>
              <a:t>La → </a:t>
            </a:r>
            <a:r>
              <a:rPr lang="en-GB" sz="2000" b="1" baseline="30000" dirty="0">
                <a:latin typeface="Aptos" panose="020B0004020202020204" pitchFamily="34" charset="0"/>
              </a:rPr>
              <a:t>148</a:t>
            </a:r>
            <a:r>
              <a:rPr lang="en-GB" sz="2000" b="1" dirty="0">
                <a:latin typeface="Aptos" panose="020B0004020202020204" pitchFamily="34" charset="0"/>
              </a:rPr>
              <a:t>Ce</a:t>
            </a:r>
            <a:r>
              <a:rPr lang="en-GB" sz="2000" dirty="0">
                <a:latin typeface="Aptos" panose="020B0004020202020204" pitchFamily="34" charset="0"/>
              </a:rPr>
              <a:t> → </a:t>
            </a:r>
            <a:r>
              <a:rPr lang="en-GB" sz="2000" baseline="30000" dirty="0">
                <a:latin typeface="Aptos" panose="020B0004020202020204" pitchFamily="34" charset="0"/>
              </a:rPr>
              <a:t>148</a:t>
            </a:r>
            <a:r>
              <a:rPr lang="en-GB" sz="2000" dirty="0">
                <a:latin typeface="Aptos" panose="020B0004020202020204" pitchFamily="34" charset="0"/>
              </a:rPr>
              <a:t>Pr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98B41A-0591-F5C8-D265-CED8E637F504}"/>
              </a:ext>
            </a:extLst>
          </p:cNvPr>
          <p:cNvSpPr txBox="1"/>
          <p:nvPr/>
        </p:nvSpPr>
        <p:spPr>
          <a:xfrm>
            <a:off x="1538918" y="5777691"/>
            <a:ext cx="6550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aseline="30000" dirty="0">
                <a:latin typeface="Aptos" panose="020B0004020202020204" pitchFamily="34" charset="0"/>
              </a:rPr>
              <a:t>148</a:t>
            </a:r>
            <a:r>
              <a:rPr lang="en-GB" sz="2000" dirty="0">
                <a:latin typeface="Aptos" panose="020B0004020202020204" pitchFamily="34" charset="0"/>
              </a:rPr>
              <a:t>Cs → </a:t>
            </a:r>
            <a:r>
              <a:rPr lang="en-GB" sz="2000" b="1" baseline="30000" dirty="0">
                <a:latin typeface="Aptos" panose="020B0004020202020204" pitchFamily="34" charset="0"/>
              </a:rPr>
              <a:t>146</a:t>
            </a:r>
            <a:r>
              <a:rPr lang="en-GB" sz="2000" b="1" dirty="0">
                <a:latin typeface="Aptos" panose="020B0004020202020204" pitchFamily="34" charset="0"/>
              </a:rPr>
              <a:t>Ba</a:t>
            </a:r>
            <a:r>
              <a:rPr lang="en-GB" sz="2000" dirty="0">
                <a:latin typeface="Aptos" panose="020B0004020202020204" pitchFamily="34" charset="0"/>
              </a:rPr>
              <a:t> → </a:t>
            </a:r>
            <a:r>
              <a:rPr lang="en-GB" sz="2000" baseline="30000" dirty="0">
                <a:latin typeface="Aptos" panose="020B0004020202020204" pitchFamily="34" charset="0"/>
              </a:rPr>
              <a:t>146</a:t>
            </a:r>
            <a:r>
              <a:rPr lang="en-GB" sz="2000" dirty="0">
                <a:latin typeface="Aptos" panose="020B0004020202020204" pitchFamily="34" charset="0"/>
              </a:rPr>
              <a:t>La → </a:t>
            </a:r>
            <a:r>
              <a:rPr lang="en-GB" sz="2000" b="1" baseline="30000" dirty="0">
                <a:latin typeface="Aptos" panose="020B0004020202020204" pitchFamily="34" charset="0"/>
              </a:rPr>
              <a:t>146</a:t>
            </a:r>
            <a:r>
              <a:rPr lang="en-GB" sz="2000" b="1" dirty="0">
                <a:latin typeface="Aptos" panose="020B0004020202020204" pitchFamily="34" charset="0"/>
              </a:rPr>
              <a:t>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B1A144-7C92-80C1-48A6-FFCC54471137}"/>
              </a:ext>
            </a:extLst>
          </p:cNvPr>
          <p:cNvSpPr txBox="1"/>
          <p:nvPr/>
        </p:nvSpPr>
        <p:spPr>
          <a:xfrm>
            <a:off x="1606615" y="4665344"/>
            <a:ext cx="6550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tos" panose="020B0004020202020204" pitchFamily="34" charset="0"/>
              </a:rPr>
              <a:t>80.8ms      258ms         0.51s           6.05s          6.19s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0CFABB-46DA-A9A4-D143-0F0991C641F1}"/>
              </a:ext>
            </a:extLst>
          </p:cNvPr>
          <p:cNvSpPr txBox="1"/>
          <p:nvPr/>
        </p:nvSpPr>
        <p:spPr>
          <a:xfrm>
            <a:off x="1581724" y="5330588"/>
            <a:ext cx="6550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tos" panose="020B0004020202020204" pitchFamily="34" charset="0"/>
              </a:rPr>
              <a:t>151ms       </a:t>
            </a:r>
            <a:r>
              <a:rPr lang="en-GB" sz="1400" b="1" dirty="0">
                <a:latin typeface="Aptos" panose="020B0004020202020204" pitchFamily="34" charset="0"/>
              </a:rPr>
              <a:t>619ms</a:t>
            </a:r>
            <a:r>
              <a:rPr lang="en-GB" sz="1400" dirty="0">
                <a:latin typeface="Aptos" panose="020B0004020202020204" pitchFamily="34" charset="0"/>
              </a:rPr>
              <a:t>         1.411s          </a:t>
            </a:r>
            <a:r>
              <a:rPr lang="en-GB" sz="1400" b="1" dirty="0">
                <a:latin typeface="Aptos" panose="020B0004020202020204" pitchFamily="34" charset="0"/>
              </a:rPr>
              <a:t> 56.8s       </a:t>
            </a:r>
            <a:r>
              <a:rPr lang="en-GB" sz="1400" dirty="0">
                <a:latin typeface="Aptos" panose="020B0004020202020204" pitchFamily="34" charset="0"/>
              </a:rPr>
              <a:t>2.29m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4D5981-B6F3-73F7-F518-74B8068A5CB5}"/>
              </a:ext>
            </a:extLst>
          </p:cNvPr>
          <p:cNvSpPr txBox="1"/>
          <p:nvPr/>
        </p:nvSpPr>
        <p:spPr>
          <a:xfrm>
            <a:off x="1581724" y="6021690"/>
            <a:ext cx="6550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tos" panose="020B0004020202020204" pitchFamily="34" charset="0"/>
              </a:rPr>
              <a:t>322ms        </a:t>
            </a:r>
            <a:r>
              <a:rPr lang="en-GB" sz="1400" b="1" dirty="0">
                <a:latin typeface="Aptos" panose="020B0004020202020204" pitchFamily="34" charset="0"/>
              </a:rPr>
              <a:t>2.16s</a:t>
            </a:r>
            <a:r>
              <a:rPr lang="en-GB" sz="1400" dirty="0">
                <a:latin typeface="Aptos" panose="020B0004020202020204" pitchFamily="34" charset="0"/>
              </a:rPr>
              <a:t>             6.1s          </a:t>
            </a:r>
            <a:r>
              <a:rPr lang="en-GB" sz="1400" b="1" dirty="0">
                <a:latin typeface="Aptos" panose="020B0004020202020204" pitchFamily="34" charset="0"/>
              </a:rPr>
              <a:t>13.22m</a:t>
            </a:r>
          </a:p>
        </p:txBody>
      </p:sp>
    </p:spTree>
    <p:extLst>
      <p:ext uri="{BB962C8B-B14F-4D97-AF65-F5344CB8AC3E}">
        <p14:creationId xmlns:p14="http://schemas.microsoft.com/office/powerpoint/2010/main" val="368289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5CB3A-67FE-D4AA-C206-46D8B8144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graph&#10;&#10;AI-generated content may be incorrect.">
            <a:extLst>
              <a:ext uri="{FF2B5EF4-FFF2-40B4-BE49-F238E27FC236}">
                <a16:creationId xmlns:a16="http://schemas.microsoft.com/office/drawing/2014/main" id="{9268C57F-F1A4-1767-ECB1-129A6BF10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" t="10800" r="4141" b="1790"/>
          <a:stretch/>
        </p:blipFill>
        <p:spPr>
          <a:xfrm>
            <a:off x="1044707" y="1447561"/>
            <a:ext cx="10258252" cy="47077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5CF47A-5EFC-7F53-8F42-3A6A0D7D166D}"/>
              </a:ext>
            </a:extLst>
          </p:cNvPr>
          <p:cNvSpPr/>
          <p:nvPr/>
        </p:nvSpPr>
        <p:spPr>
          <a:xfrm>
            <a:off x="0" y="6619874"/>
            <a:ext cx="12192000" cy="238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32AFE6D5-604B-E342-E835-879333C7D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Aptos" panose="020B0004020202020204" pitchFamily="34" charset="0"/>
              </a:rPr>
              <a:t>Future Work: </a:t>
            </a:r>
            <a:r>
              <a:rPr lang="en-GB" sz="4800" baseline="30000" dirty="0">
                <a:latin typeface="Aptos" panose="020B0004020202020204" pitchFamily="34" charset="0"/>
              </a:rPr>
              <a:t>146</a:t>
            </a:r>
            <a:r>
              <a:rPr lang="en-GB" sz="4800" dirty="0">
                <a:latin typeface="Aptos" panose="020B0004020202020204" pitchFamily="34" charset="0"/>
              </a:rPr>
              <a:t>Ce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7B470BD-A5EE-41CA-7155-42C0ECC6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59776"/>
            <a:ext cx="2743200" cy="365125"/>
          </a:xfrm>
        </p:spPr>
        <p:txBody>
          <a:bodyPr/>
          <a:lstStyle/>
          <a:p>
            <a:fld id="{E8642560-DAA9-4712-989C-7939C45044A6}" type="datetime1">
              <a:rPr lang="en-GB" smtClean="0"/>
              <a:t>15/04/2025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A3A6B21-9B3C-4B4E-72EB-217ED2303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6373"/>
            <a:ext cx="4114800" cy="365125"/>
          </a:xfrm>
        </p:spPr>
        <p:txBody>
          <a:bodyPr/>
          <a:lstStyle/>
          <a:p>
            <a:r>
              <a:rPr lang="en-GB" dirty="0"/>
              <a:t>Faye Rowntree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967B26-38C4-27E4-1B71-5B01576AF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6373"/>
            <a:ext cx="2743200" cy="365125"/>
          </a:xfrm>
        </p:spPr>
        <p:txBody>
          <a:bodyPr/>
          <a:lstStyle/>
          <a:p>
            <a:fld id="{72B924D6-03B3-4061-945D-30339197FB32}" type="slidenum">
              <a:rPr lang="en-GB" smtClean="0"/>
              <a:t>20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CBBD76-7555-451F-15C7-A8DB0E2A9213}"/>
              </a:ext>
            </a:extLst>
          </p:cNvPr>
          <p:cNvSpPr txBox="1"/>
          <p:nvPr/>
        </p:nvSpPr>
        <p:spPr>
          <a:xfrm>
            <a:off x="9851571" y="6155291"/>
            <a:ext cx="1937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ptos" panose="020B0004020202020204" pitchFamily="34" charset="0"/>
              </a:rPr>
              <a:t>Energy /keV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7E58F1-3BF9-FEE4-7B2D-F82683EA9B43}"/>
              </a:ext>
            </a:extLst>
          </p:cNvPr>
          <p:cNvSpPr txBox="1"/>
          <p:nvPr/>
        </p:nvSpPr>
        <p:spPr>
          <a:xfrm rot="16200000">
            <a:off x="443727" y="1702851"/>
            <a:ext cx="952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ptos" panose="020B0004020202020204" pitchFamily="34" charset="0"/>
              </a:rPr>
              <a:t>Counts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068EB4-AD55-375E-C29B-DE59D5025AA2}"/>
              </a:ext>
            </a:extLst>
          </p:cNvPr>
          <p:cNvSpPr txBox="1"/>
          <p:nvPr/>
        </p:nvSpPr>
        <p:spPr>
          <a:xfrm>
            <a:off x="6527779" y="4385424"/>
            <a:ext cx="191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666 keV, </a:t>
            </a:r>
            <a:r>
              <a:rPr lang="en-GB" dirty="0">
                <a:highlight>
                  <a:srgbClr val="FFFF71"/>
                </a:highlight>
              </a:rPr>
              <a:t>1</a:t>
            </a:r>
            <a:r>
              <a:rPr lang="en-GB" baseline="30000" dirty="0">
                <a:highlight>
                  <a:srgbClr val="FFFF71"/>
                </a:highlight>
              </a:rPr>
              <a:t>-</a:t>
            </a:r>
            <a:r>
              <a:rPr lang="en-GB" sz="1800" dirty="0">
                <a:highlight>
                  <a:srgbClr val="FFFF71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→ 2</a:t>
            </a:r>
            <a:r>
              <a:rPr lang="en-GB" sz="1800" baseline="30000" dirty="0">
                <a:highlight>
                  <a:srgbClr val="FFFF71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en-GB" dirty="0">
              <a:highlight>
                <a:srgbClr val="FFFF71"/>
              </a:highligh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5BC702-C5FA-88C6-AD10-A155770114E1}"/>
              </a:ext>
            </a:extLst>
          </p:cNvPr>
          <p:cNvSpPr/>
          <p:nvPr/>
        </p:nvSpPr>
        <p:spPr>
          <a:xfrm>
            <a:off x="7715250" y="4885418"/>
            <a:ext cx="369506" cy="1069067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D54ABA-C9DA-85AA-E7A1-0CE44A08530D}"/>
              </a:ext>
            </a:extLst>
          </p:cNvPr>
          <p:cNvSpPr txBox="1"/>
          <p:nvPr/>
        </p:nvSpPr>
        <p:spPr>
          <a:xfrm>
            <a:off x="5215890" y="3968466"/>
            <a:ext cx="191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410 keV, </a:t>
            </a:r>
            <a:r>
              <a:rPr lang="en-GB" dirty="0">
                <a:highlight>
                  <a:srgbClr val="FF00FF"/>
                </a:highlight>
              </a:rPr>
              <a:t>4</a:t>
            </a:r>
            <a:r>
              <a:rPr lang="en-GB" baseline="30000" dirty="0">
                <a:highlight>
                  <a:srgbClr val="FF00FF"/>
                </a:highlight>
              </a:rPr>
              <a:t>+</a:t>
            </a:r>
            <a:r>
              <a:rPr lang="en-GB" sz="1800" dirty="0">
                <a:highlight>
                  <a:srgbClr val="FF00FF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→ 2</a:t>
            </a:r>
            <a:r>
              <a:rPr lang="en-GB" sz="1800" baseline="30000" dirty="0">
                <a:highlight>
                  <a:srgbClr val="FF00FF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en-GB" dirty="0">
              <a:highlight>
                <a:srgbClr val="FF00FF"/>
              </a:highligh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C87345-1B1D-F40B-DA92-EB95FC24F5B0}"/>
              </a:ext>
            </a:extLst>
          </p:cNvPr>
          <p:cNvSpPr/>
          <p:nvPr/>
        </p:nvSpPr>
        <p:spPr>
          <a:xfrm>
            <a:off x="4232493" y="4172916"/>
            <a:ext cx="186681" cy="1781570"/>
          </a:xfrm>
          <a:prstGeom prst="rect">
            <a:avLst/>
          </a:prstGeom>
          <a:solidFill>
            <a:srgbClr val="00CCFF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C4D3AD-E857-37D1-D5E9-5D2B207DA97E}"/>
              </a:ext>
            </a:extLst>
          </p:cNvPr>
          <p:cNvSpPr txBox="1"/>
          <p:nvPr/>
        </p:nvSpPr>
        <p:spPr>
          <a:xfrm>
            <a:off x="4171039" y="3682834"/>
            <a:ext cx="191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292 keV, </a:t>
            </a:r>
            <a:r>
              <a:rPr lang="en-GB" dirty="0">
                <a:highlight>
                  <a:srgbClr val="00CCFF"/>
                </a:highlight>
              </a:rPr>
              <a:t>3</a:t>
            </a:r>
            <a:r>
              <a:rPr lang="en-GB" baseline="30000" dirty="0">
                <a:highlight>
                  <a:srgbClr val="00CCFF"/>
                </a:highlight>
              </a:rPr>
              <a:t>-</a:t>
            </a:r>
            <a:r>
              <a:rPr lang="en-GB" sz="1800" dirty="0">
                <a:highlight>
                  <a:srgbClr val="00CCFF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→ 4</a:t>
            </a:r>
            <a:r>
              <a:rPr lang="en-GB" sz="1800" baseline="30000" dirty="0">
                <a:highlight>
                  <a:srgbClr val="00CCFF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en-GB" dirty="0">
              <a:highlight>
                <a:srgbClr val="00CCFF"/>
              </a:highligh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1ADD14-0AAA-0715-3DDD-491086072F27}"/>
              </a:ext>
            </a:extLst>
          </p:cNvPr>
          <p:cNvSpPr/>
          <p:nvPr/>
        </p:nvSpPr>
        <p:spPr>
          <a:xfrm>
            <a:off x="8074159" y="4905375"/>
            <a:ext cx="369506" cy="1069066"/>
          </a:xfrm>
          <a:prstGeom prst="rect">
            <a:avLst/>
          </a:prstGeom>
          <a:solidFill>
            <a:schemeClr val="accent4">
              <a:lumMod val="7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489D71-94C8-FB47-A407-46C247BA1FB7}"/>
              </a:ext>
            </a:extLst>
          </p:cNvPr>
          <p:cNvSpPr txBox="1"/>
          <p:nvPr/>
        </p:nvSpPr>
        <p:spPr>
          <a:xfrm>
            <a:off x="8074159" y="4575874"/>
            <a:ext cx="191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640 keV, </a:t>
            </a:r>
            <a:r>
              <a:rPr lang="en-GB" dirty="0">
                <a:highlight>
                  <a:srgbClr val="CC99FF"/>
                </a:highlight>
              </a:rPr>
              <a:t>3</a:t>
            </a:r>
            <a:r>
              <a:rPr lang="en-GB" baseline="30000" dirty="0">
                <a:highlight>
                  <a:srgbClr val="CC99FF"/>
                </a:highlight>
              </a:rPr>
              <a:t>-</a:t>
            </a:r>
            <a:r>
              <a:rPr lang="en-GB" sz="1800" dirty="0">
                <a:highlight>
                  <a:srgbClr val="CC99FF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→ 2</a:t>
            </a:r>
            <a:r>
              <a:rPr lang="en-GB" sz="1800" baseline="30000" dirty="0">
                <a:highlight>
                  <a:srgbClr val="CC99FF"/>
                </a:highlight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en-GB" dirty="0">
              <a:highlight>
                <a:srgbClr val="CC99FF"/>
              </a:highligh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BCEA68-E76C-2B8B-4A21-3912D1489272}"/>
              </a:ext>
            </a:extLst>
          </p:cNvPr>
          <p:cNvSpPr/>
          <p:nvPr/>
        </p:nvSpPr>
        <p:spPr>
          <a:xfrm>
            <a:off x="5308898" y="4332084"/>
            <a:ext cx="275473" cy="1615044"/>
          </a:xfrm>
          <a:prstGeom prst="rect">
            <a:avLst/>
          </a:prstGeom>
          <a:solidFill>
            <a:srgbClr val="FF669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707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D467F-79D4-1800-DC7A-F826591CE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866B8D-EC9D-C0B7-2804-18D5FCD3DDA1}"/>
              </a:ext>
            </a:extLst>
          </p:cNvPr>
          <p:cNvSpPr/>
          <p:nvPr/>
        </p:nvSpPr>
        <p:spPr>
          <a:xfrm>
            <a:off x="0" y="6619874"/>
            <a:ext cx="12192000" cy="238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28C85D1-C2C2-AFDB-101D-C01B3670A3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59776"/>
            <a:ext cx="2743200" cy="365125"/>
          </a:xfrm>
        </p:spPr>
        <p:txBody>
          <a:bodyPr/>
          <a:lstStyle/>
          <a:p>
            <a:fld id="{E8642560-DAA9-4712-989C-7939C45044A6}" type="datetime1">
              <a:rPr lang="en-GB" smtClean="0"/>
              <a:t>15/04/2025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4B5C615-4751-CD0C-7A02-F2424076E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6373"/>
            <a:ext cx="4114800" cy="365125"/>
          </a:xfrm>
        </p:spPr>
        <p:txBody>
          <a:bodyPr/>
          <a:lstStyle/>
          <a:p>
            <a:r>
              <a:rPr lang="en-GB" dirty="0"/>
              <a:t>Faye Rowntree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F8F0FE0-5AEB-870C-432D-8BC890204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6373"/>
            <a:ext cx="2743200" cy="365125"/>
          </a:xfrm>
        </p:spPr>
        <p:txBody>
          <a:bodyPr/>
          <a:lstStyle/>
          <a:p>
            <a:fld id="{72B924D6-03B3-4061-945D-30339197FB32}" type="slidenum">
              <a:rPr lang="en-GB" smtClean="0"/>
              <a:t>21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210869-F0FD-930F-4EF8-8DF2E7E2AAB7}"/>
              </a:ext>
            </a:extLst>
          </p:cNvPr>
          <p:cNvSpPr txBox="1"/>
          <p:nvPr/>
        </p:nvSpPr>
        <p:spPr>
          <a:xfrm>
            <a:off x="1676400" y="829776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tos" panose="020B0004020202020204" pitchFamily="34" charset="0"/>
              </a:rPr>
              <a:t>Thank you to my collaborators</a:t>
            </a:r>
          </a:p>
        </p:txBody>
      </p:sp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5B8C5F81-BE82-AC6E-57B3-55A3B9974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683" y="5535026"/>
            <a:ext cx="3124200" cy="8030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EDB3DC-FEAB-98BF-B680-B006EC8EDD06}"/>
              </a:ext>
            </a:extLst>
          </p:cNvPr>
          <p:cNvSpPr txBox="1"/>
          <p:nvPr/>
        </p:nvSpPr>
        <p:spPr>
          <a:xfrm>
            <a:off x="1630689" y="1534686"/>
            <a:ext cx="235823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L. Gaffney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1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J. Ojala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1</a:t>
            </a:r>
            <a:endParaRPr lang="en-GB" sz="16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M. M. Satrazani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1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P. Spagnoletti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1</a:t>
            </a:r>
            <a:endParaRPr lang="en-GB" sz="16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F. Ali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2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C. Andreoiu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3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N. Bernier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4,5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M. Bowry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4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S. S. Bhattacharjee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4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R. Cabellero-Folch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4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R. Coleman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2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A. Diaz Varela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2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F. H. Garcia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3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A. B. Garnsworthy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4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G. Grinyer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6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M. P. Hladun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6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J. Keatings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7</a:t>
            </a:r>
            <a:endParaRPr lang="en-GB" sz="16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E6EBB1-9F10-0EC6-26DA-963383F65340}"/>
              </a:ext>
            </a:extLst>
          </p:cNvPr>
          <p:cNvSpPr txBox="1"/>
          <p:nvPr/>
        </p:nvSpPr>
        <p:spPr>
          <a:xfrm>
            <a:off x="4585496" y="1534686"/>
            <a:ext cx="2358229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R. Lefleur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2</a:t>
            </a:r>
            <a:endParaRPr lang="en-GB" sz="16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B. K. Luna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8</a:t>
            </a:r>
            <a:endParaRPr lang="en-GB" sz="16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K. Mashtakov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7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J. L. Mitchell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6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B. C. </a:t>
            </a:r>
            <a:r>
              <a:rPr lang="en-GB" sz="1600" dirty="0" err="1">
                <a:latin typeface="Aptos" panose="020B0004020202020204" pitchFamily="34" charset="0"/>
                <a:cs typeface="Times New Roman" panose="02020603050405020304" pitchFamily="18" charset="0"/>
              </a:rPr>
              <a:t>Olaizola</a:t>
            </a:r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 Mampaso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4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C. Petrache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9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A. J. Radich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2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M. M. Rajabali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8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Y. Saito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4,5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L. Sexton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4,10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J. P. Siuryte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4,10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J. Smallcombe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4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J. F. Smith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7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C. Svensson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2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E. Timakova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4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K. Whitmore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3</a:t>
            </a:r>
          </a:p>
          <a:p>
            <a:r>
              <a:rPr lang="en-GB" sz="1600" dirty="0">
                <a:latin typeface="Aptos" panose="020B0004020202020204" pitchFamily="34" charset="0"/>
                <a:cs typeface="Times New Roman" panose="02020603050405020304" pitchFamily="18" charset="0"/>
              </a:rPr>
              <a:t>D. Yates</a:t>
            </a:r>
            <a:r>
              <a:rPr lang="en-GB" sz="16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4,5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E2E2C5-7CE7-EDFB-3234-FD850249FA40}"/>
              </a:ext>
            </a:extLst>
          </p:cNvPr>
          <p:cNvSpPr txBox="1"/>
          <p:nvPr/>
        </p:nvSpPr>
        <p:spPr>
          <a:xfrm>
            <a:off x="7857542" y="1767006"/>
            <a:ext cx="3546581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i="1" dirty="0">
                <a:latin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en-GB" sz="1400" i="1" dirty="0">
                <a:latin typeface="Aptos" panose="020B0004020202020204" pitchFamily="34" charset="0"/>
                <a:cs typeface="Times New Roman" panose="02020603050405020304" pitchFamily="18" charset="0"/>
              </a:rPr>
              <a:t> University of Liverpool, Liverpool, UK</a:t>
            </a:r>
          </a:p>
          <a:p>
            <a:r>
              <a:rPr lang="en-GB" sz="1400" b="1" i="1" dirty="0">
                <a:latin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en-GB" sz="1400" i="1" dirty="0">
                <a:latin typeface="Aptos" panose="020B0004020202020204" pitchFamily="34" charset="0"/>
                <a:cs typeface="Times New Roman" panose="02020603050405020304" pitchFamily="18" charset="0"/>
              </a:rPr>
              <a:t> University of Guelph, Guelph, Canada</a:t>
            </a:r>
          </a:p>
          <a:p>
            <a:r>
              <a:rPr lang="en-GB" sz="1400" b="1" i="1" dirty="0">
                <a:latin typeface="Aptos" panose="020B0004020202020204" pitchFamily="34" charset="0"/>
                <a:cs typeface="Times New Roman" panose="02020603050405020304" pitchFamily="18" charset="0"/>
              </a:rPr>
              <a:t>3</a:t>
            </a:r>
            <a:r>
              <a:rPr lang="en-GB" sz="1400" i="1" dirty="0">
                <a:latin typeface="Aptos" panose="020B0004020202020204" pitchFamily="34" charset="0"/>
                <a:cs typeface="Times New Roman" panose="02020603050405020304" pitchFamily="18" charset="0"/>
              </a:rPr>
              <a:t> Simon Fraser University, Vancouver, Canada</a:t>
            </a:r>
          </a:p>
          <a:p>
            <a:r>
              <a:rPr lang="en-GB" sz="1400" b="1" i="1" dirty="0">
                <a:latin typeface="Aptos" panose="020B0004020202020204" pitchFamily="34" charset="0"/>
                <a:cs typeface="Times New Roman" panose="02020603050405020304" pitchFamily="18" charset="0"/>
              </a:rPr>
              <a:t>4</a:t>
            </a:r>
            <a:r>
              <a:rPr lang="en-GB" sz="1400" i="1" dirty="0">
                <a:latin typeface="Aptos" panose="020B0004020202020204" pitchFamily="34" charset="0"/>
                <a:cs typeface="Times New Roman" panose="02020603050405020304" pitchFamily="18" charset="0"/>
              </a:rPr>
              <a:t> TRIUMF, University of British Columbia, Vancouver, Canada</a:t>
            </a:r>
          </a:p>
          <a:p>
            <a:r>
              <a:rPr lang="en-GB" sz="1400" b="1" i="1" dirty="0">
                <a:latin typeface="Aptos" panose="020B0004020202020204" pitchFamily="34" charset="0"/>
                <a:cs typeface="Times New Roman" panose="02020603050405020304" pitchFamily="18" charset="0"/>
              </a:rPr>
              <a:t>5</a:t>
            </a:r>
            <a:r>
              <a:rPr lang="en-GB" sz="1400" i="1" dirty="0">
                <a:latin typeface="Aptos" panose="020B0004020202020204" pitchFamily="34" charset="0"/>
                <a:cs typeface="Times New Roman" panose="02020603050405020304" pitchFamily="18" charset="0"/>
              </a:rPr>
              <a:t> University of British Columbia, Vancouver, Canada</a:t>
            </a:r>
          </a:p>
          <a:p>
            <a:r>
              <a:rPr lang="en-GB" sz="1400" b="1" i="1" dirty="0">
                <a:latin typeface="Aptos" panose="020B0004020202020204" pitchFamily="34" charset="0"/>
                <a:cs typeface="Times New Roman" panose="02020603050405020304" pitchFamily="18" charset="0"/>
              </a:rPr>
              <a:t>6</a:t>
            </a:r>
            <a:r>
              <a:rPr lang="en-GB" sz="1400" i="1" dirty="0">
                <a:latin typeface="Aptos" panose="020B0004020202020204" pitchFamily="34" charset="0"/>
                <a:cs typeface="Times New Roman" panose="02020603050405020304" pitchFamily="18" charset="0"/>
              </a:rPr>
              <a:t> University of Regina, Regina, Canada</a:t>
            </a:r>
          </a:p>
          <a:p>
            <a:r>
              <a:rPr lang="en-GB" sz="1400" b="1" i="1" dirty="0">
                <a:latin typeface="Aptos" panose="020B0004020202020204" pitchFamily="34" charset="0"/>
                <a:cs typeface="Times New Roman" panose="02020603050405020304" pitchFamily="18" charset="0"/>
              </a:rPr>
              <a:t>7</a:t>
            </a:r>
            <a:r>
              <a:rPr lang="en-GB" sz="1400" i="1" dirty="0">
                <a:latin typeface="Aptos" panose="020B0004020202020204" pitchFamily="34" charset="0"/>
                <a:cs typeface="Times New Roman" panose="02020603050405020304" pitchFamily="18" charset="0"/>
              </a:rPr>
              <a:t> University of the West of Scotland, Glasgow, UK</a:t>
            </a:r>
          </a:p>
          <a:p>
            <a:r>
              <a:rPr lang="en-GB" sz="1400" b="1" i="1" dirty="0">
                <a:latin typeface="Aptos" panose="020B0004020202020204" pitchFamily="34" charset="0"/>
                <a:cs typeface="Times New Roman" panose="02020603050405020304" pitchFamily="18" charset="0"/>
              </a:rPr>
              <a:t>8</a:t>
            </a:r>
            <a:r>
              <a:rPr lang="en-GB" sz="1400" i="1" dirty="0">
                <a:latin typeface="Aptos" panose="020B0004020202020204" pitchFamily="34" charset="0"/>
                <a:cs typeface="Times New Roman" panose="02020603050405020304" pitchFamily="18" charset="0"/>
              </a:rPr>
              <a:t> Tennessee Technological University, Cookeville, Tennessee, USA</a:t>
            </a:r>
          </a:p>
          <a:p>
            <a:r>
              <a:rPr lang="en-GB" sz="1400" b="1" i="1" dirty="0">
                <a:latin typeface="Aptos" panose="020B0004020202020204" pitchFamily="34" charset="0"/>
                <a:cs typeface="Times New Roman" panose="02020603050405020304" pitchFamily="18" charset="0"/>
              </a:rPr>
              <a:t>9</a:t>
            </a:r>
            <a:r>
              <a:rPr lang="en-GB" sz="1400" i="1" dirty="0">
                <a:latin typeface="Aptos" panose="020B0004020202020204" pitchFamily="34" charset="0"/>
                <a:cs typeface="Times New Roman" panose="02020603050405020304" pitchFamily="18" charset="0"/>
              </a:rPr>
              <a:t> Paris-</a:t>
            </a:r>
            <a:r>
              <a:rPr lang="en-GB" sz="1400" i="1" dirty="0" err="1">
                <a:latin typeface="Aptos" panose="020B0004020202020204" pitchFamily="34" charset="0"/>
                <a:cs typeface="Times New Roman" panose="02020603050405020304" pitchFamily="18" charset="0"/>
              </a:rPr>
              <a:t>Saclay</a:t>
            </a:r>
            <a:r>
              <a:rPr lang="en-GB" sz="1400" i="1" dirty="0">
                <a:latin typeface="Aptos" panose="020B0004020202020204" pitchFamily="34" charset="0"/>
                <a:cs typeface="Times New Roman" panose="02020603050405020304" pitchFamily="18" charset="0"/>
              </a:rPr>
              <a:t> University, Paris, France</a:t>
            </a:r>
          </a:p>
          <a:p>
            <a:r>
              <a:rPr lang="en-GB" sz="1400" b="1" i="1" dirty="0">
                <a:latin typeface="Aptos" panose="020B0004020202020204" pitchFamily="34" charset="0"/>
                <a:cs typeface="Times New Roman" panose="02020603050405020304" pitchFamily="18" charset="0"/>
              </a:rPr>
              <a:t>10</a:t>
            </a:r>
            <a:r>
              <a:rPr lang="en-GB" sz="1400" i="1" dirty="0">
                <a:latin typeface="Aptos" panose="020B0004020202020204" pitchFamily="34" charset="0"/>
                <a:cs typeface="Times New Roman" panose="02020603050405020304" pitchFamily="18" charset="0"/>
              </a:rPr>
              <a:t> University of Surrey, Guildford, UK</a:t>
            </a:r>
          </a:p>
        </p:txBody>
      </p:sp>
    </p:spTree>
    <p:extLst>
      <p:ext uri="{BB962C8B-B14F-4D97-AF65-F5344CB8AC3E}">
        <p14:creationId xmlns:p14="http://schemas.microsoft.com/office/powerpoint/2010/main" val="2534857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FC8C0-A992-5C8D-7056-12F8A7274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DC1CF4-D514-524A-0DD1-6AC34EB66513}"/>
              </a:ext>
            </a:extLst>
          </p:cNvPr>
          <p:cNvSpPr/>
          <p:nvPr/>
        </p:nvSpPr>
        <p:spPr>
          <a:xfrm>
            <a:off x="0" y="6619874"/>
            <a:ext cx="12192000" cy="238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2D47032-9DCC-24A8-DEB1-24B96970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Aptos" panose="020B0004020202020204" pitchFamily="34" charset="0"/>
              </a:rPr>
              <a:t>Octupole Deformation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EC46610-257D-B780-2E46-0FA22B6076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59776"/>
            <a:ext cx="2743200" cy="365125"/>
          </a:xfrm>
        </p:spPr>
        <p:txBody>
          <a:bodyPr/>
          <a:lstStyle/>
          <a:p>
            <a:fld id="{E8642560-DAA9-4712-989C-7939C45044A6}" type="datetime1">
              <a:rPr lang="en-GB" smtClean="0"/>
              <a:t>15/04/2025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F3778EF-239D-49F2-70DE-C4E9C7B45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6373"/>
            <a:ext cx="4114800" cy="365125"/>
          </a:xfrm>
        </p:spPr>
        <p:txBody>
          <a:bodyPr/>
          <a:lstStyle/>
          <a:p>
            <a:r>
              <a:rPr lang="en-GB" dirty="0"/>
              <a:t>Faye Rowntree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2AC9433-9F66-2813-F73F-500C6D5E9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6373"/>
            <a:ext cx="2743200" cy="365125"/>
          </a:xfrm>
        </p:spPr>
        <p:txBody>
          <a:bodyPr/>
          <a:lstStyle/>
          <a:p>
            <a:fld id="{72B924D6-03B3-4061-945D-30339197FB32}" type="slidenum">
              <a:rPr lang="en-GB" smtClean="0"/>
              <a:t>3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8E9A09-F224-A9A2-18DB-F9BD7D7E106D}"/>
              </a:ext>
            </a:extLst>
          </p:cNvPr>
          <p:cNvSpPr txBox="1"/>
          <p:nvPr/>
        </p:nvSpPr>
        <p:spPr>
          <a:xfrm>
            <a:off x="838200" y="1690688"/>
            <a:ext cx="411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tos" panose="020B0004020202020204" pitchFamily="34" charset="0"/>
              </a:rPr>
              <a:t>-previously seen in the neutron-rich actinides</a:t>
            </a:r>
          </a:p>
          <a:p>
            <a:endParaRPr lang="en-GB" sz="2400" dirty="0">
              <a:latin typeface="Aptos" panose="020B0004020202020204" pitchFamily="34" charset="0"/>
            </a:endParaRPr>
          </a:p>
          <a:p>
            <a:r>
              <a:rPr lang="en-GB" sz="2400" dirty="0">
                <a:latin typeface="Aptos" panose="020B0004020202020204" pitchFamily="34" charset="0"/>
              </a:rPr>
              <a:t>-separation of centre of mass and centre of charge</a:t>
            </a:r>
          </a:p>
          <a:p>
            <a:endParaRPr lang="en-GB" sz="2400" dirty="0">
              <a:latin typeface="Aptos" panose="020B0004020202020204" pitchFamily="34" charset="0"/>
            </a:endParaRPr>
          </a:p>
          <a:p>
            <a:r>
              <a:rPr lang="en-GB" sz="2400" dirty="0">
                <a:latin typeface="Aptos" panose="020B0004020202020204" pitchFamily="34" charset="0"/>
              </a:rPr>
              <a:t>-creates an enhanced dipole moment</a:t>
            </a:r>
          </a:p>
        </p:txBody>
      </p:sp>
      <p:pic>
        <p:nvPicPr>
          <p:cNvPr id="7" name="Picture 6" descr="A comparison of a diagram of a color spectrum&#10;&#10;AI-generated content may be incorrect.">
            <a:extLst>
              <a:ext uri="{FF2B5EF4-FFF2-40B4-BE49-F238E27FC236}">
                <a16:creationId xmlns:a16="http://schemas.microsoft.com/office/drawing/2014/main" id="{2F96B68C-7F27-7E0C-AD77-1F2CA8CE5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42" y="1450932"/>
            <a:ext cx="6524625" cy="3200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2CB29A-4357-9D50-795C-C94E7E0C9764}"/>
              </a:ext>
            </a:extLst>
          </p:cNvPr>
          <p:cNvSpPr txBox="1"/>
          <p:nvPr/>
        </p:nvSpPr>
        <p:spPr>
          <a:xfrm>
            <a:off x="5426015" y="4651332"/>
            <a:ext cx="6265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>
                <a:solidFill>
                  <a:srgbClr val="222222"/>
                </a:solidFill>
                <a:effectLst/>
                <a:latin typeface="-apple-system"/>
              </a:rPr>
              <a:t>Gaffney, L., Butler, P., Scheck, M. </a:t>
            </a:r>
            <a:r>
              <a:rPr lang="en-GB" b="0" i="1" dirty="0">
                <a:solidFill>
                  <a:srgbClr val="222222"/>
                </a:solidFill>
                <a:effectLst/>
                <a:latin typeface="-apple-system"/>
              </a:rPr>
              <a:t>et al,</a:t>
            </a:r>
            <a:r>
              <a:rPr lang="en-GB" b="0" i="0" dirty="0"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lang="en-GB" b="0" i="1" dirty="0">
                <a:solidFill>
                  <a:srgbClr val="222222"/>
                </a:solidFill>
                <a:effectLst/>
                <a:latin typeface="-apple-system"/>
              </a:rPr>
              <a:t>Nature</a:t>
            </a:r>
            <a:r>
              <a:rPr lang="en-GB" b="0" i="0" dirty="0"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lang="en-GB" b="1" i="0" dirty="0">
                <a:solidFill>
                  <a:srgbClr val="222222"/>
                </a:solidFill>
                <a:effectLst/>
                <a:latin typeface="-apple-system"/>
              </a:rPr>
              <a:t>497</a:t>
            </a:r>
            <a:r>
              <a:rPr lang="en-GB" b="0" i="0" dirty="0">
                <a:solidFill>
                  <a:srgbClr val="222222"/>
                </a:solidFill>
                <a:effectLst/>
                <a:latin typeface="-apple-system"/>
              </a:rPr>
              <a:t>, 199–204 (2013)</a:t>
            </a:r>
            <a:endParaRPr lang="en-GB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378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C75FE-0D67-8C63-96C1-6468B4DCC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F2A0EA-C7A1-9EAB-D166-8E8407CC2A64}"/>
              </a:ext>
            </a:extLst>
          </p:cNvPr>
          <p:cNvSpPr/>
          <p:nvPr/>
        </p:nvSpPr>
        <p:spPr>
          <a:xfrm>
            <a:off x="0" y="6619874"/>
            <a:ext cx="12192000" cy="238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953788B-EDE1-929A-DD17-E314C7549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Aptos" panose="020B0004020202020204" pitchFamily="34" charset="0"/>
              </a:rPr>
              <a:t>Octupole Deformation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D61856-8A47-7675-444C-0B0D252212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59776"/>
            <a:ext cx="2743200" cy="365125"/>
          </a:xfrm>
        </p:spPr>
        <p:txBody>
          <a:bodyPr/>
          <a:lstStyle/>
          <a:p>
            <a:fld id="{E8642560-DAA9-4712-989C-7939C45044A6}" type="datetime1">
              <a:rPr lang="en-GB" smtClean="0"/>
              <a:t>15/04/2025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72C15FE-366B-169A-6C0F-63C7EFA4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6373"/>
            <a:ext cx="4114800" cy="365125"/>
          </a:xfrm>
        </p:spPr>
        <p:txBody>
          <a:bodyPr/>
          <a:lstStyle/>
          <a:p>
            <a:r>
              <a:rPr lang="en-GB" dirty="0"/>
              <a:t>Faye Rowntree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BAEB045-B2A7-385B-F4B9-695F153CB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6373"/>
            <a:ext cx="2743200" cy="365125"/>
          </a:xfrm>
        </p:spPr>
        <p:txBody>
          <a:bodyPr/>
          <a:lstStyle/>
          <a:p>
            <a:fld id="{72B924D6-03B3-4061-945D-30339197FB32}" type="slidenum">
              <a:rPr lang="en-GB" smtClean="0"/>
              <a:t>4</a:t>
            </a:fld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825A3B3-08A7-1245-6899-D55821E182B4}"/>
              </a:ext>
            </a:extLst>
          </p:cNvPr>
          <p:cNvSpPr/>
          <p:nvPr/>
        </p:nvSpPr>
        <p:spPr>
          <a:xfrm>
            <a:off x="5175378" y="1979937"/>
            <a:ext cx="4273422" cy="3957937"/>
          </a:xfrm>
          <a:prstGeom prst="ellipse">
            <a:avLst/>
          </a:prstGeom>
          <a:solidFill>
            <a:srgbClr val="CC0000">
              <a:alpha val="4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1C9C995-D3A2-ABF9-B440-ACCF9D2A75F2}"/>
              </a:ext>
            </a:extLst>
          </p:cNvPr>
          <p:cNvSpPr/>
          <p:nvPr/>
        </p:nvSpPr>
        <p:spPr>
          <a:xfrm>
            <a:off x="2545312" y="1997187"/>
            <a:ext cx="4273422" cy="3957937"/>
          </a:xfrm>
          <a:prstGeom prst="ellipse">
            <a:avLst/>
          </a:prstGeom>
          <a:solidFill>
            <a:srgbClr val="00CCFF">
              <a:alpha val="4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AED65A-3E73-0E94-4943-8ECE2129DD3D}"/>
              </a:ext>
            </a:extLst>
          </p:cNvPr>
          <p:cNvSpPr txBox="1"/>
          <p:nvPr/>
        </p:nvSpPr>
        <p:spPr>
          <a:xfrm>
            <a:off x="1157774" y="2000442"/>
            <a:ext cx="1755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ptos" panose="020B0004020202020204" pitchFamily="34" charset="0"/>
              </a:rPr>
              <a:t>GRIFFIN</a:t>
            </a:r>
            <a:r>
              <a:rPr lang="en-GB" sz="2800" dirty="0">
                <a:latin typeface="Aptos" panose="020B0004020202020204" pitchFamily="34" charset="0"/>
              </a:rPr>
              <a:t> (TRIUMF)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4AE4B8-7708-D5F5-D03E-06B30AD73A23}"/>
              </a:ext>
            </a:extLst>
          </p:cNvPr>
          <p:cNvSpPr txBox="1"/>
          <p:nvPr/>
        </p:nvSpPr>
        <p:spPr>
          <a:xfrm>
            <a:off x="9278517" y="1913035"/>
            <a:ext cx="1755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latin typeface="Aptos" panose="020B0004020202020204" pitchFamily="34" charset="0"/>
              </a:rPr>
              <a:t>Miniball</a:t>
            </a:r>
            <a:r>
              <a:rPr lang="en-GB" sz="2800" dirty="0">
                <a:latin typeface="Aptos" panose="020B0004020202020204" pitchFamily="34" charset="0"/>
              </a:rPr>
              <a:t> (CERN)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89A885-115F-8F64-5201-D2A18D1A7B90}"/>
              </a:ext>
            </a:extLst>
          </p:cNvPr>
          <p:cNvSpPr txBox="1"/>
          <p:nvPr/>
        </p:nvSpPr>
        <p:spPr>
          <a:xfrm>
            <a:off x="2899488" y="3573048"/>
            <a:ext cx="2233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tos" panose="020B0004020202020204" pitchFamily="34" charset="0"/>
              </a:rPr>
              <a:t>electric dipole moment (D</a:t>
            </a:r>
            <a:r>
              <a:rPr lang="en-GB" sz="2400" baseline="-25000" dirty="0">
                <a:latin typeface="Aptos" panose="020B0004020202020204" pitchFamily="34" charset="0"/>
              </a:rPr>
              <a:t>0</a:t>
            </a:r>
            <a:r>
              <a:rPr lang="en-GB" sz="2400" dirty="0">
                <a:latin typeface="Aptos" panose="020B0004020202020204" pitchFamily="34" charset="0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C1B709-EEAE-24C0-3BA5-C38C358A5106}"/>
              </a:ext>
            </a:extLst>
          </p:cNvPr>
          <p:cNvSpPr txBox="1"/>
          <p:nvPr/>
        </p:nvSpPr>
        <p:spPr>
          <a:xfrm>
            <a:off x="5147388" y="3333091"/>
            <a:ext cx="1757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tos" panose="020B0004020202020204" pitchFamily="34" charset="0"/>
              </a:rPr>
              <a:t>electric quadrupole moment (Q</a:t>
            </a:r>
            <a:r>
              <a:rPr lang="en-GB" sz="2400" baseline="-25000" dirty="0">
                <a:latin typeface="Aptos" panose="020B0004020202020204" pitchFamily="34" charset="0"/>
              </a:rPr>
              <a:t>0</a:t>
            </a:r>
            <a:r>
              <a:rPr lang="en-GB" sz="2400" dirty="0">
                <a:latin typeface="Aptos" panose="020B0004020202020204" pitchFamily="34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623BDF-0F1E-98C5-7319-4ADE13454C4E}"/>
              </a:ext>
            </a:extLst>
          </p:cNvPr>
          <p:cNvSpPr txBox="1"/>
          <p:nvPr/>
        </p:nvSpPr>
        <p:spPr>
          <a:xfrm>
            <a:off x="6890656" y="3411507"/>
            <a:ext cx="2233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tos" panose="020B0004020202020204" pitchFamily="34" charset="0"/>
              </a:rPr>
              <a:t>electric octupole moment (Q</a:t>
            </a:r>
            <a:r>
              <a:rPr lang="en-GB" sz="2400" baseline="-25000" dirty="0">
                <a:latin typeface="Aptos" panose="020B0004020202020204" pitchFamily="34" charset="0"/>
              </a:rPr>
              <a:t>3</a:t>
            </a:r>
            <a:r>
              <a:rPr lang="en-GB" sz="2400" dirty="0">
                <a:latin typeface="Aptos" panose="020B00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73498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871E6-43BE-3854-17A9-571633DEA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number of numbers&#10;&#10;AI-generated content may be incorrect.">
            <a:extLst>
              <a:ext uri="{FF2B5EF4-FFF2-40B4-BE49-F238E27FC236}">
                <a16:creationId xmlns:a16="http://schemas.microsoft.com/office/drawing/2014/main" id="{1BB26240-70FF-2FA7-5FAD-079B610F1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19" y="2285988"/>
            <a:ext cx="6276726" cy="3922954"/>
          </a:xfrm>
          <a:prstGeom prst="rect">
            <a:avLst/>
          </a:prstGeom>
        </p:spPr>
      </p:pic>
      <p:pic>
        <p:nvPicPr>
          <p:cNvPr id="12" name="Picture 11" descr="A graph of a number of numbers&#10;&#10;AI-generated content may be incorrect.">
            <a:extLst>
              <a:ext uri="{FF2B5EF4-FFF2-40B4-BE49-F238E27FC236}">
                <a16:creationId xmlns:a16="http://schemas.microsoft.com/office/drawing/2014/main" id="{84D09FDB-1AD1-7F16-BFB7-510146E5C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"/>
          <a:stretch/>
        </p:blipFill>
        <p:spPr>
          <a:xfrm>
            <a:off x="6096000" y="2296590"/>
            <a:ext cx="6183614" cy="39229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31CBA7-A0B4-372E-273B-82E64AF4F1B2}"/>
              </a:ext>
            </a:extLst>
          </p:cNvPr>
          <p:cNvSpPr/>
          <p:nvPr/>
        </p:nvSpPr>
        <p:spPr>
          <a:xfrm>
            <a:off x="0" y="6619874"/>
            <a:ext cx="12192000" cy="238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36E6BD99-F80A-3889-7760-E97F1F753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38" y="352243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>
                <a:latin typeface="Aptos" panose="020B0004020202020204" pitchFamily="34" charset="0"/>
              </a:rPr>
              <a:t>Octupole Deformation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40FDC19-EBDF-331F-5FE0-35E7BD82F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59776"/>
            <a:ext cx="2743200" cy="365125"/>
          </a:xfrm>
        </p:spPr>
        <p:txBody>
          <a:bodyPr/>
          <a:lstStyle/>
          <a:p>
            <a:fld id="{E8642560-DAA9-4712-989C-7939C45044A6}" type="datetime1">
              <a:rPr lang="en-GB" smtClean="0"/>
              <a:t>15/04/2025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431E54F-BAFE-ADD2-2C18-B9CB721AF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6373"/>
            <a:ext cx="4114800" cy="365125"/>
          </a:xfrm>
        </p:spPr>
        <p:txBody>
          <a:bodyPr/>
          <a:lstStyle/>
          <a:p>
            <a:r>
              <a:rPr lang="en-GB" dirty="0"/>
              <a:t>Faye Rowntree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56C127D-6A7E-1309-7E01-4402F2A18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6373"/>
            <a:ext cx="2743200" cy="365125"/>
          </a:xfrm>
        </p:spPr>
        <p:txBody>
          <a:bodyPr/>
          <a:lstStyle/>
          <a:p>
            <a:fld id="{72B924D6-03B3-4061-945D-30339197FB32}" type="slidenum">
              <a:rPr lang="en-GB" smtClean="0"/>
              <a:t>5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F0EA06-3949-CED6-2C08-960033A6CA73}"/>
              </a:ext>
            </a:extLst>
          </p:cNvPr>
          <p:cNvSpPr txBox="1"/>
          <p:nvPr/>
        </p:nvSpPr>
        <p:spPr>
          <a:xfrm>
            <a:off x="7871236" y="6120139"/>
            <a:ext cx="545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ptos" panose="020B0004020202020204" pitchFamily="34" charset="0"/>
              </a:rPr>
              <a:t>National Nuclear Data Centre (NNDC)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0F4851A-F4F9-626F-4411-E6140CA10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512" y="1504037"/>
            <a:ext cx="4892774" cy="771349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48092D8D-5041-7076-2EED-805611570236}"/>
              </a:ext>
            </a:extLst>
          </p:cNvPr>
          <p:cNvSpPr/>
          <p:nvPr/>
        </p:nvSpPr>
        <p:spPr>
          <a:xfrm>
            <a:off x="10588052" y="5054554"/>
            <a:ext cx="232348" cy="21199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8995CA-7AC6-972C-9765-D7588248319F}"/>
              </a:ext>
            </a:extLst>
          </p:cNvPr>
          <p:cNvSpPr/>
          <p:nvPr/>
        </p:nvSpPr>
        <p:spPr>
          <a:xfrm>
            <a:off x="6847262" y="2493783"/>
            <a:ext cx="191193" cy="19030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ACE4F0-4513-4DF9-79A5-F9E40E9EAC0E}"/>
              </a:ext>
            </a:extLst>
          </p:cNvPr>
          <p:cNvSpPr txBox="1"/>
          <p:nvPr/>
        </p:nvSpPr>
        <p:spPr>
          <a:xfrm>
            <a:off x="7038455" y="2412437"/>
            <a:ext cx="3092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ptos" panose="020B0004020202020204" pitchFamily="34" charset="0"/>
              </a:rPr>
              <a:t>M. M. </a:t>
            </a:r>
            <a:r>
              <a:rPr lang="en-GB" sz="1600" dirty="0" err="1">
                <a:latin typeface="Aptos" panose="020B0004020202020204" pitchFamily="34" charset="0"/>
              </a:rPr>
              <a:t>Satrazani</a:t>
            </a:r>
            <a:r>
              <a:rPr lang="en-GB" sz="1600" dirty="0">
                <a:latin typeface="Aptos" panose="020B0004020202020204" pitchFamily="34" charset="0"/>
              </a:rPr>
              <a:t>, Thesis (2024)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2D5DD4-F912-DA60-5261-FAE88D25218D}"/>
              </a:ext>
            </a:extLst>
          </p:cNvPr>
          <p:cNvSpPr/>
          <p:nvPr/>
        </p:nvSpPr>
        <p:spPr>
          <a:xfrm>
            <a:off x="6847262" y="2168533"/>
            <a:ext cx="191193" cy="190306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17B7A77-4847-EC36-D4D5-4A2E6707DAA1}"/>
              </a:ext>
            </a:extLst>
          </p:cNvPr>
          <p:cNvSpPr/>
          <p:nvPr/>
        </p:nvSpPr>
        <p:spPr>
          <a:xfrm>
            <a:off x="11335138" y="5528345"/>
            <a:ext cx="191335" cy="193747"/>
          </a:xfrm>
          <a:prstGeom prst="ellips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391122-35E5-D806-8434-87A5B0DBC211}"/>
              </a:ext>
            </a:extLst>
          </p:cNvPr>
          <p:cNvSpPr txBox="1"/>
          <p:nvPr/>
        </p:nvSpPr>
        <p:spPr>
          <a:xfrm>
            <a:off x="7038455" y="2088327"/>
            <a:ext cx="4679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R. Lica et al, </a:t>
            </a:r>
            <a:r>
              <a:rPr lang="fr-FR" sz="1600" b="0" i="1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Phys. Rev. C</a:t>
            </a:r>
            <a:r>
              <a:rPr lang="fr-FR" sz="16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97, </a:t>
            </a: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024305 (2018)</a:t>
            </a:r>
            <a:r>
              <a:rPr lang="fr-FR" sz="1600" dirty="0">
                <a:latin typeface="Aptos" panose="020B0004020202020204" pitchFamily="34" charset="0"/>
              </a:rPr>
              <a:t> </a:t>
            </a:r>
            <a:endParaRPr lang="en-GB" sz="16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84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BF38F-D68E-3675-78C3-3E308E2F4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graph with lines and dots&#10;&#10;AI-generated content may be incorrect.">
            <a:extLst>
              <a:ext uri="{FF2B5EF4-FFF2-40B4-BE49-F238E27FC236}">
                <a16:creationId xmlns:a16="http://schemas.microsoft.com/office/drawing/2014/main" id="{12086CAE-B3DD-6AD5-07F5-125504FA3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972" y="2316922"/>
            <a:ext cx="5709028" cy="35681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F336CFA-D56D-00CA-12AB-7C5C2DDE8765}"/>
              </a:ext>
            </a:extLst>
          </p:cNvPr>
          <p:cNvSpPr/>
          <p:nvPr/>
        </p:nvSpPr>
        <p:spPr>
          <a:xfrm>
            <a:off x="0" y="6619874"/>
            <a:ext cx="12192000" cy="238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145895C-AEC2-4F21-2B95-073D358C3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Aptos" panose="020B0004020202020204" pitchFamily="34" charset="0"/>
              </a:rPr>
              <a:t>Electric Dipole Moment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812CB8B-5000-0F0B-952C-62EB774342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59776"/>
            <a:ext cx="2743200" cy="365125"/>
          </a:xfrm>
        </p:spPr>
        <p:txBody>
          <a:bodyPr/>
          <a:lstStyle/>
          <a:p>
            <a:fld id="{E8642560-DAA9-4712-989C-7939C45044A6}" type="datetime1">
              <a:rPr lang="en-GB" smtClean="0"/>
              <a:t>15/04/2025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0031460-1326-AFFE-170F-9A0FDBDD0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6373"/>
            <a:ext cx="4114800" cy="365125"/>
          </a:xfrm>
        </p:spPr>
        <p:txBody>
          <a:bodyPr/>
          <a:lstStyle/>
          <a:p>
            <a:r>
              <a:rPr lang="en-GB" dirty="0"/>
              <a:t>Faye Rowntree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845309-767B-A675-803C-4A0D2C884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6373"/>
            <a:ext cx="2743200" cy="365125"/>
          </a:xfrm>
        </p:spPr>
        <p:txBody>
          <a:bodyPr/>
          <a:lstStyle/>
          <a:p>
            <a:fld id="{72B924D6-03B3-4061-945D-30339197FB32}" type="slidenum">
              <a:rPr lang="en-GB" smtClean="0"/>
              <a:t>6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968B44-AE46-14DE-BCEF-C2B1038B5543}"/>
              </a:ext>
            </a:extLst>
          </p:cNvPr>
          <p:cNvSpPr txBox="1"/>
          <p:nvPr/>
        </p:nvSpPr>
        <p:spPr>
          <a:xfrm>
            <a:off x="8281769" y="5887049"/>
            <a:ext cx="3571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ptos" panose="020B0004020202020204" pitchFamily="34" charset="0"/>
              </a:rPr>
              <a:t>National Nuclear Data Centre (NNDC)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0237FAF-BCB7-E9BC-ECE9-721E348DEC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455364"/>
              </p:ext>
            </p:extLst>
          </p:nvPr>
        </p:nvGraphicFramePr>
        <p:xfrm>
          <a:off x="838200" y="2698862"/>
          <a:ext cx="5644772" cy="33832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11193">
                  <a:extLst>
                    <a:ext uri="{9D8B030D-6E8A-4147-A177-3AD203B41FA5}">
                      <a16:colId xmlns:a16="http://schemas.microsoft.com/office/drawing/2014/main" val="1149490055"/>
                    </a:ext>
                  </a:extLst>
                </a:gridCol>
                <a:gridCol w="1411193">
                  <a:extLst>
                    <a:ext uri="{9D8B030D-6E8A-4147-A177-3AD203B41FA5}">
                      <a16:colId xmlns:a16="http://schemas.microsoft.com/office/drawing/2014/main" val="1259541054"/>
                    </a:ext>
                  </a:extLst>
                </a:gridCol>
                <a:gridCol w="1411193">
                  <a:extLst>
                    <a:ext uri="{9D8B030D-6E8A-4147-A177-3AD203B41FA5}">
                      <a16:colId xmlns:a16="http://schemas.microsoft.com/office/drawing/2014/main" val="2816391591"/>
                    </a:ext>
                  </a:extLst>
                </a:gridCol>
                <a:gridCol w="1411193">
                  <a:extLst>
                    <a:ext uri="{9D8B030D-6E8A-4147-A177-3AD203B41FA5}">
                      <a16:colId xmlns:a16="http://schemas.microsoft.com/office/drawing/2014/main" val="333882690"/>
                    </a:ext>
                  </a:extLst>
                </a:gridCol>
              </a:tblGrid>
              <a:tr h="24047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ptos" panose="020B0004020202020204" pitchFamily="34" charset="0"/>
                        </a:rPr>
                        <a:t>Nucleus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ptos" panose="020B0004020202020204" pitchFamily="34" charset="0"/>
                        </a:rPr>
                        <a:t>D</a:t>
                      </a:r>
                      <a:r>
                        <a:rPr lang="en-GB" sz="1600" baseline="-25000" dirty="0">
                          <a:latin typeface="Aptos" panose="020B0004020202020204" pitchFamily="34" charset="0"/>
                        </a:rPr>
                        <a:t>0</a:t>
                      </a:r>
                      <a:r>
                        <a:rPr lang="en-GB" sz="1600" baseline="30000" dirty="0">
                          <a:latin typeface="Aptos" panose="020B0004020202020204" pitchFamily="34" charset="0"/>
                        </a:rPr>
                        <a:t>shell</a:t>
                      </a:r>
                      <a:r>
                        <a:rPr lang="en-GB" sz="1600" baseline="0" dirty="0">
                          <a:latin typeface="Aptos" panose="020B0004020202020204" pitchFamily="34" charset="0"/>
                        </a:rPr>
                        <a:t> /</a:t>
                      </a:r>
                      <a:r>
                        <a:rPr lang="en-GB" sz="1600" baseline="0" dirty="0" err="1">
                          <a:latin typeface="Aptos" panose="020B0004020202020204" pitchFamily="34" charset="0"/>
                        </a:rPr>
                        <a:t>efm</a:t>
                      </a:r>
                      <a:endParaRPr lang="en-GB" sz="1600" dirty="0">
                        <a:latin typeface="Aptos" panose="020B00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ptos" panose="020B0004020202020204" pitchFamily="34" charset="0"/>
                        </a:rPr>
                        <a:t>D</a:t>
                      </a:r>
                      <a:r>
                        <a:rPr lang="en-GB" sz="1600" baseline="-25000" dirty="0">
                          <a:latin typeface="Aptos" panose="020B0004020202020204" pitchFamily="34" charset="0"/>
                        </a:rPr>
                        <a:t>0</a:t>
                      </a:r>
                      <a:r>
                        <a:rPr lang="en-GB" sz="1600" baseline="30000" dirty="0">
                          <a:latin typeface="Aptos" panose="020B0004020202020204" pitchFamily="34" charset="0"/>
                        </a:rPr>
                        <a:t>macro</a:t>
                      </a:r>
                      <a:r>
                        <a:rPr lang="en-GB" sz="1600" baseline="0" dirty="0">
                          <a:latin typeface="Aptos" panose="020B0004020202020204" pitchFamily="34" charset="0"/>
                        </a:rPr>
                        <a:t> /</a:t>
                      </a:r>
                      <a:r>
                        <a:rPr lang="en-GB" sz="1600" baseline="0" dirty="0" err="1">
                          <a:latin typeface="Aptos" panose="020B0004020202020204" pitchFamily="34" charset="0"/>
                        </a:rPr>
                        <a:t>efm</a:t>
                      </a:r>
                      <a:endParaRPr lang="en-GB" sz="1600" dirty="0">
                        <a:latin typeface="Aptos" panose="020B00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ptos" panose="020B0004020202020204" pitchFamily="34" charset="0"/>
                        </a:rPr>
                        <a:t>D</a:t>
                      </a:r>
                      <a:r>
                        <a:rPr lang="en-GB" sz="1600" baseline="-25000" dirty="0">
                          <a:latin typeface="Aptos" panose="020B0004020202020204" pitchFamily="34" charset="0"/>
                        </a:rPr>
                        <a:t>0</a:t>
                      </a:r>
                      <a:r>
                        <a:rPr lang="en-GB" sz="1600" baseline="0" dirty="0">
                          <a:latin typeface="Aptos" panose="020B0004020202020204" pitchFamily="34" charset="0"/>
                        </a:rPr>
                        <a:t> /</a:t>
                      </a:r>
                      <a:r>
                        <a:rPr lang="en-GB" sz="1600" baseline="0" dirty="0" err="1">
                          <a:latin typeface="Aptos" panose="020B0004020202020204" pitchFamily="34" charset="0"/>
                        </a:rPr>
                        <a:t>efm</a:t>
                      </a:r>
                      <a:endParaRPr lang="en-GB" sz="1600" dirty="0">
                        <a:latin typeface="Aptos" panose="020B00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798238"/>
                  </a:ext>
                </a:extLst>
              </a:tr>
              <a:tr h="218611">
                <a:tc>
                  <a:txBody>
                    <a:bodyPr/>
                    <a:lstStyle/>
                    <a:p>
                      <a:pPr algn="ctr"/>
                      <a:r>
                        <a:rPr lang="en-GB" sz="1400" baseline="30000" dirty="0">
                          <a:latin typeface="Aptos" panose="020B0004020202020204" pitchFamily="34" charset="0"/>
                        </a:rPr>
                        <a:t>140</a:t>
                      </a:r>
                      <a:r>
                        <a:rPr lang="en-GB" sz="1400" baseline="0" dirty="0">
                          <a:latin typeface="Aptos" panose="020B0004020202020204" pitchFamily="34" charset="0"/>
                        </a:rPr>
                        <a:t>Ba</a:t>
                      </a:r>
                      <a:endParaRPr lang="en-GB" sz="1400" baseline="30000" dirty="0">
                        <a:latin typeface="Aptos" panose="020B00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tos" panose="020B0004020202020204" pitchFamily="34" charset="0"/>
                        </a:rPr>
                        <a:t>0.11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tos" panose="020B0004020202020204" pitchFamily="34" charset="0"/>
                        </a:rPr>
                        <a:t>0.01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tos" panose="020B0004020202020204" pitchFamily="34" charset="0"/>
                        </a:rPr>
                        <a:t>0.12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121312"/>
                  </a:ext>
                </a:extLst>
              </a:tr>
              <a:tr h="218611">
                <a:tc>
                  <a:txBody>
                    <a:bodyPr/>
                    <a:lstStyle/>
                    <a:p>
                      <a:pPr algn="ctr"/>
                      <a:r>
                        <a:rPr lang="en-GB" sz="1400" baseline="30000" dirty="0">
                          <a:latin typeface="Aptos" panose="020B0004020202020204" pitchFamily="34" charset="0"/>
                        </a:rPr>
                        <a:t>142</a:t>
                      </a:r>
                      <a:r>
                        <a:rPr lang="en-GB" sz="1400" baseline="0" dirty="0">
                          <a:latin typeface="Aptos" panose="020B0004020202020204" pitchFamily="34" charset="0"/>
                        </a:rPr>
                        <a:t>Ba</a:t>
                      </a:r>
                      <a:endParaRPr lang="en-GB" sz="1400" baseline="30000" dirty="0">
                        <a:latin typeface="Aptos" panose="020B00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tos" panose="020B0004020202020204" pitchFamily="34" charset="0"/>
                        </a:rPr>
                        <a:t>0.11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tos" panose="020B0004020202020204" pitchFamily="34" charset="0"/>
                        </a:rPr>
                        <a:t>0.01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tos" panose="020B0004020202020204" pitchFamily="34" charset="0"/>
                        </a:rPr>
                        <a:t>0.13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028622"/>
                  </a:ext>
                </a:extLst>
              </a:tr>
              <a:tr h="218611">
                <a:tc>
                  <a:txBody>
                    <a:bodyPr/>
                    <a:lstStyle/>
                    <a:p>
                      <a:pPr algn="ctr"/>
                      <a:r>
                        <a:rPr lang="en-GB" sz="1400" baseline="30000" dirty="0">
                          <a:latin typeface="Aptos" panose="020B0004020202020204" pitchFamily="34" charset="0"/>
                        </a:rPr>
                        <a:t>144</a:t>
                      </a:r>
                      <a:r>
                        <a:rPr lang="en-GB" sz="1400" baseline="0" dirty="0">
                          <a:latin typeface="Aptos" panose="020B0004020202020204" pitchFamily="34" charset="0"/>
                        </a:rPr>
                        <a:t>Ba</a:t>
                      </a:r>
                      <a:endParaRPr lang="en-GB" sz="1400" baseline="30000" dirty="0">
                        <a:latin typeface="Aptos" panose="020B00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tos" panose="020B0004020202020204" pitchFamily="34" charset="0"/>
                        </a:rPr>
                        <a:t>0.08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tos" panose="020B0004020202020204" pitchFamily="34" charset="0"/>
                        </a:rPr>
                        <a:t>0.02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tos" panose="020B0004020202020204" pitchFamily="34" charset="0"/>
                        </a:rPr>
                        <a:t>0.09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420100"/>
                  </a:ext>
                </a:extLst>
              </a:tr>
              <a:tr h="218611">
                <a:tc>
                  <a:txBody>
                    <a:bodyPr/>
                    <a:lstStyle/>
                    <a:p>
                      <a:pPr algn="ctr"/>
                      <a:r>
                        <a:rPr lang="en-GB" sz="1400" baseline="30000" dirty="0">
                          <a:latin typeface="Aptos" panose="020B0004020202020204" pitchFamily="34" charset="0"/>
                        </a:rPr>
                        <a:t>146</a:t>
                      </a:r>
                      <a:r>
                        <a:rPr lang="en-GB" sz="1400" baseline="0" dirty="0">
                          <a:latin typeface="Aptos" panose="020B0004020202020204" pitchFamily="34" charset="0"/>
                        </a:rPr>
                        <a:t>Ba</a:t>
                      </a:r>
                      <a:endParaRPr lang="en-GB" sz="1400" baseline="30000" dirty="0">
                        <a:latin typeface="Aptos" panose="020B00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tos" panose="020B0004020202020204" pitchFamily="34" charset="0"/>
                        </a:rPr>
                        <a:t>0.02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tos" panose="020B0004020202020204" pitchFamily="34" charset="0"/>
                        </a:rPr>
                        <a:t>0.02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tos" panose="020B0004020202020204" pitchFamily="34" charset="0"/>
                        </a:rPr>
                        <a:t>0.04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5284"/>
                  </a:ext>
                </a:extLst>
              </a:tr>
              <a:tr h="218611">
                <a:tc>
                  <a:txBody>
                    <a:bodyPr/>
                    <a:lstStyle/>
                    <a:p>
                      <a:pPr algn="ctr"/>
                      <a:r>
                        <a:rPr lang="en-GB" sz="1400" baseline="30000" dirty="0">
                          <a:latin typeface="Aptos" panose="020B0004020202020204" pitchFamily="34" charset="0"/>
                        </a:rPr>
                        <a:t>148</a:t>
                      </a:r>
                      <a:r>
                        <a:rPr lang="en-GB" sz="1400" baseline="0" dirty="0">
                          <a:latin typeface="Aptos" panose="020B0004020202020204" pitchFamily="34" charset="0"/>
                        </a:rPr>
                        <a:t>Ba</a:t>
                      </a:r>
                      <a:endParaRPr lang="en-GB" sz="1400" baseline="30000" dirty="0">
                        <a:latin typeface="Aptos" panose="020B00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tos" panose="020B0004020202020204" pitchFamily="34" charset="0"/>
                        </a:rPr>
                        <a:t>-0.04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tos" panose="020B0004020202020204" pitchFamily="34" charset="0"/>
                        </a:rPr>
                        <a:t>0.02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tos" panose="020B0004020202020204" pitchFamily="34" charset="0"/>
                        </a:rPr>
                        <a:t>0.02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059928"/>
                  </a:ext>
                </a:extLst>
              </a:tr>
              <a:tr h="218611">
                <a:tc>
                  <a:txBody>
                    <a:bodyPr/>
                    <a:lstStyle/>
                    <a:p>
                      <a:pPr algn="ctr"/>
                      <a:r>
                        <a:rPr lang="en-GB" sz="1400" baseline="30000" dirty="0">
                          <a:latin typeface="Aptos" panose="020B0004020202020204" pitchFamily="34" charset="0"/>
                        </a:rPr>
                        <a:t>150</a:t>
                      </a:r>
                      <a:r>
                        <a:rPr lang="en-GB" sz="1400" baseline="0" dirty="0">
                          <a:latin typeface="Aptos" panose="020B0004020202020204" pitchFamily="34" charset="0"/>
                        </a:rPr>
                        <a:t>Ba</a:t>
                      </a:r>
                      <a:endParaRPr lang="en-GB" sz="1400" baseline="30000" dirty="0">
                        <a:latin typeface="Aptos" panose="020B00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tos" panose="020B0004020202020204" pitchFamily="34" charset="0"/>
                        </a:rPr>
                        <a:t>-0.08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tos" panose="020B0004020202020204" pitchFamily="34" charset="0"/>
                        </a:rPr>
                        <a:t>0.02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tos" panose="020B0004020202020204" pitchFamily="34" charset="0"/>
                        </a:rPr>
                        <a:t>-0.06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247156"/>
                  </a:ext>
                </a:extLst>
              </a:tr>
              <a:tr h="218611">
                <a:tc>
                  <a:txBody>
                    <a:bodyPr/>
                    <a:lstStyle/>
                    <a:p>
                      <a:pPr algn="ctr"/>
                      <a:r>
                        <a:rPr lang="en-GB" sz="1400" baseline="30000" dirty="0">
                          <a:latin typeface="Aptos" panose="020B0004020202020204" pitchFamily="34" charset="0"/>
                        </a:rPr>
                        <a:t>144</a:t>
                      </a:r>
                      <a:r>
                        <a:rPr lang="en-GB" sz="1400" baseline="0" dirty="0">
                          <a:latin typeface="Aptos" panose="020B0004020202020204" pitchFamily="34" charset="0"/>
                        </a:rPr>
                        <a:t>Ce</a:t>
                      </a:r>
                      <a:endParaRPr lang="en-GB" sz="1400" baseline="30000" dirty="0">
                        <a:latin typeface="Aptos" panose="020B00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tos" panose="020B0004020202020204" pitchFamily="34" charset="0"/>
                        </a:rPr>
                        <a:t>0.15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tos" panose="020B0004020202020204" pitchFamily="34" charset="0"/>
                        </a:rPr>
                        <a:t>0.02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tos" panose="020B0004020202020204" pitchFamily="34" charset="0"/>
                        </a:rPr>
                        <a:t>0.17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840454"/>
                  </a:ext>
                </a:extLst>
              </a:tr>
              <a:tr h="218611">
                <a:tc>
                  <a:txBody>
                    <a:bodyPr/>
                    <a:lstStyle/>
                    <a:p>
                      <a:pPr algn="ctr"/>
                      <a:r>
                        <a:rPr lang="en-GB" sz="1400" baseline="30000" dirty="0">
                          <a:latin typeface="Aptos" panose="020B0004020202020204" pitchFamily="34" charset="0"/>
                        </a:rPr>
                        <a:t>146</a:t>
                      </a:r>
                      <a:r>
                        <a:rPr lang="en-GB" sz="1400" baseline="0" dirty="0">
                          <a:latin typeface="Aptos" panose="020B0004020202020204" pitchFamily="34" charset="0"/>
                        </a:rPr>
                        <a:t>Ce</a:t>
                      </a:r>
                      <a:endParaRPr lang="en-GB" sz="1400" baseline="30000" dirty="0">
                        <a:latin typeface="Aptos" panose="020B00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tos" panose="020B0004020202020204" pitchFamily="34" charset="0"/>
                        </a:rPr>
                        <a:t>0.15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tos" panose="020B0004020202020204" pitchFamily="34" charset="0"/>
                        </a:rPr>
                        <a:t>0.03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tos" panose="020B0004020202020204" pitchFamily="34" charset="0"/>
                        </a:rPr>
                        <a:t>0.18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997033"/>
                  </a:ext>
                </a:extLst>
              </a:tr>
              <a:tr h="218611">
                <a:tc>
                  <a:txBody>
                    <a:bodyPr/>
                    <a:lstStyle/>
                    <a:p>
                      <a:pPr algn="ctr"/>
                      <a:r>
                        <a:rPr lang="en-GB" sz="1400" baseline="30000" dirty="0">
                          <a:latin typeface="Aptos" panose="020B0004020202020204" pitchFamily="34" charset="0"/>
                        </a:rPr>
                        <a:t>148</a:t>
                      </a:r>
                      <a:r>
                        <a:rPr lang="en-GB" sz="1400" baseline="0" dirty="0">
                          <a:latin typeface="Aptos" panose="020B0004020202020204" pitchFamily="34" charset="0"/>
                        </a:rPr>
                        <a:t>Ce</a:t>
                      </a:r>
                      <a:endParaRPr lang="en-GB" sz="1400" baseline="30000" dirty="0">
                        <a:latin typeface="Aptos" panose="020B00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tos" panose="020B0004020202020204" pitchFamily="34" charset="0"/>
                        </a:rPr>
                        <a:t>0.13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tos" panose="020B0004020202020204" pitchFamily="34" charset="0"/>
                        </a:rPr>
                        <a:t>0.03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tos" panose="020B0004020202020204" pitchFamily="34" charset="0"/>
                        </a:rPr>
                        <a:t>0.15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431900"/>
                  </a:ext>
                </a:extLst>
              </a:tr>
              <a:tr h="218611">
                <a:tc>
                  <a:txBody>
                    <a:bodyPr/>
                    <a:lstStyle/>
                    <a:p>
                      <a:pPr algn="ctr"/>
                      <a:r>
                        <a:rPr lang="en-GB" sz="1400" baseline="30000" dirty="0">
                          <a:latin typeface="Aptos" panose="020B0004020202020204" pitchFamily="34" charset="0"/>
                        </a:rPr>
                        <a:t>146</a:t>
                      </a:r>
                      <a:r>
                        <a:rPr lang="en-GB" sz="1400" baseline="0" dirty="0">
                          <a:latin typeface="Aptos" panose="020B0004020202020204" pitchFamily="34" charset="0"/>
                        </a:rPr>
                        <a:t>Nd</a:t>
                      </a:r>
                      <a:endParaRPr lang="en-GB" sz="1400" baseline="30000" dirty="0">
                        <a:latin typeface="Aptos" panose="020B00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tos" panose="020B0004020202020204" pitchFamily="34" charset="0"/>
                        </a:rPr>
                        <a:t>0.14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tos" panose="020B0004020202020204" pitchFamily="34" charset="0"/>
                        </a:rPr>
                        <a:t>0.02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tos" panose="020B0004020202020204" pitchFamily="34" charset="0"/>
                        </a:rPr>
                        <a:t>0.16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37080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F8BF0B2-06C1-B538-222F-93922365455F}"/>
              </a:ext>
            </a:extLst>
          </p:cNvPr>
          <p:cNvSpPr txBox="1"/>
          <p:nvPr/>
        </p:nvSpPr>
        <p:spPr>
          <a:xfrm>
            <a:off x="1621106" y="6039133"/>
            <a:ext cx="74504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Aptos" panose="020B0004020202020204" pitchFamily="34" charset="0"/>
              </a:rPr>
              <a:t>P. A. Butler and W. </a:t>
            </a:r>
            <a:r>
              <a:rPr lang="en-GB" sz="1600" dirty="0" err="1">
                <a:latin typeface="Aptos" panose="020B0004020202020204" pitchFamily="34" charset="0"/>
              </a:rPr>
              <a:t>Nazarewicz</a:t>
            </a:r>
            <a:r>
              <a:rPr lang="en-GB" sz="1600" dirty="0">
                <a:latin typeface="Aptos" panose="020B0004020202020204" pitchFamily="34" charset="0"/>
              </a:rPr>
              <a:t>, </a:t>
            </a:r>
            <a:r>
              <a:rPr lang="en-GB" sz="1600" i="1" dirty="0" err="1">
                <a:latin typeface="Aptos" panose="020B0004020202020204" pitchFamily="34" charset="0"/>
              </a:rPr>
              <a:t>Nuc</a:t>
            </a:r>
            <a:r>
              <a:rPr lang="en-GB" sz="1600" i="1" dirty="0">
                <a:latin typeface="Aptos" panose="020B0004020202020204" pitchFamily="34" charset="0"/>
              </a:rPr>
              <a:t>. Phys. A </a:t>
            </a:r>
            <a:r>
              <a:rPr lang="en-GB" sz="1600" b="1" dirty="0">
                <a:latin typeface="Aptos" panose="020B0004020202020204" pitchFamily="34" charset="0"/>
              </a:rPr>
              <a:t>533</a:t>
            </a:r>
            <a:r>
              <a:rPr lang="en-GB" sz="1600" dirty="0">
                <a:latin typeface="Aptos" panose="020B0004020202020204" pitchFamily="34" charset="0"/>
              </a:rPr>
              <a:t> (1991)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F3D294-F60B-BDA7-67EE-9AA86DD97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945" y="1750786"/>
            <a:ext cx="4774055" cy="717903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5AB11121-D36D-C6F1-4814-151FCA4F0921}"/>
              </a:ext>
            </a:extLst>
          </p:cNvPr>
          <p:cNvSpPr/>
          <p:nvPr/>
        </p:nvSpPr>
        <p:spPr>
          <a:xfrm>
            <a:off x="10488525" y="4859941"/>
            <a:ext cx="232348" cy="21199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194C70-257B-0182-B593-2F9DCD3A189F}"/>
              </a:ext>
            </a:extLst>
          </p:cNvPr>
          <p:cNvSpPr/>
          <p:nvPr/>
        </p:nvSpPr>
        <p:spPr>
          <a:xfrm>
            <a:off x="7164374" y="2154801"/>
            <a:ext cx="191193" cy="19030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C8FE0B-BEBF-E913-D565-F7524FD8ACCE}"/>
              </a:ext>
            </a:extLst>
          </p:cNvPr>
          <p:cNvSpPr txBox="1"/>
          <p:nvPr/>
        </p:nvSpPr>
        <p:spPr>
          <a:xfrm>
            <a:off x="7315719" y="2104539"/>
            <a:ext cx="3092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ptos" panose="020B0004020202020204" pitchFamily="34" charset="0"/>
              </a:rPr>
              <a:t>M. M. </a:t>
            </a:r>
            <a:r>
              <a:rPr lang="en-GB" sz="1600" dirty="0" err="1">
                <a:latin typeface="Aptos" panose="020B0004020202020204" pitchFamily="34" charset="0"/>
              </a:rPr>
              <a:t>Satrazani</a:t>
            </a:r>
            <a:r>
              <a:rPr lang="en-GB" sz="1600" dirty="0">
                <a:latin typeface="Aptos" panose="020B0004020202020204" pitchFamily="34" charset="0"/>
              </a:rPr>
              <a:t>, Thesis (2024)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356A4AD-D2E8-12E9-4CC1-696DE192838D}"/>
              </a:ext>
            </a:extLst>
          </p:cNvPr>
          <p:cNvSpPr/>
          <p:nvPr/>
        </p:nvSpPr>
        <p:spPr>
          <a:xfrm>
            <a:off x="7164374" y="2427885"/>
            <a:ext cx="191193" cy="190306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F7B7E4C-C288-46D0-4C13-4628AAF4B964}"/>
              </a:ext>
            </a:extLst>
          </p:cNvPr>
          <p:cNvSpPr/>
          <p:nvPr/>
        </p:nvSpPr>
        <p:spPr>
          <a:xfrm>
            <a:off x="11302100" y="5274046"/>
            <a:ext cx="234892" cy="218732"/>
          </a:xfrm>
          <a:prstGeom prst="ellips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7CC880-82BC-70C3-A99F-64299EB387E0}"/>
              </a:ext>
            </a:extLst>
          </p:cNvPr>
          <p:cNvSpPr txBox="1"/>
          <p:nvPr/>
        </p:nvSpPr>
        <p:spPr>
          <a:xfrm>
            <a:off x="7315719" y="2373797"/>
            <a:ext cx="4679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R. Lica et al, </a:t>
            </a:r>
            <a:r>
              <a:rPr lang="fr-FR" sz="1600" b="0" i="1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Phys. Rev. C</a:t>
            </a:r>
            <a:r>
              <a:rPr lang="fr-FR" sz="16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97, </a:t>
            </a: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024305 (2018)</a:t>
            </a:r>
            <a:r>
              <a:rPr lang="fr-FR" sz="1600" dirty="0">
                <a:latin typeface="Aptos" panose="020B0004020202020204" pitchFamily="34" charset="0"/>
              </a:rPr>
              <a:t> </a:t>
            </a:r>
            <a:endParaRPr lang="en-GB" sz="1600" dirty="0">
              <a:latin typeface="Aptos" panose="020B00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CF4A14A-2DE5-6123-10BD-4AF9316F99EA}"/>
              </a:ext>
            </a:extLst>
          </p:cNvPr>
          <p:cNvCxnSpPr>
            <a:cxnSpLocks/>
          </p:cNvCxnSpPr>
          <p:nvPr/>
        </p:nvCxnSpPr>
        <p:spPr>
          <a:xfrm flipH="1">
            <a:off x="9812867" y="3945467"/>
            <a:ext cx="378064" cy="9144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6161DCE-E73A-6413-2138-1A5F46521D0E}"/>
              </a:ext>
            </a:extLst>
          </p:cNvPr>
          <p:cNvSpPr txBox="1"/>
          <p:nvPr/>
        </p:nvSpPr>
        <p:spPr>
          <a:xfrm>
            <a:off x="9812867" y="3677838"/>
            <a:ext cx="1064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baseline="30000" dirty="0">
                <a:solidFill>
                  <a:srgbClr val="FF0000"/>
                </a:solidFill>
                <a:latin typeface="Aptos" panose="020B0004020202020204" pitchFamily="34" charset="0"/>
              </a:rPr>
              <a:t>146</a:t>
            </a:r>
            <a:r>
              <a:rPr lang="en-GB" sz="1600" b="1" dirty="0">
                <a:solidFill>
                  <a:srgbClr val="FF0000"/>
                </a:solidFill>
                <a:latin typeface="Aptos" panose="020B0004020202020204" pitchFamily="34" charset="0"/>
              </a:rPr>
              <a:t>Ba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5438127-69F0-165A-97FC-E8557E46EE12}"/>
              </a:ext>
            </a:extLst>
          </p:cNvPr>
          <p:cNvCxnSpPr>
            <a:cxnSpLocks/>
          </p:cNvCxnSpPr>
          <p:nvPr/>
        </p:nvCxnSpPr>
        <p:spPr>
          <a:xfrm>
            <a:off x="8861886" y="4100993"/>
            <a:ext cx="882189" cy="97093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A624C67-94F7-AB71-0662-7EA485FA795D}"/>
              </a:ext>
            </a:extLst>
          </p:cNvPr>
          <p:cNvSpPr txBox="1"/>
          <p:nvPr/>
        </p:nvSpPr>
        <p:spPr>
          <a:xfrm>
            <a:off x="8451239" y="3840825"/>
            <a:ext cx="1064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baseline="30000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148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Ce</a:t>
            </a:r>
          </a:p>
        </p:txBody>
      </p:sp>
    </p:spTree>
    <p:extLst>
      <p:ext uri="{BB962C8B-B14F-4D97-AF65-F5344CB8AC3E}">
        <p14:creationId xmlns:p14="http://schemas.microsoft.com/office/powerpoint/2010/main" val="226145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3F877-834D-71FC-397E-0CE136634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D69DDB-DAB6-615D-CD31-5DF42C83079F}"/>
              </a:ext>
            </a:extLst>
          </p:cNvPr>
          <p:cNvSpPr/>
          <p:nvPr/>
        </p:nvSpPr>
        <p:spPr>
          <a:xfrm>
            <a:off x="0" y="6619874"/>
            <a:ext cx="12192000" cy="238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F5C3978-1119-EF38-8C3B-49F5D10D9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Aptos" panose="020B0004020202020204" pitchFamily="34" charset="0"/>
              </a:rPr>
              <a:t>ISAC-I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6F50B5-4D94-CAC5-8300-150E905FF9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59776"/>
            <a:ext cx="2743200" cy="365125"/>
          </a:xfrm>
        </p:spPr>
        <p:txBody>
          <a:bodyPr/>
          <a:lstStyle/>
          <a:p>
            <a:fld id="{E8642560-DAA9-4712-989C-7939C45044A6}" type="datetime1">
              <a:rPr lang="en-GB" smtClean="0"/>
              <a:t>15/04/2025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AEA479E-76D1-CC27-280E-6B43E6751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6373"/>
            <a:ext cx="4114800" cy="365125"/>
          </a:xfrm>
        </p:spPr>
        <p:txBody>
          <a:bodyPr/>
          <a:lstStyle/>
          <a:p>
            <a:r>
              <a:rPr lang="en-GB" dirty="0"/>
              <a:t>Faye Rowntree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FE0EF21-E520-F859-CF09-034B95E6A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6373"/>
            <a:ext cx="2743200" cy="365125"/>
          </a:xfrm>
        </p:spPr>
        <p:txBody>
          <a:bodyPr/>
          <a:lstStyle/>
          <a:p>
            <a:fld id="{72B924D6-03B3-4061-945D-30339197FB32}" type="slidenum">
              <a:rPr lang="en-GB" smtClean="0"/>
              <a:t>7</a:t>
            </a:fld>
            <a:endParaRPr lang="en-GB"/>
          </a:p>
        </p:txBody>
      </p:sp>
      <p:pic>
        <p:nvPicPr>
          <p:cNvPr id="1032" name="Picture 8" descr="TRIUMF-ISAC - Electroweak Interactions Group">
            <a:extLst>
              <a:ext uri="{FF2B5EF4-FFF2-40B4-BE49-F238E27FC236}">
                <a16:creationId xmlns:a16="http://schemas.microsoft.com/office/drawing/2014/main" id="{C8FAEC1A-3C5E-B971-07F3-7DE987EF1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056" y="1750786"/>
            <a:ext cx="6441135" cy="453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5642EA-454F-1258-A6BC-F586F0F656D1}"/>
              </a:ext>
            </a:extLst>
          </p:cNvPr>
          <p:cNvSpPr txBox="1"/>
          <p:nvPr/>
        </p:nvSpPr>
        <p:spPr>
          <a:xfrm>
            <a:off x="838200" y="1690688"/>
            <a:ext cx="448024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400" dirty="0">
                <a:latin typeface="Aptos" panose="020B0004020202020204" pitchFamily="34" charset="0"/>
              </a:rPr>
              <a:t>RIB produced via isotope separation on-line </a:t>
            </a:r>
            <a:r>
              <a:rPr lang="en-GB" sz="2400" b="1" dirty="0">
                <a:latin typeface="Aptos" panose="020B0004020202020204" pitchFamily="34" charset="0"/>
              </a:rPr>
              <a:t>(ISOL) </a:t>
            </a:r>
            <a:r>
              <a:rPr lang="en-GB" sz="2400" dirty="0">
                <a:latin typeface="Aptos" panose="020B0004020202020204" pitchFamily="34" charset="0"/>
              </a:rPr>
              <a:t>technique</a:t>
            </a:r>
          </a:p>
          <a:p>
            <a:pPr marL="342900" indent="-342900">
              <a:buFontTx/>
              <a:buChar char="-"/>
            </a:pPr>
            <a:endParaRPr lang="en-GB" sz="2400" dirty="0">
              <a:latin typeface="Aptos" panose="020B00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400" dirty="0">
                <a:latin typeface="Aptos" panose="020B0004020202020204" pitchFamily="34" charset="0"/>
              </a:rPr>
              <a:t>Protons hit UC target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latin typeface="Aptos" panose="020B0004020202020204" pitchFamily="34" charset="0"/>
              </a:rPr>
              <a:t>Ions separated by </a:t>
            </a:r>
            <a:r>
              <a:rPr lang="en-GB" sz="2400" b="1" dirty="0">
                <a:latin typeface="Aptos" panose="020B0004020202020204" pitchFamily="34" charset="0"/>
              </a:rPr>
              <a:t>mass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latin typeface="Aptos" panose="020B0004020202020204" pitchFamily="34" charset="0"/>
              </a:rPr>
              <a:t>RIB sent to low energy beam transport (LEBT), then to switchboard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latin typeface="Aptos" panose="020B0004020202020204" pitchFamily="34" charset="0"/>
              </a:rPr>
              <a:t>RIB delivered to </a:t>
            </a:r>
            <a:r>
              <a:rPr lang="en-GB" sz="2400" b="1" dirty="0">
                <a:latin typeface="Aptos" panose="020B0004020202020204" pitchFamily="34" charset="0"/>
              </a:rPr>
              <a:t>GRIFFIN</a:t>
            </a:r>
          </a:p>
        </p:txBody>
      </p:sp>
    </p:spTree>
    <p:extLst>
      <p:ext uri="{BB962C8B-B14F-4D97-AF65-F5344CB8AC3E}">
        <p14:creationId xmlns:p14="http://schemas.microsoft.com/office/powerpoint/2010/main" val="2552932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4F5EC-D5B2-62FD-169E-79A339E07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C40C04-5B0F-C3EF-D25C-400D3D94BA71}"/>
              </a:ext>
            </a:extLst>
          </p:cNvPr>
          <p:cNvSpPr/>
          <p:nvPr/>
        </p:nvSpPr>
        <p:spPr>
          <a:xfrm>
            <a:off x="0" y="6619874"/>
            <a:ext cx="12192000" cy="238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37C45588-56E6-2A34-55EC-2E1CE25B5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Aptos" panose="020B0004020202020204" pitchFamily="34" charset="0"/>
              </a:rPr>
              <a:t>GRIFFIN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9E5B46D-F779-7613-5D9E-0687CFCA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59776"/>
            <a:ext cx="2743200" cy="365125"/>
          </a:xfrm>
        </p:spPr>
        <p:txBody>
          <a:bodyPr/>
          <a:lstStyle/>
          <a:p>
            <a:fld id="{E8642560-DAA9-4712-989C-7939C45044A6}" type="datetime1">
              <a:rPr lang="en-GB" smtClean="0"/>
              <a:t>15/04/2025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EBE10A1-67F1-9D9B-FE05-6235E0CB5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6373"/>
            <a:ext cx="4114800" cy="365125"/>
          </a:xfrm>
        </p:spPr>
        <p:txBody>
          <a:bodyPr/>
          <a:lstStyle/>
          <a:p>
            <a:r>
              <a:rPr lang="en-GB" dirty="0"/>
              <a:t>Faye Rowntree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6B4ACD-2B33-3A5A-38DF-C4AD2BA88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6373"/>
            <a:ext cx="2743200" cy="365125"/>
          </a:xfrm>
        </p:spPr>
        <p:txBody>
          <a:bodyPr/>
          <a:lstStyle/>
          <a:p>
            <a:fld id="{72B924D6-03B3-4061-945D-30339197FB32}" type="slidenum">
              <a:rPr lang="en-GB" smtClean="0"/>
              <a:t>8</a:t>
            </a:fld>
            <a:endParaRPr lang="en-GB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ADDC33A-C9E4-3409-8B60-DCB6B252B3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0" b="11428"/>
          <a:stretch/>
        </p:blipFill>
        <p:spPr bwMode="auto">
          <a:xfrm>
            <a:off x="3722914" y="1948194"/>
            <a:ext cx="4354286" cy="420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8EEF3BE-A164-D551-AC47-734D721E39DD}"/>
              </a:ext>
            </a:extLst>
          </p:cNvPr>
          <p:cNvCxnSpPr>
            <a:cxnSpLocks/>
          </p:cNvCxnSpPr>
          <p:nvPr/>
        </p:nvCxnSpPr>
        <p:spPr>
          <a:xfrm>
            <a:off x="3924300" y="3509905"/>
            <a:ext cx="1975757" cy="3446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07F484C-6F78-E8C0-D2A4-9A2954F7089F}"/>
              </a:ext>
            </a:extLst>
          </p:cNvPr>
          <p:cNvCxnSpPr>
            <a:cxnSpLocks/>
          </p:cNvCxnSpPr>
          <p:nvPr/>
        </p:nvCxnSpPr>
        <p:spPr>
          <a:xfrm>
            <a:off x="2340429" y="2111829"/>
            <a:ext cx="3167743" cy="1041918"/>
          </a:xfrm>
          <a:prstGeom prst="straightConnector1">
            <a:avLst/>
          </a:prstGeom>
          <a:ln w="38100">
            <a:solidFill>
              <a:srgbClr val="CC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1CEC2BA-2005-20E2-CD26-7AFEAA9B483D}"/>
              </a:ext>
            </a:extLst>
          </p:cNvPr>
          <p:cNvCxnSpPr>
            <a:cxnSpLocks/>
          </p:cNvCxnSpPr>
          <p:nvPr/>
        </p:nvCxnSpPr>
        <p:spPr>
          <a:xfrm flipH="1" flipV="1">
            <a:off x="6223518" y="4030824"/>
            <a:ext cx="3355911" cy="1607976"/>
          </a:xfrm>
          <a:prstGeom prst="straightConnector1">
            <a:avLst/>
          </a:prstGeom>
          <a:ln w="38100">
            <a:solidFill>
              <a:srgbClr val="CC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429A747-8212-F1D7-9894-B0CA2DFB4BD6}"/>
              </a:ext>
            </a:extLst>
          </p:cNvPr>
          <p:cNvSpPr txBox="1"/>
          <p:nvPr/>
        </p:nvSpPr>
        <p:spPr>
          <a:xfrm>
            <a:off x="907014" y="1755671"/>
            <a:ext cx="2383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tos" panose="020B0004020202020204" pitchFamily="34" charset="0"/>
              </a:rPr>
              <a:t>LaBr</a:t>
            </a:r>
            <a:r>
              <a:rPr lang="en-GB" sz="2400" baseline="-25000" dirty="0">
                <a:latin typeface="Aptos" panose="020B0004020202020204" pitchFamily="34" charset="0"/>
              </a:rPr>
              <a:t>3</a:t>
            </a:r>
            <a:r>
              <a:rPr lang="en-GB" sz="2400" dirty="0">
                <a:latin typeface="Aptos" panose="020B0004020202020204" pitchFamily="34" charset="0"/>
              </a:rPr>
              <a:t>(Ce)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3BFDEC-2183-6B45-752B-603678BD5D25}"/>
              </a:ext>
            </a:extLst>
          </p:cNvPr>
          <p:cNvSpPr txBox="1"/>
          <p:nvPr/>
        </p:nvSpPr>
        <p:spPr>
          <a:xfrm>
            <a:off x="1475019" y="505297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Aptos" panose="020B0004020202020204" pitchFamily="34" charset="0"/>
              </a:rPr>
              <a:t>HPGe</a:t>
            </a:r>
            <a:endParaRPr lang="en-GB" sz="2400" dirty="0">
              <a:latin typeface="Aptos" panose="020B00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D1A8D0D-EEC0-FA5A-5254-0F338EA06B7C}"/>
              </a:ext>
            </a:extLst>
          </p:cNvPr>
          <p:cNvCxnSpPr>
            <a:cxnSpLocks/>
          </p:cNvCxnSpPr>
          <p:nvPr/>
        </p:nvCxnSpPr>
        <p:spPr>
          <a:xfrm>
            <a:off x="6379028" y="3951514"/>
            <a:ext cx="1602922" cy="2546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F960446-0F76-2ED5-EABF-48284D558AB4}"/>
              </a:ext>
            </a:extLst>
          </p:cNvPr>
          <p:cNvSpPr txBox="1"/>
          <p:nvPr/>
        </p:nvSpPr>
        <p:spPr>
          <a:xfrm>
            <a:off x="1181098" y="3089310"/>
            <a:ext cx="3167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ptos" panose="020B0004020202020204" pitchFamily="34" charset="0"/>
              </a:rPr>
              <a:t>RIB hits tape…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B6EF83-C154-5F69-7A25-2D5D4D390CFB}"/>
              </a:ext>
            </a:extLst>
          </p:cNvPr>
          <p:cNvSpPr txBox="1"/>
          <p:nvPr/>
        </p:nvSpPr>
        <p:spPr>
          <a:xfrm>
            <a:off x="8284025" y="3810272"/>
            <a:ext cx="3559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ptos" panose="020B0004020202020204" pitchFamily="34" charset="0"/>
              </a:rPr>
              <a:t>…tape removes decay products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C6C0025-D6CE-4DBA-2631-7309DF72AA93}"/>
              </a:ext>
            </a:extLst>
          </p:cNvPr>
          <p:cNvCxnSpPr>
            <a:cxnSpLocks/>
          </p:cNvCxnSpPr>
          <p:nvPr/>
        </p:nvCxnSpPr>
        <p:spPr>
          <a:xfrm flipH="1">
            <a:off x="6096000" y="2111829"/>
            <a:ext cx="2771775" cy="1439146"/>
          </a:xfrm>
          <a:prstGeom prst="straightConnector1">
            <a:avLst/>
          </a:prstGeom>
          <a:ln w="38100">
            <a:solidFill>
              <a:srgbClr val="CC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B62FA15-FA31-99A6-F2A1-AAD68A2433A9}"/>
              </a:ext>
            </a:extLst>
          </p:cNvPr>
          <p:cNvSpPr txBox="1"/>
          <p:nvPr/>
        </p:nvSpPr>
        <p:spPr>
          <a:xfrm>
            <a:off x="8888184" y="1875745"/>
            <a:ext cx="2073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tos" panose="020B0004020202020204" pitchFamily="34" charset="0"/>
              </a:rPr>
              <a:t>ZDS (usually)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8231B9D-E406-96DD-5F4F-C00F86167F36}"/>
              </a:ext>
            </a:extLst>
          </p:cNvPr>
          <p:cNvCxnSpPr>
            <a:cxnSpLocks/>
          </p:cNvCxnSpPr>
          <p:nvPr/>
        </p:nvCxnSpPr>
        <p:spPr>
          <a:xfrm flipV="1">
            <a:off x="2422071" y="4206196"/>
            <a:ext cx="3298377" cy="1071297"/>
          </a:xfrm>
          <a:prstGeom prst="straightConnector1">
            <a:avLst/>
          </a:prstGeom>
          <a:ln w="38100">
            <a:solidFill>
              <a:srgbClr val="CC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F2F5E3E-03C2-2451-6A7F-24777EAFD80C}"/>
              </a:ext>
            </a:extLst>
          </p:cNvPr>
          <p:cNvSpPr txBox="1"/>
          <p:nvPr/>
        </p:nvSpPr>
        <p:spPr>
          <a:xfrm>
            <a:off x="9579429" y="5399739"/>
            <a:ext cx="1251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tos" panose="020B0004020202020204" pitchFamily="34" charset="0"/>
              </a:rPr>
              <a:t>Tape</a:t>
            </a:r>
          </a:p>
        </p:txBody>
      </p:sp>
    </p:spTree>
    <p:extLst>
      <p:ext uri="{BB962C8B-B14F-4D97-AF65-F5344CB8AC3E}">
        <p14:creationId xmlns:p14="http://schemas.microsoft.com/office/powerpoint/2010/main" val="2896420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2D713-879E-A09C-96A0-C7365AD55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762788-2CD8-A159-FCEF-3BABCC205275}"/>
              </a:ext>
            </a:extLst>
          </p:cNvPr>
          <p:cNvSpPr/>
          <p:nvPr/>
        </p:nvSpPr>
        <p:spPr>
          <a:xfrm>
            <a:off x="0" y="6619874"/>
            <a:ext cx="12192000" cy="238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A756F684-A419-13B3-0D68-2BAB3ED72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Aptos" panose="020B0004020202020204" pitchFamily="34" charset="0"/>
              </a:rPr>
              <a:t>Fast Timing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421A021-CE0F-9559-DB04-4FCA6B23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59776"/>
            <a:ext cx="2743200" cy="365125"/>
          </a:xfrm>
        </p:spPr>
        <p:txBody>
          <a:bodyPr/>
          <a:lstStyle/>
          <a:p>
            <a:fld id="{E8642560-DAA9-4712-989C-7939C45044A6}" type="datetime1">
              <a:rPr lang="en-GB" smtClean="0"/>
              <a:t>15/04/2025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89A1CB4-89B6-034B-6151-7F69FBD0C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6373"/>
            <a:ext cx="4114800" cy="365125"/>
          </a:xfrm>
        </p:spPr>
        <p:txBody>
          <a:bodyPr/>
          <a:lstStyle/>
          <a:p>
            <a:r>
              <a:rPr lang="en-GB" dirty="0"/>
              <a:t>Faye Rowntree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3C2ECEB-6EAD-A111-90F3-81D3945E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6373"/>
            <a:ext cx="2743200" cy="365125"/>
          </a:xfrm>
        </p:spPr>
        <p:txBody>
          <a:bodyPr/>
          <a:lstStyle/>
          <a:p>
            <a:fld id="{72B924D6-03B3-4061-945D-30339197FB32}" type="slidenum">
              <a:rPr lang="en-GB" smtClean="0"/>
              <a:t>9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F98C1E-3576-2E97-B918-37561EE08DCF}"/>
              </a:ext>
            </a:extLst>
          </p:cNvPr>
          <p:cNvSpPr txBox="1"/>
          <p:nvPr/>
        </p:nvSpPr>
        <p:spPr>
          <a:xfrm>
            <a:off x="838200" y="1690688"/>
            <a:ext cx="57816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ptos" panose="020B0004020202020204" pitchFamily="34" charset="0"/>
              </a:rPr>
              <a:t>2 signals – start and stop</a:t>
            </a:r>
          </a:p>
          <a:p>
            <a:pPr marL="342900" indent="-342900">
              <a:buFontTx/>
              <a:buChar char="-"/>
            </a:pPr>
            <a:endParaRPr lang="en-GB" sz="2400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ptos" panose="020B0004020202020204" pitchFamily="34" charset="0"/>
              </a:rPr>
              <a:t>Intermediate state of interest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ptos" panose="020B0004020202020204" pitchFamily="34" charset="0"/>
              </a:rPr>
              <a:t>TAC spectrum gives information about lifetime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2C8F92-534B-A9DE-1DE7-B8B6A5FD4D57}"/>
              </a:ext>
            </a:extLst>
          </p:cNvPr>
          <p:cNvSpPr txBox="1"/>
          <p:nvPr/>
        </p:nvSpPr>
        <p:spPr>
          <a:xfrm>
            <a:off x="923925" y="4019207"/>
            <a:ext cx="1304926" cy="646331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Detector 1 (start)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9A9594-1044-48E4-7112-4F86DB3CE2E0}"/>
              </a:ext>
            </a:extLst>
          </p:cNvPr>
          <p:cNvSpPr txBox="1"/>
          <p:nvPr/>
        </p:nvSpPr>
        <p:spPr>
          <a:xfrm>
            <a:off x="923925" y="5645969"/>
            <a:ext cx="1304926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Detector 2 (stop)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711FE8-7EAB-32E7-473A-29AC4B06B55D}"/>
              </a:ext>
            </a:extLst>
          </p:cNvPr>
          <p:cNvSpPr txBox="1"/>
          <p:nvPr/>
        </p:nvSpPr>
        <p:spPr>
          <a:xfrm>
            <a:off x="3848099" y="4813272"/>
            <a:ext cx="130492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TAC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174E2E67-1ABE-6EA0-1D7A-94EA82C9D9DC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228851" y="4342373"/>
            <a:ext cx="1619248" cy="499750"/>
          </a:xfrm>
          <a:prstGeom prst="bentConnector3">
            <a:avLst>
              <a:gd name="adj1" fmla="val 16471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D45195BB-74BE-C4F1-18E2-B82ABFAF5BF9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2228851" y="5155592"/>
            <a:ext cx="1619248" cy="813543"/>
          </a:xfrm>
          <a:prstGeom prst="bentConnector3">
            <a:avLst>
              <a:gd name="adj1" fmla="val 15882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45C4DA71-E12F-239F-FF6D-7775164BDB7A}"/>
              </a:ext>
            </a:extLst>
          </p:cNvPr>
          <p:cNvSpPr/>
          <p:nvPr/>
        </p:nvSpPr>
        <p:spPr>
          <a:xfrm>
            <a:off x="2781299" y="5031551"/>
            <a:ext cx="828675" cy="25048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ptos" panose="020B0004020202020204" pitchFamily="34" charset="0"/>
              </a:rPr>
              <a:t>delay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333D54E3-A4CD-9D1F-C23B-C0DD49C72E48}"/>
              </a:ext>
            </a:extLst>
          </p:cNvPr>
          <p:cNvSpPr/>
          <p:nvPr/>
        </p:nvSpPr>
        <p:spPr>
          <a:xfrm>
            <a:off x="5362574" y="4727304"/>
            <a:ext cx="1533525" cy="53858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C7C09C6-78E2-72FE-FA5F-FEE0B3CCE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509" y="3223896"/>
            <a:ext cx="4952384" cy="3364227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38EEBD3A-3CAC-073D-B70A-24EE59B04EA1}"/>
              </a:ext>
            </a:extLst>
          </p:cNvPr>
          <p:cNvGrpSpPr/>
          <p:nvPr/>
        </p:nvGrpSpPr>
        <p:grpSpPr>
          <a:xfrm>
            <a:off x="6542485" y="889001"/>
            <a:ext cx="4888706" cy="1666875"/>
            <a:chOff x="6484145" y="1049164"/>
            <a:chExt cx="4888706" cy="166687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5961515-435F-A46D-E495-2B6E5D3612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53400" y="1192039"/>
              <a:ext cx="29337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770361F-EA2B-62CD-ED12-4A630889FF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53400" y="1877839"/>
              <a:ext cx="29337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157C93B-AF3D-FBB5-7739-4A15D150D7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53400" y="2716039"/>
              <a:ext cx="29337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80DB770-6282-5BA6-7949-8D8A375D1DB5}"/>
                </a:ext>
              </a:extLst>
            </p:cNvPr>
            <p:cNvCxnSpPr/>
            <p:nvPr/>
          </p:nvCxnSpPr>
          <p:spPr>
            <a:xfrm>
              <a:off x="10420350" y="1192039"/>
              <a:ext cx="0" cy="6858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97F3C6D-4779-728C-D977-D355D3EDE2E6}"/>
                </a:ext>
              </a:extLst>
            </p:cNvPr>
            <p:cNvCxnSpPr>
              <a:cxnSpLocks/>
            </p:cNvCxnSpPr>
            <p:nvPr/>
          </p:nvCxnSpPr>
          <p:spPr>
            <a:xfrm>
              <a:off x="10420350" y="1877839"/>
              <a:ext cx="0" cy="8382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DE4C505-C510-86AB-E2F3-7A969F6A6048}"/>
                </a:ext>
              </a:extLst>
            </p:cNvPr>
            <p:cNvCxnSpPr>
              <a:cxnSpLocks/>
            </p:cNvCxnSpPr>
            <p:nvPr/>
          </p:nvCxnSpPr>
          <p:spPr>
            <a:xfrm>
              <a:off x="8743950" y="1877839"/>
              <a:ext cx="0" cy="8382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90D1858-B4EE-4A0D-8020-3B97D6AC357B}"/>
                </a:ext>
              </a:extLst>
            </p:cNvPr>
            <p:cNvCxnSpPr>
              <a:cxnSpLocks/>
            </p:cNvCxnSpPr>
            <p:nvPr/>
          </p:nvCxnSpPr>
          <p:spPr>
            <a:xfrm>
              <a:off x="7905750" y="1049164"/>
              <a:ext cx="838200" cy="828675"/>
            </a:xfrm>
            <a:prstGeom prst="straightConnector1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5EDA150-778F-EEA8-8A28-C0C4C8FA5532}"/>
                </a:ext>
              </a:extLst>
            </p:cNvPr>
            <p:cNvSpPr txBox="1"/>
            <p:nvPr/>
          </p:nvSpPr>
          <p:spPr>
            <a:xfrm>
              <a:off x="7367587" y="1085954"/>
              <a:ext cx="1724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kern="100" dirty="0">
                  <a:solidFill>
                    <a:srgbClr val="7030A0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β</a:t>
              </a:r>
              <a:r>
                <a:rPr lang="en-GB" kern="100" baseline="-25000" dirty="0">
                  <a:solidFill>
                    <a:srgbClr val="7030A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feeder</a:t>
              </a:r>
              <a:endParaRPr lang="en-GB" sz="1800" kern="100" dirty="0">
                <a:solidFill>
                  <a:srgbClr val="7030A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5F72011-E6AC-E9E2-D603-654C2AE16B13}"/>
                </a:ext>
              </a:extLst>
            </p:cNvPr>
            <p:cNvSpPr txBox="1"/>
            <p:nvPr/>
          </p:nvSpPr>
          <p:spPr>
            <a:xfrm>
              <a:off x="10420349" y="1294471"/>
              <a:ext cx="895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kern="100" dirty="0" err="1">
                  <a:solidFill>
                    <a:srgbClr val="FF000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γ</a:t>
              </a:r>
              <a:r>
                <a:rPr lang="en-GB" b="1" kern="100" baseline="-25000" dirty="0" err="1">
                  <a:solidFill>
                    <a:srgbClr val="FF000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feeder</a:t>
              </a:r>
              <a:endParaRPr lang="en-GB" sz="18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260235D-8CE8-494B-5A38-DF8790C63021}"/>
                </a:ext>
              </a:extLst>
            </p:cNvPr>
            <p:cNvSpPr txBox="1"/>
            <p:nvPr/>
          </p:nvSpPr>
          <p:spPr>
            <a:xfrm>
              <a:off x="10477500" y="2177918"/>
              <a:ext cx="895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kern="100" dirty="0" err="1">
                  <a:solidFill>
                    <a:srgbClr val="FF000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γ</a:t>
              </a:r>
              <a:r>
                <a:rPr lang="en-GB" b="1" kern="100" baseline="-25000" dirty="0" err="1">
                  <a:solidFill>
                    <a:srgbClr val="FF000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decay</a:t>
              </a:r>
              <a:endParaRPr lang="en-GB" sz="18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3FA459E-B211-C95C-A49B-6B89C2155954}"/>
                </a:ext>
              </a:extLst>
            </p:cNvPr>
            <p:cNvSpPr txBox="1"/>
            <p:nvPr/>
          </p:nvSpPr>
          <p:spPr>
            <a:xfrm>
              <a:off x="8039099" y="2165266"/>
              <a:ext cx="895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kern="100" dirty="0" err="1">
                  <a:solidFill>
                    <a:srgbClr val="FF000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γ</a:t>
              </a:r>
              <a:r>
                <a:rPr lang="en-GB" kern="100" baseline="-25000" dirty="0" err="1">
                  <a:solidFill>
                    <a:srgbClr val="FF000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decay</a:t>
              </a:r>
              <a:endParaRPr lang="en-GB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58E90F-C550-BCBF-E49C-FB1F4CA0C7C0}"/>
                </a:ext>
              </a:extLst>
            </p:cNvPr>
            <p:cNvSpPr txBox="1"/>
            <p:nvPr/>
          </p:nvSpPr>
          <p:spPr>
            <a:xfrm>
              <a:off x="6484145" y="1675482"/>
              <a:ext cx="18026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Aptos" panose="020B0004020202020204" pitchFamily="34" charset="0"/>
                </a:rPr>
                <a:t>State of interest</a:t>
              </a: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660164B-1CA4-E02C-126C-58DBB005F837}"/>
              </a:ext>
            </a:extLst>
          </p:cNvPr>
          <p:cNvSpPr/>
          <p:nvPr/>
        </p:nvSpPr>
        <p:spPr>
          <a:xfrm>
            <a:off x="11239500" y="6448653"/>
            <a:ext cx="590242" cy="1553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3DD13C4-55D7-24EA-B348-3978A9A734AC}"/>
              </a:ext>
            </a:extLst>
          </p:cNvPr>
          <p:cNvSpPr txBox="1"/>
          <p:nvPr/>
        </p:nvSpPr>
        <p:spPr>
          <a:xfrm>
            <a:off x="11239500" y="6371708"/>
            <a:ext cx="9620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Time /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16569</TotalTime>
  <Words>1311</Words>
  <Application>Microsoft Office PowerPoint</Application>
  <PresentationFormat>Widescreen</PresentationFormat>
  <Paragraphs>369</Paragraphs>
  <Slides>21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-apple-system</vt:lpstr>
      <vt:lpstr>Aptos</vt:lpstr>
      <vt:lpstr>Arial</vt:lpstr>
      <vt:lpstr>Calibri</vt:lpstr>
      <vt:lpstr>Calibri Light</vt:lpstr>
      <vt:lpstr>Office 2013 - 2022 Theme</vt:lpstr>
      <vt:lpstr>Lifetime measurements in 146Ba and 146,148Ce using the fast-timing technique</vt:lpstr>
      <vt:lpstr>The Lanthanides</vt:lpstr>
      <vt:lpstr>Octupole Deformation</vt:lpstr>
      <vt:lpstr>Octupole Deformation</vt:lpstr>
      <vt:lpstr>Octupole Deformation</vt:lpstr>
      <vt:lpstr>Electric Dipole Moment</vt:lpstr>
      <vt:lpstr>ISAC-I</vt:lpstr>
      <vt:lpstr>GRIFFIN</vt:lpstr>
      <vt:lpstr>Fast Timing</vt:lpstr>
      <vt:lpstr>Fast Timing</vt:lpstr>
      <vt:lpstr>Convolution Method</vt:lpstr>
      <vt:lpstr>Background Subtraction</vt:lpstr>
      <vt:lpstr>148Ba 2+ half-life</vt:lpstr>
      <vt:lpstr>146Ba 2+ half-life</vt:lpstr>
      <vt:lpstr>148Ce 2+ half-life</vt:lpstr>
      <vt:lpstr>146Ce 2+ half-life</vt:lpstr>
      <vt:lpstr>Summary of B(E2)s</vt:lpstr>
      <vt:lpstr>Future Work: 1- and 3- Lifetimes</vt:lpstr>
      <vt:lpstr>Future Work: 146Ba</vt:lpstr>
      <vt:lpstr>Future Work: 146Ce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Faye Rowntree</dc:creator>
  <cp:lastModifiedBy>Faye Rowntree</cp:lastModifiedBy>
  <cp:revision>1</cp:revision>
  <dcterms:created xsi:type="dcterms:W3CDTF">2025-03-25T09:03:50Z</dcterms:created>
  <dcterms:modified xsi:type="dcterms:W3CDTF">2025-04-15T13:43:21Z</dcterms:modified>
</cp:coreProperties>
</file>