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413" r:id="rId3"/>
    <p:sldId id="412" r:id="rId4"/>
    <p:sldId id="415" r:id="rId5"/>
    <p:sldId id="416" r:id="rId6"/>
    <p:sldId id="417" r:id="rId7"/>
    <p:sldId id="419" r:id="rId8"/>
    <p:sldId id="420" r:id="rId9"/>
    <p:sldId id="315" r:id="rId10"/>
    <p:sldId id="316" r:id="rId11"/>
    <p:sldId id="406" r:id="rId12"/>
    <p:sldId id="384" r:id="rId13"/>
    <p:sldId id="337" r:id="rId14"/>
    <p:sldId id="387" r:id="rId15"/>
    <p:sldId id="379" r:id="rId16"/>
    <p:sldId id="386" r:id="rId17"/>
    <p:sldId id="407" r:id="rId18"/>
    <p:sldId id="408" r:id="rId19"/>
    <p:sldId id="409" r:id="rId20"/>
    <p:sldId id="350" r:id="rId21"/>
    <p:sldId id="261" r:id="rId22"/>
    <p:sldId id="404" r:id="rId23"/>
    <p:sldId id="33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8" userDrawn="1">
          <p15:clr>
            <a:srgbClr val="A4A3A4"/>
          </p15:clr>
        </p15:guide>
        <p15:guide id="2" pos="74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56169"/>
    <a:srgbClr val="E9BF11"/>
    <a:srgbClr val="203D75"/>
    <a:srgbClr val="006AA0"/>
    <a:srgbClr val="328C9E"/>
    <a:srgbClr val="18654D"/>
    <a:srgbClr val="A7643B"/>
    <a:srgbClr val="672669"/>
    <a:srgbClr val="829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784896-3F17-427B-8E34-EA9121F3D127}" v="1405" dt="2025-04-24T07:02:28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5097" autoAdjust="0"/>
  </p:normalViewPr>
  <p:slideViewPr>
    <p:cSldViewPr snapToGrid="0" snapToObjects="1">
      <p:cViewPr>
        <p:scale>
          <a:sx n="73" d="100"/>
          <a:sy n="73" d="100"/>
        </p:scale>
        <p:origin x="62" y="154"/>
      </p:cViewPr>
      <p:guideLst>
        <p:guide orient="horz" pos="498"/>
        <p:guide pos="74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2" d="100"/>
          <a:sy n="122" d="100"/>
        </p:scale>
        <p:origin x="45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Matthew Dr (Maths &amp; Physics)" userId="10d85fab-1e77-4062-88a6-6263da3132b7" providerId="ADAL" clId="{8F784896-3F17-427B-8E34-EA9121F3D127}"/>
    <pc:docChg chg="undo custSel addSld delSld modSld sldOrd">
      <pc:chgData name="Williams, Matthew Dr (Maths &amp; Physics)" userId="10d85fab-1e77-4062-88a6-6263da3132b7" providerId="ADAL" clId="{8F784896-3F17-427B-8E34-EA9121F3D127}" dt="2025-04-24T07:02:51.689" v="4159" actId="167"/>
      <pc:docMkLst>
        <pc:docMk/>
      </pc:docMkLst>
      <pc:sldChg chg="modSp mod">
        <pc:chgData name="Williams, Matthew Dr (Maths &amp; Physics)" userId="10d85fab-1e77-4062-88a6-6263da3132b7" providerId="ADAL" clId="{8F784896-3F17-427B-8E34-EA9121F3D127}" dt="2025-04-23T22:29:47.001" v="4119" actId="114"/>
        <pc:sldMkLst>
          <pc:docMk/>
          <pc:sldMk cId="2871691181" sldId="256"/>
        </pc:sldMkLst>
        <pc:spChg chg="mod">
          <ac:chgData name="Williams, Matthew Dr (Maths &amp; Physics)" userId="10d85fab-1e77-4062-88a6-6263da3132b7" providerId="ADAL" clId="{8F784896-3F17-427B-8E34-EA9121F3D127}" dt="2025-04-21T10:30:30.172" v="41" actId="20577"/>
          <ac:spMkLst>
            <pc:docMk/>
            <pc:sldMk cId="2871691181" sldId="256"/>
            <ac:spMk id="8" creationId="{E2F4F158-902A-5145-9471-C3DD80F00179}"/>
          </ac:spMkLst>
        </pc:spChg>
        <pc:spChg chg="mod">
          <ac:chgData name="Williams, Matthew Dr (Maths &amp; Physics)" userId="10d85fab-1e77-4062-88a6-6263da3132b7" providerId="ADAL" clId="{8F784896-3F17-427B-8E34-EA9121F3D127}" dt="2025-04-23T22:29:47.001" v="4119" actId="114"/>
          <ac:spMkLst>
            <pc:docMk/>
            <pc:sldMk cId="2871691181" sldId="256"/>
            <ac:spMk id="10" creationId="{D75DA593-BA49-6B45-AB95-8971A8BAE623}"/>
          </ac:spMkLst>
        </pc:spChg>
      </pc:sldChg>
      <pc:sldChg chg="modSp del mod">
        <pc:chgData name="Williams, Matthew Dr (Maths &amp; Physics)" userId="10d85fab-1e77-4062-88a6-6263da3132b7" providerId="ADAL" clId="{8F784896-3F17-427B-8E34-EA9121F3D127}" dt="2025-04-21T11:48:31.743" v="835" actId="47"/>
        <pc:sldMkLst>
          <pc:docMk/>
          <pc:sldMk cId="1313491743" sldId="297"/>
        </pc:sldMkLst>
      </pc:sldChg>
      <pc:sldChg chg="modSp del mod ord">
        <pc:chgData name="Williams, Matthew Dr (Maths &amp; Physics)" userId="10d85fab-1e77-4062-88a6-6263da3132b7" providerId="ADAL" clId="{8F784896-3F17-427B-8E34-EA9121F3D127}" dt="2025-04-22T13:26:15.928" v="3027" actId="47"/>
        <pc:sldMkLst>
          <pc:docMk/>
          <pc:sldMk cId="15317424" sldId="313"/>
        </pc:sldMkLst>
      </pc:sldChg>
      <pc:sldChg chg="addSp delSp modSp mod ord modAnim">
        <pc:chgData name="Williams, Matthew Dr (Maths &amp; Physics)" userId="10d85fab-1e77-4062-88a6-6263da3132b7" providerId="ADAL" clId="{8F784896-3F17-427B-8E34-EA9121F3D127}" dt="2025-04-23T09:13:26.830" v="3373"/>
        <pc:sldMkLst>
          <pc:docMk/>
          <pc:sldMk cId="3761845944" sldId="315"/>
        </pc:sldMkLst>
        <pc:spChg chg="mod">
          <ac:chgData name="Williams, Matthew Dr (Maths &amp; Physics)" userId="10d85fab-1e77-4062-88a6-6263da3132b7" providerId="ADAL" clId="{8F784896-3F17-427B-8E34-EA9121F3D127}" dt="2025-04-22T13:26:56.368" v="3049" actId="20577"/>
          <ac:spMkLst>
            <pc:docMk/>
            <pc:sldMk cId="3761845944" sldId="315"/>
            <ac:spMk id="2" creationId="{B2A410F1-4CD8-49DA-1DD9-40032ED7AC59}"/>
          </ac:spMkLst>
        </pc:spChg>
        <pc:spChg chg="mod">
          <ac:chgData name="Williams, Matthew Dr (Maths &amp; Physics)" userId="10d85fab-1e77-4062-88a6-6263da3132b7" providerId="ADAL" clId="{8F784896-3F17-427B-8E34-EA9121F3D127}" dt="2025-04-23T09:13:02.224" v="3370" actId="164"/>
          <ac:spMkLst>
            <pc:docMk/>
            <pc:sldMk cId="3761845944" sldId="315"/>
            <ac:spMk id="12" creationId="{964F512E-274D-2F0F-0026-2E59388F388B}"/>
          </ac:spMkLst>
        </pc:spChg>
        <pc:spChg chg="mod">
          <ac:chgData name="Williams, Matthew Dr (Maths &amp; Physics)" userId="10d85fab-1e77-4062-88a6-6263da3132b7" providerId="ADAL" clId="{8F784896-3F17-427B-8E34-EA9121F3D127}" dt="2025-04-22T13:27:05.457" v="3050" actId="1076"/>
          <ac:spMkLst>
            <pc:docMk/>
            <pc:sldMk cId="3761845944" sldId="315"/>
            <ac:spMk id="14" creationId="{FA42AC97-561F-8997-16EF-A026904BB8CD}"/>
          </ac:spMkLst>
        </pc:spChg>
        <pc:spChg chg="mod">
          <ac:chgData name="Williams, Matthew Dr (Maths &amp; Physics)" userId="10d85fab-1e77-4062-88a6-6263da3132b7" providerId="ADAL" clId="{8F784896-3F17-427B-8E34-EA9121F3D127}" dt="2025-04-22T13:27:05.457" v="3050" actId="1076"/>
          <ac:spMkLst>
            <pc:docMk/>
            <pc:sldMk cId="3761845944" sldId="315"/>
            <ac:spMk id="17" creationId="{985C06F7-796D-3F5C-830E-82AD35D5F1F5}"/>
          </ac:spMkLst>
        </pc:spChg>
        <pc:spChg chg="mod">
          <ac:chgData name="Williams, Matthew Dr (Maths &amp; Physics)" userId="10d85fab-1e77-4062-88a6-6263da3132b7" providerId="ADAL" clId="{8F784896-3F17-427B-8E34-EA9121F3D127}" dt="2025-04-22T13:27:05.457" v="3050" actId="1076"/>
          <ac:spMkLst>
            <pc:docMk/>
            <pc:sldMk cId="3761845944" sldId="315"/>
            <ac:spMk id="20" creationId="{B572198E-35A4-09C5-2590-58765F651751}"/>
          </ac:spMkLst>
        </pc:spChg>
        <pc:spChg chg="mod">
          <ac:chgData name="Williams, Matthew Dr (Maths &amp; Physics)" userId="10d85fab-1e77-4062-88a6-6263da3132b7" providerId="ADAL" clId="{8F784896-3F17-427B-8E34-EA9121F3D127}" dt="2025-04-22T13:27:05.457" v="3050" actId="1076"/>
          <ac:spMkLst>
            <pc:docMk/>
            <pc:sldMk cId="3761845944" sldId="315"/>
            <ac:spMk id="24" creationId="{AE20E173-8CFC-B68A-B0D4-C7D4E2A627A5}"/>
          </ac:spMkLst>
        </pc:spChg>
        <pc:spChg chg="mod">
          <ac:chgData name="Williams, Matthew Dr (Maths &amp; Physics)" userId="10d85fab-1e77-4062-88a6-6263da3132b7" providerId="ADAL" clId="{8F784896-3F17-427B-8E34-EA9121F3D127}" dt="2025-04-22T13:27:05.457" v="3050" actId="1076"/>
          <ac:spMkLst>
            <pc:docMk/>
            <pc:sldMk cId="3761845944" sldId="315"/>
            <ac:spMk id="26" creationId="{20697053-1263-7814-A234-7A7526834705}"/>
          </ac:spMkLst>
        </pc:spChg>
        <pc:grpChg chg="add mod">
          <ac:chgData name="Williams, Matthew Dr (Maths &amp; Physics)" userId="10d85fab-1e77-4062-88a6-6263da3132b7" providerId="ADAL" clId="{8F784896-3F17-427B-8E34-EA9121F3D127}" dt="2025-04-22T13:25:25.731" v="3017" actId="1076"/>
          <ac:grpSpMkLst>
            <pc:docMk/>
            <pc:sldMk cId="3761845944" sldId="315"/>
            <ac:grpSpMk id="11" creationId="{27F9F7A3-B373-59DD-898E-F927931E82EE}"/>
          </ac:grpSpMkLst>
        </pc:grpChg>
        <pc:grpChg chg="add mod">
          <ac:chgData name="Williams, Matthew Dr (Maths &amp; Physics)" userId="10d85fab-1e77-4062-88a6-6263da3132b7" providerId="ADAL" clId="{8F784896-3F17-427B-8E34-EA9121F3D127}" dt="2025-04-22T13:27:05.457" v="3050" actId="1076"/>
          <ac:grpSpMkLst>
            <pc:docMk/>
            <pc:sldMk cId="3761845944" sldId="315"/>
            <ac:grpSpMk id="15" creationId="{2D38214B-0BF8-9695-63F7-90E2CF068FD8}"/>
          </ac:grpSpMkLst>
        </pc:grpChg>
        <pc:grpChg chg="add mod">
          <ac:chgData name="Williams, Matthew Dr (Maths &amp; Physics)" userId="10d85fab-1e77-4062-88a6-6263da3132b7" providerId="ADAL" clId="{8F784896-3F17-427B-8E34-EA9121F3D127}" dt="2025-04-23T09:13:02.224" v="3370" actId="164"/>
          <ac:grpSpMkLst>
            <pc:docMk/>
            <pc:sldMk cId="3761845944" sldId="315"/>
            <ac:grpSpMk id="30" creationId="{E6FD7301-2556-1617-19E5-D59F890ACAB1}"/>
          </ac:grpSpMkLst>
        </pc:grpChg>
        <pc:grpChg chg="add mod">
          <ac:chgData name="Williams, Matthew Dr (Maths &amp; Physics)" userId="10d85fab-1e77-4062-88a6-6263da3132b7" providerId="ADAL" clId="{8F784896-3F17-427B-8E34-EA9121F3D127}" dt="2025-04-23T09:13:21.861" v="3372" actId="164"/>
          <ac:grpSpMkLst>
            <pc:docMk/>
            <pc:sldMk cId="3761845944" sldId="315"/>
            <ac:grpSpMk id="32" creationId="{E1DED97C-2B05-4F1A-2EB5-B2F206163A57}"/>
          </ac:grpSpMkLst>
        </pc:grpChg>
        <pc:grpChg chg="mod">
          <ac:chgData name="Williams, Matthew Dr (Maths &amp; Physics)" userId="10d85fab-1e77-4062-88a6-6263da3132b7" providerId="ADAL" clId="{8F784896-3F17-427B-8E34-EA9121F3D127}" dt="2025-04-23T09:13:21.861" v="3372" actId="164"/>
          <ac:grpSpMkLst>
            <pc:docMk/>
            <pc:sldMk cId="3761845944" sldId="315"/>
            <ac:grpSpMk id="34" creationId="{72056024-BD97-7E7C-91CA-8DCFFAEB694A}"/>
          </ac:grpSpMkLst>
        </pc:grpChg>
        <pc:picChg chg="mod">
          <ac:chgData name="Williams, Matthew Dr (Maths &amp; Physics)" userId="10d85fab-1e77-4062-88a6-6263da3132b7" providerId="ADAL" clId="{8F784896-3F17-427B-8E34-EA9121F3D127}" dt="2025-04-22T13:27:13.707" v="3051" actId="1076"/>
          <ac:picMkLst>
            <pc:docMk/>
            <pc:sldMk cId="3761845944" sldId="315"/>
            <ac:picMk id="10" creationId="{997906AA-D079-52FE-05A0-6A9343589333}"/>
          </ac:picMkLst>
        </pc:picChg>
        <pc:picChg chg="mod">
          <ac:chgData name="Williams, Matthew Dr (Maths &amp; Physics)" userId="10d85fab-1e77-4062-88a6-6263da3132b7" providerId="ADAL" clId="{8F784896-3F17-427B-8E34-EA9121F3D127}" dt="2025-04-22T13:27:05.457" v="3050" actId="1076"/>
          <ac:picMkLst>
            <pc:docMk/>
            <pc:sldMk cId="3761845944" sldId="315"/>
            <ac:picMk id="13" creationId="{C3118280-3F56-E106-8B16-20C9CD3FA06C}"/>
          </ac:picMkLst>
        </pc:picChg>
        <pc:picChg chg="mod">
          <ac:chgData name="Williams, Matthew Dr (Maths &amp; Physics)" userId="10d85fab-1e77-4062-88a6-6263da3132b7" providerId="ADAL" clId="{8F784896-3F17-427B-8E34-EA9121F3D127}" dt="2025-04-22T13:27:05.457" v="3050" actId="1076"/>
          <ac:picMkLst>
            <pc:docMk/>
            <pc:sldMk cId="3761845944" sldId="315"/>
            <ac:picMk id="16" creationId="{2F7BCA40-DD7A-7BC2-DDE2-2F88201E10ED}"/>
          </ac:picMkLst>
        </pc:picChg>
        <pc:picChg chg="mod">
          <ac:chgData name="Williams, Matthew Dr (Maths &amp; Physics)" userId="10d85fab-1e77-4062-88a6-6263da3132b7" providerId="ADAL" clId="{8F784896-3F17-427B-8E34-EA9121F3D127}" dt="2025-04-22T13:27:05.457" v="3050" actId="1076"/>
          <ac:picMkLst>
            <pc:docMk/>
            <pc:sldMk cId="3761845944" sldId="315"/>
            <ac:picMk id="21" creationId="{5376DB7C-1A73-B095-CDE7-CC9D274A20C0}"/>
          </ac:picMkLst>
        </pc:picChg>
        <pc:picChg chg="mod">
          <ac:chgData name="Williams, Matthew Dr (Maths &amp; Physics)" userId="10d85fab-1e77-4062-88a6-6263da3132b7" providerId="ADAL" clId="{8F784896-3F17-427B-8E34-EA9121F3D127}" dt="2025-04-22T13:27:05.457" v="3050" actId="1076"/>
          <ac:picMkLst>
            <pc:docMk/>
            <pc:sldMk cId="3761845944" sldId="315"/>
            <ac:picMk id="23" creationId="{729C9808-F31F-3FA8-A162-E9DA322ADD02}"/>
          </ac:picMkLst>
        </pc:picChg>
        <pc:picChg chg="mod">
          <ac:chgData name="Williams, Matthew Dr (Maths &amp; Physics)" userId="10d85fab-1e77-4062-88a6-6263da3132b7" providerId="ADAL" clId="{8F784896-3F17-427B-8E34-EA9121F3D127}" dt="2025-04-23T09:13:02.224" v="3370" actId="164"/>
          <ac:picMkLst>
            <pc:docMk/>
            <pc:sldMk cId="3761845944" sldId="315"/>
            <ac:picMk id="4098" creationId="{9E2E3DD7-B15B-C1B4-CEEF-76BF27E0F936}"/>
          </ac:picMkLst>
        </pc:picChg>
        <pc:cxnChg chg="add mod">
          <ac:chgData name="Williams, Matthew Dr (Maths &amp; Physics)" userId="10d85fab-1e77-4062-88a6-6263da3132b7" providerId="ADAL" clId="{8F784896-3F17-427B-8E34-EA9121F3D127}" dt="2025-04-23T09:13:02.224" v="3370" actId="164"/>
          <ac:cxnSpMkLst>
            <pc:docMk/>
            <pc:sldMk cId="3761845944" sldId="315"/>
            <ac:cxnSpMk id="7" creationId="{ED618E87-7662-F950-F7BC-A83BB3D14A20}"/>
          </ac:cxnSpMkLst>
        </pc:cxnChg>
        <pc:cxnChg chg="add mod">
          <ac:chgData name="Williams, Matthew Dr (Maths &amp; Physics)" userId="10d85fab-1e77-4062-88a6-6263da3132b7" providerId="ADAL" clId="{8F784896-3F17-427B-8E34-EA9121F3D127}" dt="2025-04-23T09:13:02.224" v="3370" actId="164"/>
          <ac:cxnSpMkLst>
            <pc:docMk/>
            <pc:sldMk cId="3761845944" sldId="315"/>
            <ac:cxnSpMk id="8" creationId="{517D27FC-8CCF-A202-7C33-FE2BC1E3B41B}"/>
          </ac:cxnSpMkLst>
        </pc:cxnChg>
        <pc:cxnChg chg="mod">
          <ac:chgData name="Williams, Matthew Dr (Maths &amp; Physics)" userId="10d85fab-1e77-4062-88a6-6263da3132b7" providerId="ADAL" clId="{8F784896-3F17-427B-8E34-EA9121F3D127}" dt="2025-04-22T13:27:13.707" v="3051" actId="1076"/>
          <ac:cxnSpMkLst>
            <pc:docMk/>
            <pc:sldMk cId="3761845944" sldId="315"/>
            <ac:cxnSpMk id="18" creationId="{C52A8D69-95EC-7249-7DE4-D4719F18A0C7}"/>
          </ac:cxnSpMkLst>
        </pc:cxnChg>
        <pc:cxnChg chg="mod">
          <ac:chgData name="Williams, Matthew Dr (Maths &amp; Physics)" userId="10d85fab-1e77-4062-88a6-6263da3132b7" providerId="ADAL" clId="{8F784896-3F17-427B-8E34-EA9121F3D127}" dt="2025-04-22T13:27:13.707" v="3051" actId="1076"/>
          <ac:cxnSpMkLst>
            <pc:docMk/>
            <pc:sldMk cId="3761845944" sldId="315"/>
            <ac:cxnSpMk id="19" creationId="{3933AA21-F47C-E45F-ABF8-F195DDEAB015}"/>
          </ac:cxnSpMkLst>
        </pc:cxnChg>
        <pc:cxnChg chg="mod">
          <ac:chgData name="Williams, Matthew Dr (Maths &amp; Physics)" userId="10d85fab-1e77-4062-88a6-6263da3132b7" providerId="ADAL" clId="{8F784896-3F17-427B-8E34-EA9121F3D127}" dt="2025-04-22T13:27:13.707" v="3051" actId="1076"/>
          <ac:cxnSpMkLst>
            <pc:docMk/>
            <pc:sldMk cId="3761845944" sldId="315"/>
            <ac:cxnSpMk id="22" creationId="{BDFDF876-61E9-D98D-E4B6-CE54F9C796E7}"/>
          </ac:cxnSpMkLst>
        </pc:cxnChg>
        <pc:cxnChg chg="mod">
          <ac:chgData name="Williams, Matthew Dr (Maths &amp; Physics)" userId="10d85fab-1e77-4062-88a6-6263da3132b7" providerId="ADAL" clId="{8F784896-3F17-427B-8E34-EA9121F3D127}" dt="2025-04-22T13:27:13.707" v="3051" actId="1076"/>
          <ac:cxnSpMkLst>
            <pc:docMk/>
            <pc:sldMk cId="3761845944" sldId="315"/>
            <ac:cxnSpMk id="25" creationId="{B144E8CF-03BB-F77D-0459-4490CFF522FA}"/>
          </ac:cxnSpMkLst>
        </pc:cxnChg>
        <pc:cxnChg chg="mod">
          <ac:chgData name="Williams, Matthew Dr (Maths &amp; Physics)" userId="10d85fab-1e77-4062-88a6-6263da3132b7" providerId="ADAL" clId="{8F784896-3F17-427B-8E34-EA9121F3D127}" dt="2025-04-22T13:27:13.707" v="3051" actId="1076"/>
          <ac:cxnSpMkLst>
            <pc:docMk/>
            <pc:sldMk cId="3761845944" sldId="315"/>
            <ac:cxnSpMk id="31" creationId="{E0B0322A-7233-3472-868D-A9ACEBE02018}"/>
          </ac:cxnSpMkLst>
        </pc:cxnChg>
        <pc:cxnChg chg="mod">
          <ac:chgData name="Williams, Matthew Dr (Maths &amp; Physics)" userId="10d85fab-1e77-4062-88a6-6263da3132b7" providerId="ADAL" clId="{8F784896-3F17-427B-8E34-EA9121F3D127}" dt="2025-04-23T09:13:21.861" v="3372" actId="164"/>
          <ac:cxnSpMkLst>
            <pc:docMk/>
            <pc:sldMk cId="3761845944" sldId="315"/>
            <ac:cxnSpMk id="36" creationId="{CEA32434-6CD5-D9A3-7AFB-7B873D55AEAA}"/>
          </ac:cxnSpMkLst>
        </pc:cxnChg>
      </pc:sldChg>
      <pc:sldChg chg="modSp mod ord">
        <pc:chgData name="Williams, Matthew Dr (Maths &amp; Physics)" userId="10d85fab-1e77-4062-88a6-6263da3132b7" providerId="ADAL" clId="{8F784896-3F17-427B-8E34-EA9121F3D127}" dt="2025-04-22T13:39:46.332" v="3060" actId="1076"/>
        <pc:sldMkLst>
          <pc:docMk/>
          <pc:sldMk cId="2378643131" sldId="316"/>
        </pc:sldMkLst>
        <pc:spChg chg="mod">
          <ac:chgData name="Williams, Matthew Dr (Maths &amp; Physics)" userId="10d85fab-1e77-4062-88a6-6263da3132b7" providerId="ADAL" clId="{8F784896-3F17-427B-8E34-EA9121F3D127}" dt="2025-04-22T13:39:46.332" v="3060" actId="1076"/>
          <ac:spMkLst>
            <pc:docMk/>
            <pc:sldMk cId="2378643131" sldId="316"/>
            <ac:spMk id="12" creationId="{917AA042-1496-C526-10C7-C425E9DC93BE}"/>
          </ac:spMkLst>
        </pc:spChg>
        <pc:grpChg chg="mod">
          <ac:chgData name="Williams, Matthew Dr (Maths &amp; Physics)" userId="10d85fab-1e77-4062-88a6-6263da3132b7" providerId="ADAL" clId="{8F784896-3F17-427B-8E34-EA9121F3D127}" dt="2025-04-22T13:37:08.532" v="3056" actId="1076"/>
          <ac:grpSpMkLst>
            <pc:docMk/>
            <pc:sldMk cId="2378643131" sldId="316"/>
            <ac:grpSpMk id="3" creationId="{43BA5D0B-78D5-1F95-B6C9-8CF019BECF36}"/>
          </ac:grpSpMkLst>
        </pc:grpChg>
        <pc:grpChg chg="mod">
          <ac:chgData name="Williams, Matthew Dr (Maths &amp; Physics)" userId="10d85fab-1e77-4062-88a6-6263da3132b7" providerId="ADAL" clId="{8F784896-3F17-427B-8E34-EA9121F3D127}" dt="2025-04-22T13:38:49.941" v="3057" actId="1076"/>
          <ac:grpSpMkLst>
            <pc:docMk/>
            <pc:sldMk cId="2378643131" sldId="316"/>
            <ac:grpSpMk id="6" creationId="{5CA33119-AEDB-F25E-D821-ADA9D8A9688A}"/>
          </ac:grpSpMkLst>
        </pc:grpChg>
        <pc:picChg chg="mod">
          <ac:chgData name="Williams, Matthew Dr (Maths &amp; Physics)" userId="10d85fab-1e77-4062-88a6-6263da3132b7" providerId="ADAL" clId="{8F784896-3F17-427B-8E34-EA9121F3D127}" dt="2025-04-22T13:39:31.966" v="3059" actId="1076"/>
          <ac:picMkLst>
            <pc:docMk/>
            <pc:sldMk cId="2378643131" sldId="316"/>
            <ac:picMk id="8" creationId="{1AB3B16A-54FB-D7DE-751A-4BDB732E4CCD}"/>
          </ac:picMkLst>
        </pc:picChg>
      </pc:sldChg>
      <pc:sldChg chg="modSp mod ord">
        <pc:chgData name="Williams, Matthew Dr (Maths &amp; Physics)" userId="10d85fab-1e77-4062-88a6-6263da3132b7" providerId="ADAL" clId="{8F784896-3F17-427B-8E34-EA9121F3D127}" dt="2025-04-22T13:49:28.120" v="3117" actId="20577"/>
        <pc:sldMkLst>
          <pc:docMk/>
          <pc:sldMk cId="3024227671" sldId="337"/>
        </pc:sldMkLst>
        <pc:spChg chg="mod">
          <ac:chgData name="Williams, Matthew Dr (Maths &amp; Physics)" userId="10d85fab-1e77-4062-88a6-6263da3132b7" providerId="ADAL" clId="{8F784896-3F17-427B-8E34-EA9121F3D127}" dt="2025-04-22T13:49:28.120" v="3117" actId="20577"/>
          <ac:spMkLst>
            <pc:docMk/>
            <pc:sldMk cId="3024227671" sldId="337"/>
            <ac:spMk id="3" creationId="{AF636584-9976-1B19-E067-9C29065D5E98}"/>
          </ac:spMkLst>
        </pc:spChg>
      </pc:sldChg>
      <pc:sldChg chg="modSp mod">
        <pc:chgData name="Williams, Matthew Dr (Maths &amp; Physics)" userId="10d85fab-1e77-4062-88a6-6263da3132b7" providerId="ADAL" clId="{8F784896-3F17-427B-8E34-EA9121F3D127}" dt="2025-04-23T08:23:42.147" v="3366" actId="1076"/>
        <pc:sldMkLst>
          <pc:docMk/>
          <pc:sldMk cId="2678176408" sldId="350"/>
        </pc:sldMkLst>
        <pc:spChg chg="mod">
          <ac:chgData name="Williams, Matthew Dr (Maths &amp; Physics)" userId="10d85fab-1e77-4062-88a6-6263da3132b7" providerId="ADAL" clId="{8F784896-3F17-427B-8E34-EA9121F3D127}" dt="2025-04-23T08:23:42.147" v="3366" actId="1076"/>
          <ac:spMkLst>
            <pc:docMk/>
            <pc:sldMk cId="2678176408" sldId="350"/>
            <ac:spMk id="9" creationId="{2BBAF5B3-6D64-50AF-A2A3-E30161155853}"/>
          </ac:spMkLst>
        </pc:spChg>
      </pc:sldChg>
      <pc:sldChg chg="del">
        <pc:chgData name="Williams, Matthew Dr (Maths &amp; Physics)" userId="10d85fab-1e77-4062-88a6-6263da3132b7" providerId="ADAL" clId="{8F784896-3F17-427B-8E34-EA9121F3D127}" dt="2025-04-22T13:04:52.087" v="2937" actId="47"/>
        <pc:sldMkLst>
          <pc:docMk/>
          <pc:sldMk cId="3870787264" sldId="367"/>
        </pc:sldMkLst>
      </pc:sldChg>
      <pc:sldChg chg="ord">
        <pc:chgData name="Williams, Matthew Dr (Maths &amp; Physics)" userId="10d85fab-1e77-4062-88a6-6263da3132b7" providerId="ADAL" clId="{8F784896-3F17-427B-8E34-EA9121F3D127}" dt="2025-04-22T09:21:47.801" v="2624"/>
        <pc:sldMkLst>
          <pc:docMk/>
          <pc:sldMk cId="2941452465" sldId="379"/>
        </pc:sldMkLst>
      </pc:sldChg>
      <pc:sldChg chg="addSp modSp mod ord modAnim">
        <pc:chgData name="Williams, Matthew Dr (Maths &amp; Physics)" userId="10d85fab-1e77-4062-88a6-6263da3132b7" providerId="ADAL" clId="{8F784896-3F17-427B-8E34-EA9121F3D127}" dt="2025-04-24T07:02:51.689" v="4159" actId="167"/>
        <pc:sldMkLst>
          <pc:docMk/>
          <pc:sldMk cId="2714499336" sldId="384"/>
        </pc:sldMkLst>
        <pc:spChg chg="add mod">
          <ac:chgData name="Williams, Matthew Dr (Maths &amp; Physics)" userId="10d85fab-1e77-4062-88a6-6263da3132b7" providerId="ADAL" clId="{8F784896-3F17-427B-8E34-EA9121F3D127}" dt="2025-04-24T07:02:09.743" v="4156" actId="14100"/>
          <ac:spMkLst>
            <pc:docMk/>
            <pc:sldMk cId="2714499336" sldId="384"/>
            <ac:spMk id="8" creationId="{1F724A16-0FE0-1C22-A68D-91100C0188FF}"/>
          </ac:spMkLst>
        </pc:spChg>
        <pc:spChg chg="mod">
          <ac:chgData name="Williams, Matthew Dr (Maths &amp; Physics)" userId="10d85fab-1e77-4062-88a6-6263da3132b7" providerId="ADAL" clId="{8F784896-3F17-427B-8E34-EA9121F3D127}" dt="2025-04-24T07:01:52.415" v="4149" actId="20577"/>
          <ac:spMkLst>
            <pc:docMk/>
            <pc:sldMk cId="2714499336" sldId="384"/>
            <ac:spMk id="42" creationId="{5B463758-C63B-F63D-75EB-61F641BAB2C5}"/>
          </ac:spMkLst>
        </pc:spChg>
        <pc:grpChg chg="mod ord">
          <ac:chgData name="Williams, Matthew Dr (Maths &amp; Physics)" userId="10d85fab-1e77-4062-88a6-6263da3132b7" providerId="ADAL" clId="{8F784896-3F17-427B-8E34-EA9121F3D127}" dt="2025-04-24T07:02:51.689" v="4159" actId="167"/>
          <ac:grpSpMkLst>
            <pc:docMk/>
            <pc:sldMk cId="2714499336" sldId="384"/>
            <ac:grpSpMk id="13" creationId="{D60E3D52-4BC1-DC11-A85D-35D1BDE6243E}"/>
          </ac:grpSpMkLst>
        </pc:grpChg>
        <pc:picChg chg="mod">
          <ac:chgData name="Williams, Matthew Dr (Maths &amp; Physics)" userId="10d85fab-1e77-4062-88a6-6263da3132b7" providerId="ADAL" clId="{8F784896-3F17-427B-8E34-EA9121F3D127}" dt="2025-04-22T13:02:28.521" v="2928" actId="14100"/>
          <ac:picMkLst>
            <pc:docMk/>
            <pc:sldMk cId="2714499336" sldId="384"/>
            <ac:picMk id="28" creationId="{F983C681-9E61-3890-E2C4-3501B26F749B}"/>
          </ac:picMkLst>
        </pc:picChg>
      </pc:sldChg>
      <pc:sldChg chg="addSp delSp modSp mod ord modAnim">
        <pc:chgData name="Williams, Matthew Dr (Maths &amp; Physics)" userId="10d85fab-1e77-4062-88a6-6263da3132b7" providerId="ADAL" clId="{8F784896-3F17-427B-8E34-EA9121F3D127}" dt="2025-04-23T22:27:47.595" v="4103" actId="1076"/>
        <pc:sldMkLst>
          <pc:docMk/>
          <pc:sldMk cId="2547426413" sldId="386"/>
        </pc:sldMkLst>
        <pc:spChg chg="mod">
          <ac:chgData name="Williams, Matthew Dr (Maths &amp; Physics)" userId="10d85fab-1e77-4062-88a6-6263da3132b7" providerId="ADAL" clId="{8F784896-3F17-427B-8E34-EA9121F3D127}" dt="2025-04-23T09:23:12.628" v="3549" actId="1076"/>
          <ac:spMkLst>
            <pc:docMk/>
            <pc:sldMk cId="2547426413" sldId="386"/>
            <ac:spMk id="11" creationId="{620BC225-90A7-6D91-5696-779E949F01A2}"/>
          </ac:spMkLst>
        </pc:spChg>
        <pc:spChg chg="add mod">
          <ac:chgData name="Williams, Matthew Dr (Maths &amp; Physics)" userId="10d85fab-1e77-4062-88a6-6263da3132b7" providerId="ADAL" clId="{8F784896-3F17-427B-8E34-EA9121F3D127}" dt="2025-04-23T09:23:02.654" v="3547" actId="20577"/>
          <ac:spMkLst>
            <pc:docMk/>
            <pc:sldMk cId="2547426413" sldId="386"/>
            <ac:spMk id="13" creationId="{467C5FAC-3409-63CE-8F48-89E7C9307C4E}"/>
          </ac:spMkLst>
        </pc:spChg>
        <pc:spChg chg="add del">
          <ac:chgData name="Williams, Matthew Dr (Maths &amp; Physics)" userId="10d85fab-1e77-4062-88a6-6263da3132b7" providerId="ADAL" clId="{8F784896-3F17-427B-8E34-EA9121F3D127}" dt="2025-04-23T09:20:07.270" v="3464" actId="478"/>
          <ac:spMkLst>
            <pc:docMk/>
            <pc:sldMk cId="2547426413" sldId="386"/>
            <ac:spMk id="14" creationId="{31CAD52B-7B85-61E4-A72A-035865D7C94B}"/>
          </ac:spMkLst>
        </pc:spChg>
        <pc:spChg chg="add mod">
          <ac:chgData name="Williams, Matthew Dr (Maths &amp; Physics)" userId="10d85fab-1e77-4062-88a6-6263da3132b7" providerId="ADAL" clId="{8F784896-3F17-427B-8E34-EA9121F3D127}" dt="2025-04-23T09:20:34.111" v="3470" actId="14100"/>
          <ac:spMkLst>
            <pc:docMk/>
            <pc:sldMk cId="2547426413" sldId="386"/>
            <ac:spMk id="15" creationId="{B3604BE1-FE18-A709-C848-6838FD23EC7B}"/>
          </ac:spMkLst>
        </pc:spChg>
        <pc:spChg chg="add mod">
          <ac:chgData name="Williams, Matthew Dr (Maths &amp; Physics)" userId="10d85fab-1e77-4062-88a6-6263da3132b7" providerId="ADAL" clId="{8F784896-3F17-427B-8E34-EA9121F3D127}" dt="2025-04-23T09:22:01.057" v="3485" actId="1076"/>
          <ac:spMkLst>
            <pc:docMk/>
            <pc:sldMk cId="2547426413" sldId="386"/>
            <ac:spMk id="22" creationId="{62819AA1-B938-DB89-1811-A2D5CD7710D3}"/>
          </ac:spMkLst>
        </pc:spChg>
        <pc:picChg chg="mod">
          <ac:chgData name="Williams, Matthew Dr (Maths &amp; Physics)" userId="10d85fab-1e77-4062-88a6-6263da3132b7" providerId="ADAL" clId="{8F784896-3F17-427B-8E34-EA9121F3D127}" dt="2025-04-23T22:27:47.595" v="4103" actId="1076"/>
          <ac:picMkLst>
            <pc:docMk/>
            <pc:sldMk cId="2547426413" sldId="386"/>
            <ac:picMk id="3" creationId="{E336E2F0-C296-B868-2263-D48B305F75D1}"/>
          </ac:picMkLst>
        </pc:picChg>
        <pc:picChg chg="mod ord">
          <ac:chgData name="Williams, Matthew Dr (Maths &amp; Physics)" userId="10d85fab-1e77-4062-88a6-6263da3132b7" providerId="ADAL" clId="{8F784896-3F17-427B-8E34-EA9121F3D127}" dt="2025-04-23T09:21:14.070" v="3477" actId="1582"/>
          <ac:picMkLst>
            <pc:docMk/>
            <pc:sldMk cId="2547426413" sldId="386"/>
            <ac:picMk id="6" creationId="{DE628EAE-E35D-7DA4-58A6-7AB3D1C0DD0B}"/>
          </ac:picMkLst>
        </pc:picChg>
        <pc:picChg chg="mod">
          <ac:chgData name="Williams, Matthew Dr (Maths &amp; Physics)" userId="10d85fab-1e77-4062-88a6-6263da3132b7" providerId="ADAL" clId="{8F784896-3F17-427B-8E34-EA9121F3D127}" dt="2025-04-23T09:23:06.245" v="3548" actId="1076"/>
          <ac:picMkLst>
            <pc:docMk/>
            <pc:sldMk cId="2547426413" sldId="386"/>
            <ac:picMk id="7" creationId="{D76D09C1-B43D-C1D7-11F2-E33AB6F3DCDB}"/>
          </ac:picMkLst>
        </pc:picChg>
        <pc:picChg chg="mod">
          <ac:chgData name="Williams, Matthew Dr (Maths &amp; Physics)" userId="10d85fab-1e77-4062-88a6-6263da3132b7" providerId="ADAL" clId="{8F784896-3F17-427B-8E34-EA9121F3D127}" dt="2025-04-23T09:22:52.253" v="3544" actId="1076"/>
          <ac:picMkLst>
            <pc:docMk/>
            <pc:sldMk cId="2547426413" sldId="386"/>
            <ac:picMk id="8" creationId="{CCE82D6B-63E2-D7AF-870A-18974C9F7FD4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3T09:19:03.784" v="3426" actId="1076"/>
          <ac:picMkLst>
            <pc:docMk/>
            <pc:sldMk cId="2547426413" sldId="386"/>
            <ac:picMk id="10" creationId="{D4B53D2A-016E-8127-8345-593DBD640EBA}"/>
          </ac:picMkLst>
        </pc:picChg>
        <pc:cxnChg chg="add mod">
          <ac:chgData name="Williams, Matthew Dr (Maths &amp; Physics)" userId="10d85fab-1e77-4062-88a6-6263da3132b7" providerId="ADAL" clId="{8F784896-3F17-427B-8E34-EA9121F3D127}" dt="2025-04-23T09:20:54.912" v="3472" actId="208"/>
          <ac:cxnSpMkLst>
            <pc:docMk/>
            <pc:sldMk cId="2547426413" sldId="386"/>
            <ac:cxnSpMk id="17" creationId="{25A3E2A2-B4C1-BF97-4ABB-F80F74E7DB34}"/>
          </ac:cxnSpMkLst>
        </pc:cxnChg>
        <pc:cxnChg chg="add mod">
          <ac:chgData name="Williams, Matthew Dr (Maths &amp; Physics)" userId="10d85fab-1e77-4062-88a6-6263da3132b7" providerId="ADAL" clId="{8F784896-3F17-427B-8E34-EA9121F3D127}" dt="2025-04-23T09:21:21.499" v="3478" actId="14100"/>
          <ac:cxnSpMkLst>
            <pc:docMk/>
            <pc:sldMk cId="2547426413" sldId="386"/>
            <ac:cxnSpMk id="18" creationId="{44BB92AA-8BCE-86AC-7B78-FE71AB6A721E}"/>
          </ac:cxnSpMkLst>
        </pc:cxnChg>
      </pc:sldChg>
      <pc:sldChg chg="modSp mod ord">
        <pc:chgData name="Williams, Matthew Dr (Maths &amp; Physics)" userId="10d85fab-1e77-4062-88a6-6263da3132b7" providerId="ADAL" clId="{8F784896-3F17-427B-8E34-EA9121F3D127}" dt="2025-04-22T13:49:43.390" v="3118"/>
        <pc:sldMkLst>
          <pc:docMk/>
          <pc:sldMk cId="805347502" sldId="387"/>
        </pc:sldMkLst>
        <pc:spChg chg="mod">
          <ac:chgData name="Williams, Matthew Dr (Maths &amp; Physics)" userId="10d85fab-1e77-4062-88a6-6263da3132b7" providerId="ADAL" clId="{8F784896-3F17-427B-8E34-EA9121F3D127}" dt="2025-04-22T13:49:43.390" v="3118"/>
          <ac:spMkLst>
            <pc:docMk/>
            <pc:sldMk cId="805347502" sldId="387"/>
            <ac:spMk id="3" creationId="{7FFB3916-AA28-0671-E11B-D216A7E15995}"/>
          </ac:spMkLst>
        </pc:spChg>
      </pc:sldChg>
      <pc:sldChg chg="del">
        <pc:chgData name="Williams, Matthew Dr (Maths &amp; Physics)" userId="10d85fab-1e77-4062-88a6-6263da3132b7" providerId="ADAL" clId="{8F784896-3F17-427B-8E34-EA9121F3D127}" dt="2025-04-24T07:00:53.809" v="4146" actId="47"/>
        <pc:sldMkLst>
          <pc:docMk/>
          <pc:sldMk cId="3230926051" sldId="390"/>
        </pc:sldMkLst>
      </pc:sldChg>
      <pc:sldChg chg="del">
        <pc:chgData name="Williams, Matthew Dr (Maths &amp; Physics)" userId="10d85fab-1e77-4062-88a6-6263da3132b7" providerId="ADAL" clId="{8F784896-3F17-427B-8E34-EA9121F3D127}" dt="2025-04-24T07:00:55.043" v="4147" actId="47"/>
        <pc:sldMkLst>
          <pc:docMk/>
          <pc:sldMk cId="3560668437" sldId="394"/>
        </pc:sldMkLst>
      </pc:sldChg>
      <pc:sldChg chg="del">
        <pc:chgData name="Williams, Matthew Dr (Maths &amp; Physics)" userId="10d85fab-1e77-4062-88a6-6263da3132b7" providerId="ADAL" clId="{8F784896-3F17-427B-8E34-EA9121F3D127}" dt="2025-04-22T09:22:37.195" v="2627" actId="47"/>
        <pc:sldMkLst>
          <pc:docMk/>
          <pc:sldMk cId="2485231524" sldId="395"/>
        </pc:sldMkLst>
      </pc:sldChg>
      <pc:sldChg chg="addSp modSp del modAnim">
        <pc:chgData name="Williams, Matthew Dr (Maths &amp; Physics)" userId="10d85fab-1e77-4062-88a6-6263da3132b7" providerId="ADAL" clId="{8F784896-3F17-427B-8E34-EA9121F3D127}" dt="2025-04-22T09:22:39.516" v="2628" actId="47"/>
        <pc:sldMkLst>
          <pc:docMk/>
          <pc:sldMk cId="448164496" sldId="398"/>
        </pc:sldMkLst>
      </pc:sldChg>
      <pc:sldChg chg="del">
        <pc:chgData name="Williams, Matthew Dr (Maths &amp; Physics)" userId="10d85fab-1e77-4062-88a6-6263da3132b7" providerId="ADAL" clId="{8F784896-3F17-427B-8E34-EA9121F3D127}" dt="2025-04-22T13:04:50.621" v="2936" actId="47"/>
        <pc:sldMkLst>
          <pc:docMk/>
          <pc:sldMk cId="3618657843" sldId="399"/>
        </pc:sldMkLst>
      </pc:sldChg>
      <pc:sldChg chg="del">
        <pc:chgData name="Williams, Matthew Dr (Maths &amp; Physics)" userId="10d85fab-1e77-4062-88a6-6263da3132b7" providerId="ADAL" clId="{8F784896-3F17-427B-8E34-EA9121F3D127}" dt="2025-04-22T09:21:51.261" v="2625" actId="47"/>
        <pc:sldMkLst>
          <pc:docMk/>
          <pc:sldMk cId="2813305720" sldId="400"/>
        </pc:sldMkLst>
      </pc:sldChg>
      <pc:sldChg chg="modSp del mod">
        <pc:chgData name="Williams, Matthew Dr (Maths &amp; Physics)" userId="10d85fab-1e77-4062-88a6-6263da3132b7" providerId="ADAL" clId="{8F784896-3F17-427B-8E34-EA9121F3D127}" dt="2025-04-22T09:44:07.048" v="2629" actId="47"/>
        <pc:sldMkLst>
          <pc:docMk/>
          <pc:sldMk cId="130347609" sldId="401"/>
        </pc:sldMkLst>
      </pc:sldChg>
      <pc:sldChg chg="del">
        <pc:chgData name="Williams, Matthew Dr (Maths &amp; Physics)" userId="10d85fab-1e77-4062-88a6-6263da3132b7" providerId="ADAL" clId="{8F784896-3F17-427B-8E34-EA9121F3D127}" dt="2025-04-22T13:04:56.516" v="2939" actId="47"/>
        <pc:sldMkLst>
          <pc:docMk/>
          <pc:sldMk cId="3266334414" sldId="402"/>
        </pc:sldMkLst>
      </pc:sldChg>
      <pc:sldChg chg="ord">
        <pc:chgData name="Williams, Matthew Dr (Maths &amp; Physics)" userId="10d85fab-1e77-4062-88a6-6263da3132b7" providerId="ADAL" clId="{8F784896-3F17-427B-8E34-EA9121F3D127}" dt="2025-04-22T13:59:22.163" v="3120"/>
        <pc:sldMkLst>
          <pc:docMk/>
          <pc:sldMk cId="2516513160" sldId="404"/>
        </pc:sldMkLst>
      </pc:sldChg>
      <pc:sldChg chg="del">
        <pc:chgData name="Williams, Matthew Dr (Maths &amp; Physics)" userId="10d85fab-1e77-4062-88a6-6263da3132b7" providerId="ADAL" clId="{8F784896-3F17-427B-8E34-EA9121F3D127}" dt="2025-04-22T13:04:54.271" v="2938" actId="47"/>
        <pc:sldMkLst>
          <pc:docMk/>
          <pc:sldMk cId="1646768889" sldId="405"/>
        </pc:sldMkLst>
      </pc:sldChg>
      <pc:sldChg chg="modSp mod ord">
        <pc:chgData name="Williams, Matthew Dr (Maths &amp; Physics)" userId="10d85fab-1e77-4062-88a6-6263da3132b7" providerId="ADAL" clId="{8F784896-3F17-427B-8E34-EA9121F3D127}" dt="2025-04-22T13:41:02.248" v="3094" actId="20577"/>
        <pc:sldMkLst>
          <pc:docMk/>
          <pc:sldMk cId="3070709291" sldId="406"/>
        </pc:sldMkLst>
        <pc:spChg chg="mod">
          <ac:chgData name="Williams, Matthew Dr (Maths &amp; Physics)" userId="10d85fab-1e77-4062-88a6-6263da3132b7" providerId="ADAL" clId="{8F784896-3F17-427B-8E34-EA9121F3D127}" dt="2025-04-22T13:41:02.248" v="3094" actId="20577"/>
          <ac:spMkLst>
            <pc:docMk/>
            <pc:sldMk cId="3070709291" sldId="406"/>
            <ac:spMk id="2" creationId="{B2C658F4-AD7C-1E12-E230-1E229DF125E1}"/>
          </ac:spMkLst>
        </pc:spChg>
      </pc:sldChg>
      <pc:sldChg chg="modSp ord">
        <pc:chgData name="Williams, Matthew Dr (Maths &amp; Physics)" userId="10d85fab-1e77-4062-88a6-6263da3132b7" providerId="ADAL" clId="{8F784896-3F17-427B-8E34-EA9121F3D127}" dt="2025-04-23T22:28:17.745" v="4104" actId="1076"/>
        <pc:sldMkLst>
          <pc:docMk/>
          <pc:sldMk cId="1517662208" sldId="407"/>
        </pc:sldMkLst>
        <pc:picChg chg="mod">
          <ac:chgData name="Williams, Matthew Dr (Maths &amp; Physics)" userId="10d85fab-1e77-4062-88a6-6263da3132b7" providerId="ADAL" clId="{8F784896-3F17-427B-8E34-EA9121F3D127}" dt="2025-04-23T22:28:17.745" v="4104" actId="1076"/>
          <ac:picMkLst>
            <pc:docMk/>
            <pc:sldMk cId="1517662208" sldId="407"/>
            <ac:picMk id="18" creationId="{690D03C7-5FED-6A47-2D5B-1D810F54B0B4}"/>
          </ac:picMkLst>
        </pc:picChg>
      </pc:sldChg>
      <pc:sldChg chg="modSp mod ord">
        <pc:chgData name="Williams, Matthew Dr (Maths &amp; Physics)" userId="10d85fab-1e77-4062-88a6-6263da3132b7" providerId="ADAL" clId="{8F784896-3F17-427B-8E34-EA9121F3D127}" dt="2025-04-22T13:09:07.083" v="2955" actId="20577"/>
        <pc:sldMkLst>
          <pc:docMk/>
          <pc:sldMk cId="2688066568" sldId="408"/>
        </pc:sldMkLst>
        <pc:spChg chg="mod">
          <ac:chgData name="Williams, Matthew Dr (Maths &amp; Physics)" userId="10d85fab-1e77-4062-88a6-6263da3132b7" providerId="ADAL" clId="{8F784896-3F17-427B-8E34-EA9121F3D127}" dt="2025-04-22T13:09:07.083" v="2955" actId="20577"/>
          <ac:spMkLst>
            <pc:docMk/>
            <pc:sldMk cId="2688066568" sldId="408"/>
            <ac:spMk id="2" creationId="{45908E1D-A86A-085F-D7A1-9540311275D2}"/>
          </ac:spMkLst>
        </pc:spChg>
      </pc:sldChg>
      <pc:sldChg chg="ord">
        <pc:chgData name="Williams, Matthew Dr (Maths &amp; Physics)" userId="10d85fab-1e77-4062-88a6-6263da3132b7" providerId="ADAL" clId="{8F784896-3F17-427B-8E34-EA9121F3D127}" dt="2025-04-22T13:05:09.826" v="2942"/>
        <pc:sldMkLst>
          <pc:docMk/>
          <pc:sldMk cId="1961578908" sldId="409"/>
        </pc:sldMkLst>
      </pc:sldChg>
      <pc:sldChg chg="del">
        <pc:chgData name="Williams, Matthew Dr (Maths &amp; Physics)" userId="10d85fab-1e77-4062-88a6-6263da3132b7" providerId="ADAL" clId="{8F784896-3F17-427B-8E34-EA9121F3D127}" dt="2025-04-22T13:07:27.256" v="2943" actId="47"/>
        <pc:sldMkLst>
          <pc:docMk/>
          <pc:sldMk cId="649876039" sldId="410"/>
        </pc:sldMkLst>
      </pc:sldChg>
      <pc:sldChg chg="del">
        <pc:chgData name="Williams, Matthew Dr (Maths &amp; Physics)" userId="10d85fab-1e77-4062-88a6-6263da3132b7" providerId="ADAL" clId="{8F784896-3F17-427B-8E34-EA9121F3D127}" dt="2025-04-22T13:05:05.819" v="2940" actId="47"/>
        <pc:sldMkLst>
          <pc:docMk/>
          <pc:sldMk cId="962035492" sldId="411"/>
        </pc:sldMkLst>
      </pc:sldChg>
      <pc:sldChg chg="addSp delSp modSp new mod delAnim modAnim">
        <pc:chgData name="Williams, Matthew Dr (Maths &amp; Physics)" userId="10d85fab-1e77-4062-88a6-6263da3132b7" providerId="ADAL" clId="{8F784896-3F17-427B-8E34-EA9121F3D127}" dt="2025-04-23T22:21:38.821" v="4100" actId="1076"/>
        <pc:sldMkLst>
          <pc:docMk/>
          <pc:sldMk cId="823475030" sldId="412"/>
        </pc:sldMkLst>
        <pc:spChg chg="mod">
          <ac:chgData name="Williams, Matthew Dr (Maths &amp; Physics)" userId="10d85fab-1e77-4062-88a6-6263da3132b7" providerId="ADAL" clId="{8F784896-3F17-427B-8E34-EA9121F3D127}" dt="2025-04-21T11:09:08.678" v="543" actId="20577"/>
          <ac:spMkLst>
            <pc:docMk/>
            <pc:sldMk cId="823475030" sldId="412"/>
            <ac:spMk id="2" creationId="{963C7AF2-384F-A3E9-9B34-16A3CA4636E8}"/>
          </ac:spMkLst>
        </pc:spChg>
        <pc:spChg chg="add mod">
          <ac:chgData name="Williams, Matthew Dr (Maths &amp; Physics)" userId="10d85fab-1e77-4062-88a6-6263da3132b7" providerId="ADAL" clId="{8F784896-3F17-427B-8E34-EA9121F3D127}" dt="2025-04-23T14:05:27.034" v="3840" actId="14100"/>
          <ac:spMkLst>
            <pc:docMk/>
            <pc:sldMk cId="823475030" sldId="412"/>
            <ac:spMk id="13" creationId="{D2374355-6DE5-93BA-A71B-29E612CDBC04}"/>
          </ac:spMkLst>
        </pc:spChg>
        <pc:spChg chg="add mod ord">
          <ac:chgData name="Williams, Matthew Dr (Maths &amp; Physics)" userId="10d85fab-1e77-4062-88a6-6263da3132b7" providerId="ADAL" clId="{8F784896-3F17-427B-8E34-EA9121F3D127}" dt="2025-04-23T22:21:38.821" v="4100" actId="1076"/>
          <ac:spMkLst>
            <pc:docMk/>
            <pc:sldMk cId="823475030" sldId="412"/>
            <ac:spMk id="15" creationId="{68E78A79-8060-2578-73A5-B708AEB04E67}"/>
          </ac:spMkLst>
        </pc:spChg>
        <pc:spChg chg="add mod">
          <ac:chgData name="Williams, Matthew Dr (Maths &amp; Physics)" userId="10d85fab-1e77-4062-88a6-6263da3132b7" providerId="ADAL" clId="{8F784896-3F17-427B-8E34-EA9121F3D127}" dt="2025-04-23T14:04:55.710" v="3837" actId="1076"/>
          <ac:spMkLst>
            <pc:docMk/>
            <pc:sldMk cId="823475030" sldId="412"/>
            <ac:spMk id="17" creationId="{1A6F0526-43BC-2689-C6B2-1E7905E4BBD1}"/>
          </ac:spMkLst>
        </pc:spChg>
        <pc:grpChg chg="add mod">
          <ac:chgData name="Williams, Matthew Dr (Maths &amp; Physics)" userId="10d85fab-1e77-4062-88a6-6263da3132b7" providerId="ADAL" clId="{8F784896-3F17-427B-8E34-EA9121F3D127}" dt="2025-04-23T22:21:38.821" v="4100" actId="1076"/>
          <ac:grpSpMkLst>
            <pc:docMk/>
            <pc:sldMk cId="823475030" sldId="412"/>
            <ac:grpSpMk id="3" creationId="{5E80E93D-B8D2-C4F4-FC4B-EFFF7FF11434}"/>
          </ac:grpSpMkLst>
        </pc:grpChg>
        <pc:grpChg chg="add mod">
          <ac:chgData name="Williams, Matthew Dr (Maths &amp; Physics)" userId="10d85fab-1e77-4062-88a6-6263da3132b7" providerId="ADAL" clId="{8F784896-3F17-427B-8E34-EA9121F3D127}" dt="2025-04-23T14:04:55.710" v="3837" actId="1076"/>
          <ac:grpSpMkLst>
            <pc:docMk/>
            <pc:sldMk cId="823475030" sldId="412"/>
            <ac:grpSpMk id="6" creationId="{D3658024-6E44-802C-4C83-C4DCB5E98B7E}"/>
          </ac:grpSpMkLst>
        </pc:grpChg>
        <pc:picChg chg="add mod">
          <ac:chgData name="Williams, Matthew Dr (Maths &amp; Physics)" userId="10d85fab-1e77-4062-88a6-6263da3132b7" providerId="ADAL" clId="{8F784896-3F17-427B-8E34-EA9121F3D127}" dt="2025-04-23T14:04:11.553" v="3833" actId="1076"/>
          <ac:picMkLst>
            <pc:docMk/>
            <pc:sldMk cId="823475030" sldId="412"/>
            <ac:picMk id="7" creationId="{D60B19D5-665B-B01E-D8A0-663D0241F9FB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3T22:21:38.821" v="4100" actId="1076"/>
          <ac:picMkLst>
            <pc:docMk/>
            <pc:sldMk cId="823475030" sldId="412"/>
            <ac:picMk id="14" creationId="{D1CE4E55-AD0B-E1EA-1640-7817639EC3F8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1T11:45:19.320" v="778" actId="1076"/>
          <ac:picMkLst>
            <pc:docMk/>
            <pc:sldMk cId="823475030" sldId="412"/>
            <ac:picMk id="1026" creationId="{3EEB1586-A0B0-E722-0439-F1B3D32F353E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3T14:04:55.710" v="3837" actId="1076"/>
          <ac:picMkLst>
            <pc:docMk/>
            <pc:sldMk cId="823475030" sldId="412"/>
            <ac:picMk id="1028" creationId="{1CC759EE-F0F8-050B-E644-5DA5F35AC261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3T14:04:58.270" v="3838" actId="1076"/>
          <ac:picMkLst>
            <pc:docMk/>
            <pc:sldMk cId="823475030" sldId="412"/>
            <ac:picMk id="2050" creationId="{8D0E897D-E181-E335-28AF-8C00311312DB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3T14:04:06.279" v="3831" actId="14100"/>
          <ac:picMkLst>
            <pc:docMk/>
            <pc:sldMk cId="823475030" sldId="412"/>
            <ac:picMk id="2052" creationId="{5ECEB424-044F-FDCE-97DE-F6943E3E344C}"/>
          </ac:picMkLst>
        </pc:picChg>
      </pc:sldChg>
      <pc:sldChg chg="addSp delSp modSp new mod ord">
        <pc:chgData name="Williams, Matthew Dr (Maths &amp; Physics)" userId="10d85fab-1e77-4062-88a6-6263da3132b7" providerId="ADAL" clId="{8F784896-3F17-427B-8E34-EA9121F3D127}" dt="2025-04-23T22:19:55.717" v="4099" actId="20577"/>
        <pc:sldMkLst>
          <pc:docMk/>
          <pc:sldMk cId="2056668863" sldId="413"/>
        </pc:sldMkLst>
        <pc:spChg chg="mod">
          <ac:chgData name="Williams, Matthew Dr (Maths &amp; Physics)" userId="10d85fab-1e77-4062-88a6-6263da3132b7" providerId="ADAL" clId="{8F784896-3F17-427B-8E34-EA9121F3D127}" dt="2025-04-23T22:19:55.717" v="4099" actId="20577"/>
          <ac:spMkLst>
            <pc:docMk/>
            <pc:sldMk cId="2056668863" sldId="413"/>
            <ac:spMk id="2" creationId="{3152C6BC-E31A-5A51-1DDE-B2CF87FA6297}"/>
          </ac:spMkLst>
        </pc:spChg>
        <pc:spChg chg="add mod">
          <ac:chgData name="Williams, Matthew Dr (Maths &amp; Physics)" userId="10d85fab-1e77-4062-88a6-6263da3132b7" providerId="ADAL" clId="{8F784896-3F17-427B-8E34-EA9121F3D127}" dt="2025-04-23T14:11:51.343" v="3954" actId="1076"/>
          <ac:spMkLst>
            <pc:docMk/>
            <pc:sldMk cId="2056668863" sldId="413"/>
            <ac:spMk id="3" creationId="{CFBED7C7-5055-E251-45B3-43D9A0925E29}"/>
          </ac:spMkLst>
        </pc:spChg>
        <pc:spChg chg="add mod topLvl">
          <ac:chgData name="Williams, Matthew Dr (Maths &amp; Physics)" userId="10d85fab-1e77-4062-88a6-6263da3132b7" providerId="ADAL" clId="{8F784896-3F17-427B-8E34-EA9121F3D127}" dt="2025-04-23T22:18:47.004" v="4076" actId="1076"/>
          <ac:spMkLst>
            <pc:docMk/>
            <pc:sldMk cId="2056668863" sldId="413"/>
            <ac:spMk id="8" creationId="{909FF8D7-987B-06A4-EB91-5208D212A766}"/>
          </ac:spMkLst>
        </pc:spChg>
        <pc:spChg chg="add mod">
          <ac:chgData name="Williams, Matthew Dr (Maths &amp; Physics)" userId="10d85fab-1e77-4062-88a6-6263da3132b7" providerId="ADAL" clId="{8F784896-3F17-427B-8E34-EA9121F3D127}" dt="2025-04-23T14:09:13.864" v="3904" actId="1076"/>
          <ac:spMkLst>
            <pc:docMk/>
            <pc:sldMk cId="2056668863" sldId="413"/>
            <ac:spMk id="9" creationId="{D5B1F602-3EA6-D55D-E21B-E454469CA9B1}"/>
          </ac:spMkLst>
        </pc:spChg>
        <pc:spChg chg="add del mod">
          <ac:chgData name="Williams, Matthew Dr (Maths &amp; Physics)" userId="10d85fab-1e77-4062-88a6-6263da3132b7" providerId="ADAL" clId="{8F784896-3F17-427B-8E34-EA9121F3D127}" dt="2025-04-23T09:26:00.782" v="3573" actId="478"/>
          <ac:spMkLst>
            <pc:docMk/>
            <pc:sldMk cId="2056668863" sldId="413"/>
            <ac:spMk id="10" creationId="{83AF275E-66C9-7520-EC28-51F5B90113FD}"/>
          </ac:spMkLst>
        </pc:spChg>
        <pc:spChg chg="add mod">
          <ac:chgData name="Williams, Matthew Dr (Maths &amp; Physics)" userId="10d85fab-1e77-4062-88a6-6263da3132b7" providerId="ADAL" clId="{8F784896-3F17-427B-8E34-EA9121F3D127}" dt="2025-04-23T14:11:51.343" v="3954" actId="1076"/>
          <ac:spMkLst>
            <pc:docMk/>
            <pc:sldMk cId="2056668863" sldId="413"/>
            <ac:spMk id="19" creationId="{5561D430-1B97-867E-4879-9D4E4C4DE482}"/>
          </ac:spMkLst>
        </pc:spChg>
        <pc:spChg chg="add del mod topLvl">
          <ac:chgData name="Williams, Matthew Dr (Maths &amp; Physics)" userId="10d85fab-1e77-4062-88a6-6263da3132b7" providerId="ADAL" clId="{8F784896-3F17-427B-8E34-EA9121F3D127}" dt="2025-04-23T22:16:50.527" v="4054" actId="478"/>
          <ac:spMkLst>
            <pc:docMk/>
            <pc:sldMk cId="2056668863" sldId="413"/>
            <ac:spMk id="22" creationId="{A0CACE3F-6EFC-B180-6BCE-A918D095EEE7}"/>
          </ac:spMkLst>
        </pc:spChg>
        <pc:spChg chg="add del mod">
          <ac:chgData name="Williams, Matthew Dr (Maths &amp; Physics)" userId="10d85fab-1e77-4062-88a6-6263da3132b7" providerId="ADAL" clId="{8F784896-3F17-427B-8E34-EA9121F3D127}" dt="2025-04-23T22:18:17.296" v="4061" actId="478"/>
          <ac:spMkLst>
            <pc:docMk/>
            <pc:sldMk cId="2056668863" sldId="413"/>
            <ac:spMk id="29" creationId="{EAB48C43-8225-A788-F4CF-880CBD6BA9DC}"/>
          </ac:spMkLst>
        </pc:spChg>
        <pc:spChg chg="add mod">
          <ac:chgData name="Williams, Matthew Dr (Maths &amp; Physics)" userId="10d85fab-1e77-4062-88a6-6263da3132b7" providerId="ADAL" clId="{8F784896-3F17-427B-8E34-EA9121F3D127}" dt="2025-04-23T22:17:22.974" v="4055" actId="164"/>
          <ac:spMkLst>
            <pc:docMk/>
            <pc:sldMk cId="2056668863" sldId="413"/>
            <ac:spMk id="30" creationId="{E8D96B5A-85F0-3866-164D-9560492CB799}"/>
          </ac:spMkLst>
        </pc:spChg>
        <pc:spChg chg="add mod">
          <ac:chgData name="Williams, Matthew Dr (Maths &amp; Physics)" userId="10d85fab-1e77-4062-88a6-6263da3132b7" providerId="ADAL" clId="{8F784896-3F17-427B-8E34-EA9121F3D127}" dt="2025-04-23T22:17:22.974" v="4055" actId="164"/>
          <ac:spMkLst>
            <pc:docMk/>
            <pc:sldMk cId="2056668863" sldId="413"/>
            <ac:spMk id="31" creationId="{F25B3516-F2AF-8532-266D-F93663340885}"/>
          </ac:spMkLst>
        </pc:spChg>
        <pc:spChg chg="add mod">
          <ac:chgData name="Williams, Matthew Dr (Maths &amp; Physics)" userId="10d85fab-1e77-4062-88a6-6263da3132b7" providerId="ADAL" clId="{8F784896-3F17-427B-8E34-EA9121F3D127}" dt="2025-04-23T22:17:22.974" v="4055" actId="164"/>
          <ac:spMkLst>
            <pc:docMk/>
            <pc:sldMk cId="2056668863" sldId="413"/>
            <ac:spMk id="32" creationId="{90992D75-9F79-C093-FE31-FB17A1A14394}"/>
          </ac:spMkLst>
        </pc:spChg>
        <pc:grpChg chg="add mod topLvl">
          <ac:chgData name="Williams, Matthew Dr (Maths &amp; Physics)" userId="10d85fab-1e77-4062-88a6-6263da3132b7" providerId="ADAL" clId="{8F784896-3F17-427B-8E34-EA9121F3D127}" dt="2025-04-23T14:11:51.343" v="3954" actId="1076"/>
          <ac:grpSpMkLst>
            <pc:docMk/>
            <pc:sldMk cId="2056668863" sldId="413"/>
            <ac:grpSpMk id="26" creationId="{B85965C3-2150-3986-A885-35B421F98BD9}"/>
          </ac:grpSpMkLst>
        </pc:grpChg>
        <pc:grpChg chg="add mod topLvl">
          <ac:chgData name="Williams, Matthew Dr (Maths &amp; Physics)" userId="10d85fab-1e77-4062-88a6-6263da3132b7" providerId="ADAL" clId="{8F784896-3F17-427B-8E34-EA9121F3D127}" dt="2025-04-23T14:11:51.343" v="3954" actId="1076"/>
          <ac:grpSpMkLst>
            <pc:docMk/>
            <pc:sldMk cId="2056668863" sldId="413"/>
            <ac:grpSpMk id="27" creationId="{7869EFD9-33DD-FF10-5A14-C8D364041486}"/>
          </ac:grpSpMkLst>
        </pc:grpChg>
        <pc:grpChg chg="add del mod">
          <ac:chgData name="Williams, Matthew Dr (Maths &amp; Physics)" userId="10d85fab-1e77-4062-88a6-6263da3132b7" providerId="ADAL" clId="{8F784896-3F17-427B-8E34-EA9121F3D127}" dt="2025-04-23T14:11:38.999" v="3952" actId="165"/>
          <ac:grpSpMkLst>
            <pc:docMk/>
            <pc:sldMk cId="2056668863" sldId="413"/>
            <ac:grpSpMk id="28" creationId="{589E4A0E-31B5-93E3-DB9B-C611326173A3}"/>
          </ac:grpSpMkLst>
        </pc:grpChg>
        <pc:grpChg chg="add mod">
          <ac:chgData name="Williams, Matthew Dr (Maths &amp; Physics)" userId="10d85fab-1e77-4062-88a6-6263da3132b7" providerId="ADAL" clId="{8F784896-3F17-427B-8E34-EA9121F3D127}" dt="2025-04-23T14:11:51.343" v="3954" actId="1076"/>
          <ac:grpSpMkLst>
            <pc:docMk/>
            <pc:sldMk cId="2056668863" sldId="413"/>
            <ac:grpSpMk id="40" creationId="{72BE2D72-B9CE-28B5-5510-78CCD80C7620}"/>
          </ac:grpSpMkLst>
        </pc:grpChg>
        <pc:grpChg chg="add del mod">
          <ac:chgData name="Williams, Matthew Dr (Maths &amp; Physics)" userId="10d85fab-1e77-4062-88a6-6263da3132b7" providerId="ADAL" clId="{8F784896-3F17-427B-8E34-EA9121F3D127}" dt="2025-04-23T22:17:46.980" v="4057" actId="21"/>
          <ac:grpSpMkLst>
            <pc:docMk/>
            <pc:sldMk cId="2056668863" sldId="413"/>
            <ac:grpSpMk id="2056" creationId="{DE37BCB4-9304-C706-52ED-3272076E95B6}"/>
          </ac:grpSpMkLst>
        </pc:grpChg>
        <pc:picChg chg="add mod">
          <ac:chgData name="Williams, Matthew Dr (Maths &amp; Physics)" userId="10d85fab-1e77-4062-88a6-6263da3132b7" providerId="ADAL" clId="{8F784896-3F17-427B-8E34-EA9121F3D127}" dt="2025-04-23T22:18:05.235" v="4060" actId="1076"/>
          <ac:picMkLst>
            <pc:docMk/>
            <pc:sldMk cId="2056668863" sldId="413"/>
            <ac:picMk id="7" creationId="{BBC783DA-7E6E-A24C-A26B-110DF49E162B}"/>
          </ac:picMkLst>
        </pc:picChg>
        <pc:picChg chg="add mod topLvl">
          <ac:chgData name="Williams, Matthew Dr (Maths &amp; Physics)" userId="10d85fab-1e77-4062-88a6-6263da3132b7" providerId="ADAL" clId="{8F784896-3F17-427B-8E34-EA9121F3D127}" dt="2025-04-23T14:11:51.343" v="3954" actId="1076"/>
          <ac:picMkLst>
            <pc:docMk/>
            <pc:sldMk cId="2056668863" sldId="413"/>
            <ac:picMk id="2052" creationId="{9A7B9FE0-66BD-AE29-247B-59CDE155ABD5}"/>
          </ac:picMkLst>
        </pc:picChg>
        <pc:cxnChg chg="add mod">
          <ac:chgData name="Williams, Matthew Dr (Maths &amp; Physics)" userId="10d85fab-1e77-4062-88a6-6263da3132b7" providerId="ADAL" clId="{8F784896-3F17-427B-8E34-EA9121F3D127}" dt="2025-04-23T13:38:50.464" v="3797" actId="208"/>
          <ac:cxnSpMkLst>
            <pc:docMk/>
            <pc:sldMk cId="2056668863" sldId="413"/>
            <ac:cxnSpMk id="11" creationId="{31085C0F-F777-9880-7D05-1EB98044642A}"/>
          </ac:cxnSpMkLst>
        </pc:cxnChg>
        <pc:cxnChg chg="add mod">
          <ac:chgData name="Williams, Matthew Dr (Maths &amp; Physics)" userId="10d85fab-1e77-4062-88a6-6263da3132b7" providerId="ADAL" clId="{8F784896-3F17-427B-8E34-EA9121F3D127}" dt="2025-04-23T14:11:51.343" v="3954" actId="1076"/>
          <ac:cxnSpMkLst>
            <pc:docMk/>
            <pc:sldMk cId="2056668863" sldId="413"/>
            <ac:cxnSpMk id="12" creationId="{A28C34CE-561C-24F0-60A4-67BF06E4681C}"/>
          </ac:cxnSpMkLst>
        </pc:cxnChg>
        <pc:cxnChg chg="add mod">
          <ac:chgData name="Williams, Matthew Dr (Maths &amp; Physics)" userId="10d85fab-1e77-4062-88a6-6263da3132b7" providerId="ADAL" clId="{8F784896-3F17-427B-8E34-EA9121F3D127}" dt="2025-04-23T14:11:51.343" v="3954" actId="1076"/>
          <ac:cxnSpMkLst>
            <pc:docMk/>
            <pc:sldMk cId="2056668863" sldId="413"/>
            <ac:cxnSpMk id="13" creationId="{AA1D5AE7-FBF9-262C-8A1D-278AD74D7A2F}"/>
          </ac:cxnSpMkLst>
        </pc:cxnChg>
        <pc:cxnChg chg="add mod">
          <ac:chgData name="Williams, Matthew Dr (Maths &amp; Physics)" userId="10d85fab-1e77-4062-88a6-6263da3132b7" providerId="ADAL" clId="{8F784896-3F17-427B-8E34-EA9121F3D127}" dt="2025-04-23T14:11:51.343" v="3954" actId="1076"/>
          <ac:cxnSpMkLst>
            <pc:docMk/>
            <pc:sldMk cId="2056668863" sldId="413"/>
            <ac:cxnSpMk id="16" creationId="{036504A7-AF6C-D1F3-0ED3-5BE7D4E2DC99}"/>
          </ac:cxnSpMkLst>
        </pc:cxnChg>
        <pc:cxnChg chg="add mod">
          <ac:chgData name="Williams, Matthew Dr (Maths &amp; Physics)" userId="10d85fab-1e77-4062-88a6-6263da3132b7" providerId="ADAL" clId="{8F784896-3F17-427B-8E34-EA9121F3D127}" dt="2025-04-23T13:38:50.464" v="3797" actId="208"/>
          <ac:cxnSpMkLst>
            <pc:docMk/>
            <pc:sldMk cId="2056668863" sldId="413"/>
            <ac:cxnSpMk id="18" creationId="{AAF2DDF4-F2C9-39D5-1EC5-1E058BCBF4BC}"/>
          </ac:cxnSpMkLst>
        </pc:cxnChg>
        <pc:cxnChg chg="add mod">
          <ac:chgData name="Williams, Matthew Dr (Maths &amp; Physics)" userId="10d85fab-1e77-4062-88a6-6263da3132b7" providerId="ADAL" clId="{8F784896-3F17-427B-8E34-EA9121F3D127}" dt="2025-04-23T13:38:50.464" v="3797" actId="208"/>
          <ac:cxnSpMkLst>
            <pc:docMk/>
            <pc:sldMk cId="2056668863" sldId="413"/>
            <ac:cxnSpMk id="21" creationId="{A81B8C64-AB69-D3E8-ADB1-3AD5072AF615}"/>
          </ac:cxnSpMkLst>
        </pc:cxnChg>
        <pc:cxnChg chg="add mod">
          <ac:chgData name="Williams, Matthew Dr (Maths &amp; Physics)" userId="10d85fab-1e77-4062-88a6-6263da3132b7" providerId="ADAL" clId="{8F784896-3F17-427B-8E34-EA9121F3D127}" dt="2025-04-23T22:17:46.980" v="4057" actId="21"/>
          <ac:cxnSpMkLst>
            <pc:docMk/>
            <pc:sldMk cId="2056668863" sldId="413"/>
            <ac:cxnSpMk id="34" creationId="{0D4E086E-DE4A-8DF1-8E7A-36848C65973B}"/>
          </ac:cxnSpMkLst>
        </pc:cxnChg>
        <pc:cxnChg chg="add del mod">
          <ac:chgData name="Williams, Matthew Dr (Maths &amp; Physics)" userId="10d85fab-1e77-4062-88a6-6263da3132b7" providerId="ADAL" clId="{8F784896-3F17-427B-8E34-EA9121F3D127}" dt="2025-04-23T14:17:32.236" v="4008" actId="478"/>
          <ac:cxnSpMkLst>
            <pc:docMk/>
            <pc:sldMk cId="2056668863" sldId="413"/>
            <ac:cxnSpMk id="35" creationId="{76FF035B-39FD-188B-9C7A-BAD8E495D902}"/>
          </ac:cxnSpMkLst>
        </pc:cxnChg>
        <pc:cxnChg chg="add del mod">
          <ac:chgData name="Williams, Matthew Dr (Maths &amp; Physics)" userId="10d85fab-1e77-4062-88a6-6263da3132b7" providerId="ADAL" clId="{8F784896-3F17-427B-8E34-EA9121F3D127}" dt="2025-04-23T14:17:36.144" v="4009" actId="478"/>
          <ac:cxnSpMkLst>
            <pc:docMk/>
            <pc:sldMk cId="2056668863" sldId="413"/>
            <ac:cxnSpMk id="38" creationId="{494AB563-F595-EBE5-8971-095395726FD3}"/>
          </ac:cxnSpMkLst>
        </pc:cxnChg>
        <pc:cxnChg chg="add del mod">
          <ac:chgData name="Williams, Matthew Dr (Maths &amp; Physics)" userId="10d85fab-1e77-4062-88a6-6263da3132b7" providerId="ADAL" clId="{8F784896-3F17-427B-8E34-EA9121F3D127}" dt="2025-04-23T14:19:59.182" v="4032" actId="478"/>
          <ac:cxnSpMkLst>
            <pc:docMk/>
            <pc:sldMk cId="2056668863" sldId="413"/>
            <ac:cxnSpMk id="52" creationId="{DD663EAC-AD99-4521-DA59-2FADFDC39517}"/>
          </ac:cxnSpMkLst>
        </pc:cxnChg>
        <pc:cxnChg chg="add del mod">
          <ac:chgData name="Williams, Matthew Dr (Maths &amp; Physics)" userId="10d85fab-1e77-4062-88a6-6263da3132b7" providerId="ADAL" clId="{8F784896-3F17-427B-8E34-EA9121F3D127}" dt="2025-04-23T14:19:43.720" v="4028" actId="478"/>
          <ac:cxnSpMkLst>
            <pc:docMk/>
            <pc:sldMk cId="2056668863" sldId="413"/>
            <ac:cxnSpMk id="53" creationId="{170D9C3A-FA22-9110-C164-7C9DFBBD910E}"/>
          </ac:cxnSpMkLst>
        </pc:cxnChg>
        <pc:cxnChg chg="add del mod">
          <ac:chgData name="Williams, Matthew Dr (Maths &amp; Physics)" userId="10d85fab-1e77-4062-88a6-6263da3132b7" providerId="ADAL" clId="{8F784896-3F17-427B-8E34-EA9121F3D127}" dt="2025-04-23T14:20:01.178" v="4033" actId="478"/>
          <ac:cxnSpMkLst>
            <pc:docMk/>
            <pc:sldMk cId="2056668863" sldId="413"/>
            <ac:cxnSpMk id="55" creationId="{043FB368-F48E-F3E9-6302-E26A939879FD}"/>
          </ac:cxnSpMkLst>
        </pc:cxnChg>
        <pc:cxnChg chg="add mod">
          <ac:chgData name="Williams, Matthew Dr (Maths &amp; Physics)" userId="10d85fab-1e77-4062-88a6-6263da3132b7" providerId="ADAL" clId="{8F784896-3F17-427B-8E34-EA9121F3D127}" dt="2025-04-23T22:17:46.980" v="4057" actId="21"/>
          <ac:cxnSpMkLst>
            <pc:docMk/>
            <pc:sldMk cId="2056668863" sldId="413"/>
            <ac:cxnSpMk id="57" creationId="{20ABE56D-CFBC-5BB5-A72A-F84B0D5FE175}"/>
          </ac:cxnSpMkLst>
        </pc:cxnChg>
        <pc:cxnChg chg="add mod">
          <ac:chgData name="Williams, Matthew Dr (Maths &amp; Physics)" userId="10d85fab-1e77-4062-88a6-6263da3132b7" providerId="ADAL" clId="{8F784896-3F17-427B-8E34-EA9121F3D127}" dt="2025-04-23T22:17:46.980" v="4057" actId="21"/>
          <ac:cxnSpMkLst>
            <pc:docMk/>
            <pc:sldMk cId="2056668863" sldId="413"/>
            <ac:cxnSpMk id="60" creationId="{70B05E5F-DE8B-D077-4F38-65EF3E98CB8B}"/>
          </ac:cxnSpMkLst>
        </pc:cxnChg>
      </pc:sldChg>
      <pc:sldChg chg="modSp new del mod">
        <pc:chgData name="Williams, Matthew Dr (Maths &amp; Physics)" userId="10d85fab-1e77-4062-88a6-6263da3132b7" providerId="ADAL" clId="{8F784896-3F17-427B-8E34-EA9121F3D127}" dt="2025-04-21T11:41:34.891" v="773" actId="47"/>
        <pc:sldMkLst>
          <pc:docMk/>
          <pc:sldMk cId="823012444" sldId="414"/>
        </pc:sldMkLst>
      </pc:sldChg>
      <pc:sldChg chg="modSp add mod">
        <pc:chgData name="Williams, Matthew Dr (Maths &amp; Physics)" userId="10d85fab-1e77-4062-88a6-6263da3132b7" providerId="ADAL" clId="{8F784896-3F17-427B-8E34-EA9121F3D127}" dt="2025-04-21T11:48:16.222" v="834" actId="20577"/>
        <pc:sldMkLst>
          <pc:docMk/>
          <pc:sldMk cId="3433770939" sldId="415"/>
        </pc:sldMkLst>
        <pc:spChg chg="mod">
          <ac:chgData name="Williams, Matthew Dr (Maths &amp; Physics)" userId="10d85fab-1e77-4062-88a6-6263da3132b7" providerId="ADAL" clId="{8F784896-3F17-427B-8E34-EA9121F3D127}" dt="2025-04-21T11:48:16.222" v="834" actId="20577"/>
          <ac:spMkLst>
            <pc:docMk/>
            <pc:sldMk cId="3433770939" sldId="415"/>
            <ac:spMk id="16" creationId="{B0C731D5-415D-7B53-71FA-D796A8659807}"/>
          </ac:spMkLst>
        </pc:spChg>
      </pc:sldChg>
      <pc:sldChg chg="addSp delSp modSp add mod">
        <pc:chgData name="Williams, Matthew Dr (Maths &amp; Physics)" userId="10d85fab-1e77-4062-88a6-6263da3132b7" providerId="ADAL" clId="{8F784896-3F17-427B-8E34-EA9121F3D127}" dt="2025-04-22T13:45:16.623" v="3104" actId="1076"/>
        <pc:sldMkLst>
          <pc:docMk/>
          <pc:sldMk cId="1619297819" sldId="416"/>
        </pc:sldMkLst>
        <pc:spChg chg="mod">
          <ac:chgData name="Williams, Matthew Dr (Maths &amp; Physics)" userId="10d85fab-1e77-4062-88a6-6263da3132b7" providerId="ADAL" clId="{8F784896-3F17-427B-8E34-EA9121F3D127}" dt="2025-04-21T12:24:32.537" v="847" actId="20577"/>
          <ac:spMkLst>
            <pc:docMk/>
            <pc:sldMk cId="1619297819" sldId="416"/>
            <ac:spMk id="21" creationId="{E935E15F-9F5D-F4FA-573D-A89CC520E1D4}"/>
          </ac:spMkLst>
        </pc:spChg>
        <pc:picChg chg="mod">
          <ac:chgData name="Williams, Matthew Dr (Maths &amp; Physics)" userId="10d85fab-1e77-4062-88a6-6263da3132b7" providerId="ADAL" clId="{8F784896-3F17-427B-8E34-EA9121F3D127}" dt="2025-04-22T13:45:13.370" v="3103" actId="1076"/>
          <ac:picMkLst>
            <pc:docMk/>
            <pc:sldMk cId="1619297819" sldId="416"/>
            <ac:picMk id="14" creationId="{9F9E5EE2-7F62-1F11-BD9C-5B3B663F3C2D}"/>
          </ac:picMkLst>
        </pc:picChg>
        <pc:picChg chg="mod">
          <ac:chgData name="Williams, Matthew Dr (Maths &amp; Physics)" userId="10d85fab-1e77-4062-88a6-6263da3132b7" providerId="ADAL" clId="{8F784896-3F17-427B-8E34-EA9121F3D127}" dt="2025-04-22T13:45:11.226" v="3102" actId="1076"/>
          <ac:picMkLst>
            <pc:docMk/>
            <pc:sldMk cId="1619297819" sldId="416"/>
            <ac:picMk id="15" creationId="{8F1DA504-181A-668D-861C-77CD12A055D2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2T13:45:16.623" v="3104" actId="1076"/>
          <ac:picMkLst>
            <pc:docMk/>
            <pc:sldMk cId="1619297819" sldId="416"/>
            <ac:picMk id="1028" creationId="{0594430F-05F5-ADD5-7736-3D5D2E93F426}"/>
          </ac:picMkLst>
        </pc:picChg>
      </pc:sldChg>
      <pc:sldChg chg="modSp add mod modAnim">
        <pc:chgData name="Williams, Matthew Dr (Maths &amp; Physics)" userId="10d85fab-1e77-4062-88a6-6263da3132b7" providerId="ADAL" clId="{8F784896-3F17-427B-8E34-EA9121F3D127}" dt="2025-04-22T13:18:20.897" v="2974"/>
        <pc:sldMkLst>
          <pc:docMk/>
          <pc:sldMk cId="3190272130" sldId="417"/>
        </pc:sldMkLst>
        <pc:spChg chg="mod">
          <ac:chgData name="Williams, Matthew Dr (Maths &amp; Physics)" userId="10d85fab-1e77-4062-88a6-6263da3132b7" providerId="ADAL" clId="{8F784896-3F17-427B-8E34-EA9121F3D127}" dt="2025-04-22T13:17:44.728" v="2969" actId="20577"/>
          <ac:spMkLst>
            <pc:docMk/>
            <pc:sldMk cId="3190272130" sldId="417"/>
            <ac:spMk id="9" creationId="{62ED25E9-707A-6072-049B-506265DADEDD}"/>
          </ac:spMkLst>
        </pc:spChg>
        <pc:picChg chg="mod">
          <ac:chgData name="Williams, Matthew Dr (Maths &amp; Physics)" userId="10d85fab-1e77-4062-88a6-6263da3132b7" providerId="ADAL" clId="{8F784896-3F17-427B-8E34-EA9121F3D127}" dt="2025-04-21T14:27:02.882" v="1014" actId="1076"/>
          <ac:picMkLst>
            <pc:docMk/>
            <pc:sldMk cId="3190272130" sldId="417"/>
            <ac:picMk id="7" creationId="{D8F9DD59-73A7-3AB7-4E57-FF80D2DE1A7D}"/>
          </ac:picMkLst>
        </pc:picChg>
        <pc:picChg chg="mod">
          <ac:chgData name="Williams, Matthew Dr (Maths &amp; Physics)" userId="10d85fab-1e77-4062-88a6-6263da3132b7" providerId="ADAL" clId="{8F784896-3F17-427B-8E34-EA9121F3D127}" dt="2025-04-21T14:27:02.882" v="1014" actId="1076"/>
          <ac:picMkLst>
            <pc:docMk/>
            <pc:sldMk cId="3190272130" sldId="417"/>
            <ac:picMk id="18" creationId="{AD1FA91D-AA73-64E2-611F-890FE3CDC542}"/>
          </ac:picMkLst>
        </pc:picChg>
        <pc:picChg chg="mod">
          <ac:chgData name="Williams, Matthew Dr (Maths &amp; Physics)" userId="10d85fab-1e77-4062-88a6-6263da3132b7" providerId="ADAL" clId="{8F784896-3F17-427B-8E34-EA9121F3D127}" dt="2025-04-21T14:27:02.882" v="1014" actId="1076"/>
          <ac:picMkLst>
            <pc:docMk/>
            <pc:sldMk cId="3190272130" sldId="417"/>
            <ac:picMk id="19" creationId="{CD47CADE-EA87-F8A7-9DCD-124FE650EFD9}"/>
          </ac:picMkLst>
        </pc:picChg>
      </pc:sldChg>
      <pc:sldChg chg="add del">
        <pc:chgData name="Williams, Matthew Dr (Maths &amp; Physics)" userId="10d85fab-1e77-4062-88a6-6263da3132b7" providerId="ADAL" clId="{8F784896-3F17-427B-8E34-EA9121F3D127}" dt="2025-04-22T09:22:34.649" v="2626" actId="47"/>
        <pc:sldMkLst>
          <pc:docMk/>
          <pc:sldMk cId="1652256114" sldId="418"/>
        </pc:sldMkLst>
      </pc:sldChg>
      <pc:sldChg chg="addSp delSp modSp new mod modAnim">
        <pc:chgData name="Williams, Matthew Dr (Maths &amp; Physics)" userId="10d85fab-1e77-4062-88a6-6263da3132b7" providerId="ADAL" clId="{8F784896-3F17-427B-8E34-EA9121F3D127}" dt="2025-04-22T13:21:22.418" v="2993"/>
        <pc:sldMkLst>
          <pc:docMk/>
          <pc:sldMk cId="1371994524" sldId="419"/>
        </pc:sldMkLst>
        <pc:spChg chg="mod">
          <ac:chgData name="Williams, Matthew Dr (Maths &amp; Physics)" userId="10d85fab-1e77-4062-88a6-6263da3132b7" providerId="ADAL" clId="{8F784896-3F17-427B-8E34-EA9121F3D127}" dt="2025-04-21T14:43:01.287" v="1134" actId="20577"/>
          <ac:spMkLst>
            <pc:docMk/>
            <pc:sldMk cId="1371994524" sldId="419"/>
            <ac:spMk id="2" creationId="{DC499AB9-F778-EF51-E772-849EDA17C894}"/>
          </ac:spMkLst>
        </pc:spChg>
        <pc:spChg chg="add mod">
          <ac:chgData name="Williams, Matthew Dr (Maths &amp; Physics)" userId="10d85fab-1e77-4062-88a6-6263da3132b7" providerId="ADAL" clId="{8F784896-3F17-427B-8E34-EA9121F3D127}" dt="2025-04-22T13:20:33.786" v="2984" actId="14100"/>
          <ac:spMkLst>
            <pc:docMk/>
            <pc:sldMk cId="1371994524" sldId="419"/>
            <ac:spMk id="3" creationId="{05521A17-691F-2515-2243-7D381CCDFD24}"/>
          </ac:spMkLst>
        </pc:spChg>
        <pc:spChg chg="add mod">
          <ac:chgData name="Williams, Matthew Dr (Maths &amp; Physics)" userId="10d85fab-1e77-4062-88a6-6263da3132b7" providerId="ADAL" clId="{8F784896-3F17-427B-8E34-EA9121F3D127}" dt="2025-04-22T13:20:47.415" v="2987" actId="208"/>
          <ac:spMkLst>
            <pc:docMk/>
            <pc:sldMk cId="1371994524" sldId="419"/>
            <ac:spMk id="6" creationId="{C886BD79-EFC4-58E3-A85D-B0F87E049D98}"/>
          </ac:spMkLst>
        </pc:spChg>
        <pc:spChg chg="add mod">
          <ac:chgData name="Williams, Matthew Dr (Maths &amp; Physics)" userId="10d85fab-1e77-4062-88a6-6263da3132b7" providerId="ADAL" clId="{8F784896-3F17-427B-8E34-EA9121F3D127}" dt="2025-04-21T14:52:17.344" v="1204" actId="1076"/>
          <ac:spMkLst>
            <pc:docMk/>
            <pc:sldMk cId="1371994524" sldId="419"/>
            <ac:spMk id="17" creationId="{C09AAA99-9A89-AEBA-6BD0-25956FD9FC5A}"/>
          </ac:spMkLst>
        </pc:spChg>
        <pc:spChg chg="add mod">
          <ac:chgData name="Williams, Matthew Dr (Maths &amp; Physics)" userId="10d85fab-1e77-4062-88a6-6263da3132b7" providerId="ADAL" clId="{8F784896-3F17-427B-8E34-EA9121F3D127}" dt="2025-04-21T17:02:38.269" v="1214" actId="1076"/>
          <ac:spMkLst>
            <pc:docMk/>
            <pc:sldMk cId="1371994524" sldId="419"/>
            <ac:spMk id="18" creationId="{2E1D2F99-B08A-405D-0ADE-FEBE8FDFECF7}"/>
          </ac:spMkLst>
        </pc:spChg>
        <pc:spChg chg="add mod">
          <ac:chgData name="Williams, Matthew Dr (Maths &amp; Physics)" userId="10d85fab-1e77-4062-88a6-6263da3132b7" providerId="ADAL" clId="{8F784896-3F17-427B-8E34-EA9121F3D127}" dt="2025-04-21T17:02:38.269" v="1214" actId="1076"/>
          <ac:spMkLst>
            <pc:docMk/>
            <pc:sldMk cId="1371994524" sldId="419"/>
            <ac:spMk id="19" creationId="{C45B3229-E9B7-6754-AC86-EFD9D7D057E2}"/>
          </ac:spMkLst>
        </pc:spChg>
        <pc:spChg chg="add mod">
          <ac:chgData name="Williams, Matthew Dr (Maths &amp; Physics)" userId="10d85fab-1e77-4062-88a6-6263da3132b7" providerId="ADAL" clId="{8F784896-3F17-427B-8E34-EA9121F3D127}" dt="2025-04-21T17:02:38.269" v="1214" actId="1076"/>
          <ac:spMkLst>
            <pc:docMk/>
            <pc:sldMk cId="1371994524" sldId="419"/>
            <ac:spMk id="20" creationId="{9962B57A-EB21-7E70-F690-B3949A84CD2F}"/>
          </ac:spMkLst>
        </pc:spChg>
        <pc:spChg chg="add mod">
          <ac:chgData name="Williams, Matthew Dr (Maths &amp; Physics)" userId="10d85fab-1e77-4062-88a6-6263da3132b7" providerId="ADAL" clId="{8F784896-3F17-427B-8E34-EA9121F3D127}" dt="2025-04-21T17:02:38.269" v="1214" actId="1076"/>
          <ac:spMkLst>
            <pc:docMk/>
            <pc:sldMk cId="1371994524" sldId="419"/>
            <ac:spMk id="21" creationId="{ABA65A10-4087-D447-F80F-F54B54311EC9}"/>
          </ac:spMkLst>
        </pc:spChg>
        <pc:spChg chg="add mod">
          <ac:chgData name="Williams, Matthew Dr (Maths &amp; Physics)" userId="10d85fab-1e77-4062-88a6-6263da3132b7" providerId="ADAL" clId="{8F784896-3F17-427B-8E34-EA9121F3D127}" dt="2025-04-21T17:02:44.116" v="1215" actId="1076"/>
          <ac:spMkLst>
            <pc:docMk/>
            <pc:sldMk cId="1371994524" sldId="419"/>
            <ac:spMk id="22" creationId="{74AA82A6-FF5B-120A-A23D-2E57152F5CEC}"/>
          </ac:spMkLst>
        </pc:spChg>
        <pc:spChg chg="add mod">
          <ac:chgData name="Williams, Matthew Dr (Maths &amp; Physics)" userId="10d85fab-1e77-4062-88a6-6263da3132b7" providerId="ADAL" clId="{8F784896-3F17-427B-8E34-EA9121F3D127}" dt="2025-04-22T10:02:47.245" v="2779" actId="1076"/>
          <ac:spMkLst>
            <pc:docMk/>
            <pc:sldMk cId="1371994524" sldId="419"/>
            <ac:spMk id="23" creationId="{E4953F68-44E2-EB45-2403-946DF16A67D7}"/>
          </ac:spMkLst>
        </pc:spChg>
        <pc:spChg chg="add mod">
          <ac:chgData name="Williams, Matthew Dr (Maths &amp; Physics)" userId="10d85fab-1e77-4062-88a6-6263da3132b7" providerId="ADAL" clId="{8F784896-3F17-427B-8E34-EA9121F3D127}" dt="2025-04-22T10:02:43.784" v="2778" actId="1076"/>
          <ac:spMkLst>
            <pc:docMk/>
            <pc:sldMk cId="1371994524" sldId="419"/>
            <ac:spMk id="25" creationId="{6620DD20-325D-2531-8066-EA5D25D4EA22}"/>
          </ac:spMkLst>
        </pc:spChg>
        <pc:grpChg chg="add mod">
          <ac:chgData name="Williams, Matthew Dr (Maths &amp; Physics)" userId="10d85fab-1e77-4062-88a6-6263da3132b7" providerId="ADAL" clId="{8F784896-3F17-427B-8E34-EA9121F3D127}" dt="2025-04-21T14:50:58.679" v="1175" actId="14100"/>
          <ac:grpSpMkLst>
            <pc:docMk/>
            <pc:sldMk cId="1371994524" sldId="419"/>
            <ac:grpSpMk id="10" creationId="{AB670C0C-3DBA-470D-A6EA-CC252FC92286}"/>
          </ac:grpSpMkLst>
        </pc:grpChg>
        <pc:grpChg chg="add mod">
          <ac:chgData name="Williams, Matthew Dr (Maths &amp; Physics)" userId="10d85fab-1e77-4062-88a6-6263da3132b7" providerId="ADAL" clId="{8F784896-3F17-427B-8E34-EA9121F3D127}" dt="2025-04-21T14:51:24.943" v="1179" actId="164"/>
          <ac:grpSpMkLst>
            <pc:docMk/>
            <pc:sldMk cId="1371994524" sldId="419"/>
            <ac:grpSpMk id="15" creationId="{ED473343-BDDB-2727-0135-EFF1D60C5B14}"/>
          </ac:grpSpMkLst>
        </pc:grpChg>
        <pc:grpChg chg="add mod">
          <ac:chgData name="Williams, Matthew Dr (Maths &amp; Physics)" userId="10d85fab-1e77-4062-88a6-6263da3132b7" providerId="ADAL" clId="{8F784896-3F17-427B-8E34-EA9121F3D127}" dt="2025-04-21T17:04:26.437" v="1226" actId="1076"/>
          <ac:grpSpMkLst>
            <pc:docMk/>
            <pc:sldMk cId="1371994524" sldId="419"/>
            <ac:grpSpMk id="16" creationId="{9F18116C-A20F-380F-8704-5320E5D8A0FE}"/>
          </ac:grpSpMkLst>
        </pc:grpChg>
        <pc:picChg chg="add mod">
          <ac:chgData name="Williams, Matthew Dr (Maths &amp; Physics)" userId="10d85fab-1e77-4062-88a6-6263da3132b7" providerId="ADAL" clId="{8F784896-3F17-427B-8E34-EA9121F3D127}" dt="2025-04-21T17:02:38.269" v="1214" actId="1076"/>
          <ac:picMkLst>
            <pc:docMk/>
            <pc:sldMk cId="1371994524" sldId="419"/>
            <ac:picMk id="7" creationId="{87228011-F8E0-9B7E-6355-90CEB4A03540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1T14:47:36.478" v="1141" actId="164"/>
          <ac:picMkLst>
            <pc:docMk/>
            <pc:sldMk cId="1371994524" sldId="419"/>
            <ac:picMk id="8" creationId="{016578BC-DA52-B761-CA91-31B2D6C10A90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1T14:47:36.478" v="1141" actId="164"/>
          <ac:picMkLst>
            <pc:docMk/>
            <pc:sldMk cId="1371994524" sldId="419"/>
            <ac:picMk id="9" creationId="{3F2E6702-499A-5B3F-776F-1E508D5DFF0C}"/>
          </ac:picMkLst>
        </pc:picChg>
        <pc:picChg chg="add mod modCrop">
          <ac:chgData name="Williams, Matthew Dr (Maths &amp; Physics)" userId="10d85fab-1e77-4062-88a6-6263da3132b7" providerId="ADAL" clId="{8F784896-3F17-427B-8E34-EA9121F3D127}" dt="2025-04-21T14:50:18.652" v="1169" actId="164"/>
          <ac:picMkLst>
            <pc:docMk/>
            <pc:sldMk cId="1371994524" sldId="419"/>
            <ac:picMk id="11" creationId="{22FB0510-C562-4CD5-ED28-A66EB01D4F66}"/>
          </ac:picMkLst>
        </pc:picChg>
        <pc:picChg chg="add mod ord modCrop">
          <ac:chgData name="Williams, Matthew Dr (Maths &amp; Physics)" userId="10d85fab-1e77-4062-88a6-6263da3132b7" providerId="ADAL" clId="{8F784896-3F17-427B-8E34-EA9121F3D127}" dt="2025-04-21T14:51:24.943" v="1179" actId="164"/>
          <ac:picMkLst>
            <pc:docMk/>
            <pc:sldMk cId="1371994524" sldId="419"/>
            <ac:picMk id="12" creationId="{9CE1DB1F-5697-5AB7-D66A-F9B88CE0E244}"/>
          </ac:picMkLst>
        </pc:picChg>
        <pc:picChg chg="add mod modCrop">
          <ac:chgData name="Williams, Matthew Dr (Maths &amp; Physics)" userId="10d85fab-1e77-4062-88a6-6263da3132b7" providerId="ADAL" clId="{8F784896-3F17-427B-8E34-EA9121F3D127}" dt="2025-04-21T14:50:18.652" v="1169" actId="164"/>
          <ac:picMkLst>
            <pc:docMk/>
            <pc:sldMk cId="1371994524" sldId="419"/>
            <ac:picMk id="13" creationId="{9D203EFD-A896-D924-51B3-C61180C01280}"/>
          </ac:picMkLst>
        </pc:picChg>
        <pc:picChg chg="add mod modCrop">
          <ac:chgData name="Williams, Matthew Dr (Maths &amp; Physics)" userId="10d85fab-1e77-4062-88a6-6263da3132b7" providerId="ADAL" clId="{8F784896-3F17-427B-8E34-EA9121F3D127}" dt="2025-04-21T14:50:18.652" v="1169" actId="164"/>
          <ac:picMkLst>
            <pc:docMk/>
            <pc:sldMk cId="1371994524" sldId="419"/>
            <ac:picMk id="14" creationId="{BC783ECB-E96A-F354-EA24-8A351C0456E5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1T17:04:32.921" v="1227" actId="14100"/>
          <ac:picMkLst>
            <pc:docMk/>
            <pc:sldMk cId="1371994524" sldId="419"/>
            <ac:picMk id="24" creationId="{98887D9E-62D8-5054-412C-615EEC8C4D97}"/>
          </ac:picMkLst>
        </pc:picChg>
      </pc:sldChg>
      <pc:sldChg chg="addSp delSp modSp new mod delAnim modAnim">
        <pc:chgData name="Williams, Matthew Dr (Maths &amp; Physics)" userId="10d85fab-1e77-4062-88a6-6263da3132b7" providerId="ADAL" clId="{8F784896-3F17-427B-8E34-EA9121F3D127}" dt="2025-04-23T22:36:17.178" v="4143" actId="20577"/>
        <pc:sldMkLst>
          <pc:docMk/>
          <pc:sldMk cId="3869280363" sldId="420"/>
        </pc:sldMkLst>
        <pc:spChg chg="mod">
          <ac:chgData name="Williams, Matthew Dr (Maths &amp; Physics)" userId="10d85fab-1e77-4062-88a6-6263da3132b7" providerId="ADAL" clId="{8F784896-3F17-427B-8E34-EA9121F3D127}" dt="2025-04-21T17:08:50.076" v="1379" actId="20577"/>
          <ac:spMkLst>
            <pc:docMk/>
            <pc:sldMk cId="3869280363" sldId="420"/>
            <ac:spMk id="2" creationId="{88BC2E7F-B2BF-991F-0261-6D81767E2E6D}"/>
          </ac:spMkLst>
        </pc:spChg>
        <pc:spChg chg="add mod">
          <ac:chgData name="Williams, Matthew Dr (Maths &amp; Physics)" userId="10d85fab-1e77-4062-88a6-6263da3132b7" providerId="ADAL" clId="{8F784896-3F17-427B-8E34-EA9121F3D127}" dt="2025-04-22T10:08:34.436" v="2819" actId="14100"/>
          <ac:spMkLst>
            <pc:docMk/>
            <pc:sldMk cId="3869280363" sldId="420"/>
            <ac:spMk id="8" creationId="{4025F3DD-0D27-0BA8-9F86-EE0C4489A7A4}"/>
          </ac:spMkLst>
        </pc:spChg>
        <pc:spChg chg="add mod">
          <ac:chgData name="Williams, Matthew Dr (Maths &amp; Physics)" userId="10d85fab-1e77-4062-88a6-6263da3132b7" providerId="ADAL" clId="{8F784896-3F17-427B-8E34-EA9121F3D127}" dt="2025-04-22T10:04:16.435" v="2804" actId="1076"/>
          <ac:spMkLst>
            <pc:docMk/>
            <pc:sldMk cId="3869280363" sldId="420"/>
            <ac:spMk id="10" creationId="{1186C1F3-77BC-E547-9EB1-6117D495908F}"/>
          </ac:spMkLst>
        </pc:spChg>
        <pc:spChg chg="add mod">
          <ac:chgData name="Williams, Matthew Dr (Maths &amp; Physics)" userId="10d85fab-1e77-4062-88a6-6263da3132b7" providerId="ADAL" clId="{8F784896-3F17-427B-8E34-EA9121F3D127}" dt="2025-04-22T10:04:16.435" v="2804" actId="1076"/>
          <ac:spMkLst>
            <pc:docMk/>
            <pc:sldMk cId="3869280363" sldId="420"/>
            <ac:spMk id="11" creationId="{66AB6F0A-B7A8-4845-7A6E-28CCF1B806CE}"/>
          </ac:spMkLst>
        </pc:spChg>
        <pc:spChg chg="add mod">
          <ac:chgData name="Williams, Matthew Dr (Maths &amp; Physics)" userId="10d85fab-1e77-4062-88a6-6263da3132b7" providerId="ADAL" clId="{8F784896-3F17-427B-8E34-EA9121F3D127}" dt="2025-04-22T10:04:16.435" v="2804" actId="1076"/>
          <ac:spMkLst>
            <pc:docMk/>
            <pc:sldMk cId="3869280363" sldId="420"/>
            <ac:spMk id="13" creationId="{A412D266-A849-394D-1D7E-F97826DC9BA0}"/>
          </ac:spMkLst>
        </pc:spChg>
        <pc:spChg chg="add mod">
          <ac:chgData name="Williams, Matthew Dr (Maths &amp; Physics)" userId="10d85fab-1e77-4062-88a6-6263da3132b7" providerId="ADAL" clId="{8F784896-3F17-427B-8E34-EA9121F3D127}" dt="2025-04-22T08:50:23.862" v="2346" actId="1076"/>
          <ac:spMkLst>
            <pc:docMk/>
            <pc:sldMk cId="3869280363" sldId="420"/>
            <ac:spMk id="14" creationId="{B252E323-BF89-75D2-F96F-B6872DB7BFE7}"/>
          </ac:spMkLst>
        </pc:spChg>
        <pc:spChg chg="add mod ord">
          <ac:chgData name="Williams, Matthew Dr (Maths &amp; Physics)" userId="10d85fab-1e77-4062-88a6-6263da3132b7" providerId="ADAL" clId="{8F784896-3F17-427B-8E34-EA9121F3D127}" dt="2025-04-22T12:39:50.942" v="2917" actId="1076"/>
          <ac:spMkLst>
            <pc:docMk/>
            <pc:sldMk cId="3869280363" sldId="420"/>
            <ac:spMk id="27" creationId="{18969BE1-1A67-D970-53EA-D71E03228295}"/>
          </ac:spMkLst>
        </pc:spChg>
        <pc:spChg chg="add mod">
          <ac:chgData name="Williams, Matthew Dr (Maths &amp; Physics)" userId="10d85fab-1e77-4062-88a6-6263da3132b7" providerId="ADAL" clId="{8F784896-3F17-427B-8E34-EA9121F3D127}" dt="2025-04-22T12:37:42.236" v="2869" actId="1076"/>
          <ac:spMkLst>
            <pc:docMk/>
            <pc:sldMk cId="3869280363" sldId="420"/>
            <ac:spMk id="30" creationId="{F7187D34-C8C7-D0BE-D396-25C6D45549A1}"/>
          </ac:spMkLst>
        </pc:spChg>
        <pc:spChg chg="add mod">
          <ac:chgData name="Williams, Matthew Dr (Maths &amp; Physics)" userId="10d85fab-1e77-4062-88a6-6263da3132b7" providerId="ADAL" clId="{8F784896-3F17-427B-8E34-EA9121F3D127}" dt="2025-04-23T22:36:17.178" v="4143" actId="20577"/>
          <ac:spMkLst>
            <pc:docMk/>
            <pc:sldMk cId="3869280363" sldId="420"/>
            <ac:spMk id="42" creationId="{4C469CCC-73B5-277E-19CD-0CC575130D2C}"/>
          </ac:spMkLst>
        </pc:spChg>
        <pc:picChg chg="add mod">
          <ac:chgData name="Williams, Matthew Dr (Maths &amp; Physics)" userId="10d85fab-1e77-4062-88a6-6263da3132b7" providerId="ADAL" clId="{8F784896-3F17-427B-8E34-EA9121F3D127}" dt="2025-04-23T22:35:39.541" v="4132" actId="1076"/>
          <ac:picMkLst>
            <pc:docMk/>
            <pc:sldMk cId="3869280363" sldId="420"/>
            <ac:picMk id="3" creationId="{9C1F9D1C-0276-20FF-F14B-56682D5D52FB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3T22:35:14.418" v="4128" actId="1076"/>
          <ac:picMkLst>
            <pc:docMk/>
            <pc:sldMk cId="3869280363" sldId="420"/>
            <ac:picMk id="7" creationId="{5DF452D9-79A6-54F5-29EC-EDE5F2896B23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2T08:50:23.862" v="2346" actId="1076"/>
          <ac:picMkLst>
            <pc:docMk/>
            <pc:sldMk cId="3869280363" sldId="420"/>
            <ac:picMk id="17" creationId="{89189D8C-E4E6-78A0-1F6E-47C8BF39506F}"/>
          </ac:picMkLst>
        </pc:picChg>
        <pc:picChg chg="mod topLvl">
          <ac:chgData name="Williams, Matthew Dr (Maths &amp; Physics)" userId="10d85fab-1e77-4062-88a6-6263da3132b7" providerId="ADAL" clId="{8F784896-3F17-427B-8E34-EA9121F3D127}" dt="2025-04-22T10:05:09.289" v="2818" actId="478"/>
          <ac:picMkLst>
            <pc:docMk/>
            <pc:sldMk cId="3869280363" sldId="420"/>
            <ac:picMk id="19" creationId="{BE64A6F6-9BCB-4C2D-C30A-A2BE19EF225B}"/>
          </ac:picMkLst>
        </pc:picChg>
        <pc:picChg chg="add mod">
          <ac:chgData name="Williams, Matthew Dr (Maths &amp; Physics)" userId="10d85fab-1e77-4062-88a6-6263da3132b7" providerId="ADAL" clId="{8F784896-3F17-427B-8E34-EA9121F3D127}" dt="2025-04-23T22:36:00.068" v="4133" actId="1076"/>
          <ac:picMkLst>
            <pc:docMk/>
            <pc:sldMk cId="3869280363" sldId="420"/>
            <ac:picMk id="3074" creationId="{43664648-6F7D-A4FD-BB7E-345FFCC41FCE}"/>
          </ac:picMkLst>
        </pc:picChg>
      </pc:sldChg>
      <pc:sldChg chg="addSp modSp new del">
        <pc:chgData name="Williams, Matthew Dr (Maths &amp; Physics)" userId="10d85fab-1e77-4062-88a6-6263da3132b7" providerId="ADAL" clId="{8F784896-3F17-427B-8E34-EA9121F3D127}" dt="2025-04-24T07:00:52.437" v="4145" actId="47"/>
        <pc:sldMkLst>
          <pc:docMk/>
          <pc:sldMk cId="3072733758" sldId="421"/>
        </pc:sldMkLst>
        <pc:spChg chg="mod">
          <ac:chgData name="Williams, Matthew Dr (Maths &amp; Physics)" userId="10d85fab-1e77-4062-88a6-6263da3132b7" providerId="ADAL" clId="{8F784896-3F17-427B-8E34-EA9121F3D127}" dt="2025-04-23T22:17:54.157" v="4059"/>
          <ac:spMkLst>
            <pc:docMk/>
            <pc:sldMk cId="3072733758" sldId="421"/>
            <ac:spMk id="30" creationId="{E8D96B5A-85F0-3866-164D-9560492CB799}"/>
          </ac:spMkLst>
        </pc:spChg>
        <pc:spChg chg="mod">
          <ac:chgData name="Williams, Matthew Dr (Maths &amp; Physics)" userId="10d85fab-1e77-4062-88a6-6263da3132b7" providerId="ADAL" clId="{8F784896-3F17-427B-8E34-EA9121F3D127}" dt="2025-04-23T22:17:54.157" v="4059"/>
          <ac:spMkLst>
            <pc:docMk/>
            <pc:sldMk cId="3072733758" sldId="421"/>
            <ac:spMk id="31" creationId="{F25B3516-F2AF-8532-266D-F93663340885}"/>
          </ac:spMkLst>
        </pc:spChg>
        <pc:spChg chg="mod">
          <ac:chgData name="Williams, Matthew Dr (Maths &amp; Physics)" userId="10d85fab-1e77-4062-88a6-6263da3132b7" providerId="ADAL" clId="{8F784896-3F17-427B-8E34-EA9121F3D127}" dt="2025-04-23T22:17:54.157" v="4059"/>
          <ac:spMkLst>
            <pc:docMk/>
            <pc:sldMk cId="3072733758" sldId="421"/>
            <ac:spMk id="32" creationId="{90992D75-9F79-C093-FE31-FB17A1A14394}"/>
          </ac:spMkLst>
        </pc:spChg>
        <pc:grpChg chg="add mod">
          <ac:chgData name="Williams, Matthew Dr (Maths &amp; Physics)" userId="10d85fab-1e77-4062-88a6-6263da3132b7" providerId="ADAL" clId="{8F784896-3F17-427B-8E34-EA9121F3D127}" dt="2025-04-23T22:17:54.157" v="4059"/>
          <ac:grpSpMkLst>
            <pc:docMk/>
            <pc:sldMk cId="3072733758" sldId="421"/>
            <ac:grpSpMk id="2056" creationId="{DE37BCB4-9304-C706-52ED-3272076E95B6}"/>
          </ac:grpSpMkLst>
        </pc:grpChg>
        <pc:cxnChg chg="mod">
          <ac:chgData name="Williams, Matthew Dr (Maths &amp; Physics)" userId="10d85fab-1e77-4062-88a6-6263da3132b7" providerId="ADAL" clId="{8F784896-3F17-427B-8E34-EA9121F3D127}" dt="2025-04-23T22:17:54.157" v="4059"/>
          <ac:cxnSpMkLst>
            <pc:docMk/>
            <pc:sldMk cId="3072733758" sldId="421"/>
            <ac:cxnSpMk id="34" creationId="{0D4E086E-DE4A-8DF1-8E7A-36848C65973B}"/>
          </ac:cxnSpMkLst>
        </pc:cxnChg>
        <pc:cxnChg chg="mod">
          <ac:chgData name="Williams, Matthew Dr (Maths &amp; Physics)" userId="10d85fab-1e77-4062-88a6-6263da3132b7" providerId="ADAL" clId="{8F784896-3F17-427B-8E34-EA9121F3D127}" dt="2025-04-23T22:17:54.157" v="4059"/>
          <ac:cxnSpMkLst>
            <pc:docMk/>
            <pc:sldMk cId="3072733758" sldId="421"/>
            <ac:cxnSpMk id="57" creationId="{20ABE56D-CFBC-5BB5-A72A-F84B0D5FE175}"/>
          </ac:cxnSpMkLst>
        </pc:cxnChg>
        <pc:cxnChg chg="mod">
          <ac:chgData name="Williams, Matthew Dr (Maths &amp; Physics)" userId="10d85fab-1e77-4062-88a6-6263da3132b7" providerId="ADAL" clId="{8F784896-3F17-427B-8E34-EA9121F3D127}" dt="2025-04-23T22:17:54.157" v="4059"/>
          <ac:cxnSpMkLst>
            <pc:docMk/>
            <pc:sldMk cId="3072733758" sldId="421"/>
            <ac:cxnSpMk id="60" creationId="{70B05E5F-DE8B-D077-4F38-65EF3E98CB8B}"/>
          </ac:cxnSpMkLst>
        </pc:cxnChg>
      </pc:sldChg>
      <pc:sldChg chg="add del">
        <pc:chgData name="Williams, Matthew Dr (Maths &amp; Physics)" userId="10d85fab-1e77-4062-88a6-6263da3132b7" providerId="ADAL" clId="{8F784896-3F17-427B-8E34-EA9121F3D127}" dt="2025-04-22T13:04:32.401" v="2935" actId="47"/>
        <pc:sldMkLst>
          <pc:docMk/>
          <pc:sldMk cId="3262206556" sldId="42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54422-3444-B745-B222-105521D1BE4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D7082-86CB-5A4E-A9E3-4449E459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014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84DB-AA34-FD42-951C-33481C9C368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CAE16-870E-C348-AC05-C5671CA9D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15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D83138F7-C85A-0546-9454-4CF02585B26C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8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Dark Green Cover">
    <p:bg>
      <p:bgPr>
        <a:solidFill>
          <a:srgbClr val="186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D093-C218-5443-A6FE-979A5A508DBB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20AFCEC9-B149-994A-917B-A2F047D08E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1300267"/>
            <a:ext cx="7700209" cy="1098697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b">
            <a:noAutofit/>
          </a:bodyPr>
          <a:lstStyle>
            <a:lvl1pPr algn="ctr">
              <a:defRPr sz="2400" b="0" cap="none" spc="0" baseline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8827-7592-7C43-BA28-5A52AAB05267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246050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iversityofSurreyColourBlu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2540374"/>
            <a:ext cx="7700433" cy="1119187"/>
          </a:xfrm>
        </p:spPr>
        <p:txBody>
          <a:bodyPr/>
          <a:lstStyle>
            <a:lvl1pPr algn="ctr">
              <a:defRPr>
                <a:solidFill>
                  <a:srgbClr val="203D75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3799167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A839-1A42-B84A-9554-0DA56926C0E5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94850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niversityofSurreyColourBlue.gif">
            <a:extLst>
              <a:ext uri="{FF2B5EF4-FFF2-40B4-BE49-F238E27FC236}">
                <a16:creationId xmlns:a16="http://schemas.microsoft.com/office/drawing/2014/main" id="{A5591EC6-E414-0B4C-B971-3F70A8FB1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7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Dark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eningSlideBrandblur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D6FAF-0803-A147-9427-80E42A7708AC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755" y="918300"/>
            <a:ext cx="12199684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851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D26B-D35C-D646-AC50-833444FA6818}" type="datetime2">
              <a:rPr lang="en-GB" smtClean="0"/>
              <a:t>Tuesday, 22 April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BAC12B33-D934-284B-BB9E-8B3D5C397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4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60C4-EDFE-E14A-9819-EE3196AADD73}" type="datetime2">
              <a:rPr lang="en-GB" smtClean="0"/>
              <a:t>Tuesday, 22 April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6" name="Picture 15" descr="UniversityofSurreyColourPowerpoint.jpg">
            <a:extLst>
              <a:ext uri="{FF2B5EF4-FFF2-40B4-BE49-F238E27FC236}">
                <a16:creationId xmlns:a16="http://schemas.microsoft.com/office/drawing/2014/main" id="{AE8AB4F4-BCAE-074F-AC92-978540F6D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7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AF0D-C8DE-9342-814F-FFA90626A4D2}" type="datetime2">
              <a:rPr lang="en-GB" smtClean="0"/>
              <a:t>Tuesday, 22 April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DB2A11BB-F0E9-A447-AC5E-B32286B5A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10723-0906-8447-B368-2214709DF7D8}" type="datetime2">
              <a:rPr lang="en-GB" smtClean="0"/>
              <a:t>Tuesday, 22 April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7" name="Picture 16" descr="UniversityofSurreyColourPowerpoint.jpg">
            <a:extLst>
              <a:ext uri="{FF2B5EF4-FFF2-40B4-BE49-F238E27FC236}">
                <a16:creationId xmlns:a16="http://schemas.microsoft.com/office/drawing/2014/main" id="{6CDCC5BB-814B-F74A-BCE5-2D3294781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23FB7772-94CA-8B4F-BAFE-C2FD5252B591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EE4C46A-EE15-6D46-9AEF-5D08CCF12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6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0FCC0B4D-ED3D-8F4B-A0AF-AF7036F33EF4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id="{00EAF9E8-0D33-C040-BFC0-1BDF6357E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>
            <a:extLst>
              <a:ext uri="{FF2B5EF4-FFF2-40B4-BE49-F238E27FC236}">
                <a16:creationId xmlns:a16="http://schemas.microsoft.com/office/drawing/2014/main" id="{781FDFE9-E7B0-1C41-9F3B-07EEECCE7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9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8C9308CF-6DCD-6B4B-8D1C-7A5F18D4A5A9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92703A0-A7B1-C942-B497-EDAAFA620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2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A9331306-35FA-6246-B3D8-36708CF7CB47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id="{3338110C-B57A-C64F-888C-783BF34E1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49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7614-98AF-D943-9776-D6CC1FEED160}" type="datetime2">
              <a:rPr lang="en-GB" smtClean="0"/>
              <a:t>Tuesday, 22 April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E66265E7-BBB1-3042-AC1A-DA22F66F8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78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Photo Quote">
    <p:bg>
      <p:bgPr>
        <a:solidFill>
          <a:srgbClr val="1E4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B6B9-116C-3944-942B-70DB4336419E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22023" y="2665963"/>
            <a:ext cx="1112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‘This is a</a:t>
            </a:r>
            <a:r>
              <a:rPr lang="en-US" sz="3600" baseline="0" dirty="0">
                <a:solidFill>
                  <a:srgbClr val="FFFFFF"/>
                </a:solidFill>
                <a:latin typeface="Georgia"/>
                <a:cs typeface="Georgia"/>
              </a:rPr>
              <a:t> space for a large format quote</a:t>
            </a: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’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8949" y="3995248"/>
            <a:ext cx="1219200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5832" y="4227169"/>
            <a:ext cx="8534400" cy="392746"/>
          </a:xfrm>
        </p:spPr>
        <p:txBody>
          <a:bodyPr>
            <a:normAutofit/>
          </a:bodyPr>
          <a:lstStyle>
            <a:lvl1pPr algn="ctr">
              <a:defRPr baseline="0"/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Georgia"/>
                <a:cs typeface="Georgia"/>
              </a:rPr>
              <a:t>Attribute the quote here. </a:t>
            </a:r>
          </a:p>
        </p:txBody>
      </p:sp>
    </p:spTree>
    <p:extLst>
      <p:ext uri="{BB962C8B-B14F-4D97-AF65-F5344CB8AC3E}">
        <p14:creationId xmlns:p14="http://schemas.microsoft.com/office/powerpoint/2010/main" val="37019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3D9E-D1EA-E840-A1E9-335F7BC2D481}" type="datetime2">
              <a:rPr lang="en-GB" smtClean="0"/>
              <a:t>Tuesday, 22 April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>
            <a:extLst>
              <a:ext uri="{FF2B5EF4-FFF2-40B4-BE49-F238E27FC236}">
                <a16:creationId xmlns:a16="http://schemas.microsoft.com/office/drawing/2014/main" id="{37C94ED0-34A7-9B44-9200-80038E79C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1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OfSurrey - Clean Blue Cover">
    <p:bg>
      <p:bgPr>
        <a:solidFill>
          <a:srgbClr val="203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4AF9-F08E-734B-8452-543E66BD7DBC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274034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390FF40E-FE6F-E041-84E1-BD0A0868FEB9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A3A1E10-1E55-C749-81F6-848102E26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3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33E541DD-12D4-0046-A865-5A967AF8E1F5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9" name="Picture 8" descr="UniOfSurreyPowerPoint.gif">
            <a:extLst>
              <a:ext uri="{FF2B5EF4-FFF2-40B4-BE49-F238E27FC236}">
                <a16:creationId xmlns:a16="http://schemas.microsoft.com/office/drawing/2014/main" id="{79D0BF17-E348-7447-B2BE-1A458287E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Clean Turqoise Cover">
    <p:bg>
      <p:bgPr>
        <a:solidFill>
          <a:srgbClr val="328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938-10B4-DA43-AAE6-D9063DFD599B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BE51C3F7-F166-3241-88F9-3CED245A0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Clean Turqoise Cover">
    <p:bg>
      <p:bgPr>
        <a:solidFill>
          <a:srgbClr val="672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FF49-1DCD-6C41-9C80-316C92918C29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B4BC8CFD-8FA7-D24D-BBE4-418FFC6A5D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Green Cover">
    <p:bg>
      <p:bgPr>
        <a:solidFill>
          <a:srgbClr val="9EA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3183-61A2-7B4B-BF9A-4493A4B7E48D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26C646A7-65CB-6C48-8B47-87751F51A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907F6BD9-2DA4-0A42-B742-0B60BD98DDB3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</p:spTree>
    <p:extLst>
      <p:ext uri="{BB962C8B-B14F-4D97-AF65-F5344CB8AC3E}">
        <p14:creationId xmlns:p14="http://schemas.microsoft.com/office/powerpoint/2010/main" val="415320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73" r:id="rId3"/>
    <p:sldLayoutId id="2147483656" r:id="rId4"/>
    <p:sldLayoutId id="2147483670" r:id="rId5"/>
    <p:sldLayoutId id="2147483674" r:id="rId6"/>
    <p:sldLayoutId id="2147483652" r:id="rId7"/>
    <p:sldLayoutId id="2147483654" r:id="rId8"/>
    <p:sldLayoutId id="2147483653" r:id="rId9"/>
    <p:sldLayoutId id="2147483655" r:id="rId10"/>
    <p:sldLayoutId id="2147483657" r:id="rId11"/>
    <p:sldLayoutId id="2147483658" r:id="rId12"/>
    <p:sldLayoutId id="2147483660" r:id="rId13"/>
    <p:sldLayoutId id="2147483662" r:id="rId14"/>
    <p:sldLayoutId id="2147483664" r:id="rId15"/>
    <p:sldLayoutId id="2147483663" r:id="rId16"/>
    <p:sldLayoutId id="2147483665" r:id="rId17"/>
    <p:sldLayoutId id="2147483667" r:id="rId18"/>
    <p:sldLayoutId id="2147483668" r:id="rId19"/>
    <p:sldLayoutId id="2147483669" r:id="rId20"/>
    <p:sldLayoutId id="2147483666" r:id="rId21"/>
    <p:sldLayoutId id="2147483671" r:id="rId22"/>
    <p:sldLayoutId id="2147483672" r:id="rId2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1.png"/><Relationship Id="rId7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eg"/><Relationship Id="rId7" Type="http://schemas.openxmlformats.org/officeDocument/2006/relationships/image" Target="../media/image88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1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90.png"/><Relationship Id="rId2" Type="http://schemas.openxmlformats.org/officeDocument/2006/relationships/image" Target="../media/image79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openxmlformats.org/officeDocument/2006/relationships/image" Target="../media/image82.png"/><Relationship Id="rId15" Type="http://schemas.openxmlformats.org/officeDocument/2006/relationships/image" Target="../media/image93.pn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Relationship Id="rId1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52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0.png"/><Relationship Id="rId4" Type="http://schemas.openxmlformats.org/officeDocument/2006/relationships/image" Target="../media/image3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BB50-49E8-1345-9D23-5003F3EBCCAC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F4F158-902A-5145-9471-C3DD80F0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874" y="1990899"/>
            <a:ext cx="9197788" cy="1098697"/>
          </a:xfrm>
        </p:spPr>
        <p:txBody>
          <a:bodyPr/>
          <a:lstStyle/>
          <a:p>
            <a:r>
              <a:rPr lang="en-US" sz="3200" b="1" dirty="0"/>
              <a:t>Direct Measurements of Astrophysical Reactions with Radioactive Beams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5DA593-BA49-6B45-AB95-8971A8BAE6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41552" y="3416300"/>
            <a:ext cx="7700433" cy="228304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2400" dirty="0"/>
              <a:t>Matthew Williams</a:t>
            </a:r>
            <a:endParaRPr lang="en-US" sz="2000" dirty="0"/>
          </a:p>
          <a:p>
            <a:r>
              <a:rPr lang="en-US" sz="1600" dirty="0"/>
              <a:t>STFC Ernest Rutherford Fellow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691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8F05-0EA4-58E0-726A-3EB4ABA47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Isotope Separator and Accelerator (ISAC)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BFAAE-3C54-AF9B-DAF2-1A56750E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52042-062F-2C1C-9DAB-4698B309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10</a:t>
            </a:fld>
            <a:endParaRPr lang="en-US"/>
          </a:p>
        </p:txBody>
      </p:sp>
      <p:pic>
        <p:nvPicPr>
          <p:cNvPr id="5122" name="Picture 2" descr="Diagram&#10;&#10;Description automatically generated">
            <a:extLst>
              <a:ext uri="{FF2B5EF4-FFF2-40B4-BE49-F238E27FC236}">
                <a16:creationId xmlns:a16="http://schemas.microsoft.com/office/drawing/2014/main" id="{C365A7B5-56ED-3568-D2D6-B6851B6388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87" y="1042391"/>
            <a:ext cx="6933483" cy="53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8EE536F-C314-860F-0566-23B5B6205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2" y="1164771"/>
            <a:ext cx="4562475" cy="321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F009A42-9E12-3658-DE97-85128022F412}"/>
              </a:ext>
            </a:extLst>
          </p:cNvPr>
          <p:cNvSpPr/>
          <p:nvPr/>
        </p:nvSpPr>
        <p:spPr>
          <a:xfrm>
            <a:off x="2351314" y="3254829"/>
            <a:ext cx="1176977" cy="62048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A345BD-BFFF-AFB4-52A7-066D5E96FEF8}"/>
              </a:ext>
            </a:extLst>
          </p:cNvPr>
          <p:cNvSpPr/>
          <p:nvPr/>
        </p:nvSpPr>
        <p:spPr>
          <a:xfrm>
            <a:off x="5643789" y="5519057"/>
            <a:ext cx="299812" cy="3008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17AA042-1496-C526-10C7-C425E9DC93BE}"/>
              </a:ext>
            </a:extLst>
          </p:cNvPr>
          <p:cNvSpPr/>
          <p:nvPr/>
        </p:nvSpPr>
        <p:spPr>
          <a:xfrm>
            <a:off x="5686949" y="4619400"/>
            <a:ext cx="1203325" cy="1513116"/>
          </a:xfrm>
          <a:prstGeom prst="roundRect">
            <a:avLst/>
          </a:prstGeom>
          <a:noFill/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BA5D0B-78D5-1F95-B6C9-8CF019BECF36}"/>
              </a:ext>
            </a:extLst>
          </p:cNvPr>
          <p:cNvGrpSpPr/>
          <p:nvPr/>
        </p:nvGrpSpPr>
        <p:grpSpPr>
          <a:xfrm>
            <a:off x="5526449" y="4152354"/>
            <a:ext cx="3738622" cy="1657265"/>
            <a:chOff x="5508171" y="4162647"/>
            <a:chExt cx="3738622" cy="165726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3F09192-203F-85BA-90C5-4E8E09883C44}"/>
                </a:ext>
              </a:extLst>
            </p:cNvPr>
            <p:cNvSpPr/>
            <p:nvPr/>
          </p:nvSpPr>
          <p:spPr>
            <a:xfrm>
              <a:off x="7047878" y="4162647"/>
              <a:ext cx="2198915" cy="1657265"/>
            </a:xfrm>
            <a:prstGeom prst="roundRect">
              <a:avLst/>
            </a:prstGeom>
            <a:noFill/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521E39-6DBD-7D36-8500-7F973E62E5F7}"/>
                </a:ext>
              </a:extLst>
            </p:cNvPr>
            <p:cNvCxnSpPr/>
            <p:nvPr/>
          </p:nvCxnSpPr>
          <p:spPr>
            <a:xfrm flipV="1">
              <a:off x="5508171" y="4379563"/>
              <a:ext cx="0" cy="1030637"/>
            </a:xfrm>
            <a:prstGeom prst="line">
              <a:avLst/>
            </a:prstGeom>
            <a:ln w="4445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A4372E2-EAA2-CDF8-C233-FD86B9B2D662}"/>
                </a:ext>
              </a:extLst>
            </p:cNvPr>
            <p:cNvCxnSpPr/>
            <p:nvPr/>
          </p:nvCxnSpPr>
          <p:spPr>
            <a:xfrm>
              <a:off x="5508171" y="4379563"/>
              <a:ext cx="1371600" cy="0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33119-AEDB-F25E-D821-ADA9D8A9688A}"/>
              </a:ext>
            </a:extLst>
          </p:cNvPr>
          <p:cNvGrpSpPr/>
          <p:nvPr/>
        </p:nvGrpSpPr>
        <p:grpSpPr>
          <a:xfrm>
            <a:off x="6281057" y="1197975"/>
            <a:ext cx="4793516" cy="3015342"/>
            <a:chOff x="6266370" y="1164772"/>
            <a:chExt cx="4793516" cy="301534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6F093C-C24B-AACB-499B-E52D9C2A6B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81057" y="3254829"/>
              <a:ext cx="500743" cy="925285"/>
            </a:xfrm>
            <a:prstGeom prst="line">
              <a:avLst/>
            </a:prstGeom>
            <a:ln w="444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D98DC16-ABE4-3A9D-CC16-84DB6ED356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6370" y="3002226"/>
              <a:ext cx="186931" cy="239567"/>
            </a:xfrm>
            <a:prstGeom prst="line">
              <a:avLst/>
            </a:prstGeom>
            <a:ln w="444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54FDA48-4F86-5F74-B254-00B94A3362F4}"/>
                </a:ext>
              </a:extLst>
            </p:cNvPr>
            <p:cNvCxnSpPr>
              <a:cxnSpLocks/>
            </p:cNvCxnSpPr>
            <p:nvPr/>
          </p:nvCxnSpPr>
          <p:spPr>
            <a:xfrm>
              <a:off x="6386966" y="3024980"/>
              <a:ext cx="2767920" cy="18266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5286B26-D8DA-D1FC-0580-108631A85875}"/>
                </a:ext>
              </a:extLst>
            </p:cNvPr>
            <p:cNvSpPr/>
            <p:nvPr/>
          </p:nvSpPr>
          <p:spPr>
            <a:xfrm>
              <a:off x="9246794" y="1164772"/>
              <a:ext cx="1813092" cy="2575900"/>
            </a:xfrm>
            <a:prstGeom prst="roundRect">
              <a:avLst/>
            </a:prstGeom>
            <a:noFill/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877A3678-FD3B-1493-F562-2C255610D064}"/>
              </a:ext>
            </a:extLst>
          </p:cNvPr>
          <p:cNvSpPr/>
          <p:nvPr/>
        </p:nvSpPr>
        <p:spPr>
          <a:xfrm>
            <a:off x="2537711" y="2501523"/>
            <a:ext cx="1176977" cy="620486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427FD3C-320F-0622-EDAD-C59EED8D69FC}"/>
              </a:ext>
            </a:extLst>
          </p:cNvPr>
          <p:cNvSpPr/>
          <p:nvPr/>
        </p:nvSpPr>
        <p:spPr>
          <a:xfrm>
            <a:off x="2594779" y="1522694"/>
            <a:ext cx="1378507" cy="73815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F17E0DD-E9D6-B63E-8530-A4EB2038F775}"/>
              </a:ext>
            </a:extLst>
          </p:cNvPr>
          <p:cNvSpPr/>
          <p:nvPr/>
        </p:nvSpPr>
        <p:spPr>
          <a:xfrm>
            <a:off x="1949223" y="2780511"/>
            <a:ext cx="793978" cy="6204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Content Placeholder 4" descr="A diagram of a machine&#10;&#10;Description automatically generated">
            <a:extLst>
              <a:ext uri="{FF2B5EF4-FFF2-40B4-BE49-F238E27FC236}">
                <a16:creationId xmlns:a16="http://schemas.microsoft.com/office/drawing/2014/main" id="{1AB3B16A-54FB-D7DE-751A-4BDB732E4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008" y="4476445"/>
            <a:ext cx="2921809" cy="1846924"/>
          </a:xfrm>
          <a:prstGeom prst="rect">
            <a:avLst/>
          </a:prstGeom>
          <a:ln w="5715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99CF9-DE34-D043-A790-2E1D2DCA5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185" y="1322020"/>
            <a:ext cx="3999724" cy="112772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5200B97-77E0-7EF9-4B9D-7D6D3ADD1F50}"/>
              </a:ext>
            </a:extLst>
          </p:cNvPr>
          <p:cNvGrpSpPr/>
          <p:nvPr/>
        </p:nvGrpSpPr>
        <p:grpSpPr>
          <a:xfrm>
            <a:off x="9265071" y="4030903"/>
            <a:ext cx="2844800" cy="2443883"/>
            <a:chOff x="6930258" y="3565072"/>
            <a:chExt cx="2844800" cy="244388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A9C20A-BDE5-6A63-9BFA-9F9ADE16AF20}"/>
                </a:ext>
              </a:extLst>
            </p:cNvPr>
            <p:cNvSpPr/>
            <p:nvPr/>
          </p:nvSpPr>
          <p:spPr>
            <a:xfrm>
              <a:off x="7147932" y="3565072"/>
              <a:ext cx="2427361" cy="23822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915B7F0C-3491-BCCA-2E55-2FF640A9E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0258" y="3679016"/>
              <a:ext cx="2844800" cy="2329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64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E6973B5-6BE3-F9B5-F05D-06FF1CD837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98" b="23986"/>
          <a:stretch/>
        </p:blipFill>
        <p:spPr>
          <a:xfrm>
            <a:off x="626947" y="4399639"/>
            <a:ext cx="3610479" cy="16212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C658F4-AD7C-1E12-E230-1E229DF125E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New Target Material to Measure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-induced Reactions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C658F4-AD7C-1E12-E230-1E229DF125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605" t="-7353" b="-23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598B1-FC3D-1813-AE7F-4526505D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B09E1-B817-27A6-19A6-7AB0FE17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11</a:t>
            </a:fld>
            <a:endParaRPr lang="en-US"/>
          </a:p>
        </p:txBody>
      </p:sp>
      <p:pic>
        <p:nvPicPr>
          <p:cNvPr id="14" name="Google Shape;560;p20" descr="Chart, line chart&#10;&#10;Description automatically generated">
            <a:extLst>
              <a:ext uri="{FF2B5EF4-FFF2-40B4-BE49-F238E27FC236}">
                <a16:creationId xmlns:a16="http://schemas.microsoft.com/office/drawing/2014/main" id="{E4BEE875-C303-E548-01D2-DE8D803C7E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0123" y="3998977"/>
            <a:ext cx="2994684" cy="227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AE1F29-0299-221E-15F8-5D6C7BF87E26}"/>
              </a:ext>
            </a:extLst>
          </p:cNvPr>
          <p:cNvSpPr txBox="1"/>
          <p:nvPr/>
        </p:nvSpPr>
        <p:spPr>
          <a:xfrm>
            <a:off x="609600" y="972034"/>
            <a:ext cx="105435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Using a radioactive beam means we need to use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helium (a noble gas) as a target. 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Gas Targets: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Require windows and/or large pumping infrastructure. Limits space for detectors. Not compact.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He-implanted Metallic Foils: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 Low number density, not very uniform, known to lose He-content quickly with beam exposure.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DE1F1-5D74-EC2C-8579-60F597A442F0}"/>
              </a:ext>
            </a:extLst>
          </p:cNvPr>
          <p:cNvSpPr txBox="1"/>
          <p:nvPr/>
        </p:nvSpPr>
        <p:spPr>
          <a:xfrm>
            <a:off x="609600" y="2219511"/>
            <a:ext cx="11311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Novel </a:t>
            </a:r>
            <a:r>
              <a:rPr lang="en-GB" b="1" dirty="0" err="1">
                <a:solidFill>
                  <a:srgbClr val="000000"/>
                </a:solidFill>
                <a:latin typeface="Georgia"/>
                <a:cs typeface="Georgia"/>
              </a:rPr>
              <a:t>Si:He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 Nanomaterial Targets:</a:t>
            </a:r>
          </a:p>
          <a:p>
            <a:endParaRPr lang="en-GB" sz="1200" b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Silicon thin-films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grown via sputtering technique using helium as the processing gas. Helium collects in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nanoscale pores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that permeate the whole target. We found that using a thin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aluminium backing foil improved mechanical stability. 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High helium content up-to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7 x 10</a:t>
            </a:r>
            <a:r>
              <a:rPr lang="en-GB" sz="1600" b="1" baseline="30000" dirty="0">
                <a:solidFill>
                  <a:srgbClr val="000000"/>
                </a:solidFill>
                <a:latin typeface="Georgia"/>
                <a:cs typeface="Georgia"/>
              </a:rPr>
              <a:t>18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 atoms/cm</a:t>
            </a:r>
            <a:r>
              <a:rPr lang="en-GB" sz="1600" b="1" baseline="30000" dirty="0">
                <a:solidFill>
                  <a:srgbClr val="000000"/>
                </a:solidFill>
                <a:latin typeface="Georgia"/>
                <a:cs typeface="Georgia"/>
              </a:rPr>
              <a:t>2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Uniform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 target content.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Retains He content while in storage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FF701B-B089-FD16-AE09-B5B41B6C5CA3}"/>
              </a:ext>
            </a:extLst>
          </p:cNvPr>
          <p:cNvGrpSpPr/>
          <p:nvPr/>
        </p:nvGrpSpPr>
        <p:grpSpPr>
          <a:xfrm>
            <a:off x="2130441" y="4198116"/>
            <a:ext cx="4055755" cy="1834780"/>
            <a:chOff x="2130441" y="4329038"/>
            <a:chExt cx="4055755" cy="18347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477C8B1-E9A0-7103-A5F6-17B0F0710BCF}"/>
                </a:ext>
              </a:extLst>
            </p:cNvPr>
            <p:cNvGrpSpPr/>
            <p:nvPr/>
          </p:nvGrpSpPr>
          <p:grpSpPr>
            <a:xfrm>
              <a:off x="2130441" y="4329038"/>
              <a:ext cx="2254192" cy="1822806"/>
              <a:chOff x="9924430" y="1032221"/>
              <a:chExt cx="1858580" cy="190717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BCE56EE-FEC8-EA67-7B5D-AB88C087A087}"/>
                  </a:ext>
                </a:extLst>
              </p:cNvPr>
              <p:cNvSpPr/>
              <p:nvPr/>
            </p:nvSpPr>
            <p:spPr>
              <a:xfrm>
                <a:off x="9924430" y="2132747"/>
                <a:ext cx="419393" cy="600691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EA16587-AD39-43BF-1167-408DF4D817D1}"/>
                  </a:ext>
                </a:extLst>
              </p:cNvPr>
              <p:cNvCxnSpPr>
                <a:cxnSpLocks/>
                <a:stCxn id="10" idx="0"/>
              </p:cNvCxnSpPr>
              <p:nvPr/>
            </p:nvCxnSpPr>
            <p:spPr>
              <a:xfrm flipV="1">
                <a:off x="10134127" y="1032221"/>
                <a:ext cx="1648883" cy="110052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856A225-BEA3-A1A4-85AA-017AC9512AFE}"/>
                  </a:ext>
                </a:extLst>
              </p:cNvPr>
              <p:cNvCxnSpPr>
                <a:cxnSpLocks/>
                <a:stCxn id="10" idx="4"/>
              </p:cNvCxnSpPr>
              <p:nvPr/>
            </p:nvCxnSpPr>
            <p:spPr>
              <a:xfrm>
                <a:off x="10134127" y="2733439"/>
                <a:ext cx="1636368" cy="20595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Imagen 8">
              <a:extLst>
                <a:ext uri="{FF2B5EF4-FFF2-40B4-BE49-F238E27FC236}">
                  <a16:creationId xmlns:a16="http://schemas.microsoft.com/office/drawing/2014/main" id="{5F7D521B-A50D-E0A4-EADD-FA0025543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9454" y="4329437"/>
              <a:ext cx="1816742" cy="1834381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  <p:pic>
        <p:nvPicPr>
          <p:cNvPr id="22" name="Imagen 8">
            <a:extLst>
              <a:ext uri="{FF2B5EF4-FFF2-40B4-BE49-F238E27FC236}">
                <a16:creationId xmlns:a16="http://schemas.microsoft.com/office/drawing/2014/main" id="{3C85E798-8BBD-F6F2-CD47-E2A4C5687D1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450251" y="4158503"/>
            <a:ext cx="2048585" cy="18656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709CE2-FC8D-4DA0-1832-6B039513049A}"/>
              </a:ext>
            </a:extLst>
          </p:cNvPr>
          <p:cNvSpPr txBox="1"/>
          <p:nvPr/>
        </p:nvSpPr>
        <p:spPr>
          <a:xfrm>
            <a:off x="4529346" y="3830880"/>
            <a:ext cx="1816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Georgia"/>
                <a:cs typeface="Georgia"/>
              </a:rPr>
              <a:t>Traditional 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EB2435-69AA-02ED-D8CB-41FF1C824E03}"/>
                  </a:ext>
                </a:extLst>
              </p:cNvPr>
              <p:cNvSpPr txBox="1"/>
              <p:nvPr/>
            </p:nvSpPr>
            <p:spPr>
              <a:xfrm>
                <a:off x="6395720" y="3331596"/>
                <a:ext cx="2007001" cy="757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Georgia"/>
                    <a:cs typeface="Georgia"/>
                  </a:rPr>
                  <a:t>STEM-HAADF</a:t>
                </a:r>
              </a:p>
              <a:p>
                <a:pPr algn="ctr"/>
                <a:r>
                  <a:rPr lang="en-GB" sz="1400" dirty="0">
                    <a:latin typeface="Georgia"/>
                    <a:cs typeface="Georgia"/>
                  </a:rPr>
                  <a:t> (scattering-off nuclei: Brightness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∝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 </m:t>
                    </m:r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400" dirty="0">
                    <a:latin typeface="Georgia"/>
                    <a:cs typeface="Georgia"/>
                  </a:rPr>
                  <a:t>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EB2435-69AA-02ED-D8CB-41FF1C824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720" y="3331596"/>
                <a:ext cx="2007001" cy="757067"/>
              </a:xfrm>
              <a:prstGeom prst="rect">
                <a:avLst/>
              </a:prstGeom>
              <a:blipFill>
                <a:blip r:embed="rId7"/>
                <a:stretch>
                  <a:fillRect t="-2419" r="-912" b="-4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C95D9E0-B2B7-F218-25F9-AC68886EDD6C}"/>
              </a:ext>
            </a:extLst>
          </p:cNvPr>
          <p:cNvSpPr txBox="1"/>
          <p:nvPr/>
        </p:nvSpPr>
        <p:spPr>
          <a:xfrm>
            <a:off x="9115939" y="3439097"/>
            <a:ext cx="256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Georgia"/>
                <a:cs typeface="Georgia"/>
              </a:rPr>
              <a:t>Characterised by proton elastic backscattering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A696D-7F5C-95ED-E4AF-99AABE079C7F}"/>
              </a:ext>
            </a:extLst>
          </p:cNvPr>
          <p:cNvSpPr txBox="1"/>
          <p:nvPr/>
        </p:nvSpPr>
        <p:spPr>
          <a:xfrm>
            <a:off x="765421" y="6152200"/>
            <a:ext cx="44090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V. Godinho, et al., ACS Omega 2016, 1, 1229−1238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19931E-7741-DBAF-8526-16459D28D72F}"/>
              </a:ext>
            </a:extLst>
          </p:cNvPr>
          <p:cNvSpPr txBox="1"/>
          <p:nvPr/>
        </p:nvSpPr>
        <p:spPr>
          <a:xfrm>
            <a:off x="5224060" y="6152200"/>
            <a:ext cx="44090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Asuncion Fernandez, Private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0707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5" grpId="0"/>
      <p:bldP spid="26" grpId="0"/>
      <p:bldP spid="6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60E3D52-4BC1-DC11-A85D-35D1BDE6243E}"/>
              </a:ext>
            </a:extLst>
          </p:cNvPr>
          <p:cNvGrpSpPr/>
          <p:nvPr/>
        </p:nvGrpSpPr>
        <p:grpSpPr>
          <a:xfrm>
            <a:off x="5844693" y="2743424"/>
            <a:ext cx="2184219" cy="1621282"/>
            <a:chOff x="6096000" y="2733701"/>
            <a:chExt cx="2184219" cy="16212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875406-9A02-650F-3A5F-EC75A5BC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503" t="16298" b="23986"/>
            <a:stretch/>
          </p:blipFill>
          <p:spPr>
            <a:xfrm>
              <a:off x="6096000" y="2733701"/>
              <a:ext cx="2184219" cy="1621282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7A799FA-BD3B-A0D0-51CF-E966058C0325}"/>
                </a:ext>
              </a:extLst>
            </p:cNvPr>
            <p:cNvSpPr/>
            <p:nvPr/>
          </p:nvSpPr>
          <p:spPr>
            <a:xfrm>
              <a:off x="6745045" y="3304626"/>
              <a:ext cx="511869" cy="686461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3E4AF2-4ADE-3512-DEF5-F82C52A52942}"/>
                </a:ext>
              </a:extLst>
            </p:cNvPr>
            <p:cNvSpPr/>
            <p:nvPr/>
          </p:nvSpPr>
          <p:spPr>
            <a:xfrm>
              <a:off x="7317194" y="3380094"/>
              <a:ext cx="511869" cy="6864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C3D3B8-ABEB-BD5A-5BA2-6236876A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EMMA+TIGRESS Set-up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EDCCF-20C6-454F-8AFB-FE656D066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C0A63-3332-DF4B-EF75-017DD8C4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12</a:t>
            </a:fld>
            <a:endParaRPr lang="en-US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E83D8363-720A-0365-5474-4DCEFD92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8669" y="1026152"/>
            <a:ext cx="6044605" cy="17042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83C681-9E61-3890-E2C4-3501B26F7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69" y="2216793"/>
            <a:ext cx="3156412" cy="2179288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9631EDA-E609-E0E7-80D2-AFBEF118555E}"/>
              </a:ext>
            </a:extLst>
          </p:cNvPr>
          <p:cNvGrpSpPr/>
          <p:nvPr/>
        </p:nvGrpSpPr>
        <p:grpSpPr>
          <a:xfrm>
            <a:off x="225387" y="967640"/>
            <a:ext cx="2324488" cy="1646449"/>
            <a:chOff x="225387" y="967640"/>
            <a:chExt cx="2324488" cy="164644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84B77A7-8201-751D-12D0-830BD239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012" y="1056234"/>
              <a:ext cx="1942863" cy="155785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B49E52-9942-BEE3-11F8-55587E8B5154}"/>
                </a:ext>
              </a:extLst>
            </p:cNvPr>
            <p:cNvSpPr txBox="1"/>
            <p:nvPr/>
          </p:nvSpPr>
          <p:spPr>
            <a:xfrm>
              <a:off x="225387" y="967640"/>
              <a:ext cx="1016000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PGAC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F13205-D003-894D-DECD-87E281DEA2CC}"/>
              </a:ext>
            </a:extLst>
          </p:cNvPr>
          <p:cNvGrpSpPr/>
          <p:nvPr/>
        </p:nvGrpSpPr>
        <p:grpSpPr>
          <a:xfrm>
            <a:off x="225387" y="2716210"/>
            <a:ext cx="2324488" cy="1540878"/>
            <a:chOff x="225387" y="2716210"/>
            <a:chExt cx="2324488" cy="154087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D8B93EE-7546-FDAC-3CDB-D46EB6A03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012" y="2904573"/>
              <a:ext cx="1942863" cy="1352515"/>
            </a:xfrm>
            <a:prstGeom prst="rect">
              <a:avLst/>
            </a:prstGeom>
            <a:ln w="38100">
              <a:solidFill>
                <a:schemeClr val="bg2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B39B98A-C59A-725E-C7DD-277ECCCEDD0A}"/>
                </a:ext>
              </a:extLst>
            </p:cNvPr>
            <p:cNvSpPr txBox="1"/>
            <p:nvPr/>
          </p:nvSpPr>
          <p:spPr>
            <a:xfrm>
              <a:off x="225387" y="2716210"/>
              <a:ext cx="1428049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Ion Chamber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E469D5-5BE4-3425-ED6A-605BD1FBFD4B}"/>
              </a:ext>
            </a:extLst>
          </p:cNvPr>
          <p:cNvGrpSpPr/>
          <p:nvPr/>
        </p:nvGrpSpPr>
        <p:grpSpPr>
          <a:xfrm>
            <a:off x="225387" y="4443145"/>
            <a:ext cx="2324488" cy="1939563"/>
            <a:chOff x="225387" y="4443145"/>
            <a:chExt cx="2324488" cy="193956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3AA56DE-0F2D-CDE4-260F-57CE61E31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156" y="4712028"/>
              <a:ext cx="1902719" cy="1670680"/>
            </a:xfrm>
            <a:prstGeom prst="rect">
              <a:avLst/>
            </a:prstGeom>
            <a:ln w="47625">
              <a:solidFill>
                <a:srgbClr val="000066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07C894-84D5-51B2-A83E-AEEA93643181}"/>
                </a:ext>
              </a:extLst>
            </p:cNvPr>
            <p:cNvSpPr txBox="1"/>
            <p:nvPr/>
          </p:nvSpPr>
          <p:spPr>
            <a:xfrm>
              <a:off x="225387" y="4443145"/>
              <a:ext cx="2256257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Ion-implanted Silicon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8EA6B64-6A70-AE31-B7FF-9278004B31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552" y="4364102"/>
            <a:ext cx="4273980" cy="1837939"/>
          </a:xfrm>
          <a:prstGeom prst="rect">
            <a:avLst/>
          </a:prstGeom>
          <a:ln w="38100"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B463758-C63B-F63D-75EB-61F641BAB2C5}"/>
              </a:ext>
            </a:extLst>
          </p:cNvPr>
          <p:cNvSpPr txBox="1"/>
          <p:nvPr/>
        </p:nvSpPr>
        <p:spPr>
          <a:xfrm>
            <a:off x="8779645" y="1047241"/>
            <a:ext cx="309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Use EMMA to suppress unreacted beam at zero degrees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78F433-2AE8-2313-F9C8-ADB03BD68595}"/>
              </a:ext>
            </a:extLst>
          </p:cNvPr>
          <p:cNvSpPr txBox="1"/>
          <p:nvPr/>
        </p:nvSpPr>
        <p:spPr>
          <a:xfrm>
            <a:off x="7388001" y="4464588"/>
            <a:ext cx="47618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Monitor target content by detecting scattered helium with two SSB detectors at 20 degrees.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Helium content decreased with accumulated charge. But returned to same value when illuminating a fresh spot. 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Indicates uniform content – as expected!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BD74173-1B71-E2D7-8492-2DBE66ABD294}"/>
              </a:ext>
            </a:extLst>
          </p:cNvPr>
          <p:cNvGrpSpPr/>
          <p:nvPr/>
        </p:nvGrpSpPr>
        <p:grpSpPr>
          <a:xfrm>
            <a:off x="2640145" y="2659826"/>
            <a:ext cx="3330575" cy="1723018"/>
            <a:chOff x="2640145" y="2840601"/>
            <a:chExt cx="3330575" cy="17230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C2E8AA-746E-CC30-F705-E7C98A7D2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9490"/>
            <a:stretch/>
          </p:blipFill>
          <p:spPr>
            <a:xfrm>
              <a:off x="2640145" y="2892939"/>
              <a:ext cx="3070827" cy="167068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D0AF43B-E4C4-3DBE-523F-A44128771ADD}"/>
                </a:ext>
              </a:extLst>
            </p:cNvPr>
            <p:cNvGrpSpPr/>
            <p:nvPr/>
          </p:nvGrpSpPr>
          <p:grpSpPr>
            <a:xfrm>
              <a:off x="3748458" y="2840601"/>
              <a:ext cx="2222262" cy="680734"/>
              <a:chOff x="7196814" y="1736962"/>
              <a:chExt cx="2222262" cy="68073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18A522-B77A-B696-C3D9-810ECA36E752}"/>
                  </a:ext>
                </a:extLst>
              </p:cNvPr>
              <p:cNvSpPr txBox="1"/>
              <p:nvPr/>
            </p:nvSpPr>
            <p:spPr>
              <a:xfrm>
                <a:off x="8056481" y="1736962"/>
                <a:ext cx="1362595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Helium in each SSB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BAC3AFE-0B46-1BB8-036C-B907A90CACFE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>
              <a:xfrm flipH="1">
                <a:off x="7634443" y="1998572"/>
                <a:ext cx="422038" cy="4191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AFD909F-69B5-B092-FEFA-3FBF2D421276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>
              <a:xfrm flipH="1">
                <a:off x="7196814" y="1998572"/>
                <a:ext cx="859667" cy="38319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38CC0D2-6707-484E-45E3-E3EF54F5FA8F}"/>
              </a:ext>
            </a:extLst>
          </p:cNvPr>
          <p:cNvSpPr txBox="1"/>
          <p:nvPr/>
        </p:nvSpPr>
        <p:spPr>
          <a:xfrm>
            <a:off x="2768458" y="6220280"/>
            <a:ext cx="4901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B. Davids, M. Williams, et al., NIMA 930 (2019) 191–195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E7D695-7847-869F-A0FD-ED74411359F5}"/>
              </a:ext>
            </a:extLst>
          </p:cNvPr>
          <p:cNvSpPr txBox="1"/>
          <p:nvPr/>
        </p:nvSpPr>
        <p:spPr>
          <a:xfrm>
            <a:off x="7078532" y="6202041"/>
            <a:ext cx="6207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G. Hackman, C. Svensson. Hyperfine Interact (2014) 225:241–251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724A16-0FE0-1C22-A68D-91100C0188FF}"/>
                  </a:ext>
                </a:extLst>
              </p:cNvPr>
              <p:cNvSpPr txBox="1"/>
              <p:nvPr/>
            </p:nvSpPr>
            <p:spPr>
              <a:xfrm>
                <a:off x="8733274" y="1650882"/>
                <a:ext cx="323801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TIGRESS searches for coincident 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𝛾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-rays in the final nucleus of interest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724A16-0FE0-1C22-A68D-91100C018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274" y="1650882"/>
                <a:ext cx="3238010" cy="523220"/>
              </a:xfrm>
              <a:prstGeom prst="rect">
                <a:avLst/>
              </a:prstGeom>
              <a:blipFill>
                <a:blip r:embed="rId10"/>
                <a:stretch>
                  <a:fillRect l="-565" t="-3488" b="-93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4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8ABC0-B4F9-A727-619E-AB3CBB4FE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Measurement of </a:t>
            </a:r>
            <a:r>
              <a:rPr lang="en-GB" baseline="30000" dirty="0"/>
              <a:t>86</a:t>
            </a:r>
            <a:r>
              <a:rPr lang="en-GB" dirty="0"/>
              <a:t>Kr(</a:t>
            </a:r>
            <a:r>
              <a:rPr lang="el-GR" dirty="0"/>
              <a:t>α</a:t>
            </a:r>
            <a:r>
              <a:rPr lang="en-GB" dirty="0"/>
              <a:t>,n)</a:t>
            </a:r>
            <a:r>
              <a:rPr lang="en-GB" baseline="30000" dirty="0"/>
              <a:t>89</a:t>
            </a:r>
            <a:r>
              <a:rPr lang="en-GB" dirty="0"/>
              <a:t>Sr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082D2-1FFC-63E8-A6D7-9F44F927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FE0F0-016B-FF7B-24D4-DCE55BA5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C7C291-036F-2BAC-D60B-F768B33BB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3" y="1849839"/>
            <a:ext cx="3664305" cy="2649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1EB240-1F66-ED25-9078-A3581D0E3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80" y="1849839"/>
            <a:ext cx="3933823" cy="2649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BA878-2F22-38A6-3CCA-BDEBD35D0E56}"/>
              </a:ext>
            </a:extLst>
          </p:cNvPr>
          <p:cNvSpPr txBox="1"/>
          <p:nvPr/>
        </p:nvSpPr>
        <p:spPr>
          <a:xfrm>
            <a:off x="735980" y="1059366"/>
            <a:ext cx="10694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Measured the </a:t>
            </a:r>
            <a:r>
              <a:rPr lang="en-GB" sz="1600" b="1" baseline="30000" dirty="0">
                <a:solidFill>
                  <a:srgbClr val="000000"/>
                </a:solidFill>
                <a:latin typeface="Georgia"/>
                <a:cs typeface="Georgia"/>
              </a:rPr>
              <a:t>86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Kr(</a:t>
            </a:r>
            <a:r>
              <a:rPr lang="el-GR" sz="1600" b="1" dirty="0">
                <a:solidFill>
                  <a:srgbClr val="000000"/>
                </a:solidFill>
                <a:latin typeface="Georgia"/>
                <a:cs typeface="Georgia"/>
              </a:rPr>
              <a:t>α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,n)</a:t>
            </a:r>
            <a:r>
              <a:rPr lang="en-GB" sz="1600" b="1" baseline="30000" dirty="0">
                <a:solidFill>
                  <a:srgbClr val="000000"/>
                </a:solidFill>
                <a:latin typeface="Georgia"/>
                <a:cs typeface="Georgia"/>
              </a:rPr>
              <a:t>89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Sr 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reaction at two energies: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 10.4 and 8.3 MeV in centre of mass. </a:t>
            </a:r>
          </a:p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Correspond to the centre of the (classical)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Gamow window at ~5 GK and ~4 GK.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0D598-D450-C038-8186-B06F0A8C98D5}"/>
              </a:ext>
            </a:extLst>
          </p:cNvPr>
          <p:cNvSpPr txBox="1"/>
          <p:nvPr/>
        </p:nvSpPr>
        <p:spPr>
          <a:xfrm>
            <a:off x="609600" y="4711306"/>
            <a:ext cx="1116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TIGRESS-EMMA </a:t>
            </a:r>
            <a:r>
              <a:rPr lang="en-GB" sz="1600" dirty="0" err="1">
                <a:solidFill>
                  <a:srgbClr val="000000"/>
                </a:solidFill>
                <a:latin typeface="Georgia"/>
                <a:cs typeface="Georgia"/>
              </a:rPr>
              <a:t>ToF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 peak clearly seen. Signal to background improved by gating on central X-position.</a:t>
            </a:r>
          </a:p>
          <a:p>
            <a:endParaRPr lang="en-GB" sz="16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Several prominent γ-rays in </a:t>
            </a:r>
            <a:r>
              <a:rPr lang="en-GB" sz="1600" baseline="30000" dirty="0">
                <a:solidFill>
                  <a:srgbClr val="000000"/>
                </a:solidFill>
                <a:latin typeface="Georgia"/>
                <a:cs typeface="Georgia"/>
              </a:rPr>
              <a:t>89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Sr are observed, from which partial cross-sections can be easily extracted.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5C7684-631A-4A31-5CA0-128696555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820" y="1849839"/>
            <a:ext cx="3933824" cy="2758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636584-9976-1B19-E067-9C29065D5E98}"/>
              </a:ext>
            </a:extLst>
          </p:cNvPr>
          <p:cNvSpPr txBox="1"/>
          <p:nvPr/>
        </p:nvSpPr>
        <p:spPr>
          <a:xfrm>
            <a:off x="609600" y="6047139"/>
            <a:ext cx="5199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Georgia"/>
              </a:rPr>
              <a:t>M. Williams, et al., </a:t>
            </a:r>
            <a:r>
              <a:rPr lang="en-GB" sz="1600" dirty="0"/>
              <a:t>Phys. Rev. Lett. </a:t>
            </a:r>
            <a:r>
              <a:rPr lang="en-GB" sz="1600" b="1" dirty="0"/>
              <a:t>134</a:t>
            </a:r>
            <a:r>
              <a:rPr lang="en-GB" sz="1600" dirty="0"/>
              <a:t>, 112701 (2025)</a:t>
            </a:r>
            <a:endParaRPr lang="en-GB" sz="1600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2422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3D3B8-ABEB-BD5A-5BA2-6236876A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of </a:t>
            </a:r>
            <a:r>
              <a:rPr lang="en-GB" baseline="30000" dirty="0"/>
              <a:t>94</a:t>
            </a:r>
            <a:r>
              <a:rPr lang="en-GB" dirty="0"/>
              <a:t>Sr(</a:t>
            </a:r>
            <a:r>
              <a:rPr lang="el-GR" dirty="0"/>
              <a:t>α</a:t>
            </a:r>
            <a:r>
              <a:rPr lang="en-GB" dirty="0"/>
              <a:t>,n)</a:t>
            </a:r>
            <a:r>
              <a:rPr lang="en-GB" baseline="30000" dirty="0"/>
              <a:t>97</a:t>
            </a:r>
            <a:r>
              <a:rPr lang="en-GB" dirty="0"/>
              <a:t>Zr using EMMA+TIGRESS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EDCCF-20C6-454F-8AFB-FE656D066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C0A63-3332-DF4B-EF75-017DD8C4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14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70CDAA-13F1-7E07-910A-49798CD10405}"/>
              </a:ext>
            </a:extLst>
          </p:cNvPr>
          <p:cNvGrpSpPr/>
          <p:nvPr/>
        </p:nvGrpSpPr>
        <p:grpSpPr>
          <a:xfrm>
            <a:off x="6743374" y="1574148"/>
            <a:ext cx="3394539" cy="4393969"/>
            <a:chOff x="6524691" y="1749277"/>
            <a:chExt cx="3949483" cy="464939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5DF74D0-AF00-AD92-DC38-F599BE13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4691" y="1749277"/>
              <a:ext cx="3949483" cy="464939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708C19-654C-C488-7B1A-5527B0DBD987}"/>
                </a:ext>
              </a:extLst>
            </p:cNvPr>
            <p:cNvSpPr/>
            <p:nvPr/>
          </p:nvSpPr>
          <p:spPr>
            <a:xfrm>
              <a:off x="7228114" y="2068286"/>
              <a:ext cx="413657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3995E070-C635-42FA-4528-B55FEE46418B}"/>
              </a:ext>
            </a:extLst>
          </p:cNvPr>
          <p:cNvSpPr/>
          <p:nvPr/>
        </p:nvSpPr>
        <p:spPr>
          <a:xfrm>
            <a:off x="8633304" y="2349086"/>
            <a:ext cx="574798" cy="2143003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Content Placeholder 6">
            <a:extLst>
              <a:ext uri="{FF2B5EF4-FFF2-40B4-BE49-F238E27FC236}">
                <a16:creationId xmlns:a16="http://schemas.microsoft.com/office/drawing/2014/main" id="{38CD8760-4BB0-AFC5-182D-36008E70C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17" y="2125467"/>
            <a:ext cx="4577783" cy="3161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1DE31-7138-453C-77A3-BB46D074B603}"/>
              </a:ext>
            </a:extLst>
          </p:cNvPr>
          <p:cNvSpPr txBox="1"/>
          <p:nvPr/>
        </p:nvSpPr>
        <p:spPr>
          <a:xfrm>
            <a:off x="609599" y="1059205"/>
            <a:ext cx="10263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  <a:latin typeface="Georgia"/>
                <a:cs typeface="Georgia"/>
              </a:rPr>
              <a:t>Higher background in RIB </a:t>
            </a:r>
            <a:r>
              <a:rPr lang="en-GB" sz="1800" dirty="0">
                <a:solidFill>
                  <a:srgbClr val="000000"/>
                </a:solidFill>
                <a:latin typeface="Georgia"/>
                <a:cs typeface="Georgia"/>
              </a:rPr>
              <a:t>due to random coincidence with decays from scattered beam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deposited in target chamber. Doppler-shifted stopped lines then obscure many </a:t>
            </a:r>
            <a:r>
              <a:rPr lang="en-GB" baseline="30000" dirty="0">
                <a:solidFill>
                  <a:srgbClr val="000000"/>
                </a:solidFill>
                <a:latin typeface="Georgia"/>
                <a:cs typeface="Georgia"/>
              </a:rPr>
              <a:t>97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Zr transitions.</a:t>
            </a:r>
            <a:endParaRPr lang="en-GB" sz="18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CE9F45-DDB4-5D4F-55B7-57F0E4950A9B}"/>
              </a:ext>
            </a:extLst>
          </p:cNvPr>
          <p:cNvSpPr txBox="1"/>
          <p:nvPr/>
        </p:nvSpPr>
        <p:spPr>
          <a:xfrm>
            <a:off x="609599" y="5874569"/>
            <a:ext cx="10909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Georgia"/>
                <a:cs typeface="Georgia"/>
              </a:rPr>
              <a:t>Nonetheless, able to see the 407-keV transition in </a:t>
            </a:r>
            <a:r>
              <a:rPr lang="en-GB" sz="1600" b="1" baseline="30000" dirty="0">
                <a:latin typeface="Georgia"/>
                <a:cs typeface="Georgia"/>
              </a:rPr>
              <a:t>97</a:t>
            </a:r>
            <a:r>
              <a:rPr lang="en-GB" sz="1600" b="1" dirty="0">
                <a:latin typeface="Georgia"/>
                <a:cs typeface="Georgia"/>
              </a:rPr>
              <a:t>Zr. Allows partial cross-section measurement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B3916-AA28-0671-E11B-D216A7E15995}"/>
              </a:ext>
            </a:extLst>
          </p:cNvPr>
          <p:cNvSpPr txBox="1"/>
          <p:nvPr/>
        </p:nvSpPr>
        <p:spPr>
          <a:xfrm>
            <a:off x="672548" y="6280759"/>
            <a:ext cx="5199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cs typeface="Georgia"/>
              </a:rPr>
              <a:t>M. Williams, et al., </a:t>
            </a:r>
            <a:r>
              <a:rPr lang="en-GB" sz="1400" dirty="0"/>
              <a:t>Phys. Rev. Lett. </a:t>
            </a:r>
            <a:r>
              <a:rPr lang="en-GB" sz="1400" b="1" dirty="0"/>
              <a:t>134</a:t>
            </a:r>
            <a:r>
              <a:rPr lang="en-GB" sz="1400" dirty="0"/>
              <a:t>, 112701 (2025)</a:t>
            </a:r>
            <a:endParaRPr lang="en-GB" sz="1400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053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249C6-8B93-140D-9731-B1FEE731D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measurement of a weak r-process reaction with radioactive beam.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9B5CE-1B7C-9B4F-6FF4-48736DA0D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02CD0-8C2F-ECE1-D2B9-EFFC4ADB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AF0F84-0752-3EFA-CE83-EEAD266FD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8937" y="1772794"/>
            <a:ext cx="2667957" cy="1912196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22AC7AA7-5750-66D6-08FA-738A7F402719}"/>
              </a:ext>
            </a:extLst>
          </p:cNvPr>
          <p:cNvSpPr/>
          <p:nvPr/>
        </p:nvSpPr>
        <p:spPr>
          <a:xfrm rot="16200000">
            <a:off x="3253898" y="-1191603"/>
            <a:ext cx="491932" cy="5540622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16806B-D686-C6B1-1161-91DEB54A2A19}"/>
              </a:ext>
            </a:extLst>
          </p:cNvPr>
          <p:cNvSpPr txBox="1"/>
          <p:nvPr/>
        </p:nvSpPr>
        <p:spPr>
          <a:xfrm>
            <a:off x="1279076" y="980345"/>
            <a:ext cx="4799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30000" dirty="0">
                <a:solidFill>
                  <a:srgbClr val="000000"/>
                </a:solidFill>
                <a:latin typeface="Georgia"/>
                <a:cs typeface="Georgia"/>
              </a:rPr>
              <a:t>86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Kr(α,n) &amp; </a:t>
            </a:r>
            <a:r>
              <a:rPr lang="en-GB" sz="1400" baseline="30000" dirty="0">
                <a:solidFill>
                  <a:srgbClr val="000000"/>
                </a:solidFill>
                <a:latin typeface="Georgia"/>
                <a:cs typeface="Georgia"/>
              </a:rPr>
              <a:t>94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Sr(α,n) – ~60 % of default TALYS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FF559-DACE-9967-CDC4-AA055B2DE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43" y="1713916"/>
            <a:ext cx="2879602" cy="19285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F82605-9F16-1388-E2DA-DCD7B6EDB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946" y="934410"/>
            <a:ext cx="1984107" cy="38088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5591A2-5ABF-6620-64BD-FB18073AC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617" y="1656964"/>
            <a:ext cx="3627610" cy="21059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F64A7F-8323-3990-7E41-C5B49F0CDE65}"/>
              </a:ext>
            </a:extLst>
          </p:cNvPr>
          <p:cNvSpPr txBox="1"/>
          <p:nvPr/>
        </p:nvSpPr>
        <p:spPr>
          <a:xfrm>
            <a:off x="774017" y="3837258"/>
            <a:ext cx="11273079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Both </a:t>
            </a:r>
            <a:r>
              <a:rPr lang="en-GB" sz="1600" baseline="30000" dirty="0">
                <a:solidFill>
                  <a:srgbClr val="000000"/>
                </a:solidFill>
                <a:latin typeface="Georgia"/>
                <a:cs typeface="Georgia"/>
              </a:rPr>
              <a:t>86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Kr(α,n) and </a:t>
            </a:r>
            <a:r>
              <a:rPr lang="en-GB" sz="1600" baseline="30000" dirty="0">
                <a:solidFill>
                  <a:srgbClr val="000000"/>
                </a:solidFill>
                <a:latin typeface="Georgia"/>
                <a:cs typeface="Georgia"/>
              </a:rPr>
              <a:t>94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Sr(</a:t>
            </a:r>
            <a:r>
              <a:rPr lang="el-GR" sz="1600" dirty="0">
                <a:solidFill>
                  <a:srgbClr val="000000"/>
                </a:solidFill>
                <a:latin typeface="Georgia"/>
                <a:cs typeface="Georgia"/>
              </a:rPr>
              <a:t>α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,n) are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lower than prediction 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assuming default TALYS v2.0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aseline="30000" dirty="0">
                <a:solidFill>
                  <a:srgbClr val="000000"/>
                </a:solidFill>
                <a:latin typeface="Georgia"/>
                <a:cs typeface="Georgia"/>
              </a:rPr>
              <a:t>94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Sr(</a:t>
            </a:r>
            <a:r>
              <a:rPr lang="el-GR" sz="1600" dirty="0">
                <a:solidFill>
                  <a:srgbClr val="000000"/>
                </a:solidFill>
                <a:latin typeface="Georgia"/>
                <a:cs typeface="Georgia"/>
              </a:rPr>
              <a:t>α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,n) rate is a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factor 5 to 10 lower than REACLIB 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at weak r-process temperatures.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This will reduce the abundance of ruthenium, which has been identified as a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key marker for the weak r-process.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7E497-A22B-4712-2857-9A8D52F3D711}"/>
              </a:ext>
            </a:extLst>
          </p:cNvPr>
          <p:cNvSpPr txBox="1"/>
          <p:nvPr/>
        </p:nvSpPr>
        <p:spPr>
          <a:xfrm>
            <a:off x="390119" y="5100405"/>
            <a:ext cx="11760111" cy="87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b="1" dirty="0">
                <a:latin typeface="Georgia"/>
                <a:cs typeface="Georgia"/>
              </a:rPr>
              <a:t>First measurement of a weak r-process reaction with RIB and demonstration of </a:t>
            </a:r>
            <a:r>
              <a:rPr lang="en-GB" sz="1800" b="1" dirty="0" err="1">
                <a:latin typeface="Georgia"/>
                <a:cs typeface="Georgia"/>
              </a:rPr>
              <a:t>Si:He</a:t>
            </a:r>
            <a:r>
              <a:rPr lang="en-GB" sz="1800" b="1" dirty="0">
                <a:latin typeface="Georgia"/>
                <a:cs typeface="Georgia"/>
              </a:rPr>
              <a:t> targets</a:t>
            </a:r>
          </a:p>
          <a:p>
            <a:pPr algn="ctr">
              <a:lnSpc>
                <a:spcPct val="150000"/>
              </a:lnSpc>
            </a:pPr>
            <a:r>
              <a:rPr lang="en-GB" b="1" dirty="0">
                <a:latin typeface="Georgia"/>
                <a:cs typeface="Georgia"/>
              </a:rPr>
              <a:t>O</a:t>
            </a:r>
            <a:r>
              <a:rPr lang="en-GB" sz="1800" b="1" dirty="0">
                <a:latin typeface="Georgia"/>
                <a:cs typeface="Georgia"/>
              </a:rPr>
              <a:t>pens-up more possibilities for the future!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D6FC1-9880-14C9-3A74-8F5CCA7F2729}"/>
              </a:ext>
            </a:extLst>
          </p:cNvPr>
          <p:cNvSpPr txBox="1"/>
          <p:nvPr/>
        </p:nvSpPr>
        <p:spPr>
          <a:xfrm>
            <a:off x="5810701" y="6196456"/>
            <a:ext cx="61750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highlight>
                  <a:srgbClr val="FFFFFF"/>
                </a:highlight>
              </a:rPr>
              <a:t>J. Bliss et al., Phys. Rev. C </a:t>
            </a:r>
            <a:r>
              <a:rPr lang="en-GB" sz="1600" b="1" dirty="0">
                <a:highlight>
                  <a:srgbClr val="FFFFFF"/>
                </a:highlight>
              </a:rPr>
              <a:t>101</a:t>
            </a:r>
            <a:r>
              <a:rPr lang="en-GB" sz="1600" dirty="0">
                <a:highlight>
                  <a:srgbClr val="FFFFFF"/>
                </a:highlight>
              </a:rPr>
              <a:t>, 055807 (2020).</a:t>
            </a:r>
            <a:endParaRPr lang="da-DK" sz="1600" b="0" i="0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2B022-5B16-B4D9-79AD-9D931F27566C}"/>
              </a:ext>
            </a:extLst>
          </p:cNvPr>
          <p:cNvSpPr txBox="1"/>
          <p:nvPr/>
        </p:nvSpPr>
        <p:spPr>
          <a:xfrm>
            <a:off x="764443" y="6219619"/>
            <a:ext cx="61750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ighlight>
                  <a:srgbClr val="FFFFFF"/>
                </a:highlight>
              </a:rPr>
              <a:t>M. Williams et al., Physical Review Letters (Accepted)</a:t>
            </a:r>
            <a:endParaRPr lang="da-DK" sz="1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14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4902-A52C-4772-9031-E306DA64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next? Neutron Detectors &amp; ARIEL (Advanced Rare Isotope Laboratory)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81852-8FF5-835D-2031-86C64186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Wednesday, 23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8E1E4-176E-EB3F-2FCB-0A988992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16</a:t>
            </a:fld>
            <a:endParaRPr lang="en-US"/>
          </a:p>
        </p:txBody>
      </p:sp>
      <p:pic>
        <p:nvPicPr>
          <p:cNvPr id="7" name="Google Shape;548;p23" descr="TRIUMF ARIEL (Advanced Rare Isotope Laboratory) - Bush, Bohlman &amp; Partners  LLP">
            <a:extLst>
              <a:ext uri="{FF2B5EF4-FFF2-40B4-BE49-F238E27FC236}">
                <a16:creationId xmlns:a16="http://schemas.microsoft.com/office/drawing/2014/main" id="{D76D09C1-B43D-C1D7-11F2-E33AB6F3DCDB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5137701" y="3645703"/>
            <a:ext cx="3566806" cy="2218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50;p23">
            <a:extLst>
              <a:ext uri="{FF2B5EF4-FFF2-40B4-BE49-F238E27FC236}">
                <a16:creationId xmlns:a16="http://schemas.microsoft.com/office/drawing/2014/main" id="{CCE82D6B-63E2-D7AF-870A-18974C9F7F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7997" y="1710224"/>
            <a:ext cx="2844800" cy="4269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0BC225-90A7-6D91-5696-779E949F01A2}"/>
              </a:ext>
            </a:extLst>
          </p:cNvPr>
          <p:cNvSpPr txBox="1"/>
          <p:nvPr/>
        </p:nvSpPr>
        <p:spPr>
          <a:xfrm>
            <a:off x="709127" y="1009051"/>
            <a:ext cx="351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Georgia"/>
                <a:cs typeface="Georgia"/>
              </a:rPr>
              <a:t>Organic Glass Scintillators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6E2F0-C296-B868-2263-D48B305F7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18" y="4754961"/>
            <a:ext cx="3007843" cy="1582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B53D2A-016E-8127-8345-593DBD640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27" y="1661576"/>
            <a:ext cx="3269226" cy="3133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628EAE-E35D-7DA4-58A6-7AB3D1C0DD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13471" r="12566" b="48591"/>
          <a:stretch/>
        </p:blipFill>
        <p:spPr>
          <a:xfrm>
            <a:off x="3301680" y="1483919"/>
            <a:ext cx="1353345" cy="132923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7C5FAC-3409-63CE-8F48-89E7C9307C4E}"/>
              </a:ext>
            </a:extLst>
          </p:cNvPr>
          <p:cNvSpPr txBox="1"/>
          <p:nvPr/>
        </p:nvSpPr>
        <p:spPr>
          <a:xfrm>
            <a:off x="5043107" y="1775925"/>
            <a:ext cx="39548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Georgia"/>
                <a:cs typeface="Georgia"/>
              </a:rPr>
              <a:t>Electron Linac to induce photofission of uranium </a:t>
            </a:r>
          </a:p>
          <a:p>
            <a:endParaRPr lang="en-GB" sz="18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P</a:t>
            </a:r>
            <a:r>
              <a:rPr lang="en-GB" sz="1800" dirty="0">
                <a:solidFill>
                  <a:srgbClr val="000000"/>
                </a:solidFill>
                <a:latin typeface="Georgia"/>
                <a:cs typeface="Georgia"/>
              </a:rPr>
              <a:t>eak production rates in neutron-rich region of interest for weak r-process.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604BE1-FE18-A709-C848-6838FD23EC7B}"/>
              </a:ext>
            </a:extLst>
          </p:cNvPr>
          <p:cNvSpPr/>
          <p:nvPr/>
        </p:nvSpPr>
        <p:spPr>
          <a:xfrm>
            <a:off x="2389031" y="2813152"/>
            <a:ext cx="491767" cy="52913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A3E2A2-B4C1-BF97-4ABB-F80F74E7DB34}"/>
              </a:ext>
            </a:extLst>
          </p:cNvPr>
          <p:cNvCxnSpPr>
            <a:endCxn id="15" idx="1"/>
          </p:cNvCxnSpPr>
          <p:nvPr/>
        </p:nvCxnSpPr>
        <p:spPr>
          <a:xfrm flipH="1">
            <a:off x="2461049" y="1483919"/>
            <a:ext cx="840631" cy="140672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BB92AA-8BCE-86AC-7B78-FE71AB6A721E}"/>
              </a:ext>
            </a:extLst>
          </p:cNvPr>
          <p:cNvCxnSpPr>
            <a:cxnSpLocks/>
          </p:cNvCxnSpPr>
          <p:nvPr/>
        </p:nvCxnSpPr>
        <p:spPr>
          <a:xfrm flipH="1">
            <a:off x="2700520" y="2813152"/>
            <a:ext cx="1954505" cy="51999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2819AA1-B938-DB89-1811-A2D5CD7710D3}"/>
              </a:ext>
            </a:extLst>
          </p:cNvPr>
          <p:cNvSpPr txBox="1"/>
          <p:nvPr/>
        </p:nvSpPr>
        <p:spPr>
          <a:xfrm>
            <a:off x="5043108" y="1006745"/>
            <a:ext cx="614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Georgia"/>
                <a:cs typeface="Georgia"/>
              </a:rPr>
              <a:t>ARIEL</a:t>
            </a:r>
          </a:p>
        </p:txBody>
      </p:sp>
    </p:spTree>
    <p:extLst>
      <p:ext uri="{BB962C8B-B14F-4D97-AF65-F5344CB8AC3E}">
        <p14:creationId xmlns:p14="http://schemas.microsoft.com/office/powerpoint/2010/main" val="254742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CBF45-B2AB-E6CD-087E-8BAC185EB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Direct Measurements with radioactive beams at FRIB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A2E4-B482-B52C-B8E1-19C48124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C3FAE-9FA5-4D36-2EA7-94D8B0F0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MSU's FRIB: Ready to accelerate discoveries in nuclear physics and  applications -- ANS / Nuclear Newswire">
            <a:extLst>
              <a:ext uri="{FF2B5EF4-FFF2-40B4-BE49-F238E27FC236}">
                <a16:creationId xmlns:a16="http://schemas.microsoft.com/office/drawing/2014/main" id="{685D4C62-E8E2-0837-2F83-4CA40F6E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00" y="1091208"/>
            <a:ext cx="5586250" cy="431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reas and instruments in operation | Facility for Rare Isotope Beams">
            <a:extLst>
              <a:ext uri="{FF2B5EF4-FFF2-40B4-BE49-F238E27FC236}">
                <a16:creationId xmlns:a16="http://schemas.microsoft.com/office/drawing/2014/main" id="{3FF5681F-7A0E-BAEE-A77F-A4B8FE2B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64" y="1837110"/>
            <a:ext cx="5434355" cy="320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FRIB logo">
            <a:extLst>
              <a:ext uri="{FF2B5EF4-FFF2-40B4-BE49-F238E27FC236}">
                <a16:creationId xmlns:a16="http://schemas.microsoft.com/office/drawing/2014/main" id="{690D03C7-5FED-6A47-2D5B-1D810F54B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10" y="1091208"/>
            <a:ext cx="1033318" cy="10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EDEB51-BD5D-9B32-2ACC-E7CAB052B1E8}"/>
              </a:ext>
            </a:extLst>
          </p:cNvPr>
          <p:cNvSpPr txBox="1"/>
          <p:nvPr/>
        </p:nvSpPr>
        <p:spPr>
          <a:xfrm>
            <a:off x="609600" y="5378983"/>
            <a:ext cx="111724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FRIB beams are stopped in a gas catcher, extracted, charge-bred, and then reaccelerated through a superconducting linac.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Maximum extraction intensity is on the low-end for direct measurements (&lt;10</a:t>
            </a:r>
            <a:r>
              <a:rPr lang="en-GB" sz="1400" baseline="30000" dirty="0">
                <a:solidFill>
                  <a:srgbClr val="000000"/>
                </a:solidFill>
                <a:latin typeface="Georgia"/>
                <a:cs typeface="Georgia"/>
              </a:rPr>
              <a:t>7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) – especially for radiative capture. Efficiency worse for low Z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In the future there will be a solid stopper and ion source that will allow higher intensities to be reached.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D94FF9FF-35F8-3431-5BD2-6D3D1C431132}"/>
              </a:ext>
            </a:extLst>
          </p:cNvPr>
          <p:cNvSpPr/>
          <p:nvPr/>
        </p:nvSpPr>
        <p:spPr>
          <a:xfrm rot="16200000">
            <a:off x="8873059" y="546546"/>
            <a:ext cx="472966" cy="23648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42C0C-FBD0-7485-FF75-D33A2B35375E}"/>
              </a:ext>
            </a:extLst>
          </p:cNvPr>
          <p:cNvSpPr txBox="1"/>
          <p:nvPr/>
        </p:nvSpPr>
        <p:spPr>
          <a:xfrm>
            <a:off x="7107320" y="1083485"/>
            <a:ext cx="3854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Georgia"/>
                <a:cs typeface="Georgia"/>
              </a:rPr>
              <a:t>Astrophysical Energies in ReA3 Hall</a:t>
            </a:r>
          </a:p>
        </p:txBody>
      </p:sp>
    </p:spTree>
    <p:extLst>
      <p:ext uri="{BB962C8B-B14F-4D97-AF65-F5344CB8AC3E}">
        <p14:creationId xmlns:p14="http://schemas.microsoft.com/office/powerpoint/2010/main" val="1517662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8E1D-A86A-085F-D7A1-95403112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SECAR Facility at FRIB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14CDE-96B8-5CF6-EF30-D7950F6D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B2C76-7E24-ACBE-8056-25E7368A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6CA309-8746-34DC-D595-8849E655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479" y="1032506"/>
            <a:ext cx="10126488" cy="5430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125FE-2CBE-4EE2-8DA9-9954FF62A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50" y="4769969"/>
            <a:ext cx="2882682" cy="1659300"/>
          </a:xfrm>
          <a:prstGeom prst="rect">
            <a:avLst/>
          </a:prstGeom>
        </p:spPr>
      </p:pic>
      <p:pic>
        <p:nvPicPr>
          <p:cNvPr id="1026" name="Picture 2" descr="JENSA gas jet target system | ORNL">
            <a:extLst>
              <a:ext uri="{FF2B5EF4-FFF2-40B4-BE49-F238E27FC236}">
                <a16:creationId xmlns:a16="http://schemas.microsoft.com/office/drawing/2014/main" id="{3C1B0F0B-B032-361B-1527-86ED8E6D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0" y="2008411"/>
            <a:ext cx="1454869" cy="240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3FEB92-D860-ACFB-B337-744FB09D3B31}"/>
              </a:ext>
            </a:extLst>
          </p:cNvPr>
          <p:cNvSpPr txBox="1"/>
          <p:nvPr/>
        </p:nvSpPr>
        <p:spPr>
          <a:xfrm>
            <a:off x="479609" y="1870651"/>
            <a:ext cx="14548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JENSA Gas-Jet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6B30B2-2318-AFA2-397C-93511E6911EF}"/>
              </a:ext>
            </a:extLst>
          </p:cNvPr>
          <p:cNvSpPr txBox="1"/>
          <p:nvPr/>
        </p:nvSpPr>
        <p:spPr>
          <a:xfrm>
            <a:off x="416024" y="4616080"/>
            <a:ext cx="191838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Extended Gas Target</a:t>
            </a:r>
          </a:p>
        </p:txBody>
      </p:sp>
    </p:spTree>
    <p:extLst>
      <p:ext uri="{BB962C8B-B14F-4D97-AF65-F5344CB8AC3E}">
        <p14:creationId xmlns:p14="http://schemas.microsoft.com/office/powerpoint/2010/main" val="2688066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15AD-D688-386D-9FE7-A64BF352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p-process studies with SECAR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0C987-88B6-D615-DA8D-2C7C30B6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CDAC1-F32C-594A-67B8-93E2270C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8B20-A027-DE44-1EE3-3E79BD680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74" y="1403105"/>
            <a:ext cx="4012806" cy="1990748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18577A2-A85C-223F-D3B8-73D331B6947B}"/>
              </a:ext>
            </a:extLst>
          </p:cNvPr>
          <p:cNvSpPr txBox="1">
            <a:spLocks/>
          </p:cNvSpPr>
          <p:nvPr/>
        </p:nvSpPr>
        <p:spPr>
          <a:xfrm>
            <a:off x="609600" y="989791"/>
            <a:ext cx="4012806" cy="58023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Georgia" panose="02040502050405020303" pitchFamily="18" charset="0"/>
              </a:rPr>
              <a:t>~30 stable isotopes cannot be produced by neutron capture processes.</a:t>
            </a:r>
            <a:endParaRPr lang="en-US" sz="1600" dirty="0">
              <a:solidFill>
                <a:srgbClr val="000000"/>
              </a:solidFill>
              <a:latin typeface="Georgia" panose="02040502050405020303" pitchFamily="18" charset="0"/>
              <a:ea typeface="+mn-lt"/>
              <a:cs typeface="+mn-lt"/>
            </a:endParaRPr>
          </a:p>
        </p:txBody>
      </p:sp>
      <p:pic>
        <p:nvPicPr>
          <p:cNvPr id="9" name="Picture 2" descr="Allende Meteorite | Contains the Oldest Matter One Can See With The Naked  Eye | Natural History | 2021 | Sotheby&amp;#39;s">
            <a:extLst>
              <a:ext uri="{FF2B5EF4-FFF2-40B4-BE49-F238E27FC236}">
                <a16:creationId xmlns:a16="http://schemas.microsoft.com/office/drawing/2014/main" id="{D388B11A-85C5-9DEE-9CEC-82FD744E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6" y="3365252"/>
            <a:ext cx="1880096" cy="156947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resolar grains - Wikipedia">
            <a:extLst>
              <a:ext uri="{FF2B5EF4-FFF2-40B4-BE49-F238E27FC236}">
                <a16:creationId xmlns:a16="http://schemas.microsoft.com/office/drawing/2014/main" id="{F91FECA5-F58C-3B4D-DB11-37C5D637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42" y="3430282"/>
            <a:ext cx="1949730" cy="146229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B92E2-A351-97B9-B258-047C99C17D64}"/>
              </a:ext>
            </a:extLst>
          </p:cNvPr>
          <p:cNvSpPr txBox="1"/>
          <p:nvPr/>
        </p:nvSpPr>
        <p:spPr>
          <a:xfrm>
            <a:off x="508855" y="4927111"/>
            <a:ext cx="423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Observed abundances from pre-solar grains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82A4F2-D095-B6F9-9BAF-F108D9593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945" y="932112"/>
            <a:ext cx="2973109" cy="2111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A4B2B0-5345-5C29-9BB4-25542568C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223" y="951295"/>
            <a:ext cx="3142761" cy="2015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0CBF2F-6BA3-3B82-2DAF-263522FC1D00}"/>
                  </a:ext>
                </a:extLst>
              </p:cNvPr>
              <p:cNvSpPr txBox="1"/>
              <p:nvPr/>
            </p:nvSpPr>
            <p:spPr>
              <a:xfrm>
                <a:off x="4622406" y="2989553"/>
                <a:ext cx="74958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Light p-nuclei </a:t>
                </a: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sensitive to </a:t>
                </a:r>
                <a14:m>
                  <m:oMath xmlns:m="http://schemas.openxmlformats.org/officeDocument/2006/math"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𝒑</m:t>
                    </m:r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,</m:t>
                    </m:r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𝜸</m:t>
                    </m:r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 rates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on radioactive nuclei.</a:t>
                </a:r>
              </a:p>
              <a:p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Only one measurement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of a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𝑝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,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𝛾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 on a </a:t>
                </a: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radioactive nucleus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involved in the p-process.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0CBF2F-6BA3-3B82-2DAF-263522FC1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406" y="2989553"/>
                <a:ext cx="7495832" cy="523220"/>
              </a:xfrm>
              <a:prstGeom prst="rect">
                <a:avLst/>
              </a:prstGeom>
              <a:blipFill>
                <a:blip r:embed="rId7"/>
                <a:stretch>
                  <a:fillRect l="-244" t="-2326" b="-104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ADF50B62-7502-7551-54F0-D9FA8D6263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462"/>
          <a:stretch/>
        </p:blipFill>
        <p:spPr>
          <a:xfrm>
            <a:off x="9747904" y="3513104"/>
            <a:ext cx="2246640" cy="2359467"/>
          </a:xfrm>
          <a:prstGeom prst="rect">
            <a:avLst/>
          </a:prstGeom>
        </p:spPr>
      </p:pic>
      <p:pic>
        <p:nvPicPr>
          <p:cNvPr id="19" name="Google Shape;416;p12" descr="Chart, histogram&#10;&#10;Description automatically generated">
            <a:extLst>
              <a:ext uri="{FF2B5EF4-FFF2-40B4-BE49-F238E27FC236}">
                <a16:creationId xmlns:a16="http://schemas.microsoft.com/office/drawing/2014/main" id="{72FA571E-01EE-534C-4527-6B703431E24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61276" y="3638627"/>
            <a:ext cx="3415692" cy="235005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8A93E5-65F5-37E7-665F-DC19CB075A52}"/>
              </a:ext>
            </a:extLst>
          </p:cNvPr>
          <p:cNvSpPr txBox="1"/>
          <p:nvPr/>
        </p:nvSpPr>
        <p:spPr>
          <a:xfrm>
            <a:off x="528563" y="5382057"/>
            <a:ext cx="587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First approved direct measurement with RIB at SECAR to measure light p-process reactions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4FA957-A86C-D43A-CF0A-0D904B18431F}"/>
              </a:ext>
            </a:extLst>
          </p:cNvPr>
          <p:cNvSpPr txBox="1"/>
          <p:nvPr/>
        </p:nvSpPr>
        <p:spPr>
          <a:xfrm>
            <a:off x="4682808" y="3540180"/>
            <a:ext cx="16633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Measured using EMMA+TIGRESS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Efficiency very low and EMMA not ideal separator for beam suppression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DF79B4-B513-770E-76DF-54241294B26D}"/>
              </a:ext>
            </a:extLst>
          </p:cNvPr>
          <p:cNvSpPr/>
          <p:nvPr/>
        </p:nvSpPr>
        <p:spPr>
          <a:xfrm>
            <a:off x="10090673" y="4919104"/>
            <a:ext cx="1079835" cy="90862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CB1A77-E539-C205-87EB-C2539447D038}"/>
              </a:ext>
            </a:extLst>
          </p:cNvPr>
          <p:cNvSpPr/>
          <p:nvPr/>
        </p:nvSpPr>
        <p:spPr>
          <a:xfrm>
            <a:off x="8088223" y="4464424"/>
            <a:ext cx="405899" cy="12459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B0F4D8-9F46-BF84-5AC3-B6969C87BF91}"/>
              </a:ext>
            </a:extLst>
          </p:cNvPr>
          <p:cNvSpPr/>
          <p:nvPr/>
        </p:nvSpPr>
        <p:spPr>
          <a:xfrm>
            <a:off x="58154" y="6213820"/>
            <a:ext cx="5155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/>
              <a:t>G. </a:t>
            </a:r>
            <a:r>
              <a:rPr lang="en-CA" sz="1400" dirty="0" err="1"/>
              <a:t>Lotay</a:t>
            </a:r>
            <a:r>
              <a:rPr lang="en-CA" sz="1400" dirty="0"/>
              <a:t>, S. Gillespie, M. Williams, et al., Phys. Rev. Lett. </a:t>
            </a:r>
            <a:r>
              <a:rPr lang="en-CA" sz="1400" b="1" dirty="0"/>
              <a:t>127</a:t>
            </a:r>
            <a:r>
              <a:rPr lang="en-CA" sz="1400" dirty="0"/>
              <a:t>, 112701</a:t>
            </a:r>
            <a:endParaRPr lang="en-CA" sz="1400" b="0" i="0" dirty="0"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81623F-3609-A8EF-E88D-3C136BE08C0D}"/>
              </a:ext>
            </a:extLst>
          </p:cNvPr>
          <p:cNvSpPr/>
          <p:nvPr/>
        </p:nvSpPr>
        <p:spPr>
          <a:xfrm>
            <a:off x="5283061" y="6201936"/>
            <a:ext cx="3936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M. Williams</a:t>
            </a:r>
            <a:r>
              <a:rPr lang="en-US" sz="1400" i="1" dirty="0"/>
              <a:t>, et al.,</a:t>
            </a:r>
            <a:r>
              <a:rPr lang="en-US" sz="1400" dirty="0"/>
              <a:t> Phys. Rev. C </a:t>
            </a:r>
            <a:r>
              <a:rPr lang="en-US" sz="1400" b="1" dirty="0"/>
              <a:t>107</a:t>
            </a:r>
            <a:r>
              <a:rPr lang="en-US" sz="1400" dirty="0"/>
              <a:t>, 035803 (2023).</a:t>
            </a:r>
            <a:endParaRPr lang="en-CA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244C09-2B33-AF93-9A50-08C5186A8762}"/>
              </a:ext>
            </a:extLst>
          </p:cNvPr>
          <p:cNvSpPr/>
          <p:nvPr/>
        </p:nvSpPr>
        <p:spPr>
          <a:xfrm>
            <a:off x="9289046" y="6213818"/>
            <a:ext cx="284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E23054 FRIB PAC2 PI: M. Williams</a:t>
            </a:r>
          </a:p>
        </p:txBody>
      </p:sp>
    </p:spTree>
    <p:extLst>
      <p:ext uri="{BB962C8B-B14F-4D97-AF65-F5344CB8AC3E}">
        <p14:creationId xmlns:p14="http://schemas.microsoft.com/office/powerpoint/2010/main" val="19615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C6BC-E31A-5A51-1DDE-B2CF87FA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Nuclear Properties and Origin of the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9414D-5186-2A34-749C-82220B64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Wednesday, 23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37BC4-BCA8-B250-7CFF-CF4B23C6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</a:t>
            </a:fld>
            <a:endParaRPr lang="en-US"/>
          </a:p>
        </p:txBody>
      </p:sp>
      <p:pic>
        <p:nvPicPr>
          <p:cNvPr id="7" name="Google Shape;85;p3" descr="Text, whiteboard&#10;&#10;Description automatically generated">
            <a:extLst>
              <a:ext uri="{FF2B5EF4-FFF2-40B4-BE49-F238E27FC236}">
                <a16:creationId xmlns:a16="http://schemas.microsoft.com/office/drawing/2014/main" id="{BBC783DA-7E6E-A24C-A26B-110DF49E16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18683" y="1567627"/>
            <a:ext cx="7395334" cy="37227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1F602-3EA6-D55D-E21B-E454469CA9B1}"/>
              </a:ext>
            </a:extLst>
          </p:cNvPr>
          <p:cNvSpPr/>
          <p:nvPr/>
        </p:nvSpPr>
        <p:spPr>
          <a:xfrm>
            <a:off x="8285898" y="6155210"/>
            <a:ext cx="3787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-apple-system"/>
              </a:rPr>
              <a:t>C. Kobayashi </a:t>
            </a:r>
            <a:r>
              <a:rPr lang="it-IT" i="1" dirty="0">
                <a:latin typeface="-apple-system"/>
              </a:rPr>
              <a:t>et al.,</a:t>
            </a:r>
            <a:r>
              <a:rPr lang="it-IT" dirty="0">
                <a:latin typeface="-apple-system"/>
              </a:rPr>
              <a:t> </a:t>
            </a:r>
            <a:r>
              <a:rPr lang="it-IT" i="1" dirty="0">
                <a:latin typeface="-apple-system"/>
              </a:rPr>
              <a:t>ApJ</a:t>
            </a:r>
            <a:r>
              <a:rPr lang="it-IT" dirty="0">
                <a:latin typeface="-apple-system"/>
              </a:rPr>
              <a:t> </a:t>
            </a:r>
            <a:r>
              <a:rPr lang="it-IT" b="1" dirty="0">
                <a:latin typeface="-apple-system"/>
              </a:rPr>
              <a:t>900</a:t>
            </a:r>
            <a:r>
              <a:rPr lang="it-IT" dirty="0">
                <a:latin typeface="-apple-system"/>
              </a:rPr>
              <a:t> 179 (2020)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FF8D7-987B-06A4-EB91-5208D212A766}"/>
              </a:ext>
            </a:extLst>
          </p:cNvPr>
          <p:cNvSpPr txBox="1"/>
          <p:nvPr/>
        </p:nvSpPr>
        <p:spPr>
          <a:xfrm>
            <a:off x="905501" y="1090732"/>
            <a:ext cx="386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Chart of Solar Abundances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BE2D72-B9CE-28B5-5510-78CCD80C7620}"/>
              </a:ext>
            </a:extLst>
          </p:cNvPr>
          <p:cNvGrpSpPr/>
          <p:nvPr/>
        </p:nvGrpSpPr>
        <p:grpSpPr>
          <a:xfrm>
            <a:off x="125809" y="1417841"/>
            <a:ext cx="4731026" cy="3642242"/>
            <a:chOff x="125809" y="1607879"/>
            <a:chExt cx="4731026" cy="3642242"/>
          </a:xfrm>
        </p:grpSpPr>
        <p:pic>
          <p:nvPicPr>
            <p:cNvPr id="2052" name="Picture 4" descr="Solar Elemental Abundances | Oxford Research Encyclopedia of Planetary  Science">
              <a:extLst>
                <a:ext uri="{FF2B5EF4-FFF2-40B4-BE49-F238E27FC236}">
                  <a16:creationId xmlns:a16="http://schemas.microsoft.com/office/drawing/2014/main" id="{9A7B9FE0-66BD-AE29-247B-59CDE155A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09" y="1607879"/>
              <a:ext cx="4731026" cy="3642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85965C3-2150-3986-A885-35B421F98BD9}"/>
                </a:ext>
              </a:extLst>
            </p:cNvPr>
            <p:cNvGrpSpPr/>
            <p:nvPr/>
          </p:nvGrpSpPr>
          <p:grpSpPr>
            <a:xfrm>
              <a:off x="2117835" y="2758220"/>
              <a:ext cx="2058169" cy="1130607"/>
              <a:chOff x="2117835" y="2758220"/>
              <a:chExt cx="2058169" cy="1130607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BED7C7-5055-E251-45B3-43D9A0925E29}"/>
                  </a:ext>
                </a:extLst>
              </p:cNvPr>
              <p:cNvSpPr txBox="1"/>
              <p:nvPr/>
            </p:nvSpPr>
            <p:spPr>
              <a:xfrm>
                <a:off x="2291560" y="2758220"/>
                <a:ext cx="1762841" cy="52322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rgbClr val="556169"/>
                    </a:solidFill>
                    <a:latin typeface="Georgia"/>
                    <a:cs typeface="Georgia"/>
                  </a:rPr>
                  <a:t>Peaks at neutron magic numbers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1085C0F-F777-9880-7D05-1EB98044642A}"/>
                  </a:ext>
                </a:extLst>
              </p:cNvPr>
              <p:cNvCxnSpPr/>
              <p:nvPr/>
            </p:nvCxnSpPr>
            <p:spPr>
              <a:xfrm>
                <a:off x="2995448" y="3541986"/>
                <a:ext cx="0" cy="33633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28C34CE-561C-24F0-60A4-67BF06E4681C}"/>
                  </a:ext>
                </a:extLst>
              </p:cNvPr>
              <p:cNvCxnSpPr/>
              <p:nvPr/>
            </p:nvCxnSpPr>
            <p:spPr>
              <a:xfrm>
                <a:off x="4176004" y="3552496"/>
                <a:ext cx="0" cy="33633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AA1D5AE7-FBF9-262C-8A1D-278AD74D7A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35" y="3541986"/>
                <a:ext cx="0" cy="22334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36504A7-AF6C-D1F3-0ED3-5BE7D4E2DC99}"/>
                  </a:ext>
                </a:extLst>
              </p:cNvPr>
              <p:cNvCxnSpPr/>
              <p:nvPr/>
            </p:nvCxnSpPr>
            <p:spPr>
              <a:xfrm>
                <a:off x="2117835" y="3541986"/>
                <a:ext cx="205816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AF2DDF4-F2C9-39D5-1EC5-1E058BCBF4BC}"/>
                  </a:ext>
                </a:extLst>
              </p:cNvPr>
              <p:cNvCxnSpPr>
                <a:cxnSpLocks/>
                <a:stCxn id="3" idx="2"/>
              </p:cNvCxnSpPr>
              <p:nvPr/>
            </p:nvCxnSpPr>
            <p:spPr>
              <a:xfrm>
                <a:off x="3172981" y="3281440"/>
                <a:ext cx="0" cy="27105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869EFD9-33DD-FF10-5A14-C8D364041486}"/>
                </a:ext>
              </a:extLst>
            </p:cNvPr>
            <p:cNvGrpSpPr/>
            <p:nvPr/>
          </p:nvGrpSpPr>
          <p:grpSpPr>
            <a:xfrm>
              <a:off x="1142912" y="1874136"/>
              <a:ext cx="1208847" cy="774471"/>
              <a:chOff x="1142912" y="1874136"/>
              <a:chExt cx="1208847" cy="77447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61D430-1B97-867E-4879-9D4E4C4DE482}"/>
                  </a:ext>
                </a:extLst>
              </p:cNvPr>
              <p:cNvSpPr txBox="1"/>
              <p:nvPr/>
            </p:nvSpPr>
            <p:spPr>
              <a:xfrm>
                <a:off x="1142912" y="1874136"/>
                <a:ext cx="1208847" cy="52322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rgbClr val="556169"/>
                    </a:solidFill>
                    <a:latin typeface="Georgia"/>
                    <a:cs typeface="Georgia"/>
                  </a:rPr>
                  <a:t>Most tightly bound nuclei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81B8C64-AB69-D3E8-ADB1-3AD5072AF615}"/>
                  </a:ext>
                </a:extLst>
              </p:cNvPr>
              <p:cNvCxnSpPr/>
              <p:nvPr/>
            </p:nvCxnSpPr>
            <p:spPr>
              <a:xfrm>
                <a:off x="1631998" y="2397356"/>
                <a:ext cx="0" cy="25125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56668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A80D-06AB-13DB-9CC3-021015D8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7946A-B89F-CE10-6A77-385195BC8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55D88-DCA6-EB89-84D0-B812DBA6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AF5B3-6D64-50AF-A2A3-E30161155853}"/>
              </a:ext>
            </a:extLst>
          </p:cNvPr>
          <p:cNvSpPr txBox="1"/>
          <p:nvPr/>
        </p:nvSpPr>
        <p:spPr>
          <a:xfrm>
            <a:off x="736899" y="1486675"/>
            <a:ext cx="108903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Georgia"/>
                <a:cs typeface="Georgia"/>
              </a:rPr>
              <a:t>Direct measurements with radioactive beams heavier than iron are scarce with the first measurements of weak r-process and p-process reactions using radioactive beams made only in the last few years.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  <a:latin typeface="Georgia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Georgia"/>
                <a:cs typeface="Georgia"/>
              </a:rPr>
              <a:t>New facilities (ARIEL, FRIB, SECAR, Storage rings) and equipment (Nanomaterial Targets, New neutron detectors) are now able to overcome these past challenges.</a:t>
            </a:r>
          </a:p>
          <a:p>
            <a:endParaRPr lang="en-GB" sz="2400" dirty="0">
              <a:solidFill>
                <a:srgbClr val="000000"/>
              </a:solidFill>
              <a:latin typeface="Georgia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Georgia"/>
                <a:cs typeface="Georgia"/>
              </a:rPr>
              <a:t>Further studies are being planned to provide the required nuclear data to understanding nucleosynthesis in extreme environments including how the heavy elements emerged.</a:t>
            </a:r>
          </a:p>
        </p:txBody>
      </p:sp>
    </p:spTree>
    <p:extLst>
      <p:ext uri="{BB962C8B-B14F-4D97-AF65-F5344CB8AC3E}">
        <p14:creationId xmlns:p14="http://schemas.microsoft.com/office/powerpoint/2010/main" val="2678176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7A555-107D-3A4E-9E7F-97B727C63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CD57E-9898-DF4E-8BD4-294DFE61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B6AC-F298-1448-B41B-068EDCDD1B7C}" type="datetime2">
              <a:rPr lang="en-GB" smtClean="0"/>
              <a:t>Tuesday, 22 April 2025</a:t>
            </a:fld>
            <a:endParaRPr lang="en-US" dirty="0"/>
          </a:p>
        </p:txBody>
      </p:sp>
      <p:pic>
        <p:nvPicPr>
          <p:cNvPr id="1026" name="Picture 2" descr="https://www.triumf.ca/sites/default/files/user-1700/TRIUMF_Logo_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9" y="1148940"/>
            <a:ext cx="3738879" cy="6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Surrey Logo PNG Transparent &amp; SVG Vector - Freebie Suppl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3" b="29477"/>
          <a:stretch/>
        </p:blipFill>
        <p:spPr bwMode="auto">
          <a:xfrm>
            <a:off x="3909111" y="967115"/>
            <a:ext cx="3340275" cy="102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gos - U of G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217" y="1129375"/>
            <a:ext cx="2409998" cy="7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University of York – IBEC – INDONESIA BRITAIN EDUCATION CENT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52" y="933148"/>
            <a:ext cx="2202145" cy="116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imon Fraser University (SFU) Logo Vector (.SVG + .PNG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6" b="32274"/>
          <a:stretch/>
        </p:blipFill>
        <p:spPr bwMode="auto">
          <a:xfrm>
            <a:off x="2835506" y="2142275"/>
            <a:ext cx="2884719" cy="66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ile:University of Basel Logo.png - Wikimedia Comm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61" y="2075999"/>
            <a:ext cx="2288895" cy="7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ucknell University | WhereSca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539" y="1973861"/>
            <a:ext cx="1860027" cy="104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United States Advanced Ceramics Association - USACA - Our Member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1" y="1944136"/>
            <a:ext cx="2801716" cy="10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cMaster University - Nature @ McMaste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12881" r="14921" b="16711"/>
          <a:stretch/>
        </p:blipFill>
        <p:spPr bwMode="auto">
          <a:xfrm>
            <a:off x="10152192" y="2018614"/>
            <a:ext cx="1766455" cy="100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UBC Logos | UBC Bra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13" y="3086356"/>
            <a:ext cx="3650480" cy="75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T. MARYS UNIVERSITY University CALGARY - Canada - Courses, Fees,  Admission, Eligibility, Requirements &amp; many mor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9" b="35245"/>
          <a:stretch/>
        </p:blipFill>
        <p:spPr bwMode="auto">
          <a:xfrm>
            <a:off x="6287211" y="2966295"/>
            <a:ext cx="3082006" cy="88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RIKEN - Innovation Toront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35" y="3112013"/>
            <a:ext cx="2197080" cy="61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ownloads | University Brand Guide | Texas A&amp;M University">
            <a:extLst>
              <a:ext uri="{FF2B5EF4-FFF2-40B4-BE49-F238E27FC236}">
                <a16:creationId xmlns:a16="http://schemas.microsoft.com/office/drawing/2014/main" id="{5AF6294F-3868-27EC-7B28-BF05419DD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13" y="2879294"/>
            <a:ext cx="1449749" cy="113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4E028-E047-8BAF-8C07-5532D15573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1863" y="5709060"/>
            <a:ext cx="8030696" cy="800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E6C6D-BAA6-F017-A580-9467915D73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6477" y="4168390"/>
            <a:ext cx="8345065" cy="14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54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5213-ECCD-D911-4361-5D01427C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Experimental Efforts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974901-B220-2623-99B8-457D6517B8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35067"/>
                <a:ext cx="11095257" cy="606634"/>
              </a:xfrm>
            </p:spPr>
            <p:txBody>
              <a:bodyPr>
                <a:normAutofit/>
              </a:bodyPr>
              <a:lstStyle/>
              <a:p>
                <a:r>
                  <a:rPr lang="en-GB" sz="1600" dirty="0"/>
                  <a:t>Significant experimental work on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/>
                  <a:t> reactions have been pursued by the </a:t>
                </a:r>
                <a:r>
                  <a:rPr lang="en-GB" sz="1600" b="1" dirty="0"/>
                  <a:t>ATOMKI group </a:t>
                </a:r>
                <a:r>
                  <a:rPr lang="en-GB" sz="1600" dirty="0"/>
                  <a:t>(not just motivated by the weak r-process) to test and </a:t>
                </a:r>
                <a:r>
                  <a:rPr lang="en-GB" sz="1600" b="1" dirty="0"/>
                  <a:t>refine the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sz="1600" b="1" dirty="0"/>
                  <a:t> optical model.</a:t>
                </a:r>
              </a:p>
              <a:p>
                <a:endParaRPr lang="en-GB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974901-B220-2623-99B8-457D6517B8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35067"/>
                <a:ext cx="11095257" cy="606634"/>
              </a:xfrm>
              <a:blipFill>
                <a:blip r:embed="rId2"/>
                <a:stretch>
                  <a:fillRect l="-275" t="-3030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F6322-1550-B648-6171-F15217531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AB13C-4E05-A69C-BA53-6B43E74D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4429B-3FDF-E90E-28C5-B729EF7DF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044" y="1948200"/>
            <a:ext cx="3037653" cy="2017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49A22-04DC-3AB5-F870-9F3F6EF28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49" y="2181538"/>
            <a:ext cx="3636579" cy="2793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B26B7A-6C55-1380-5D09-F01DBEE94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336" y="3967578"/>
            <a:ext cx="3037653" cy="2215536"/>
          </a:xfrm>
          <a:prstGeom prst="rect">
            <a:avLst/>
          </a:prstGeom>
        </p:spPr>
      </p:pic>
      <p:pic>
        <p:nvPicPr>
          <p:cNvPr id="1028" name="Picture 4" descr="The Encore active target detector: A Multi-Sampling Ionization Chamber -  ScienceDirect">
            <a:extLst>
              <a:ext uri="{FF2B5EF4-FFF2-40B4-BE49-F238E27FC236}">
                <a16:creationId xmlns:a16="http://schemas.microsoft.com/office/drawing/2014/main" id="{D0E6DF2B-BE07-6241-1D9A-34514A3BA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718" y="2179808"/>
            <a:ext cx="2725138" cy="27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95FDDA-621C-EE9B-1FB8-7EE5438EF2DA}"/>
              </a:ext>
            </a:extLst>
          </p:cNvPr>
          <p:cNvSpPr txBox="1"/>
          <p:nvPr/>
        </p:nvSpPr>
        <p:spPr>
          <a:xfrm>
            <a:off x="609600" y="1578868"/>
            <a:ext cx="1158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</a:rPr>
              <a:t>Most work at ATOMKI follows the </a:t>
            </a:r>
            <a:r>
              <a:rPr lang="en-GB" sz="1800" b="1" dirty="0">
                <a:solidFill>
                  <a:srgbClr val="000000"/>
                </a:solidFill>
              </a:rPr>
              <a:t>activation technique </a:t>
            </a:r>
            <a:r>
              <a:rPr lang="en-GB" sz="1800" dirty="0">
                <a:solidFill>
                  <a:srgbClr val="000000"/>
                </a:solidFill>
              </a:rPr>
              <a:t>after bombardment of targets with alpha beams.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A8D7F5-F9A0-8961-2A32-ACC7329C4B9E}"/>
                  </a:ext>
                </a:extLst>
              </p:cNvPr>
              <p:cNvSpPr txBox="1"/>
              <p:nvPr/>
            </p:nvSpPr>
            <p:spPr>
              <a:xfrm>
                <a:off x="732158" y="5021168"/>
                <a:ext cx="81070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</a:rPr>
                  <a:t>Experiments in inverse kinematics have also been carried out instead using inverse kinematics. MUSIC ion chamber can identify total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𝑥𝑛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>
                    <a:solidFill>
                      <a:srgbClr val="000000"/>
                    </a:solidFill>
                  </a:rPr>
                  <a:t> reactions.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A8D7F5-F9A0-8961-2A32-ACC7329C4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58" y="5021168"/>
                <a:ext cx="8107042" cy="646331"/>
              </a:xfrm>
              <a:prstGeom prst="rect">
                <a:avLst/>
              </a:prstGeom>
              <a:blipFill>
                <a:blip r:embed="rId7"/>
                <a:stretch>
                  <a:fillRect l="-602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C0230F1-0BCE-04D7-1A6B-211226BD11F6}"/>
              </a:ext>
            </a:extLst>
          </p:cNvPr>
          <p:cNvSpPr txBox="1"/>
          <p:nvPr/>
        </p:nvSpPr>
        <p:spPr>
          <a:xfrm>
            <a:off x="1080894" y="5638272"/>
            <a:ext cx="6992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0000"/>
                </a:solidFill>
              </a:rPr>
              <a:t>No radioactive beam experiments yet published!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421FA-F7CF-1CB0-11C2-19CC9D455193}"/>
              </a:ext>
            </a:extLst>
          </p:cNvPr>
          <p:cNvSpPr txBox="1"/>
          <p:nvPr/>
        </p:nvSpPr>
        <p:spPr>
          <a:xfrm>
            <a:off x="3428058" y="6143296"/>
            <a:ext cx="45034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GB" sz="1600" b="0" i="0" dirty="0" err="1">
                <a:solidFill>
                  <a:srgbClr val="000000"/>
                </a:solidFill>
                <a:effectLst/>
              </a:rPr>
              <a:t>Fougeres</a:t>
            </a:r>
            <a:r>
              <a:rPr lang="en-GB" sz="1600" b="0" i="0" dirty="0">
                <a:solidFill>
                  <a:srgbClr val="000000"/>
                </a:solidFill>
                <a:effectLst/>
              </a:rPr>
              <a:t>, et al., Phys. Rev. C </a:t>
            </a:r>
            <a:r>
              <a:rPr lang="en-GB" sz="1600" b="1" i="0" dirty="0">
                <a:solidFill>
                  <a:srgbClr val="000000"/>
                </a:solidFill>
                <a:effectLst/>
              </a:rPr>
              <a:t>109</a:t>
            </a:r>
            <a:r>
              <a:rPr lang="en-GB" sz="1600" b="0" i="0" dirty="0">
                <a:solidFill>
                  <a:srgbClr val="000000"/>
                </a:solidFill>
                <a:effectLst/>
              </a:rPr>
              <a:t>, 065805 (2024)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D24A11-E1F3-7389-0853-4FAB0245CD1E}"/>
              </a:ext>
            </a:extLst>
          </p:cNvPr>
          <p:cNvSpPr txBox="1"/>
          <p:nvPr/>
        </p:nvSpPr>
        <p:spPr>
          <a:xfrm>
            <a:off x="459890" y="6142956"/>
            <a:ext cx="36365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600" b="0" i="0" dirty="0">
                <a:solidFill>
                  <a:srgbClr val="333333"/>
                </a:solidFill>
                <a:effectLst/>
              </a:rPr>
              <a:t>G. G. Kiss </a:t>
            </a:r>
            <a:r>
              <a:rPr lang="nb-NO" sz="1600" b="0" i="1" dirty="0">
                <a:solidFill>
                  <a:srgbClr val="333333"/>
                </a:solidFill>
                <a:effectLst/>
              </a:rPr>
              <a:t>et al.,</a:t>
            </a:r>
            <a:r>
              <a:rPr lang="nb-NO" sz="1600" b="0" i="0" dirty="0">
                <a:solidFill>
                  <a:srgbClr val="333333"/>
                </a:solidFill>
                <a:effectLst/>
              </a:rPr>
              <a:t> </a:t>
            </a:r>
            <a:r>
              <a:rPr lang="nb-NO" sz="1600" b="0" i="1" dirty="0">
                <a:solidFill>
                  <a:srgbClr val="333333"/>
                </a:solidFill>
                <a:effectLst/>
              </a:rPr>
              <a:t>ApJ</a:t>
            </a:r>
            <a:r>
              <a:rPr lang="nb-NO" sz="1600" b="0" i="0" dirty="0">
                <a:solidFill>
                  <a:srgbClr val="333333"/>
                </a:solidFill>
                <a:effectLst/>
              </a:rPr>
              <a:t> </a:t>
            </a:r>
            <a:r>
              <a:rPr lang="nb-NO" sz="1600" b="1" i="0" dirty="0">
                <a:solidFill>
                  <a:srgbClr val="333333"/>
                </a:solidFill>
                <a:effectLst/>
              </a:rPr>
              <a:t>908</a:t>
            </a:r>
            <a:r>
              <a:rPr lang="nb-NO" sz="1600" b="0" i="0" dirty="0">
                <a:solidFill>
                  <a:srgbClr val="333333"/>
                </a:solidFill>
                <a:effectLst/>
              </a:rPr>
              <a:t> 202 (2021)</a:t>
            </a:r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2DEF6-0ECE-7DFE-DA52-B2F0DE8C9FEA}"/>
              </a:ext>
            </a:extLst>
          </p:cNvPr>
          <p:cNvSpPr txBox="1"/>
          <p:nvPr/>
        </p:nvSpPr>
        <p:spPr>
          <a:xfrm>
            <a:off x="7931527" y="6157892"/>
            <a:ext cx="6147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</a:rPr>
              <a:t>W-J. Ong, et al., Phys. Rev. C </a:t>
            </a:r>
            <a:r>
              <a:rPr lang="en-GB" sz="1600" b="1" i="0" dirty="0">
                <a:solidFill>
                  <a:srgbClr val="000000"/>
                </a:solidFill>
                <a:effectLst/>
              </a:rPr>
              <a:t>105</a:t>
            </a:r>
            <a:r>
              <a:rPr lang="en-GB" sz="1600" b="0" i="0" dirty="0">
                <a:solidFill>
                  <a:srgbClr val="000000"/>
                </a:solidFill>
                <a:effectLst/>
              </a:rPr>
              <a:t>, 055803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1651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8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Astrophysical impact of </a:t>
                </a:r>
                <a:r>
                  <a:rPr lang="en-US" baseline="30000" dirty="0"/>
                  <a:t>83</a:t>
                </a:r>
                <a:r>
                  <a:rPr lang="en-US" dirty="0"/>
                  <a:t>Rb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aseline="30000" dirty="0"/>
                  <a:t>84</a:t>
                </a:r>
                <a:r>
                  <a:rPr lang="en-CA" dirty="0"/>
                  <a:t>Sr measurement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605" t="-7353" b="-235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5903933" cy="4525963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Lower </a:t>
                </a:r>
                <a:r>
                  <a:rPr lang="en-US" baseline="30000" dirty="0"/>
                  <a:t>83</a:t>
                </a:r>
                <a:r>
                  <a:rPr lang="en-US" dirty="0"/>
                  <a:t>Rb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aseline="30000" dirty="0"/>
                  <a:t>84</a:t>
                </a:r>
                <a:r>
                  <a:rPr lang="en-CA" dirty="0"/>
                  <a:t>Sr cross-section leads to less efficient destruction of the </a:t>
                </a:r>
                <a:r>
                  <a:rPr lang="en-CA" baseline="30000" dirty="0"/>
                  <a:t>84</a:t>
                </a:r>
                <a:r>
                  <a:rPr lang="en-CA" dirty="0"/>
                  <a:t>Sr p-nucleus in supernovae, raising its production factor.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total uncertainty in </a:t>
                </a:r>
                <a:r>
                  <a:rPr lang="en-US" baseline="30000" dirty="0"/>
                  <a:t>84</a:t>
                </a:r>
                <a:r>
                  <a:rPr lang="en-US" dirty="0"/>
                  <a:t>Sr production is reduced by a factor of 2 from previous sensitivity study.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Uncertainties represent the combined effect of all reaction rates variations – not just </a:t>
                </a:r>
                <a:r>
                  <a:rPr lang="en-US" baseline="30000" dirty="0"/>
                  <a:t>83</a:t>
                </a:r>
                <a:r>
                  <a:rPr lang="en-US" dirty="0"/>
                  <a:t>Rb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aseline="30000" dirty="0"/>
                  <a:t>84</a:t>
                </a:r>
                <a:r>
                  <a:rPr lang="en-CA" dirty="0"/>
                  <a:t>Sr.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Abundance enhancement not sufficient to explain enhanced </a:t>
                </a:r>
                <a:r>
                  <a:rPr lang="en-US" baseline="30000" dirty="0"/>
                  <a:t>84</a:t>
                </a:r>
                <a:r>
                  <a:rPr lang="en-US" dirty="0"/>
                  <a:t>Sr seen in Allende Meteorite but could relieve tension – full GCE simulations required!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5903933" cy="4525963"/>
              </a:xfrm>
              <a:blipFill>
                <a:blip r:embed="rId3"/>
                <a:stretch>
                  <a:fillRect l="-620" t="-809" r="-1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936626"/>
            <a:ext cx="6755704" cy="384175"/>
          </a:xfrm>
        </p:spPr>
        <p:txBody>
          <a:bodyPr/>
          <a:lstStyle/>
          <a:p>
            <a:r>
              <a:rPr lang="en-US" dirty="0"/>
              <a:t>Impact investigated for both Type II and Type </a:t>
            </a:r>
            <a:r>
              <a:rPr lang="en-US" dirty="0" err="1"/>
              <a:t>Ia</a:t>
            </a:r>
            <a:r>
              <a:rPr lang="en-US" dirty="0"/>
              <a:t> supernovae explosions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01" y="1289567"/>
            <a:ext cx="5374837" cy="3701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2506" y="6015729"/>
            <a:ext cx="6100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b="1" dirty="0"/>
              <a:t>Astrophysical modeling by N. Nishimura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64679" y="4970164"/>
                <a:ext cx="4559474" cy="947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15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CCSNe = +30 %</a:t>
                </a:r>
              </a:p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25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CCSNe = +12 %</a:t>
                </a:r>
              </a:p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Type 1a </a:t>
                </a:r>
                <a:r>
                  <a:rPr lang="en-US" dirty="0" err="1">
                    <a:solidFill>
                      <a:srgbClr val="556169"/>
                    </a:solidFill>
                    <a:latin typeface="Georgia"/>
                    <a:cs typeface="Georgia"/>
                  </a:rPr>
                  <a:t>SNe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= +32 %</a:t>
                </a:r>
                <a:endParaRPr lang="en-CA" dirty="0" err="1">
                  <a:solidFill>
                    <a:srgbClr val="556169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679" y="4970164"/>
                <a:ext cx="4559474" cy="947567"/>
              </a:xfrm>
              <a:prstGeom prst="rect">
                <a:avLst/>
              </a:prstGeom>
              <a:blipFill rotWithShape="0">
                <a:blip r:embed="rId5"/>
                <a:stretch>
                  <a:fillRect t="-3205" b="-89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87610" y="6061895"/>
            <a:ext cx="5004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Williams</a:t>
            </a:r>
            <a:r>
              <a:rPr lang="en-US" i="1" dirty="0"/>
              <a:t>, et al.,</a:t>
            </a:r>
            <a:r>
              <a:rPr lang="en-US" dirty="0"/>
              <a:t> </a:t>
            </a:r>
            <a:r>
              <a:rPr lang="en-US" i="1" dirty="0"/>
              <a:t>Phys. Rev. C </a:t>
            </a:r>
            <a:r>
              <a:rPr lang="en-US" b="1" dirty="0"/>
              <a:t>107</a:t>
            </a:r>
            <a:r>
              <a:rPr lang="en-US" dirty="0"/>
              <a:t>, 035803 (2023).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3807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C7AF2-384F-A3E9-9B34-16A3CA46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Nucleosynthesis across the nuclear landscape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B4F1-3253-E50B-8043-5A3977F8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Wednesday, 23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D2255-1D01-08AD-17E4-5A30B201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Nuclear astrophysics &gt; Research &gt; ibs">
            <a:extLst>
              <a:ext uri="{FF2B5EF4-FFF2-40B4-BE49-F238E27FC236}">
                <a16:creationId xmlns:a16="http://schemas.microsoft.com/office/drawing/2014/main" id="{3EEB1586-A0B0-E722-0439-F1B3D32F3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612"/>
            <a:ext cx="8150070" cy="54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2374355-6DE5-93BA-A71B-29E612CDBC04}"/>
              </a:ext>
            </a:extLst>
          </p:cNvPr>
          <p:cNvSpPr/>
          <p:nvPr/>
        </p:nvSpPr>
        <p:spPr>
          <a:xfrm rot="19716912">
            <a:off x="1632240" y="2169298"/>
            <a:ext cx="6171655" cy="192300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80E93D-B8D2-C4F4-FC4B-EFFF7FF11434}"/>
              </a:ext>
            </a:extLst>
          </p:cNvPr>
          <p:cNvGrpSpPr/>
          <p:nvPr/>
        </p:nvGrpSpPr>
        <p:grpSpPr>
          <a:xfrm>
            <a:off x="8150070" y="955881"/>
            <a:ext cx="3872878" cy="2062103"/>
            <a:chOff x="8150070" y="955881"/>
            <a:chExt cx="3872878" cy="206210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E78A79-8060-2578-73A5-B708AEB04E67}"/>
                </a:ext>
              </a:extLst>
            </p:cNvPr>
            <p:cNvSpPr txBox="1"/>
            <p:nvPr/>
          </p:nvSpPr>
          <p:spPr>
            <a:xfrm>
              <a:off x="8150070" y="955881"/>
              <a:ext cx="387287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Georgia"/>
                  <a:cs typeface="Georgia"/>
                </a:rPr>
                <a:t>Contributions to Heavy Elements</a:t>
              </a:r>
            </a:p>
            <a:p>
              <a:r>
                <a:rPr lang="en-GB" sz="1600" b="1" dirty="0">
                  <a:latin typeface="Georgia"/>
                  <a:cs typeface="Georgia"/>
                </a:rPr>
                <a:t>Involving radioactive nuclei</a:t>
              </a:r>
            </a:p>
            <a:p>
              <a:endParaRPr lang="en-GB" sz="1600" b="1" dirty="0">
                <a:solidFill>
                  <a:srgbClr val="556169"/>
                </a:solidFill>
                <a:latin typeface="Georgia"/>
                <a:cs typeface="Georgi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rgbClr val="000000"/>
                  </a:solidFill>
                  <a:latin typeface="Georgia"/>
                  <a:cs typeface="Georgia"/>
                </a:rPr>
                <a:t>Main r-process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rgbClr val="000000"/>
                  </a:solidFill>
                  <a:latin typeface="Georgia"/>
                  <a:cs typeface="Georgia"/>
                </a:rPr>
                <a:t>Weak r-process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rgbClr val="000000"/>
                  </a:solidFill>
                  <a:latin typeface="Georgia"/>
                  <a:cs typeface="Georgia"/>
                </a:rPr>
                <a:t>p-process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 err="1">
                  <a:solidFill>
                    <a:srgbClr val="000000"/>
                  </a:solidFill>
                  <a:latin typeface="Georgia"/>
                  <a:cs typeface="Georgia"/>
                </a:rPr>
                <a:t>i</a:t>
              </a:r>
              <a:r>
                <a:rPr lang="en-GB" sz="2000" dirty="0">
                  <a:solidFill>
                    <a:srgbClr val="000000"/>
                  </a:solidFill>
                  <a:latin typeface="Georgia"/>
                  <a:cs typeface="Georgia"/>
                </a:rPr>
                <a:t>-process</a:t>
              </a:r>
            </a:p>
          </p:txBody>
        </p:sp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D1CE4E55-AD0B-E1EA-1640-7817639EC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7976" y="1903477"/>
              <a:ext cx="927799" cy="847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658024-6E44-802C-4C83-C4DCB5E98B7E}"/>
              </a:ext>
            </a:extLst>
          </p:cNvPr>
          <p:cNvGrpSpPr/>
          <p:nvPr/>
        </p:nvGrpSpPr>
        <p:grpSpPr>
          <a:xfrm>
            <a:off x="7526422" y="3083697"/>
            <a:ext cx="4496526" cy="3350951"/>
            <a:chOff x="7026966" y="3120520"/>
            <a:chExt cx="4496526" cy="3350951"/>
          </a:xfrm>
        </p:grpSpPr>
        <p:pic>
          <p:nvPicPr>
            <p:cNvPr id="1028" name="Picture 4" descr="Solar system r-process abundances as a function of mass number A we... |  Download Scientific Diagram">
              <a:extLst>
                <a:ext uri="{FF2B5EF4-FFF2-40B4-BE49-F238E27FC236}">
                  <a16:creationId xmlns:a16="http://schemas.microsoft.com/office/drawing/2014/main" id="{1CC759EE-F0F8-050B-E644-5DA5F35A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966" y="3461444"/>
              <a:ext cx="4496526" cy="3010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6F0526-43BC-2689-C6B2-1E7905E4BBD1}"/>
                </a:ext>
              </a:extLst>
            </p:cNvPr>
            <p:cNvSpPr txBox="1"/>
            <p:nvPr/>
          </p:nvSpPr>
          <p:spPr>
            <a:xfrm>
              <a:off x="7699838" y="3120520"/>
              <a:ext cx="3568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eorgia"/>
                  <a:cs typeface="Georgia"/>
                </a:rPr>
                <a:t>r-process residual pattern</a:t>
              </a:r>
            </a:p>
          </p:txBody>
        </p:sp>
      </p:grpSp>
      <p:pic>
        <p:nvPicPr>
          <p:cNvPr id="2050" name="Picture 2" descr="When Neutron Stars Merge - AAS Nova">
            <a:extLst>
              <a:ext uri="{FF2B5EF4-FFF2-40B4-BE49-F238E27FC236}">
                <a16:creationId xmlns:a16="http://schemas.microsoft.com/office/drawing/2014/main" id="{8D0E897D-E181-E335-28AF-8C003113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40" y="4578740"/>
            <a:ext cx="2365963" cy="15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n artist's illustration of a supernova explosion.">
            <a:extLst>
              <a:ext uri="{FF2B5EF4-FFF2-40B4-BE49-F238E27FC236}">
                <a16:creationId xmlns:a16="http://schemas.microsoft.com/office/drawing/2014/main" id="{D60B19D5-665B-B01E-D8A0-663D0241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023" y="1021792"/>
            <a:ext cx="1566078" cy="158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pidly-Accreting White Dwarfs and the i-Process in a Galactic Chemical  Evolution Context | JINA-CEE, Joint Institute for Nuclear Astrophysics -  Center for the Evolution of the Elements">
            <a:extLst>
              <a:ext uri="{FF2B5EF4-FFF2-40B4-BE49-F238E27FC236}">
                <a16:creationId xmlns:a16="http://schemas.microsoft.com/office/drawing/2014/main" id="{5ECEB424-044F-FDCE-97DE-F6943E3E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7" y="1481708"/>
            <a:ext cx="1814312" cy="136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7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E5BD2-1220-052B-2F1D-FBC51D57A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C08B-2856-D8F8-60FA-FB6ED9999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Observations from Metal-Poor Stars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1A684-8CE6-3820-E58A-A0E6AB5F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32A193-C3F7-2B2E-430C-A55D5AB04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3DE7D2-702E-00DA-3541-C0415DF5FB8D}"/>
              </a:ext>
            </a:extLst>
          </p:cNvPr>
          <p:cNvGrpSpPr/>
          <p:nvPr/>
        </p:nvGrpSpPr>
        <p:grpSpPr>
          <a:xfrm>
            <a:off x="6886577" y="2104927"/>
            <a:ext cx="4965279" cy="3165271"/>
            <a:chOff x="635560" y="1771221"/>
            <a:chExt cx="3017629" cy="202354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C2E601D-C66D-3F87-230B-99D946A6B2C0}"/>
                </a:ext>
              </a:extLst>
            </p:cNvPr>
            <p:cNvGrpSpPr/>
            <p:nvPr/>
          </p:nvGrpSpPr>
          <p:grpSpPr>
            <a:xfrm>
              <a:off x="635560" y="1771221"/>
              <a:ext cx="2883462" cy="2023540"/>
              <a:chOff x="655320" y="1031088"/>
              <a:chExt cx="3215640" cy="2558819"/>
            </a:xfrm>
          </p:grpSpPr>
          <p:pic>
            <p:nvPicPr>
              <p:cNvPr id="11" name="Picture 10" descr="Chart, line chart&#10;&#10;Description automatically generated">
                <a:extLst>
                  <a:ext uri="{FF2B5EF4-FFF2-40B4-BE49-F238E27FC236}">
                    <a16:creationId xmlns:a16="http://schemas.microsoft.com/office/drawing/2014/main" id="{39BA3840-A4D4-C5A7-5389-C1A8E34AD7A7}"/>
                  </a:ext>
                </a:extLst>
              </p:cNvPr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313"/>
              <a:stretch/>
            </p:blipFill>
            <p:spPr>
              <a:xfrm>
                <a:off x="655320" y="1031088"/>
                <a:ext cx="3215639" cy="2188393"/>
              </a:xfrm>
              <a:prstGeom prst="rect">
                <a:avLst/>
              </a:prstGeom>
            </p:spPr>
          </p:pic>
          <p:pic>
            <p:nvPicPr>
              <p:cNvPr id="12" name="Picture 11" descr="Chart, line chart&#10;&#10;Description automatically generated">
                <a:extLst>
                  <a:ext uri="{FF2B5EF4-FFF2-40B4-BE49-F238E27FC236}">
                    <a16:creationId xmlns:a16="http://schemas.microsoft.com/office/drawing/2014/main" id="{D7C8C7BF-B8EE-ACF2-2580-F02179D448BA}"/>
                  </a:ext>
                </a:extLst>
              </p:cNvPr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561"/>
              <a:stretch/>
            </p:blipFill>
            <p:spPr>
              <a:xfrm>
                <a:off x="655320" y="3120678"/>
                <a:ext cx="3215640" cy="469229"/>
              </a:xfrm>
              <a:prstGeom prst="rect">
                <a:avLst/>
              </a:prstGeom>
            </p:spPr>
          </p:pic>
          <p:pic>
            <p:nvPicPr>
              <p:cNvPr id="13" name="Picture 12" descr="Chart, line chart&#10;&#10;Description automatically generated">
                <a:extLst>
                  <a:ext uri="{FF2B5EF4-FFF2-40B4-BE49-F238E27FC236}">
                    <a16:creationId xmlns:a16="http://schemas.microsoft.com/office/drawing/2014/main" id="{E1E74770-C847-815D-9A56-5160F05EE99B}"/>
                  </a:ext>
                </a:extLst>
              </p:cNvPr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81" t="45132" r="83057" b="51313"/>
              <a:stretch/>
            </p:blipFill>
            <p:spPr>
              <a:xfrm>
                <a:off x="920734" y="3080894"/>
                <a:ext cx="246380" cy="159794"/>
              </a:xfrm>
              <a:prstGeom prst="rect">
                <a:avLst/>
              </a:prstGeom>
            </p:spPr>
          </p:pic>
        </p:grp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13DD17A7-EE87-233A-9772-CFC379228DFF}"/>
                </a:ext>
              </a:extLst>
            </p:cNvPr>
            <p:cNvSpPr txBox="1"/>
            <p:nvPr/>
          </p:nvSpPr>
          <p:spPr>
            <a:xfrm>
              <a:off x="2463668" y="1986588"/>
              <a:ext cx="1189521" cy="23611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</a:rPr>
                <a:t>Standard r-process</a:t>
              </a:r>
            </a:p>
          </p:txBody>
        </p:sp>
        <p:sp>
          <p:nvSpPr>
            <p:cNvPr id="10" name="TextBox 21">
              <a:extLst>
                <a:ext uri="{FF2B5EF4-FFF2-40B4-BE49-F238E27FC236}">
                  <a16:creationId xmlns:a16="http://schemas.microsoft.com/office/drawing/2014/main" id="{FF68D4A0-528E-3AD4-BE8E-A2A69B161350}"/>
                </a:ext>
              </a:extLst>
            </p:cNvPr>
            <p:cNvSpPr txBox="1"/>
            <p:nvPr/>
          </p:nvSpPr>
          <p:spPr>
            <a:xfrm>
              <a:off x="1226856" y="3084732"/>
              <a:ext cx="1008527" cy="23611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accent1"/>
                  </a:solidFill>
                </a:rPr>
                <a:t>Other process?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F71A5D6-61C2-2CE6-ED0D-3FF24EDC3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49" y="1894534"/>
            <a:ext cx="5990492" cy="33756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C731D5-415D-7B53-71FA-D796A8659807}"/>
              </a:ext>
            </a:extLst>
          </p:cNvPr>
          <p:cNvSpPr txBox="1"/>
          <p:nvPr/>
        </p:nvSpPr>
        <p:spPr>
          <a:xfrm>
            <a:off x="609599" y="1042411"/>
            <a:ext cx="11043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Stars preserve heavy element signatures of the ISM in which they formed.</a:t>
            </a:r>
          </a:p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For metal poor stars perhaps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only one or few rare r-process events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contributed.</a:t>
            </a:r>
            <a:endParaRPr lang="en-GB" b="1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F3A278-CD0A-57DC-7165-89CBC3BDBFFD}"/>
              </a:ext>
            </a:extLst>
          </p:cNvPr>
          <p:cNvSpPr txBox="1"/>
          <p:nvPr/>
        </p:nvSpPr>
        <p:spPr>
          <a:xfrm>
            <a:off x="609600" y="5428123"/>
            <a:ext cx="11043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Many metal-poor stars show abundances that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deviate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from the “main” r-process pattern. </a:t>
            </a:r>
          </a:p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Not yet clear what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other process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produce this pattern let alone which sites are responsible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E26855-86AD-449D-A071-C68CFC5F17E5}"/>
              </a:ext>
            </a:extLst>
          </p:cNvPr>
          <p:cNvSpPr txBox="1"/>
          <p:nvPr/>
        </p:nvSpPr>
        <p:spPr>
          <a:xfrm>
            <a:off x="609600" y="6132633"/>
            <a:ext cx="32717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K. </a:t>
            </a:r>
            <a:r>
              <a:rPr lang="en-GB" sz="1600" dirty="0" err="1"/>
              <a:t>Farouqi</a:t>
            </a:r>
            <a:r>
              <a:rPr lang="en-GB" sz="1600" dirty="0"/>
              <a:t> et al. </a:t>
            </a:r>
            <a:r>
              <a:rPr lang="pt-BR" sz="1600" dirty="0"/>
              <a:t>A&amp;A 663, A70 (2022)</a:t>
            </a:r>
            <a:endParaRPr lang="en-GB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173092-89A8-892A-45CA-62076374B339}"/>
              </a:ext>
            </a:extLst>
          </p:cNvPr>
          <p:cNvSpPr txBox="1"/>
          <p:nvPr/>
        </p:nvSpPr>
        <p:spPr>
          <a:xfrm>
            <a:off x="5905630" y="6101855"/>
            <a:ext cx="61527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C. J. Hansen, F. Montes, and A. </a:t>
            </a:r>
            <a:r>
              <a:rPr lang="en-US" sz="1600" dirty="0" err="1"/>
              <a:t>Arcones</a:t>
            </a:r>
            <a:r>
              <a:rPr lang="en-US" sz="1600" dirty="0"/>
              <a:t>, </a:t>
            </a:r>
            <a:r>
              <a:rPr lang="en-US" sz="1600" dirty="0" err="1"/>
              <a:t>ApJ</a:t>
            </a:r>
            <a:r>
              <a:rPr lang="en-US" sz="1600" dirty="0"/>
              <a:t> </a:t>
            </a:r>
            <a:r>
              <a:rPr lang="en-US" sz="1600" b="1" dirty="0"/>
              <a:t>797</a:t>
            </a:r>
            <a:r>
              <a:rPr lang="en-US" sz="1600" dirty="0"/>
              <a:t>, 123 (2014).</a:t>
            </a:r>
            <a:r>
              <a:rPr lang="da-DK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3377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724BA-573E-1D0B-657B-94E5B164B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9F9E5EE2-7F62-1F11-BD9C-5B3B663F3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05" y="1817232"/>
            <a:ext cx="4926362" cy="28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F020F8-ADF0-01CD-4C36-046E4369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weak r-process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F6B82-DAC6-5C27-5A35-1A6C25A9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7BD2F-41D1-3796-5CD7-22290444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5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1DA504-181A-668D-861C-77CD12A05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567" y="1775597"/>
            <a:ext cx="3809479" cy="29303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F68A13-EDE8-A8CA-4EFA-049340B5064E}"/>
                  </a:ext>
                </a:extLst>
              </p:cNvPr>
              <p:cNvSpPr txBox="1"/>
              <p:nvPr/>
            </p:nvSpPr>
            <p:spPr>
              <a:xfrm>
                <a:off x="658673" y="1043354"/>
                <a:ext cx="114043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Characterised by </a:t>
                </a:r>
                <a:r>
                  <a:rPr lang="en-GB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moderately neutron-rich </a:t>
                </a:r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conditions: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𝟎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.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𝟒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&lt;</m:t>
                    </m:r>
                    <m:sSub>
                      <m:sSubPr>
                        <m:ctrlPr>
                          <a:rPr lang="en-GB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Candidate site in </a:t>
                </a:r>
                <a:r>
                  <a:rPr lang="en-GB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neutrino-driven winds of supernovae </a:t>
                </a:r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but may also occur in </a:t>
                </a:r>
                <a:r>
                  <a:rPr lang="en-GB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parts of NSM ejecta</a:t>
                </a:r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1A8B98-DF38-12A0-DAB7-621755FF2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73" y="1043354"/>
                <a:ext cx="11404373" cy="646331"/>
              </a:xfrm>
              <a:prstGeom prst="rect">
                <a:avLst/>
              </a:prstGeom>
              <a:blipFill>
                <a:blip r:embed="rId4"/>
                <a:stretch>
                  <a:fillRect l="-428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935E15F-9F5D-F4FA-573D-A89CC520E1D4}"/>
                  </a:ext>
                </a:extLst>
              </p:cNvPr>
              <p:cNvSpPr txBox="1"/>
              <p:nvPr/>
            </p:nvSpPr>
            <p:spPr>
              <a:xfrm>
                <a:off x="785822" y="4773780"/>
                <a:ext cx="1062035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Starts in NSE until an alpha-rich freeze-out occurs.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𝑛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,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𝛾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)↔(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𝛾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,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𝑛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 equilibrium held only 3 to 5 neutrons from stability. Expansion timescale is way faster than beta-decay. So not important for final Z</a:t>
                </a:r>
              </a:p>
              <a:p>
                <a:endParaRPr lang="en-GB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Charged-particle induced reactions start to drop out of equilibrium.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𝛼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,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𝑛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 reactions are the fastest out of equilibrium reactions at 3 to 5 GK.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935E15F-9F5D-F4FA-573D-A89CC520E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22" y="4773780"/>
                <a:ext cx="10620356" cy="1477328"/>
              </a:xfrm>
              <a:prstGeom prst="rect">
                <a:avLst/>
              </a:prstGeom>
              <a:blipFill>
                <a:blip r:embed="rId5"/>
                <a:stretch>
                  <a:fillRect l="-517" t="-2066" r="-57" b="-57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05A56BC-B717-8D07-347B-110A39B31E7A}"/>
              </a:ext>
            </a:extLst>
          </p:cNvPr>
          <p:cNvSpPr txBox="1"/>
          <p:nvPr/>
        </p:nvSpPr>
        <p:spPr>
          <a:xfrm>
            <a:off x="5741894" y="6150927"/>
            <a:ext cx="6147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J. Bliss </a:t>
            </a:r>
            <a:r>
              <a:rPr lang="en-US" sz="1600" i="1" dirty="0"/>
              <a:t>et al., </a:t>
            </a:r>
            <a:r>
              <a:rPr lang="en-US" sz="1600" dirty="0"/>
              <a:t>J. Phys. G: </a:t>
            </a:r>
            <a:r>
              <a:rPr lang="en-US" sz="1600" dirty="0" err="1"/>
              <a:t>Nucl</a:t>
            </a:r>
            <a:r>
              <a:rPr lang="en-US" sz="1600" dirty="0"/>
              <a:t>. Part. Phys. </a:t>
            </a:r>
            <a:r>
              <a:rPr lang="en-US" sz="1600" b="1" dirty="0"/>
              <a:t>44</a:t>
            </a:r>
            <a:r>
              <a:rPr lang="en-US" sz="1600" dirty="0"/>
              <a:t> (2017) 054003</a:t>
            </a:r>
            <a:endParaRPr lang="en-GB" sz="1600" dirty="0"/>
          </a:p>
        </p:txBody>
      </p:sp>
      <p:pic>
        <p:nvPicPr>
          <p:cNvPr id="1028" name="Picture 4" descr="An artist's illustration of a supernova explosion.">
            <a:extLst>
              <a:ext uri="{FF2B5EF4-FFF2-40B4-BE49-F238E27FC236}">
                <a16:creationId xmlns:a16="http://schemas.microsoft.com/office/drawing/2014/main" id="{0594430F-05F5-ADD5-7736-3D5D2E93F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22" y="1898982"/>
            <a:ext cx="2337222" cy="236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2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A0CC2-98CD-A19B-CA68-AF1ED94FD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3A306-D6A2-06D5-18CE-57D85920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 conditions and uncertain reaction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A37BB-17D6-66A4-F124-DAF1BD50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2F875-6171-0C80-DCB2-EB0E94EB0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6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47CADE-EA87-F8A7-9DCD-124FE650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38" y="2939573"/>
            <a:ext cx="3733723" cy="2448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F9DD59-73A7-3AB7-4E57-FF80D2DE1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353" y="2823573"/>
            <a:ext cx="3816626" cy="2673879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D1FA91D-AA73-64E2-611F-890FE3CDC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5809" y="2939573"/>
            <a:ext cx="4139648" cy="2557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ED25E9-707A-6072-049B-506265DADEDD}"/>
              </a:ext>
            </a:extLst>
          </p:cNvPr>
          <p:cNvSpPr txBox="1"/>
          <p:nvPr/>
        </p:nvSpPr>
        <p:spPr>
          <a:xfrm>
            <a:off x="725557" y="1126456"/>
            <a:ext cx="111434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Uncertainties in both the conditions in the wind and nuclear reaction rates impact final abundances</a:t>
            </a:r>
          </a:p>
          <a:p>
            <a:endParaRPr lang="en-GB" sz="16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Effect on abundances is of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similar order to observational uncertainties. </a:t>
            </a:r>
          </a:p>
          <a:p>
            <a:endParaRPr lang="en-GB" sz="1600" b="1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By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constraining the nuclear reactions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, observations can be used to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find the matching conditions.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30E72-E1FB-5EE9-DF99-31A2EFFB37C7}"/>
              </a:ext>
            </a:extLst>
          </p:cNvPr>
          <p:cNvSpPr txBox="1"/>
          <p:nvPr/>
        </p:nvSpPr>
        <p:spPr>
          <a:xfrm>
            <a:off x="395344" y="6180620"/>
            <a:ext cx="6147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J. Bliss </a:t>
            </a:r>
            <a:r>
              <a:rPr lang="en-US" sz="1600" i="1" dirty="0"/>
              <a:t>et al., </a:t>
            </a:r>
            <a:r>
              <a:rPr lang="en-US" sz="1600" dirty="0"/>
              <a:t>J. Phys. G: </a:t>
            </a:r>
            <a:r>
              <a:rPr lang="en-US" sz="1600" dirty="0" err="1"/>
              <a:t>Nucl</a:t>
            </a:r>
            <a:r>
              <a:rPr lang="en-US" sz="1600" dirty="0"/>
              <a:t>. Part. Phys. </a:t>
            </a:r>
            <a:r>
              <a:rPr lang="en-US" sz="1600" b="1" dirty="0"/>
              <a:t>44</a:t>
            </a:r>
            <a:r>
              <a:rPr lang="en-US" sz="1600" dirty="0"/>
              <a:t> (2017) 054003</a:t>
            </a:r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3FA1A-7A6D-F381-7BE7-0E92113F1CB0}"/>
              </a:ext>
            </a:extLst>
          </p:cNvPr>
          <p:cNvSpPr txBox="1"/>
          <p:nvPr/>
        </p:nvSpPr>
        <p:spPr>
          <a:xfrm>
            <a:off x="5846241" y="6153141"/>
            <a:ext cx="6174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A. Psaltis, et al., </a:t>
            </a:r>
            <a:r>
              <a:rPr lang="en-US" dirty="0" err="1"/>
              <a:t>ApJ</a:t>
            </a:r>
            <a:r>
              <a:rPr lang="en-US" dirty="0"/>
              <a:t>, 935:27 11, (2022)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2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9AB9-F778-EF51-E772-849EDA17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Nuclear reaction rates for heavy element synthesis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CCDF-9AD5-CC20-1F23-70476BE5A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44BAE-4C49-8968-6FED-66EA04E6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7</a:t>
            </a:fld>
            <a:endParaRPr lang="en-US"/>
          </a:p>
        </p:txBody>
      </p:sp>
      <p:pic>
        <p:nvPicPr>
          <p:cNvPr id="7" name="Google Shape;264;p6">
            <a:extLst>
              <a:ext uri="{FF2B5EF4-FFF2-40B4-BE49-F238E27FC236}">
                <a16:creationId xmlns:a16="http://schemas.microsoft.com/office/drawing/2014/main" id="{87228011-F8E0-9B7E-6355-90CEB4A0354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6952" y="2013794"/>
            <a:ext cx="5204791" cy="10389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670C0C-3DBA-470D-A6EA-CC252FC92286}"/>
              </a:ext>
            </a:extLst>
          </p:cNvPr>
          <p:cNvGrpSpPr/>
          <p:nvPr/>
        </p:nvGrpSpPr>
        <p:grpSpPr>
          <a:xfrm>
            <a:off x="6259591" y="982899"/>
            <a:ext cx="5613242" cy="2446101"/>
            <a:chOff x="5898150" y="1765086"/>
            <a:chExt cx="5944261" cy="28780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6578BC-DA52-B761-CA91-31B2D6C10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8150" y="1765086"/>
              <a:ext cx="5944261" cy="24039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2E6702-499A-5B3F-776F-1E508D5DF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2434" y="4218825"/>
              <a:ext cx="5462047" cy="42427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8116C-A20F-380F-8704-5320E5D8A0FE}"/>
              </a:ext>
            </a:extLst>
          </p:cNvPr>
          <p:cNvGrpSpPr/>
          <p:nvPr/>
        </p:nvGrpSpPr>
        <p:grpSpPr>
          <a:xfrm>
            <a:off x="5851743" y="3632502"/>
            <a:ext cx="4081176" cy="2705528"/>
            <a:chOff x="6670718" y="3691838"/>
            <a:chExt cx="4328656" cy="28482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D473343-BDDB-2727-0135-EFF1D60C5B14}"/>
                </a:ext>
              </a:extLst>
            </p:cNvPr>
            <p:cNvGrpSpPr/>
            <p:nvPr/>
          </p:nvGrpSpPr>
          <p:grpSpPr>
            <a:xfrm>
              <a:off x="6670718" y="3691838"/>
              <a:ext cx="4328656" cy="2848203"/>
              <a:chOff x="2907031" y="3120887"/>
              <a:chExt cx="4328656" cy="284820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2FB0510-C562-4CD5-ED28-A66EB01D4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792" t="44662" r="44031" b="8336"/>
              <a:stretch/>
            </p:blipFill>
            <p:spPr>
              <a:xfrm>
                <a:off x="3369364" y="3120887"/>
                <a:ext cx="3866323" cy="240393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D203EFD-A896-D924-51B3-C61180C01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821" t="27885" r="92367" b="38885"/>
              <a:stretch/>
            </p:blipFill>
            <p:spPr>
              <a:xfrm>
                <a:off x="2907031" y="3359425"/>
                <a:ext cx="456976" cy="169959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C783ECB-E96A-F354-EA24-8A351C045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5162" t="91705" r="30312" b="582"/>
              <a:stretch/>
            </p:blipFill>
            <p:spPr>
              <a:xfrm>
                <a:off x="4611756" y="5574627"/>
                <a:ext cx="1928191" cy="394463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CE1DB1F-5697-5AB7-D66A-F9B88CE0E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2764" t="18324" r="2735" b="55636"/>
            <a:stretch/>
          </p:blipFill>
          <p:spPr>
            <a:xfrm>
              <a:off x="9640012" y="4272057"/>
              <a:ext cx="1140028" cy="133184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09AAA99-9A89-AEBA-6BD0-25956FD9FC5A}"/>
              </a:ext>
            </a:extLst>
          </p:cNvPr>
          <p:cNvSpPr txBox="1"/>
          <p:nvPr/>
        </p:nvSpPr>
        <p:spPr>
          <a:xfrm>
            <a:off x="646952" y="1034409"/>
            <a:ext cx="3259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Georgia"/>
                <a:cs typeface="Georgia"/>
              </a:rPr>
              <a:t>Hauser-</a:t>
            </a:r>
            <a:r>
              <a:rPr lang="en-GB" sz="1400" b="1" dirty="0" err="1">
                <a:latin typeface="Georgia"/>
                <a:cs typeface="Georgia"/>
              </a:rPr>
              <a:t>Feshbach</a:t>
            </a:r>
            <a:r>
              <a:rPr lang="en-GB" sz="1400" b="1" dirty="0">
                <a:latin typeface="Georgia"/>
                <a:cs typeface="Georgia"/>
              </a:rPr>
              <a:t> Model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E1D2F99-B08A-405D-0ADE-FEBE8FDFECF7}"/>
              </a:ext>
            </a:extLst>
          </p:cNvPr>
          <p:cNvSpPr/>
          <p:nvPr/>
        </p:nvSpPr>
        <p:spPr>
          <a:xfrm rot="5400000">
            <a:off x="3094892" y="2154744"/>
            <a:ext cx="226484" cy="1666527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45B3229-E9B7-6754-AC86-EFD9D7D057E2}"/>
              </a:ext>
            </a:extLst>
          </p:cNvPr>
          <p:cNvSpPr/>
          <p:nvPr/>
        </p:nvSpPr>
        <p:spPr>
          <a:xfrm rot="5400000">
            <a:off x="4791048" y="2158761"/>
            <a:ext cx="234515" cy="166652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62B57A-EB21-7E70-F690-B3949A84CD2F}"/>
              </a:ext>
            </a:extLst>
          </p:cNvPr>
          <p:cNvSpPr txBox="1"/>
          <p:nvPr/>
        </p:nvSpPr>
        <p:spPr>
          <a:xfrm>
            <a:off x="2130770" y="3119704"/>
            <a:ext cx="221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latin typeface="Georgia"/>
                <a:cs typeface="Georgia"/>
              </a:rPr>
              <a:t>Compound Nuclear (CN) Formation cross-section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A65A10-4087-D447-F80F-F54B54311EC9}"/>
              </a:ext>
            </a:extLst>
          </p:cNvPr>
          <p:cNvSpPr txBox="1"/>
          <p:nvPr/>
        </p:nvSpPr>
        <p:spPr>
          <a:xfrm>
            <a:off x="4168147" y="3109282"/>
            <a:ext cx="147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Georgia"/>
                <a:cs typeface="Georgia"/>
              </a:rPr>
              <a:t>CN Decay branching ratio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AA82A6-FF5B-120A-A23D-2E57152F5CEC}"/>
              </a:ext>
            </a:extLst>
          </p:cNvPr>
          <p:cNvSpPr txBox="1"/>
          <p:nvPr/>
        </p:nvSpPr>
        <p:spPr>
          <a:xfrm>
            <a:off x="646952" y="1416380"/>
            <a:ext cx="5449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Treat formation and decay as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independent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 processes and represent parameters as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averaged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properties across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many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 states.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953F68-44E2-EB45-2403-946DF16A67D7}"/>
                  </a:ext>
                </a:extLst>
              </p:cNvPr>
              <p:cNvSpPr txBox="1"/>
              <p:nvPr/>
            </p:nvSpPr>
            <p:spPr>
              <a:xfrm>
                <a:off x="627170" y="3748718"/>
                <a:ext cx="5739900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Georgia"/>
                    <a:cs typeface="Georgia"/>
                  </a:rPr>
                  <a:t>Model Inputs:</a:t>
                </a:r>
              </a:p>
              <a:p>
                <a:endParaRPr lang="en-GB" sz="1400" b="1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Optical Model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(particle transmission probabilities)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400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Photon Strength Function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(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𝛾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-ray emission probabilities)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400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Nuclear Level Density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(number of levels available)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953F68-44E2-EB45-2403-946DF16A6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0" y="3748718"/>
                <a:ext cx="5739900" cy="1600438"/>
              </a:xfrm>
              <a:prstGeom prst="rect">
                <a:avLst/>
              </a:prstGeom>
              <a:blipFill>
                <a:blip r:embed="rId6"/>
                <a:stretch>
                  <a:fillRect l="-319" t="-1145" b="-26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Content Placeholder 7">
            <a:extLst>
              <a:ext uri="{FF2B5EF4-FFF2-40B4-BE49-F238E27FC236}">
                <a16:creationId xmlns:a16="http://schemas.microsoft.com/office/drawing/2014/main" id="{98887D9E-62D8-5054-412C-615EEC8C4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0143332" y="3329609"/>
            <a:ext cx="1690796" cy="32457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620DD20-325D-2531-8066-EA5D25D4EA22}"/>
              </a:ext>
            </a:extLst>
          </p:cNvPr>
          <p:cNvSpPr txBox="1"/>
          <p:nvPr/>
        </p:nvSpPr>
        <p:spPr>
          <a:xfrm>
            <a:off x="606133" y="5760167"/>
            <a:ext cx="6338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Georgia"/>
                <a:cs typeface="Georgia"/>
              </a:rPr>
              <a:t>Nucleosynthesis calculations have shown that key weak r-process markers are correlated strongly with changes in reaction rates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5521A17-691F-2515-2243-7D381CCDFD24}"/>
              </a:ext>
            </a:extLst>
          </p:cNvPr>
          <p:cNvSpPr/>
          <p:nvPr/>
        </p:nvSpPr>
        <p:spPr>
          <a:xfrm>
            <a:off x="4075041" y="2013794"/>
            <a:ext cx="1857370" cy="794019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86BD79-EFC4-58E3-A85D-B0F87E049D98}"/>
              </a:ext>
            </a:extLst>
          </p:cNvPr>
          <p:cNvSpPr/>
          <p:nvPr/>
        </p:nvSpPr>
        <p:spPr>
          <a:xfrm>
            <a:off x="2368418" y="2032248"/>
            <a:ext cx="1857370" cy="7940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99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Schematic view of the Experimental Storage Ring (ESR) at GSI with the... |  Download Scientific Diagram">
            <a:extLst>
              <a:ext uri="{FF2B5EF4-FFF2-40B4-BE49-F238E27FC236}">
                <a16:creationId xmlns:a16="http://schemas.microsoft.com/office/drawing/2014/main" id="{BE64A6F6-9BCB-4C2D-C30A-A2BE19EF2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98" y="2488259"/>
            <a:ext cx="2258572" cy="173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esign of the Advanced Rare Isotope Separator ARIS at FRIB - ScienceDirect">
            <a:extLst>
              <a:ext uri="{FF2B5EF4-FFF2-40B4-BE49-F238E27FC236}">
                <a16:creationId xmlns:a16="http://schemas.microsoft.com/office/drawing/2014/main" id="{43664648-6F7D-A4FD-BB7E-345FFCC4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98" y="4534827"/>
            <a:ext cx="3488371" cy="17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C2E7F-B2BF-991F-0261-6D81767E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DC53C-4374-6955-E014-E8080A15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Wednesday, 23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EE6E9-8E4B-262E-D361-1054E22E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5" descr="Diagram&#10;&#10;Description automatically generated">
            <a:extLst>
              <a:ext uri="{FF2B5EF4-FFF2-40B4-BE49-F238E27FC236}">
                <a16:creationId xmlns:a16="http://schemas.microsoft.com/office/drawing/2014/main" id="{5DF452D9-79A6-54F5-29EC-EDE5F2896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898" y="853835"/>
            <a:ext cx="3076066" cy="2519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25F3DD-0D27-0BA8-9F86-EE0C4489A7A4}"/>
                  </a:ext>
                </a:extLst>
              </p:cNvPr>
              <p:cNvSpPr txBox="1"/>
              <p:nvPr/>
            </p:nvSpPr>
            <p:spPr>
              <a:xfrm>
                <a:off x="609600" y="998628"/>
                <a:ext cx="461838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Georgia"/>
                    <a:cs typeface="Georgia"/>
                  </a:rPr>
                  <a:t>Inverse kinematics</a:t>
                </a:r>
              </a:p>
              <a:p>
                <a:endParaRPr lang="en-GB" sz="1000" b="1" dirty="0">
                  <a:latin typeface="Georgia"/>
                  <a:cs typeface="Georgia"/>
                </a:endParaRPr>
              </a:p>
              <a:p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Particle-ID important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for reaction tagging AND control of </a:t>
                </a: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contamination in the RIB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.</a:t>
                </a:r>
              </a:p>
              <a:p>
                <a:endParaRPr lang="en-GB" sz="1400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Beam suppression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GB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 </a:t>
                </a: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required.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25F3DD-0D27-0BA8-9F86-EE0C4489A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998628"/>
                <a:ext cx="4618384" cy="1323439"/>
              </a:xfrm>
              <a:prstGeom prst="rect">
                <a:avLst/>
              </a:prstGeom>
              <a:blipFill>
                <a:blip r:embed="rId5"/>
                <a:stretch>
                  <a:fillRect l="-396" t="-1382"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186C1F3-77BC-E547-9EB1-6117D495908F}"/>
              </a:ext>
            </a:extLst>
          </p:cNvPr>
          <p:cNvSpPr txBox="1"/>
          <p:nvPr/>
        </p:nvSpPr>
        <p:spPr>
          <a:xfrm>
            <a:off x="7755783" y="1059479"/>
            <a:ext cx="4757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Georgia"/>
                <a:cs typeface="Georgia"/>
              </a:rPr>
              <a:t>RIB Production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B6F0A-B7A8-4845-7A6E-28CCF1B806CE}"/>
              </a:ext>
            </a:extLst>
          </p:cNvPr>
          <p:cNvSpPr txBox="1"/>
          <p:nvPr/>
        </p:nvSpPr>
        <p:spPr>
          <a:xfrm>
            <a:off x="7755783" y="3279680"/>
            <a:ext cx="457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Georgia"/>
                <a:cs typeface="Georgia"/>
              </a:rPr>
              <a:t>Fragmentation</a:t>
            </a:r>
          </a:p>
          <a:p>
            <a:endParaRPr lang="en-GB" sz="1400" b="1" dirty="0"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Difficult to access required energy range with high enough beam intensity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2D266-A849-394D-1D7E-F97826DC9BA0}"/>
              </a:ext>
            </a:extLst>
          </p:cNvPr>
          <p:cNvSpPr txBox="1"/>
          <p:nvPr/>
        </p:nvSpPr>
        <p:spPr>
          <a:xfrm>
            <a:off x="7755783" y="1486354"/>
            <a:ext cx="433962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Georgia"/>
                <a:cs typeface="Georgia"/>
              </a:rPr>
              <a:t>ISOL</a:t>
            </a:r>
          </a:p>
          <a:p>
            <a:endParaRPr lang="en-GB" sz="1400" b="1" dirty="0"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ISOL can deliver intense beams (chemistry dependent)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Post-acceleration techniques are well-established to access required energy range of 1.5 to 3 MeV/u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2E323-BF89-75D2-F96F-B6872DB7BFE7}"/>
              </a:ext>
            </a:extLst>
          </p:cNvPr>
          <p:cNvSpPr txBox="1"/>
          <p:nvPr/>
        </p:nvSpPr>
        <p:spPr>
          <a:xfrm>
            <a:off x="609600" y="4380939"/>
            <a:ext cx="4908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Georgia"/>
                <a:cs typeface="Georgia"/>
              </a:rPr>
              <a:t>RIB Beam Production Methods</a:t>
            </a:r>
          </a:p>
        </p:txBody>
      </p:sp>
      <p:pic>
        <p:nvPicPr>
          <p:cNvPr id="17" name="Content Placeholder 4" descr="A diagram of a machine&#10;&#10;Description automatically generated">
            <a:extLst>
              <a:ext uri="{FF2B5EF4-FFF2-40B4-BE49-F238E27FC236}">
                <a16:creationId xmlns:a16="http://schemas.microsoft.com/office/drawing/2014/main" id="{89189D8C-E4E6-78A0-1F6E-47C8BF395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808" y="4785617"/>
            <a:ext cx="2538952" cy="1604914"/>
          </a:xfrm>
          <a:prstGeom prst="rect">
            <a:avLst/>
          </a:prstGeom>
          <a:ln w="57150"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7187D34-C8C7-D0BE-D396-25C6D45549A1}"/>
              </a:ext>
            </a:extLst>
          </p:cNvPr>
          <p:cNvSpPr txBox="1"/>
          <p:nvPr/>
        </p:nvSpPr>
        <p:spPr>
          <a:xfrm>
            <a:off x="10500409" y="4657035"/>
            <a:ext cx="491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Georgia"/>
              </a:rPr>
              <a:t>3</a:t>
            </a:r>
            <a:endParaRPr lang="en-GB" sz="3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969BE1-1A67-D970-53EA-D71E03228295}"/>
              </a:ext>
            </a:extLst>
          </p:cNvPr>
          <p:cNvSpPr txBox="1"/>
          <p:nvPr/>
        </p:nvSpPr>
        <p:spPr>
          <a:xfrm>
            <a:off x="7288765" y="4755679"/>
            <a:ext cx="3211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Direct Measurements with Radioactive beams A&gt;60:</a:t>
            </a:r>
            <a:endParaRPr lang="en-GB" sz="1600" b="1" dirty="0">
              <a:solidFill>
                <a:srgbClr val="FF0000"/>
              </a:solidFill>
              <a:latin typeface="Georgia"/>
              <a:cs typeface="Georgi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469CCC-73B5-277E-19CD-0CC575130D2C}"/>
              </a:ext>
            </a:extLst>
          </p:cNvPr>
          <p:cNvSpPr txBox="1"/>
          <p:nvPr/>
        </p:nvSpPr>
        <p:spPr>
          <a:xfrm>
            <a:off x="6622322" y="5462236"/>
            <a:ext cx="5713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Georgia"/>
                <a:cs typeface="Georgia"/>
              </a:rPr>
              <a:t>Two of which published this year!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F9D1C-0276-20FF-F14B-56682D5D5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2570" y="3246145"/>
            <a:ext cx="3999724" cy="1127722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86928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/>
      <p:bldP spid="30" grpId="0"/>
      <p:bldP spid="27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410F1-4CD8-49DA-1DD9-40032ED7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TRIUMF Laboratory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1EBB-E07B-B3C0-1542-4B9A323A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22 April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A6855-D4C7-E99C-4CCC-1C173306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7906AA-D079-52FE-05A0-6A9343589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621" y="1551596"/>
            <a:ext cx="4900908" cy="490090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1DED97C-2B05-4F1A-2EB5-B2F206163A57}"/>
              </a:ext>
            </a:extLst>
          </p:cNvPr>
          <p:cNvGrpSpPr/>
          <p:nvPr/>
        </p:nvGrpSpPr>
        <p:grpSpPr>
          <a:xfrm>
            <a:off x="6540100" y="1628946"/>
            <a:ext cx="2579914" cy="3154709"/>
            <a:chOff x="6540100" y="1628946"/>
            <a:chExt cx="2579914" cy="315470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2056024-BD97-7E7C-91CA-8DCFFAEB694A}"/>
                </a:ext>
              </a:extLst>
            </p:cNvPr>
            <p:cNvGrpSpPr/>
            <p:nvPr/>
          </p:nvGrpSpPr>
          <p:grpSpPr>
            <a:xfrm>
              <a:off x="6540100" y="1628946"/>
              <a:ext cx="2579914" cy="1981198"/>
              <a:chOff x="7119257" y="1600202"/>
              <a:chExt cx="2579914" cy="1981198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52A8D69-95EC-7249-7DE4-D4719F18A0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19257" y="1600202"/>
                <a:ext cx="15335" cy="1981198"/>
              </a:xfrm>
              <a:prstGeom prst="line">
                <a:avLst/>
              </a:prstGeom>
              <a:ln w="698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933AA21-F47C-E45F-ABF8-F195DDEAB0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4592" y="3581400"/>
                <a:ext cx="1621972" cy="0"/>
              </a:xfrm>
              <a:prstGeom prst="line">
                <a:avLst/>
              </a:prstGeom>
              <a:ln w="698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DFDF876-61E9-D98D-E4B6-CE54F9C796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1229" y="2705101"/>
                <a:ext cx="0" cy="876299"/>
              </a:xfrm>
              <a:prstGeom prst="line">
                <a:avLst/>
              </a:prstGeom>
              <a:ln w="698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144E8CF-03BB-F77D-0459-4490CFF522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1229" y="2705101"/>
                <a:ext cx="957942" cy="0"/>
              </a:xfrm>
              <a:prstGeom prst="line">
                <a:avLst/>
              </a:prstGeom>
              <a:ln w="698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9CE104-4202-A6CE-2BEA-14ED76453B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9257" y="1600202"/>
                <a:ext cx="2579914" cy="0"/>
              </a:xfrm>
              <a:prstGeom prst="line">
                <a:avLst/>
              </a:prstGeom>
              <a:ln w="698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0B0322A-7233-3472-868D-A9ACEBE020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99171" y="1600202"/>
                <a:ext cx="0" cy="1104899"/>
              </a:xfrm>
              <a:prstGeom prst="line">
                <a:avLst/>
              </a:prstGeom>
              <a:ln w="698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EA32434-6CD5-D9A3-7AFB-7B873D55AE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8075" y="3826889"/>
              <a:ext cx="0" cy="956766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FD7301-2556-1617-19E5-D59F890ACAB1}"/>
              </a:ext>
            </a:extLst>
          </p:cNvPr>
          <p:cNvGrpSpPr/>
          <p:nvPr/>
        </p:nvGrpSpPr>
        <p:grpSpPr>
          <a:xfrm>
            <a:off x="6392818" y="3531654"/>
            <a:ext cx="4924788" cy="2180439"/>
            <a:chOff x="6392818" y="3531654"/>
            <a:chExt cx="4924788" cy="218043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64F512E-274D-2F0F-0026-2E59388F388B}"/>
                </a:ext>
              </a:extLst>
            </p:cNvPr>
            <p:cNvSpPr/>
            <p:nvPr/>
          </p:nvSpPr>
          <p:spPr>
            <a:xfrm>
              <a:off x="6392818" y="4783655"/>
              <a:ext cx="865257" cy="802192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098" name="Picture 2" descr="A picture containing indoor, motorcycle, old, photo&#10;&#10;Description automatically generated">
              <a:extLst>
                <a:ext uri="{FF2B5EF4-FFF2-40B4-BE49-F238E27FC236}">
                  <a16:creationId xmlns:a16="http://schemas.microsoft.com/office/drawing/2014/main" id="{9E2E3DD7-B15B-C1B4-CEEF-76BF27E0F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7909" y="3540716"/>
              <a:ext cx="2709697" cy="217137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D618E87-7662-F950-F7BC-A83BB3D14A20}"/>
                </a:ext>
              </a:extLst>
            </p:cNvPr>
            <p:cNvCxnSpPr>
              <a:cxnSpLocks/>
              <a:stCxn id="12" idx="4"/>
            </p:cNvCxnSpPr>
            <p:nvPr/>
          </p:nvCxnSpPr>
          <p:spPr>
            <a:xfrm>
              <a:off x="6825447" y="5585847"/>
              <a:ext cx="1782462" cy="12624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17D27FC-8CCF-A202-7C33-FE2BC1E3B41B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6825447" y="3531654"/>
              <a:ext cx="1749302" cy="125200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F9F7A3-B373-59DD-898E-F927931E82EE}"/>
              </a:ext>
            </a:extLst>
          </p:cNvPr>
          <p:cNvGrpSpPr/>
          <p:nvPr/>
        </p:nvGrpSpPr>
        <p:grpSpPr>
          <a:xfrm>
            <a:off x="840560" y="1067542"/>
            <a:ext cx="3666699" cy="2682374"/>
            <a:chOff x="4078852" y="3980322"/>
            <a:chExt cx="3682466" cy="2454325"/>
          </a:xfrm>
        </p:grpSpPr>
        <p:pic>
          <p:nvPicPr>
            <p:cNvPr id="13" name="Picture 9" descr="Map&#10;&#10;Description automatically generated">
              <a:extLst>
                <a:ext uri="{FF2B5EF4-FFF2-40B4-BE49-F238E27FC236}">
                  <a16:creationId xmlns:a16="http://schemas.microsoft.com/office/drawing/2014/main" id="{C3118280-3F56-E106-8B16-20C9CD3F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8852" y="3980322"/>
              <a:ext cx="3682466" cy="2454325"/>
            </a:xfrm>
            <a:prstGeom prst="rect">
              <a:avLst/>
            </a:prstGeom>
          </p:spPr>
        </p:pic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FA42AC97-561F-8997-16EF-A026904BB8CD}"/>
                </a:ext>
              </a:extLst>
            </p:cNvPr>
            <p:cNvSpPr/>
            <p:nvPr/>
          </p:nvSpPr>
          <p:spPr>
            <a:xfrm rot="10800000">
              <a:off x="4285606" y="5939048"/>
              <a:ext cx="318254" cy="427470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38214B-0BF8-9695-63F7-90E2CF068FD8}"/>
              </a:ext>
            </a:extLst>
          </p:cNvPr>
          <p:cNvGrpSpPr/>
          <p:nvPr/>
        </p:nvGrpSpPr>
        <p:grpSpPr>
          <a:xfrm>
            <a:off x="866325" y="3749916"/>
            <a:ext cx="3222862" cy="2411352"/>
            <a:chOff x="5800436" y="1666702"/>
            <a:chExt cx="5523346" cy="40438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7BCA40-DD7A-7BC2-DDE2-2F88201E1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53" t="8614" r="10438"/>
            <a:stretch/>
          </p:blipFill>
          <p:spPr>
            <a:xfrm>
              <a:off x="5800436" y="1666702"/>
              <a:ext cx="5523346" cy="404386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85C06F7-796D-3F5C-830E-82AD35D5F1F5}"/>
                </a:ext>
              </a:extLst>
            </p:cNvPr>
            <p:cNvSpPr/>
            <p:nvPr/>
          </p:nvSpPr>
          <p:spPr>
            <a:xfrm>
              <a:off x="7804341" y="3260221"/>
              <a:ext cx="2313378" cy="883054"/>
            </a:xfrm>
            <a:prstGeom prst="ellipse">
              <a:avLst/>
            </a:prstGeom>
            <a:noFill/>
            <a:ln w="666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572198E-35A4-09C5-2590-58765F651751}"/>
                </a:ext>
              </a:extLst>
            </p:cNvPr>
            <p:cNvSpPr/>
            <p:nvPr/>
          </p:nvSpPr>
          <p:spPr>
            <a:xfrm>
              <a:off x="8720006" y="4459750"/>
              <a:ext cx="1328057" cy="891440"/>
            </a:xfrm>
            <a:prstGeom prst="ellipse">
              <a:avLst/>
            </a:prstGeom>
            <a:noFill/>
            <a:ln w="666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6" descr="University of British Columbia">
              <a:extLst>
                <a:ext uri="{FF2B5EF4-FFF2-40B4-BE49-F238E27FC236}">
                  <a16:creationId xmlns:a16="http://schemas.microsoft.com/office/drawing/2014/main" id="{5376DB7C-1A73-B095-CDE7-CC9D274A20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8" t="15449" r="21131" b="13770"/>
            <a:stretch/>
          </p:blipFill>
          <p:spPr bwMode="auto">
            <a:xfrm>
              <a:off x="5963997" y="2957788"/>
              <a:ext cx="911866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Logo - Download | TRIUMF : Canada's particle accelerator centre">
              <a:extLst>
                <a:ext uri="{FF2B5EF4-FFF2-40B4-BE49-F238E27FC236}">
                  <a16:creationId xmlns:a16="http://schemas.microsoft.com/office/drawing/2014/main" id="{729C9808-F31F-3FA8-A162-E9DA322AD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2454" y="4745578"/>
              <a:ext cx="731043" cy="7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20E173-8CFC-B68A-B0D4-C7D4E2A627A5}"/>
                </a:ext>
              </a:extLst>
            </p:cNvPr>
            <p:cNvSpPr txBox="1"/>
            <p:nvPr/>
          </p:nvSpPr>
          <p:spPr>
            <a:xfrm>
              <a:off x="7099655" y="2152358"/>
              <a:ext cx="354440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FF00"/>
                  </a:solidFill>
                  <a:latin typeface="Georgia"/>
                  <a:cs typeface="Georgia"/>
                </a:rPr>
                <a:t>University of British Columbia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697053-1263-7814-A234-7A7526834705}"/>
                </a:ext>
              </a:extLst>
            </p:cNvPr>
            <p:cNvSpPr txBox="1"/>
            <p:nvPr/>
          </p:nvSpPr>
          <p:spPr>
            <a:xfrm>
              <a:off x="5922800" y="4585216"/>
              <a:ext cx="2182953" cy="619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Georgia"/>
                  <a:cs typeface="Georgia"/>
                </a:rPr>
                <a:t>TRIUMF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84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iOfSurrey-PowerPointMasterStandardWidth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8B15EF0-E442-EA42-8823-5DB6C41AA88F}" vid="{1CAA126C-E2F8-D34F-B26D-880E003D52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UniOfSurrey-PowerPointMasterStandardWidth</Template>
  <TotalTime>0</TotalTime>
  <Words>1855</Words>
  <Application>Microsoft Office PowerPoint</Application>
  <PresentationFormat>Widescreen</PresentationFormat>
  <Paragraphs>234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-apple-system</vt:lpstr>
      <vt:lpstr>Arial</vt:lpstr>
      <vt:lpstr>Calibri</vt:lpstr>
      <vt:lpstr>Cambria Math</vt:lpstr>
      <vt:lpstr>Georgia</vt:lpstr>
      <vt:lpstr>Wingdings</vt:lpstr>
      <vt:lpstr>UniOfSurrey-PowerPointMasterStandardWidth</vt:lpstr>
      <vt:lpstr>Direct Measurements of Astrophysical Reactions with Radioactive Beams</vt:lpstr>
      <vt:lpstr>Nuclear Properties and Origin of the Elements</vt:lpstr>
      <vt:lpstr>Nucleosynthesis across the nuclear landscape</vt:lpstr>
      <vt:lpstr>Observations from Metal-Poor Stars</vt:lpstr>
      <vt:lpstr>The weak r-process</vt:lpstr>
      <vt:lpstr>Uncertain conditions and uncertain reaction rates</vt:lpstr>
      <vt:lpstr>Nuclear reaction rates for heavy element synthesis </vt:lpstr>
      <vt:lpstr>Experimental Challenges</vt:lpstr>
      <vt:lpstr>The TRIUMF Laboratory</vt:lpstr>
      <vt:lpstr>The Isotope Separator and Accelerator (ISAC) Facility</vt:lpstr>
      <vt:lpstr>New Target Material to Measure α-induced Reactions</vt:lpstr>
      <vt:lpstr>The EMMA+TIGRESS Set-up</vt:lpstr>
      <vt:lpstr>Test Measurement of 86Kr(α,n)89Sr</vt:lpstr>
      <vt:lpstr>Study of 94Sr(α,n)97Zr using EMMA+TIGRESS</vt:lpstr>
      <vt:lpstr>First measurement of a weak r-process reaction with radioactive beam.</vt:lpstr>
      <vt:lpstr>What next? Neutron Detectors &amp; ARIEL (Advanced Rare Isotope Laboratory)</vt:lpstr>
      <vt:lpstr>Direct Measurements with radioactive beams at FRIB</vt:lpstr>
      <vt:lpstr>The SECAR Facility at FRIB</vt:lpstr>
      <vt:lpstr>p-process studies with SECAR</vt:lpstr>
      <vt:lpstr>Summary</vt:lpstr>
      <vt:lpstr>PowerPoint Presentation</vt:lpstr>
      <vt:lpstr>Recent Experimental Efforts</vt:lpstr>
      <vt:lpstr>Astrophysical impact of 83Rb(p,γ)84Sr measurement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Henderson, Jack Dr (Maths &amp; Physics)</dc:creator>
  <cp:lastModifiedBy>Williams, Matthew Dr (Maths &amp; Physics)</cp:lastModifiedBy>
  <cp:revision>36</cp:revision>
  <dcterms:created xsi:type="dcterms:W3CDTF">2023-05-30T13:28:13Z</dcterms:created>
  <dcterms:modified xsi:type="dcterms:W3CDTF">2025-04-24T07:03:00Z</dcterms:modified>
</cp:coreProperties>
</file>