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01" r:id="rId2"/>
    <p:sldId id="499" r:id="rId3"/>
    <p:sldId id="532" r:id="rId4"/>
    <p:sldId id="533" r:id="rId5"/>
    <p:sldId id="534" r:id="rId6"/>
    <p:sldId id="535" r:id="rId7"/>
    <p:sldId id="536" r:id="rId8"/>
    <p:sldId id="537" r:id="rId9"/>
    <p:sldId id="541" r:id="rId10"/>
    <p:sldId id="539" r:id="rId11"/>
    <p:sldId id="538" r:id="rId12"/>
    <p:sldId id="540" r:id="rId13"/>
  </p:sldIdLst>
  <p:sldSz cx="12192000" cy="6858000"/>
  <p:notesSz cx="6797675" cy="9926638"/>
  <p:defaultTextStyle>
    <a:defPPr>
      <a:defRPr lang="en-US"/>
    </a:defPPr>
    <a:lvl1pPr algn="l" rtl="0" fontAlgn="base">
      <a:spcBef>
        <a:spcPct val="0"/>
      </a:spcBef>
      <a:spcAft>
        <a:spcPct val="0"/>
      </a:spcAft>
      <a:defRPr sz="1200" b="1" kern="1200">
        <a:solidFill>
          <a:schemeClr val="tx1"/>
        </a:solidFill>
        <a:latin typeface="Calibri" pitchFamily="34" charset="0"/>
        <a:ea typeface="+mn-ea"/>
        <a:cs typeface="Arial" charset="0"/>
      </a:defRPr>
    </a:lvl1pPr>
    <a:lvl2pPr marL="457200" algn="l" rtl="0" fontAlgn="base">
      <a:spcBef>
        <a:spcPct val="0"/>
      </a:spcBef>
      <a:spcAft>
        <a:spcPct val="0"/>
      </a:spcAft>
      <a:defRPr sz="1200" b="1" kern="1200">
        <a:solidFill>
          <a:schemeClr val="tx1"/>
        </a:solidFill>
        <a:latin typeface="Calibri" pitchFamily="34" charset="0"/>
        <a:ea typeface="+mn-ea"/>
        <a:cs typeface="Arial" charset="0"/>
      </a:defRPr>
    </a:lvl2pPr>
    <a:lvl3pPr marL="914400" algn="l" rtl="0" fontAlgn="base">
      <a:spcBef>
        <a:spcPct val="0"/>
      </a:spcBef>
      <a:spcAft>
        <a:spcPct val="0"/>
      </a:spcAft>
      <a:defRPr sz="1200" b="1" kern="1200">
        <a:solidFill>
          <a:schemeClr val="tx1"/>
        </a:solidFill>
        <a:latin typeface="Calibri" pitchFamily="34" charset="0"/>
        <a:ea typeface="+mn-ea"/>
        <a:cs typeface="Arial" charset="0"/>
      </a:defRPr>
    </a:lvl3pPr>
    <a:lvl4pPr marL="1371600" algn="l" rtl="0" fontAlgn="base">
      <a:spcBef>
        <a:spcPct val="0"/>
      </a:spcBef>
      <a:spcAft>
        <a:spcPct val="0"/>
      </a:spcAft>
      <a:defRPr sz="1200" b="1" kern="1200">
        <a:solidFill>
          <a:schemeClr val="tx1"/>
        </a:solidFill>
        <a:latin typeface="Calibri" pitchFamily="34" charset="0"/>
        <a:ea typeface="+mn-ea"/>
        <a:cs typeface="Arial" charset="0"/>
      </a:defRPr>
    </a:lvl4pPr>
    <a:lvl5pPr marL="1828800" algn="l" rtl="0" fontAlgn="base">
      <a:spcBef>
        <a:spcPct val="0"/>
      </a:spcBef>
      <a:spcAft>
        <a:spcPct val="0"/>
      </a:spcAft>
      <a:defRPr sz="1200" b="1" kern="1200">
        <a:solidFill>
          <a:schemeClr val="tx1"/>
        </a:solidFill>
        <a:latin typeface="Calibri" pitchFamily="34" charset="0"/>
        <a:ea typeface="+mn-ea"/>
        <a:cs typeface="Arial" charset="0"/>
      </a:defRPr>
    </a:lvl5pPr>
    <a:lvl6pPr marL="2286000" algn="l" defTabSz="914400" rtl="0" eaLnBrk="1" latinLnBrk="0" hangingPunct="1">
      <a:defRPr sz="1200" b="1" kern="1200">
        <a:solidFill>
          <a:schemeClr val="tx1"/>
        </a:solidFill>
        <a:latin typeface="Calibri" pitchFamily="34" charset="0"/>
        <a:ea typeface="+mn-ea"/>
        <a:cs typeface="Arial" charset="0"/>
      </a:defRPr>
    </a:lvl6pPr>
    <a:lvl7pPr marL="2743200" algn="l" defTabSz="914400" rtl="0" eaLnBrk="1" latinLnBrk="0" hangingPunct="1">
      <a:defRPr sz="1200" b="1" kern="1200">
        <a:solidFill>
          <a:schemeClr val="tx1"/>
        </a:solidFill>
        <a:latin typeface="Calibri" pitchFamily="34" charset="0"/>
        <a:ea typeface="+mn-ea"/>
        <a:cs typeface="Arial" charset="0"/>
      </a:defRPr>
    </a:lvl7pPr>
    <a:lvl8pPr marL="3200400" algn="l" defTabSz="914400" rtl="0" eaLnBrk="1" latinLnBrk="0" hangingPunct="1">
      <a:defRPr sz="1200" b="1" kern="1200">
        <a:solidFill>
          <a:schemeClr val="tx1"/>
        </a:solidFill>
        <a:latin typeface="Calibri" pitchFamily="34" charset="0"/>
        <a:ea typeface="+mn-ea"/>
        <a:cs typeface="Arial" charset="0"/>
      </a:defRPr>
    </a:lvl8pPr>
    <a:lvl9pPr marL="3657600" algn="l" defTabSz="914400" rtl="0" eaLnBrk="1" latinLnBrk="0" hangingPunct="1">
      <a:defRPr sz="1200"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1"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66"/>
    <a:srgbClr val="FFFFCC"/>
    <a:srgbClr val="FFFF66"/>
    <a:srgbClr val="FF3399"/>
    <a:srgbClr val="FF9900"/>
    <a:srgbClr val="EAEAEA"/>
    <a:srgbClr val="990033"/>
    <a:srgbClr val="A50021"/>
    <a:srgbClr val="1845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D7545B-9816-D247-98C3-2F41F97B7029}" v="22" dt="2025-04-23T15:35:18.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67" autoAdjust="0"/>
    <p:restoredTop sz="92449" autoAdjust="0"/>
  </p:normalViewPr>
  <p:slideViewPr>
    <p:cSldViewPr snapToGrid="0" showGuides="1">
      <p:cViewPr>
        <p:scale>
          <a:sx n="120" d="100"/>
          <a:sy n="120" d="100"/>
        </p:scale>
        <p:origin x="944" y="136"/>
      </p:cViewPr>
      <p:guideLst>
        <p:guide orient="horz" pos="2161"/>
        <p:guide pos="3840"/>
      </p:guideLst>
    </p:cSldViewPr>
  </p:slideViewPr>
  <p:notesTextViewPr>
    <p:cViewPr>
      <p:scale>
        <a:sx n="100" d="100"/>
        <a:sy n="100" d="100"/>
      </p:scale>
      <p:origin x="0" y="0"/>
    </p:cViewPr>
  </p:notesTextViewPr>
  <p:sorterViewPr>
    <p:cViewPr varScale="1">
      <p:scale>
        <a:sx n="1" d="1"/>
        <a:sy n="1" d="1"/>
      </p:scale>
      <p:origin x="0" y="-2054"/>
    </p:cViewPr>
  </p:sorterViewPr>
  <p:notesViewPr>
    <p:cSldViewPr snapToGrid="0" showGuides="1">
      <p:cViewPr varScale="1">
        <p:scale>
          <a:sx n="50" d="100"/>
          <a:sy n="50" d="100"/>
        </p:scale>
        <p:origin x="-1962" y="-8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harp" userId="741fa2c7-24c2-46a9-9415-be726ae08097" providerId="ADAL" clId="{C8D7545B-9816-D247-98C3-2F41F97B7029}"/>
    <pc:docChg chg="undo custSel addSld delSld modSld sldOrd modMainMaster modNotesMaster">
      <pc:chgData name="David Sharp" userId="741fa2c7-24c2-46a9-9415-be726ae08097" providerId="ADAL" clId="{C8D7545B-9816-D247-98C3-2F41F97B7029}" dt="2025-04-23T15:35:18.660" v="5246" actId="20577"/>
      <pc:docMkLst>
        <pc:docMk/>
      </pc:docMkLst>
      <pc:sldChg chg="addSp delSp modSp mod">
        <pc:chgData name="David Sharp" userId="741fa2c7-24c2-46a9-9415-be726ae08097" providerId="ADAL" clId="{C8D7545B-9816-D247-98C3-2F41F97B7029}" dt="2025-04-22T21:08:00.177" v="2473" actId="1076"/>
        <pc:sldMkLst>
          <pc:docMk/>
          <pc:sldMk cId="4105244304" sldId="301"/>
        </pc:sldMkLst>
        <pc:spChg chg="del mod">
          <ac:chgData name="David Sharp" userId="741fa2c7-24c2-46a9-9415-be726ae08097" providerId="ADAL" clId="{C8D7545B-9816-D247-98C3-2F41F97B7029}" dt="2025-04-22T21:07:43.504" v="2471" actId="478"/>
          <ac:spMkLst>
            <pc:docMk/>
            <pc:sldMk cId="4105244304" sldId="301"/>
            <ac:spMk id="2" creationId="{00000000-0000-0000-0000-000000000000}"/>
          </ac:spMkLst>
        </pc:spChg>
        <pc:spChg chg="add mod">
          <ac:chgData name="David Sharp" userId="741fa2c7-24c2-46a9-9415-be726ae08097" providerId="ADAL" clId="{C8D7545B-9816-D247-98C3-2F41F97B7029}" dt="2025-04-22T21:07:54.284" v="2472" actId="14100"/>
          <ac:spMkLst>
            <pc:docMk/>
            <pc:sldMk cId="4105244304" sldId="301"/>
            <ac:spMk id="3" creationId="{046B9E34-E3CF-2561-6958-918B9DD48552}"/>
          </ac:spMkLst>
        </pc:spChg>
        <pc:spChg chg="add mod">
          <ac:chgData name="David Sharp" userId="741fa2c7-24c2-46a9-9415-be726ae08097" providerId="ADAL" clId="{C8D7545B-9816-D247-98C3-2F41F97B7029}" dt="2025-04-22T21:05:11.897" v="2332" actId="1076"/>
          <ac:spMkLst>
            <pc:docMk/>
            <pc:sldMk cId="4105244304" sldId="301"/>
            <ac:spMk id="6" creationId="{A730C1BF-7143-19E2-E2A0-74288160B93B}"/>
          </ac:spMkLst>
        </pc:spChg>
        <pc:spChg chg="del mod">
          <ac:chgData name="David Sharp" userId="741fa2c7-24c2-46a9-9415-be726ae08097" providerId="ADAL" clId="{C8D7545B-9816-D247-98C3-2F41F97B7029}" dt="2025-04-22T21:04:15.399" v="2222" actId="478"/>
          <ac:spMkLst>
            <pc:docMk/>
            <pc:sldMk cId="4105244304" sldId="301"/>
            <ac:spMk id="8" creationId="{00000000-0000-0000-0000-000000000000}"/>
          </ac:spMkLst>
        </pc:spChg>
        <pc:spChg chg="del mod">
          <ac:chgData name="David Sharp" userId="741fa2c7-24c2-46a9-9415-be726ae08097" providerId="ADAL" clId="{C8D7545B-9816-D247-98C3-2F41F97B7029}" dt="2025-04-22T21:04:15.399" v="2222" actId="478"/>
          <ac:spMkLst>
            <pc:docMk/>
            <pc:sldMk cId="4105244304" sldId="301"/>
            <ac:spMk id="9" creationId="{00000000-0000-0000-0000-000000000000}"/>
          </ac:spMkLst>
        </pc:spChg>
        <pc:spChg chg="del mod">
          <ac:chgData name="David Sharp" userId="741fa2c7-24c2-46a9-9415-be726ae08097" providerId="ADAL" clId="{C8D7545B-9816-D247-98C3-2F41F97B7029}" dt="2025-04-22T21:04:15.399" v="2222" actId="478"/>
          <ac:spMkLst>
            <pc:docMk/>
            <pc:sldMk cId="4105244304" sldId="301"/>
            <ac:spMk id="15363" creationId="{00000000-0000-0000-0000-000000000000}"/>
          </ac:spMkLst>
        </pc:spChg>
        <pc:picChg chg="add mod">
          <ac:chgData name="David Sharp" userId="741fa2c7-24c2-46a9-9415-be726ae08097" providerId="ADAL" clId="{C8D7545B-9816-D247-98C3-2F41F97B7029}" dt="2025-04-22T21:08:00.177" v="2473" actId="1076"/>
          <ac:picMkLst>
            <pc:docMk/>
            <pc:sldMk cId="4105244304" sldId="301"/>
            <ac:picMk id="4" creationId="{4AE488C7-36E1-26A9-0890-83EE95826020}"/>
          </ac:picMkLst>
        </pc:picChg>
        <pc:picChg chg="add del mod">
          <ac:chgData name="David Sharp" userId="741fa2c7-24c2-46a9-9415-be726ae08097" providerId="ADAL" clId="{C8D7545B-9816-D247-98C3-2F41F97B7029}" dt="2025-04-22T21:04:11.496" v="2221" actId="478"/>
          <ac:picMkLst>
            <pc:docMk/>
            <pc:sldMk cId="4105244304" sldId="301"/>
            <ac:picMk id="5" creationId="{00000000-0000-0000-0000-000000000000}"/>
          </ac:picMkLst>
        </pc:picChg>
      </pc:sldChg>
      <pc:sldChg chg="addSp delSp modSp mod">
        <pc:chgData name="David Sharp" userId="741fa2c7-24c2-46a9-9415-be726ae08097" providerId="ADAL" clId="{C8D7545B-9816-D247-98C3-2F41F97B7029}" dt="2025-04-23T15:31:21.011" v="5238" actId="20577"/>
        <pc:sldMkLst>
          <pc:docMk/>
          <pc:sldMk cId="4016843532" sldId="499"/>
        </pc:sldMkLst>
        <pc:spChg chg="del mod">
          <ac:chgData name="David Sharp" userId="741fa2c7-24c2-46a9-9415-be726ae08097" providerId="ADAL" clId="{C8D7545B-9816-D247-98C3-2F41F97B7029}" dt="2025-04-22T21:08:24.139" v="2475" actId="478"/>
          <ac:spMkLst>
            <pc:docMk/>
            <pc:sldMk cId="4016843532" sldId="499"/>
            <ac:spMk id="2" creationId="{00000000-0000-0000-0000-000000000000}"/>
          </ac:spMkLst>
        </pc:spChg>
        <pc:spChg chg="del mod">
          <ac:chgData name="David Sharp" userId="741fa2c7-24c2-46a9-9415-be726ae08097" providerId="ADAL" clId="{C8D7545B-9816-D247-98C3-2F41F97B7029}" dt="2025-04-22T21:14:22.113" v="3207" actId="478"/>
          <ac:spMkLst>
            <pc:docMk/>
            <pc:sldMk cId="4016843532" sldId="499"/>
            <ac:spMk id="3" creationId="{00000000-0000-0000-0000-000000000000}"/>
          </ac:spMkLst>
        </pc:spChg>
        <pc:spChg chg="add del mod">
          <ac:chgData name="David Sharp" userId="741fa2c7-24c2-46a9-9415-be726ae08097" providerId="ADAL" clId="{C8D7545B-9816-D247-98C3-2F41F97B7029}" dt="2025-04-22T21:08:26.583" v="2476" actId="478"/>
          <ac:spMkLst>
            <pc:docMk/>
            <pc:sldMk cId="4016843532" sldId="499"/>
            <ac:spMk id="6" creationId="{DDBD217C-7819-FEE5-08F6-2D59C7947AF9}"/>
          </ac:spMkLst>
        </pc:spChg>
        <pc:spChg chg="add mod">
          <ac:chgData name="David Sharp" userId="741fa2c7-24c2-46a9-9415-be726ae08097" providerId="ADAL" clId="{C8D7545B-9816-D247-98C3-2F41F97B7029}" dt="2025-04-22T21:08:34.850" v="2498" actId="20577"/>
          <ac:spMkLst>
            <pc:docMk/>
            <pc:sldMk cId="4016843532" sldId="499"/>
            <ac:spMk id="7" creationId="{C0077309-DF06-71E5-DDD1-4D11086F7FF8}"/>
          </ac:spMkLst>
        </pc:spChg>
        <pc:spChg chg="add mod">
          <ac:chgData name="David Sharp" userId="741fa2c7-24c2-46a9-9415-be726ae08097" providerId="ADAL" clId="{C8D7545B-9816-D247-98C3-2F41F97B7029}" dt="2025-04-22T21:08:49.848" v="2499"/>
          <ac:spMkLst>
            <pc:docMk/>
            <pc:sldMk cId="4016843532" sldId="499"/>
            <ac:spMk id="8" creationId="{E0BC8067-6DA8-A894-F10C-A55135FEFBE1}"/>
          </ac:spMkLst>
        </pc:spChg>
        <pc:spChg chg="add mod">
          <ac:chgData name="David Sharp" userId="741fa2c7-24c2-46a9-9415-be726ae08097" providerId="ADAL" clId="{C8D7545B-9816-D247-98C3-2F41F97B7029}" dt="2025-04-22T21:08:49.848" v="2499"/>
          <ac:spMkLst>
            <pc:docMk/>
            <pc:sldMk cId="4016843532" sldId="499"/>
            <ac:spMk id="9" creationId="{AB9ACE8F-FDE1-C2EC-A092-47CF33E47F47}"/>
          </ac:spMkLst>
        </pc:spChg>
        <pc:spChg chg="add mod">
          <ac:chgData name="David Sharp" userId="741fa2c7-24c2-46a9-9415-be726ae08097" providerId="ADAL" clId="{C8D7545B-9816-D247-98C3-2F41F97B7029}" dt="2025-04-22T21:09:11.956" v="2502"/>
          <ac:spMkLst>
            <pc:docMk/>
            <pc:sldMk cId="4016843532" sldId="499"/>
            <ac:spMk id="10" creationId="{4226F8A6-576E-78FC-BC12-2D1656DE377F}"/>
          </ac:spMkLst>
        </pc:spChg>
        <pc:spChg chg="add mod">
          <ac:chgData name="David Sharp" userId="741fa2c7-24c2-46a9-9415-be726ae08097" providerId="ADAL" clId="{C8D7545B-9816-D247-98C3-2F41F97B7029}" dt="2025-04-22T21:09:11.956" v="2502"/>
          <ac:spMkLst>
            <pc:docMk/>
            <pc:sldMk cId="4016843532" sldId="499"/>
            <ac:spMk id="11" creationId="{5E9A2C8F-5FCA-7E47-E26C-B0398CF967E0}"/>
          </ac:spMkLst>
        </pc:spChg>
        <pc:spChg chg="add mod">
          <ac:chgData name="David Sharp" userId="741fa2c7-24c2-46a9-9415-be726ae08097" providerId="ADAL" clId="{C8D7545B-9816-D247-98C3-2F41F97B7029}" dt="2025-04-23T15:31:21.011" v="5238" actId="20577"/>
          <ac:spMkLst>
            <pc:docMk/>
            <pc:sldMk cId="4016843532" sldId="499"/>
            <ac:spMk id="12" creationId="{8FC00625-1C77-163C-D881-0DB8F5E16E2B}"/>
          </ac:spMkLst>
        </pc:spChg>
        <pc:spChg chg="add del mod">
          <ac:chgData name="David Sharp" userId="741fa2c7-24c2-46a9-9415-be726ae08097" providerId="ADAL" clId="{C8D7545B-9816-D247-98C3-2F41F97B7029}" dt="2025-04-22T21:14:24.228" v="3208" actId="478"/>
          <ac:spMkLst>
            <pc:docMk/>
            <pc:sldMk cId="4016843532" sldId="499"/>
            <ac:spMk id="14" creationId="{EC43859A-9B6E-5CDE-E57F-737E8F51E550}"/>
          </ac:spMkLst>
        </pc:spChg>
      </pc:sldChg>
      <pc:sldChg chg="modSp del mod">
        <pc:chgData name="David Sharp" userId="741fa2c7-24c2-46a9-9415-be726ae08097" providerId="ADAL" clId="{C8D7545B-9816-D247-98C3-2F41F97B7029}" dt="2025-04-22T21:41:45.404" v="3711" actId="2696"/>
        <pc:sldMkLst>
          <pc:docMk/>
          <pc:sldMk cId="1740155196" sldId="500"/>
        </pc:sldMkLst>
        <pc:spChg chg="mod">
          <ac:chgData name="David Sharp" userId="741fa2c7-24c2-46a9-9415-be726ae08097" providerId="ADAL" clId="{C8D7545B-9816-D247-98C3-2F41F97B7029}" dt="2025-04-22T21:36:21.351" v="3547" actId="20577"/>
          <ac:spMkLst>
            <pc:docMk/>
            <pc:sldMk cId="1740155196" sldId="500"/>
            <ac:spMk id="8" creationId="{983A5B74-15CA-6E64-BC83-A5B045DD962E}"/>
          </ac:spMkLst>
        </pc:spChg>
      </pc:sldChg>
      <pc:sldChg chg="addSp delSp modSp del mod">
        <pc:chgData name="David Sharp" userId="741fa2c7-24c2-46a9-9415-be726ae08097" providerId="ADAL" clId="{C8D7545B-9816-D247-98C3-2F41F97B7029}" dt="2025-04-22T21:28:00.539" v="3382" actId="2696"/>
        <pc:sldMkLst>
          <pc:docMk/>
          <pc:sldMk cId="554492474" sldId="509"/>
        </pc:sldMkLst>
        <pc:spChg chg="del">
          <ac:chgData name="David Sharp" userId="741fa2c7-24c2-46a9-9415-be726ae08097" providerId="ADAL" clId="{C8D7545B-9816-D247-98C3-2F41F97B7029}" dt="2025-04-22T21:05:54.521" v="2333" actId="478"/>
          <ac:spMkLst>
            <pc:docMk/>
            <pc:sldMk cId="554492474" sldId="509"/>
            <ac:spMk id="2" creationId="{00000000-0000-0000-0000-000000000000}"/>
          </ac:spMkLst>
        </pc:spChg>
        <pc:spChg chg="del mod">
          <ac:chgData name="David Sharp" userId="741fa2c7-24c2-46a9-9415-be726ae08097" providerId="ADAL" clId="{C8D7545B-9816-D247-98C3-2F41F97B7029}" dt="2025-04-22T21:07:16.211" v="2468" actId="478"/>
          <ac:spMkLst>
            <pc:docMk/>
            <pc:sldMk cId="554492474" sldId="509"/>
            <ac:spMk id="3" creationId="{00000000-0000-0000-0000-000000000000}"/>
          </ac:spMkLst>
        </pc:spChg>
        <pc:spChg chg="add del mod">
          <ac:chgData name="David Sharp" userId="741fa2c7-24c2-46a9-9415-be726ae08097" providerId="ADAL" clId="{C8D7545B-9816-D247-98C3-2F41F97B7029}" dt="2025-04-22T21:05:55.947" v="2334" actId="478"/>
          <ac:spMkLst>
            <pc:docMk/>
            <pc:sldMk cId="554492474" sldId="509"/>
            <ac:spMk id="6" creationId="{3190F59A-1D6F-6AEF-6118-6F59DCEA2D34}"/>
          </ac:spMkLst>
        </pc:spChg>
        <pc:spChg chg="add mod">
          <ac:chgData name="David Sharp" userId="741fa2c7-24c2-46a9-9415-be726ae08097" providerId="ADAL" clId="{C8D7545B-9816-D247-98C3-2F41F97B7029}" dt="2025-04-22T21:06:04.692" v="2342" actId="20577"/>
          <ac:spMkLst>
            <pc:docMk/>
            <pc:sldMk cId="554492474" sldId="509"/>
            <ac:spMk id="7" creationId="{2ACBD4C3-47F3-EBEF-48A3-BB404BB24538}"/>
          </ac:spMkLst>
        </pc:spChg>
        <pc:spChg chg="add mod">
          <ac:chgData name="David Sharp" userId="741fa2c7-24c2-46a9-9415-be726ae08097" providerId="ADAL" clId="{C8D7545B-9816-D247-98C3-2F41F97B7029}" dt="2025-04-22T21:07:23.153" v="2470" actId="1076"/>
          <ac:spMkLst>
            <pc:docMk/>
            <pc:sldMk cId="554492474" sldId="509"/>
            <ac:spMk id="8" creationId="{A0F03DFF-0305-1BD6-8E85-17A7EC5A2BD8}"/>
          </ac:spMkLst>
        </pc:spChg>
        <pc:spChg chg="add del mod">
          <ac:chgData name="David Sharp" userId="741fa2c7-24c2-46a9-9415-be726ae08097" providerId="ADAL" clId="{C8D7545B-9816-D247-98C3-2F41F97B7029}" dt="2025-04-22T21:07:18.204" v="2469" actId="478"/>
          <ac:spMkLst>
            <pc:docMk/>
            <pc:sldMk cId="554492474" sldId="509"/>
            <ac:spMk id="10" creationId="{D37C4B63-45C7-5A41-4DEC-394738989ABC}"/>
          </ac:spMkLst>
        </pc:spChg>
      </pc:sldChg>
      <pc:sldChg chg="modSp del modNotes">
        <pc:chgData name="David Sharp" userId="741fa2c7-24c2-46a9-9415-be726ae08097" providerId="ADAL" clId="{C8D7545B-9816-D247-98C3-2F41F97B7029}" dt="2025-04-22T21:17:58.372" v="3309" actId="2696"/>
        <pc:sldMkLst>
          <pc:docMk/>
          <pc:sldMk cId="2962523076" sldId="512"/>
        </pc:sldMkLst>
        <pc:spChg chg="mod">
          <ac:chgData name="David Sharp" userId="741fa2c7-24c2-46a9-9415-be726ae08097" providerId="ADAL" clId="{C8D7545B-9816-D247-98C3-2F41F97B7029}" dt="2025-04-22T21:03:31.511" v="2218"/>
          <ac:spMkLst>
            <pc:docMk/>
            <pc:sldMk cId="2962523076" sldId="512"/>
            <ac:spMk id="6" creationId="{00000000-0000-0000-0000-000000000000}"/>
          </ac:spMkLst>
        </pc:spChg>
        <pc:spChg chg="mod">
          <ac:chgData name="David Sharp" userId="741fa2c7-24c2-46a9-9415-be726ae08097" providerId="ADAL" clId="{C8D7545B-9816-D247-98C3-2F41F97B7029}" dt="2025-04-22T21:03:31.511" v="2218"/>
          <ac:spMkLst>
            <pc:docMk/>
            <pc:sldMk cId="2962523076" sldId="512"/>
            <ac:spMk id="9" creationId="{F1F4D547-3CAF-217E-F31E-DE42DBFB94A8}"/>
          </ac:spMkLst>
        </pc:spChg>
        <pc:picChg chg="mod">
          <ac:chgData name="David Sharp" userId="741fa2c7-24c2-46a9-9415-be726ae08097" providerId="ADAL" clId="{C8D7545B-9816-D247-98C3-2F41F97B7029}" dt="2025-04-22T21:03:31.511" v="2218"/>
          <ac:picMkLst>
            <pc:docMk/>
            <pc:sldMk cId="2962523076" sldId="512"/>
            <ac:picMk id="5" creationId="{A54186F8-FDD3-C2D6-1F3A-AE86B352D4D8}"/>
          </ac:picMkLst>
        </pc:picChg>
      </pc:sldChg>
      <pc:sldChg chg="modSp del mod modNotes">
        <pc:chgData name="David Sharp" userId="741fa2c7-24c2-46a9-9415-be726ae08097" providerId="ADAL" clId="{C8D7545B-9816-D247-98C3-2F41F97B7029}" dt="2025-04-22T21:33:31.149" v="3450" actId="2696"/>
        <pc:sldMkLst>
          <pc:docMk/>
          <pc:sldMk cId="447933715" sldId="525"/>
        </pc:sldMkLst>
        <pc:spChg chg="mod">
          <ac:chgData name="David Sharp" userId="741fa2c7-24c2-46a9-9415-be726ae08097" providerId="ADAL" clId="{C8D7545B-9816-D247-98C3-2F41F97B7029}" dt="2025-04-22T21:03:31.511" v="2218"/>
          <ac:spMkLst>
            <pc:docMk/>
            <pc:sldMk cId="447933715" sldId="525"/>
            <ac:spMk id="6" creationId="{00000000-0000-0000-0000-000000000000}"/>
          </ac:spMkLst>
        </pc:spChg>
      </pc:sldChg>
      <pc:sldChg chg="modSp del mod modNotes">
        <pc:chgData name="David Sharp" userId="741fa2c7-24c2-46a9-9415-be726ae08097" providerId="ADAL" clId="{C8D7545B-9816-D247-98C3-2F41F97B7029}" dt="2025-04-22T21:22:40.999" v="3381" actId="2696"/>
        <pc:sldMkLst>
          <pc:docMk/>
          <pc:sldMk cId="3094055984" sldId="526"/>
        </pc:sldMkLst>
        <pc:spChg chg="mod">
          <ac:chgData name="David Sharp" userId="741fa2c7-24c2-46a9-9415-be726ae08097" providerId="ADAL" clId="{C8D7545B-9816-D247-98C3-2F41F97B7029}" dt="2025-04-22T21:03:31.511" v="2218"/>
          <ac:spMkLst>
            <pc:docMk/>
            <pc:sldMk cId="3094055984" sldId="526"/>
            <ac:spMk id="6" creationId="{00000000-0000-0000-0000-000000000000}"/>
          </ac:spMkLst>
        </pc:spChg>
      </pc:sldChg>
      <pc:sldChg chg="modSp del modNotes">
        <pc:chgData name="David Sharp" userId="741fa2c7-24c2-46a9-9415-be726ae08097" providerId="ADAL" clId="{C8D7545B-9816-D247-98C3-2F41F97B7029}" dt="2025-04-22T21:34:34.388" v="3489" actId="2696"/>
        <pc:sldMkLst>
          <pc:docMk/>
          <pc:sldMk cId="1697851735" sldId="527"/>
        </pc:sldMkLst>
        <pc:spChg chg="mod">
          <ac:chgData name="David Sharp" userId="741fa2c7-24c2-46a9-9415-be726ae08097" providerId="ADAL" clId="{C8D7545B-9816-D247-98C3-2F41F97B7029}" dt="2025-04-22T21:03:31.511" v="2218"/>
          <ac:spMkLst>
            <pc:docMk/>
            <pc:sldMk cId="1697851735" sldId="527"/>
            <ac:spMk id="6" creationId="{00000000-0000-0000-0000-000000000000}"/>
          </ac:spMkLst>
        </pc:spChg>
        <pc:graphicFrameChg chg="mod">
          <ac:chgData name="David Sharp" userId="741fa2c7-24c2-46a9-9415-be726ae08097" providerId="ADAL" clId="{C8D7545B-9816-D247-98C3-2F41F97B7029}" dt="2025-04-22T21:03:31.511" v="2218"/>
          <ac:graphicFrameMkLst>
            <pc:docMk/>
            <pc:sldMk cId="1697851735" sldId="527"/>
            <ac:graphicFrameMk id="3" creationId="{00000000-0000-0000-0000-000000000000}"/>
          </ac:graphicFrameMkLst>
        </pc:graphicFrameChg>
      </pc:sldChg>
      <pc:sldChg chg="modSp del mod modNotes">
        <pc:chgData name="David Sharp" userId="741fa2c7-24c2-46a9-9415-be726ae08097" providerId="ADAL" clId="{C8D7545B-9816-D247-98C3-2F41F97B7029}" dt="2025-04-22T21:34:35.937" v="3490" actId="2696"/>
        <pc:sldMkLst>
          <pc:docMk/>
          <pc:sldMk cId="1416415151" sldId="528"/>
        </pc:sldMkLst>
        <pc:spChg chg="mod">
          <ac:chgData name="David Sharp" userId="741fa2c7-24c2-46a9-9415-be726ae08097" providerId="ADAL" clId="{C8D7545B-9816-D247-98C3-2F41F97B7029}" dt="2025-04-22T21:03:31.511" v="2218"/>
          <ac:spMkLst>
            <pc:docMk/>
            <pc:sldMk cId="1416415151" sldId="528"/>
            <ac:spMk id="6" creationId="{00000000-0000-0000-0000-000000000000}"/>
          </ac:spMkLst>
        </pc:spChg>
        <pc:graphicFrameChg chg="mod">
          <ac:chgData name="David Sharp" userId="741fa2c7-24c2-46a9-9415-be726ae08097" providerId="ADAL" clId="{C8D7545B-9816-D247-98C3-2F41F97B7029}" dt="2025-04-22T21:03:31.511" v="2218"/>
          <ac:graphicFrameMkLst>
            <pc:docMk/>
            <pc:sldMk cId="1416415151" sldId="528"/>
            <ac:graphicFrameMk id="5" creationId="{00000000-0000-0000-0000-000000000000}"/>
          </ac:graphicFrameMkLst>
        </pc:graphicFrameChg>
      </pc:sldChg>
      <pc:sldChg chg="del">
        <pc:chgData name="David Sharp" userId="741fa2c7-24c2-46a9-9415-be726ae08097" providerId="ADAL" clId="{C8D7545B-9816-D247-98C3-2F41F97B7029}" dt="2025-04-22T21:43:31.849" v="3785" actId="2696"/>
        <pc:sldMkLst>
          <pc:docMk/>
          <pc:sldMk cId="559808321" sldId="529"/>
        </pc:sldMkLst>
      </pc:sldChg>
      <pc:sldChg chg="modSp del mod">
        <pc:chgData name="David Sharp" userId="741fa2c7-24c2-46a9-9415-be726ae08097" providerId="ADAL" clId="{C8D7545B-9816-D247-98C3-2F41F97B7029}" dt="2025-04-22T21:43:31.362" v="3784" actId="2696"/>
        <pc:sldMkLst>
          <pc:docMk/>
          <pc:sldMk cId="2351468243" sldId="530"/>
        </pc:sldMkLst>
        <pc:spChg chg="mod">
          <ac:chgData name="David Sharp" userId="741fa2c7-24c2-46a9-9415-be726ae08097" providerId="ADAL" clId="{C8D7545B-9816-D247-98C3-2F41F97B7029}" dt="2025-04-22T21:03:31.511" v="2218"/>
          <ac:spMkLst>
            <pc:docMk/>
            <pc:sldMk cId="2351468243" sldId="530"/>
            <ac:spMk id="8" creationId="{4115A0E6-EEED-9E42-3846-25CB7A430282}"/>
          </ac:spMkLst>
        </pc:spChg>
      </pc:sldChg>
      <pc:sldChg chg="modSp add del mod">
        <pc:chgData name="David Sharp" userId="741fa2c7-24c2-46a9-9415-be726ae08097" providerId="ADAL" clId="{C8D7545B-9816-D247-98C3-2F41F97B7029}" dt="2025-04-20T20:24:10.182" v="404" actId="2696"/>
        <pc:sldMkLst>
          <pc:docMk/>
          <pc:sldMk cId="2209458757" sldId="531"/>
        </pc:sldMkLst>
      </pc:sldChg>
      <pc:sldChg chg="addSp modSp add del mod modNotes">
        <pc:chgData name="David Sharp" userId="741fa2c7-24c2-46a9-9415-be726ae08097" providerId="ADAL" clId="{C8D7545B-9816-D247-98C3-2F41F97B7029}" dt="2025-04-22T21:35:10.326" v="3494" actId="2696"/>
        <pc:sldMkLst>
          <pc:docMk/>
          <pc:sldMk cId="2409941810" sldId="531"/>
        </pc:sldMkLst>
        <pc:spChg chg="add mod">
          <ac:chgData name="David Sharp" userId="741fa2c7-24c2-46a9-9415-be726ae08097" providerId="ADAL" clId="{C8D7545B-9816-D247-98C3-2F41F97B7029}" dt="2025-04-22T21:03:31.511" v="2218"/>
          <ac:spMkLst>
            <pc:docMk/>
            <pc:sldMk cId="2409941810" sldId="531"/>
            <ac:spMk id="3" creationId="{D68C05D7-DA8F-4032-55D2-AECDB32CFABE}"/>
          </ac:spMkLst>
        </pc:spChg>
        <pc:spChg chg="mod">
          <ac:chgData name="David Sharp" userId="741fa2c7-24c2-46a9-9415-be726ae08097" providerId="ADAL" clId="{C8D7545B-9816-D247-98C3-2F41F97B7029}" dt="2025-04-22T21:03:31.511" v="2218"/>
          <ac:spMkLst>
            <pc:docMk/>
            <pc:sldMk cId="2409941810" sldId="531"/>
            <ac:spMk id="6" creationId="{59358CAB-B982-2A33-8135-AC28F56332EC}"/>
          </ac:spMkLst>
        </pc:spChg>
        <pc:spChg chg="add mod">
          <ac:chgData name="David Sharp" userId="741fa2c7-24c2-46a9-9415-be726ae08097" providerId="ADAL" clId="{C8D7545B-9816-D247-98C3-2F41F97B7029}" dt="2025-04-22T21:03:31.511" v="2218"/>
          <ac:spMkLst>
            <pc:docMk/>
            <pc:sldMk cId="2409941810" sldId="531"/>
            <ac:spMk id="7" creationId="{0E9CE357-CCE1-08C3-F027-D22976EB6314}"/>
          </ac:spMkLst>
        </pc:spChg>
        <pc:spChg chg="add mod">
          <ac:chgData name="David Sharp" userId="741fa2c7-24c2-46a9-9415-be726ae08097" providerId="ADAL" clId="{C8D7545B-9816-D247-98C3-2F41F97B7029}" dt="2025-04-22T21:03:31.511" v="2218"/>
          <ac:spMkLst>
            <pc:docMk/>
            <pc:sldMk cId="2409941810" sldId="531"/>
            <ac:spMk id="8" creationId="{DF46A782-D0AC-4934-461B-C9362149C991}"/>
          </ac:spMkLst>
        </pc:spChg>
        <pc:graphicFrameChg chg="mod">
          <ac:chgData name="David Sharp" userId="741fa2c7-24c2-46a9-9415-be726ae08097" providerId="ADAL" clId="{C8D7545B-9816-D247-98C3-2F41F97B7029}" dt="2025-04-22T21:03:31.511" v="2218"/>
          <ac:graphicFrameMkLst>
            <pc:docMk/>
            <pc:sldMk cId="2409941810" sldId="531"/>
            <ac:graphicFrameMk id="5" creationId="{0380770B-3E8F-2A84-A589-1B7ECBEEB91D}"/>
          </ac:graphicFrameMkLst>
        </pc:graphicFrameChg>
      </pc:sldChg>
      <pc:sldChg chg="addSp modSp add mod">
        <pc:chgData name="David Sharp" userId="741fa2c7-24c2-46a9-9415-be726ae08097" providerId="ADAL" clId="{C8D7545B-9816-D247-98C3-2F41F97B7029}" dt="2025-04-22T21:17:50.399" v="3308" actId="14100"/>
        <pc:sldMkLst>
          <pc:docMk/>
          <pc:sldMk cId="2281693025" sldId="532"/>
        </pc:sldMkLst>
        <pc:spChg chg="mod">
          <ac:chgData name="David Sharp" userId="741fa2c7-24c2-46a9-9415-be726ae08097" providerId="ADAL" clId="{C8D7545B-9816-D247-98C3-2F41F97B7029}" dt="2025-04-22T21:17:29.619" v="3305" actId="20577"/>
          <ac:spMkLst>
            <pc:docMk/>
            <pc:sldMk cId="2281693025" sldId="532"/>
            <ac:spMk id="7" creationId="{20AADC94-DDD2-704B-292A-A652382BF575}"/>
          </ac:spMkLst>
        </pc:spChg>
        <pc:spChg chg="mod">
          <ac:chgData name="David Sharp" userId="741fa2c7-24c2-46a9-9415-be726ae08097" providerId="ADAL" clId="{C8D7545B-9816-D247-98C3-2F41F97B7029}" dt="2025-04-22T21:17:47.213" v="3306" actId="14100"/>
          <ac:spMkLst>
            <pc:docMk/>
            <pc:sldMk cId="2281693025" sldId="532"/>
            <ac:spMk id="12" creationId="{55C45EAC-9BC2-14F9-4ADF-90808E67DBBB}"/>
          </ac:spMkLst>
        </pc:spChg>
        <pc:picChg chg="add mod">
          <ac:chgData name="David Sharp" userId="741fa2c7-24c2-46a9-9415-be726ae08097" providerId="ADAL" clId="{C8D7545B-9816-D247-98C3-2F41F97B7029}" dt="2025-04-22T21:17:50.399" v="3308" actId="14100"/>
          <ac:picMkLst>
            <pc:docMk/>
            <pc:sldMk cId="2281693025" sldId="532"/>
            <ac:picMk id="2" creationId="{5E385374-8A8C-6E1C-EE9E-90928FAD25C9}"/>
          </ac:picMkLst>
        </pc:picChg>
      </pc:sldChg>
      <pc:sldChg chg="modSp add mod">
        <pc:chgData name="David Sharp" userId="741fa2c7-24c2-46a9-9415-be726ae08097" providerId="ADAL" clId="{C8D7545B-9816-D247-98C3-2F41F97B7029}" dt="2025-04-23T13:00:56.073" v="5134" actId="20577"/>
        <pc:sldMkLst>
          <pc:docMk/>
          <pc:sldMk cId="4257743068" sldId="533"/>
        </pc:sldMkLst>
        <pc:spChg chg="mod">
          <ac:chgData name="David Sharp" userId="741fa2c7-24c2-46a9-9415-be726ae08097" providerId="ADAL" clId="{C8D7545B-9816-D247-98C3-2F41F97B7029}" dt="2025-04-23T13:00:56.073" v="5134" actId="20577"/>
          <ac:spMkLst>
            <pc:docMk/>
            <pc:sldMk cId="4257743068" sldId="533"/>
            <ac:spMk id="12" creationId="{596FEAEC-66FC-352F-CB6A-F794DE82E371}"/>
          </ac:spMkLst>
        </pc:spChg>
      </pc:sldChg>
      <pc:sldChg chg="delSp modSp add mod">
        <pc:chgData name="David Sharp" userId="741fa2c7-24c2-46a9-9415-be726ae08097" providerId="ADAL" clId="{C8D7545B-9816-D247-98C3-2F41F97B7029}" dt="2025-04-22T21:44:44.122" v="3786" actId="20577"/>
        <pc:sldMkLst>
          <pc:docMk/>
          <pc:sldMk cId="4033770892" sldId="534"/>
        </pc:sldMkLst>
        <pc:spChg chg="mod">
          <ac:chgData name="David Sharp" userId="741fa2c7-24c2-46a9-9415-be726ae08097" providerId="ADAL" clId="{C8D7545B-9816-D247-98C3-2F41F97B7029}" dt="2025-04-22T21:44:44.122" v="3786" actId="20577"/>
          <ac:spMkLst>
            <pc:docMk/>
            <pc:sldMk cId="4033770892" sldId="534"/>
            <ac:spMk id="12" creationId="{F50DD95E-559C-4F77-4772-BC14F49AFA43}"/>
          </ac:spMkLst>
        </pc:spChg>
        <pc:picChg chg="del">
          <ac:chgData name="David Sharp" userId="741fa2c7-24c2-46a9-9415-be726ae08097" providerId="ADAL" clId="{C8D7545B-9816-D247-98C3-2F41F97B7029}" dt="2025-04-22T21:32:30.392" v="3439" actId="478"/>
          <ac:picMkLst>
            <pc:docMk/>
            <pc:sldMk cId="4033770892" sldId="534"/>
            <ac:picMk id="2" creationId="{EBAFBB63-D2DB-7E0B-94A4-B22EC5C95F2E}"/>
          </ac:picMkLst>
        </pc:picChg>
      </pc:sldChg>
      <pc:sldChg chg="addSp modSp add mod">
        <pc:chgData name="David Sharp" userId="741fa2c7-24c2-46a9-9415-be726ae08097" providerId="ADAL" clId="{C8D7545B-9816-D247-98C3-2F41F97B7029}" dt="2025-04-22T21:34:25.231" v="3488" actId="1076"/>
        <pc:sldMkLst>
          <pc:docMk/>
          <pc:sldMk cId="442873024" sldId="535"/>
        </pc:sldMkLst>
        <pc:spChg chg="mod">
          <ac:chgData name="David Sharp" userId="741fa2c7-24c2-46a9-9415-be726ae08097" providerId="ADAL" clId="{C8D7545B-9816-D247-98C3-2F41F97B7029}" dt="2025-04-22T21:34:07.262" v="3483" actId="20577"/>
          <ac:spMkLst>
            <pc:docMk/>
            <pc:sldMk cId="442873024" sldId="535"/>
            <ac:spMk id="12" creationId="{7DEDEBF8-1FCE-637B-970D-8FC521849951}"/>
          </ac:spMkLst>
        </pc:spChg>
        <pc:graphicFrameChg chg="add mod">
          <ac:chgData name="David Sharp" userId="741fa2c7-24c2-46a9-9415-be726ae08097" providerId="ADAL" clId="{C8D7545B-9816-D247-98C3-2F41F97B7029}" dt="2025-04-22T21:34:25.231" v="3488" actId="1076"/>
          <ac:graphicFrameMkLst>
            <pc:docMk/>
            <pc:sldMk cId="442873024" sldId="535"/>
            <ac:graphicFrameMk id="2" creationId="{EB4F2F21-FAB0-FB1E-59FD-B4FF23A3CEFD}"/>
          </ac:graphicFrameMkLst>
        </pc:graphicFrameChg>
      </pc:sldChg>
      <pc:sldChg chg="addSp delSp modSp add mod">
        <pc:chgData name="David Sharp" userId="741fa2c7-24c2-46a9-9415-be726ae08097" providerId="ADAL" clId="{C8D7545B-9816-D247-98C3-2F41F97B7029}" dt="2025-04-23T11:22:47.760" v="3880" actId="20577"/>
        <pc:sldMkLst>
          <pc:docMk/>
          <pc:sldMk cId="4037210076" sldId="536"/>
        </pc:sldMkLst>
        <pc:spChg chg="mod">
          <ac:chgData name="David Sharp" userId="741fa2c7-24c2-46a9-9415-be726ae08097" providerId="ADAL" clId="{C8D7545B-9816-D247-98C3-2F41F97B7029}" dt="2025-04-23T11:22:47.760" v="3880" actId="20577"/>
          <ac:spMkLst>
            <pc:docMk/>
            <pc:sldMk cId="4037210076" sldId="536"/>
            <ac:spMk id="12" creationId="{EB62FF3B-AE0B-2E3B-0BAB-9729F26CE930}"/>
          </ac:spMkLst>
        </pc:spChg>
        <pc:graphicFrameChg chg="del">
          <ac:chgData name="David Sharp" userId="741fa2c7-24c2-46a9-9415-be726ae08097" providerId="ADAL" clId="{C8D7545B-9816-D247-98C3-2F41F97B7029}" dt="2025-04-22T21:34:17.092" v="3485" actId="478"/>
          <ac:graphicFrameMkLst>
            <pc:docMk/>
            <pc:sldMk cId="4037210076" sldId="536"/>
            <ac:graphicFrameMk id="2" creationId="{86BDDA68-A1D4-997C-D672-D82930C4529E}"/>
          </ac:graphicFrameMkLst>
        </pc:graphicFrameChg>
        <pc:graphicFrameChg chg="add mod">
          <ac:chgData name="David Sharp" userId="741fa2c7-24c2-46a9-9415-be726ae08097" providerId="ADAL" clId="{C8D7545B-9816-D247-98C3-2F41F97B7029}" dt="2025-04-22T21:34:17.410" v="3486"/>
          <ac:graphicFrameMkLst>
            <pc:docMk/>
            <pc:sldMk cId="4037210076" sldId="536"/>
            <ac:graphicFrameMk id="3" creationId="{B6CEE06B-8E0B-6E89-B3AB-6B4A8F9B756F}"/>
          </ac:graphicFrameMkLst>
        </pc:graphicFrameChg>
      </pc:sldChg>
      <pc:sldChg chg="addSp delSp modSp add mod">
        <pc:chgData name="David Sharp" userId="741fa2c7-24c2-46a9-9415-be726ae08097" providerId="ADAL" clId="{C8D7545B-9816-D247-98C3-2F41F97B7029}" dt="2025-04-23T11:25:19.227" v="4319" actId="478"/>
        <pc:sldMkLst>
          <pc:docMk/>
          <pc:sldMk cId="2887038107" sldId="537"/>
        </pc:sldMkLst>
        <pc:spChg chg="add del mod">
          <ac:chgData name="David Sharp" userId="741fa2c7-24c2-46a9-9415-be726ae08097" providerId="ADAL" clId="{C8D7545B-9816-D247-98C3-2F41F97B7029}" dt="2025-04-23T11:25:19.227" v="4319" actId="478"/>
          <ac:spMkLst>
            <pc:docMk/>
            <pc:sldMk cId="2887038107" sldId="537"/>
            <ac:spMk id="2" creationId="{3DF12ED2-5D6C-993B-B2F5-6F83E824BED7}"/>
          </ac:spMkLst>
        </pc:spChg>
        <pc:spChg chg="add mod">
          <ac:chgData name="David Sharp" userId="741fa2c7-24c2-46a9-9415-be726ae08097" providerId="ADAL" clId="{C8D7545B-9816-D247-98C3-2F41F97B7029}" dt="2025-04-22T21:34:56.377" v="3493"/>
          <ac:spMkLst>
            <pc:docMk/>
            <pc:sldMk cId="2887038107" sldId="537"/>
            <ac:spMk id="5" creationId="{1A864C6B-860B-5B69-6F62-A3E26DE2984E}"/>
          </ac:spMkLst>
        </pc:spChg>
        <pc:spChg chg="add mod">
          <ac:chgData name="David Sharp" userId="741fa2c7-24c2-46a9-9415-be726ae08097" providerId="ADAL" clId="{C8D7545B-9816-D247-98C3-2F41F97B7029}" dt="2025-04-22T21:34:56.377" v="3493"/>
          <ac:spMkLst>
            <pc:docMk/>
            <pc:sldMk cId="2887038107" sldId="537"/>
            <ac:spMk id="6" creationId="{B1195D28-88E2-71F8-F46A-93C7212E8B3D}"/>
          </ac:spMkLst>
        </pc:spChg>
        <pc:spChg chg="mod">
          <ac:chgData name="David Sharp" userId="741fa2c7-24c2-46a9-9415-be726ae08097" providerId="ADAL" clId="{C8D7545B-9816-D247-98C3-2F41F97B7029}" dt="2025-04-22T21:45:34.663" v="3807" actId="20577"/>
          <ac:spMkLst>
            <pc:docMk/>
            <pc:sldMk cId="2887038107" sldId="537"/>
            <ac:spMk id="12" creationId="{C5600FEC-F215-E004-FC48-D0A2DD208072}"/>
          </ac:spMkLst>
        </pc:spChg>
      </pc:sldChg>
      <pc:sldChg chg="modSp add mod ord">
        <pc:chgData name="David Sharp" userId="741fa2c7-24c2-46a9-9415-be726ae08097" providerId="ADAL" clId="{C8D7545B-9816-D247-98C3-2F41F97B7029}" dt="2025-04-23T15:35:18.660" v="5246" actId="20577"/>
        <pc:sldMkLst>
          <pc:docMk/>
          <pc:sldMk cId="1623265254" sldId="538"/>
        </pc:sldMkLst>
        <pc:spChg chg="mod">
          <ac:chgData name="David Sharp" userId="741fa2c7-24c2-46a9-9415-be726ae08097" providerId="ADAL" clId="{C8D7545B-9816-D247-98C3-2F41F97B7029}" dt="2025-04-22T21:42:10.221" v="3762" actId="20577"/>
          <ac:spMkLst>
            <pc:docMk/>
            <pc:sldMk cId="1623265254" sldId="538"/>
            <ac:spMk id="7" creationId="{2689BA21-E421-8543-E0C0-57E6B684A08D}"/>
          </ac:spMkLst>
        </pc:spChg>
        <pc:spChg chg="mod">
          <ac:chgData name="David Sharp" userId="741fa2c7-24c2-46a9-9415-be726ae08097" providerId="ADAL" clId="{C8D7545B-9816-D247-98C3-2F41F97B7029}" dt="2025-04-23T15:35:18.660" v="5246" actId="20577"/>
          <ac:spMkLst>
            <pc:docMk/>
            <pc:sldMk cId="1623265254" sldId="538"/>
            <ac:spMk id="12" creationId="{AB7A81BB-9862-63F1-4EE5-449F6E6DA761}"/>
          </ac:spMkLst>
        </pc:spChg>
      </pc:sldChg>
      <pc:sldChg chg="modSp add mod">
        <pc:chgData name="David Sharp" userId="741fa2c7-24c2-46a9-9415-be726ae08097" providerId="ADAL" clId="{C8D7545B-9816-D247-98C3-2F41F97B7029}" dt="2025-04-23T13:47:21.251" v="5236" actId="20577"/>
        <pc:sldMkLst>
          <pc:docMk/>
          <pc:sldMk cId="1926378908" sldId="539"/>
        </pc:sldMkLst>
        <pc:spChg chg="mod">
          <ac:chgData name="David Sharp" userId="741fa2c7-24c2-46a9-9415-be726ae08097" providerId="ADAL" clId="{C8D7545B-9816-D247-98C3-2F41F97B7029}" dt="2025-04-23T13:47:21.251" v="5236" actId="20577"/>
          <ac:spMkLst>
            <pc:docMk/>
            <pc:sldMk cId="1926378908" sldId="539"/>
            <ac:spMk id="12" creationId="{9A0DEFDC-D5C7-81CC-FA52-3949C35B5B41}"/>
          </ac:spMkLst>
        </pc:spChg>
      </pc:sldChg>
      <pc:sldChg chg="delSp modSp add mod">
        <pc:chgData name="David Sharp" userId="741fa2c7-24c2-46a9-9415-be726ae08097" providerId="ADAL" clId="{C8D7545B-9816-D247-98C3-2F41F97B7029}" dt="2025-04-22T21:43:28.590" v="3783" actId="478"/>
        <pc:sldMkLst>
          <pc:docMk/>
          <pc:sldMk cId="4129779206" sldId="540"/>
        </pc:sldMkLst>
        <pc:spChg chg="mod">
          <ac:chgData name="David Sharp" userId="741fa2c7-24c2-46a9-9415-be726ae08097" providerId="ADAL" clId="{C8D7545B-9816-D247-98C3-2F41F97B7029}" dt="2025-04-22T21:43:24.511" v="3782" actId="20577"/>
          <ac:spMkLst>
            <pc:docMk/>
            <pc:sldMk cId="4129779206" sldId="540"/>
            <ac:spMk id="7" creationId="{0028B7D6-A78E-4A45-B9BB-85549D69D8A4}"/>
          </ac:spMkLst>
        </pc:spChg>
        <pc:spChg chg="del">
          <ac:chgData name="David Sharp" userId="741fa2c7-24c2-46a9-9415-be726ae08097" providerId="ADAL" clId="{C8D7545B-9816-D247-98C3-2F41F97B7029}" dt="2025-04-22T21:43:28.590" v="3783" actId="478"/>
          <ac:spMkLst>
            <pc:docMk/>
            <pc:sldMk cId="4129779206" sldId="540"/>
            <ac:spMk id="12" creationId="{967C148C-47F9-7A41-BD28-39FB01DC154E}"/>
          </ac:spMkLst>
        </pc:spChg>
      </pc:sldChg>
      <pc:sldChg chg="addSp delSp modSp add mod">
        <pc:chgData name="David Sharp" userId="741fa2c7-24c2-46a9-9415-be726ae08097" providerId="ADAL" clId="{C8D7545B-9816-D247-98C3-2F41F97B7029}" dt="2025-04-23T13:17:17.704" v="5140" actId="20577"/>
        <pc:sldMkLst>
          <pc:docMk/>
          <pc:sldMk cId="842621800" sldId="541"/>
        </pc:sldMkLst>
        <pc:spChg chg="del">
          <ac:chgData name="David Sharp" userId="741fa2c7-24c2-46a9-9415-be726ae08097" providerId="ADAL" clId="{C8D7545B-9816-D247-98C3-2F41F97B7029}" dt="2025-04-23T11:21:45.546" v="3817" actId="478"/>
          <ac:spMkLst>
            <pc:docMk/>
            <pc:sldMk cId="842621800" sldId="541"/>
            <ac:spMk id="2" creationId="{66566387-4C31-9AE0-1DC0-EB7BDAF75A6C}"/>
          </ac:spMkLst>
        </pc:spChg>
        <pc:spChg chg="del">
          <ac:chgData name="David Sharp" userId="741fa2c7-24c2-46a9-9415-be726ae08097" providerId="ADAL" clId="{C8D7545B-9816-D247-98C3-2F41F97B7029}" dt="2025-04-23T11:21:37.553" v="3816" actId="478"/>
          <ac:spMkLst>
            <pc:docMk/>
            <pc:sldMk cId="842621800" sldId="541"/>
            <ac:spMk id="5" creationId="{2C3F1EBE-20DE-944D-750A-654AE6D2644C}"/>
          </ac:spMkLst>
        </pc:spChg>
        <pc:spChg chg="del">
          <ac:chgData name="David Sharp" userId="741fa2c7-24c2-46a9-9415-be726ae08097" providerId="ADAL" clId="{C8D7545B-9816-D247-98C3-2F41F97B7029}" dt="2025-04-23T11:21:35.927" v="3815" actId="478"/>
          <ac:spMkLst>
            <pc:docMk/>
            <pc:sldMk cId="842621800" sldId="541"/>
            <ac:spMk id="6" creationId="{3D1E63F9-2A46-65CF-EE01-7519DD745100}"/>
          </ac:spMkLst>
        </pc:spChg>
        <pc:spChg chg="add mod">
          <ac:chgData name="David Sharp" userId="741fa2c7-24c2-46a9-9415-be726ae08097" providerId="ADAL" clId="{C8D7545B-9816-D247-98C3-2F41F97B7029}" dt="2025-04-23T13:17:17.704" v="5140" actId="20577"/>
          <ac:spMkLst>
            <pc:docMk/>
            <pc:sldMk cId="842621800" sldId="541"/>
            <ac:spMk id="8" creationId="{5C839E5E-5EFF-A152-E0A9-E19EABE7838A}"/>
          </ac:spMkLst>
        </pc:spChg>
        <pc:graphicFrameChg chg="del">
          <ac:chgData name="David Sharp" userId="741fa2c7-24c2-46a9-9415-be726ae08097" providerId="ADAL" clId="{C8D7545B-9816-D247-98C3-2F41F97B7029}" dt="2025-04-23T11:21:34.458" v="3814" actId="478"/>
          <ac:graphicFrameMkLst>
            <pc:docMk/>
            <pc:sldMk cId="842621800" sldId="541"/>
            <ac:graphicFrameMk id="3" creationId="{2F2F8CB9-3621-FE49-72F2-72E0CCC15831}"/>
          </ac:graphicFrameMkLst>
        </pc:graphicFrameChg>
      </pc:sldChg>
      <pc:sldMasterChg chg="modSp modSldLayout">
        <pc:chgData name="David Sharp" userId="741fa2c7-24c2-46a9-9415-be726ae08097" providerId="ADAL" clId="{C8D7545B-9816-D247-98C3-2F41F97B7029}" dt="2025-04-22T21:03:31.511" v="2218"/>
        <pc:sldMasterMkLst>
          <pc:docMk/>
          <pc:sldMasterMk cId="0" sldId="2147483648"/>
        </pc:sldMasterMkLst>
        <pc:spChg chg="mod">
          <ac:chgData name="David Sharp" userId="741fa2c7-24c2-46a9-9415-be726ae08097" providerId="ADAL" clId="{C8D7545B-9816-D247-98C3-2F41F97B7029}" dt="2025-04-22T21:03:31.511" v="2218"/>
          <ac:spMkLst>
            <pc:docMk/>
            <pc:sldMasterMk cId="0" sldId="2147483648"/>
            <ac:spMk id="1026" creationId="{00000000-0000-0000-0000-000000000000}"/>
          </ac:spMkLst>
        </pc:spChg>
        <pc:spChg chg="mod">
          <ac:chgData name="David Sharp" userId="741fa2c7-24c2-46a9-9415-be726ae08097" providerId="ADAL" clId="{C8D7545B-9816-D247-98C3-2F41F97B7029}" dt="2025-04-22T21:03:31.511" v="2218"/>
          <ac:spMkLst>
            <pc:docMk/>
            <pc:sldMasterMk cId="0" sldId="2147483648"/>
            <ac:spMk id="1027" creationId="{00000000-0000-0000-0000-000000000000}"/>
          </ac:spMkLst>
        </pc:spChg>
        <pc:spChg chg="mod">
          <ac:chgData name="David Sharp" userId="741fa2c7-24c2-46a9-9415-be726ae08097" providerId="ADAL" clId="{C8D7545B-9816-D247-98C3-2F41F97B7029}" dt="2025-04-22T21:03:31.511" v="2218"/>
          <ac:spMkLst>
            <pc:docMk/>
            <pc:sldMasterMk cId="0" sldId="2147483648"/>
            <ac:spMk id="1028" creationId="{00000000-0000-0000-0000-000000000000}"/>
          </ac:spMkLst>
        </pc:spChg>
        <pc:spChg chg="mod">
          <ac:chgData name="David Sharp" userId="741fa2c7-24c2-46a9-9415-be726ae08097" providerId="ADAL" clId="{C8D7545B-9816-D247-98C3-2F41F97B7029}" dt="2025-04-22T21:03:31.511" v="2218"/>
          <ac:spMkLst>
            <pc:docMk/>
            <pc:sldMasterMk cId="0" sldId="2147483648"/>
            <ac:spMk id="1029" creationId="{00000000-0000-0000-0000-000000000000}"/>
          </ac:spMkLst>
        </pc:spChg>
        <pc:spChg chg="mod">
          <ac:chgData name="David Sharp" userId="741fa2c7-24c2-46a9-9415-be726ae08097" providerId="ADAL" clId="{C8D7545B-9816-D247-98C3-2F41F97B7029}" dt="2025-04-22T21:03:31.511" v="2218"/>
          <ac:spMkLst>
            <pc:docMk/>
            <pc:sldMasterMk cId="0" sldId="2147483648"/>
            <ac:spMk id="1030" creationId="{00000000-0000-0000-0000-000000000000}"/>
          </ac:spMkLst>
        </pc:spChg>
        <pc:sldLayoutChg chg="modSp">
          <pc:chgData name="David Sharp" userId="741fa2c7-24c2-46a9-9415-be726ae08097" providerId="ADAL" clId="{C8D7545B-9816-D247-98C3-2F41F97B7029}" dt="2025-04-22T21:03:31.511" v="2218"/>
          <pc:sldLayoutMkLst>
            <pc:docMk/>
            <pc:sldMasterMk cId="0" sldId="2147483648"/>
            <pc:sldLayoutMk cId="0" sldId="2147483674"/>
          </pc:sldLayoutMkLst>
          <pc:spChg chg="mod">
            <ac:chgData name="David Sharp" userId="741fa2c7-24c2-46a9-9415-be726ae08097" providerId="ADAL" clId="{C8D7545B-9816-D247-98C3-2F41F97B7029}" dt="2025-04-22T21:03:31.511" v="2218"/>
            <ac:spMkLst>
              <pc:docMk/>
              <pc:sldMasterMk cId="0" sldId="2147483648"/>
              <pc:sldLayoutMk cId="0" sldId="2147483674"/>
              <ac:spMk id="2"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4"/>
              <ac:spMk id="3" creationId="{00000000-0000-0000-0000-000000000000}"/>
            </ac:spMkLst>
          </pc:spChg>
        </pc:sldLayoutChg>
        <pc:sldLayoutChg chg="modSp">
          <pc:chgData name="David Sharp" userId="741fa2c7-24c2-46a9-9415-be726ae08097" providerId="ADAL" clId="{C8D7545B-9816-D247-98C3-2F41F97B7029}" dt="2025-04-22T21:03:31.511" v="2218"/>
          <pc:sldLayoutMkLst>
            <pc:docMk/>
            <pc:sldMasterMk cId="0" sldId="2147483648"/>
            <pc:sldLayoutMk cId="0" sldId="2147483675"/>
          </pc:sldLayoutMkLst>
          <pc:spChg chg="mod">
            <ac:chgData name="David Sharp" userId="741fa2c7-24c2-46a9-9415-be726ae08097" providerId="ADAL" clId="{C8D7545B-9816-D247-98C3-2F41F97B7029}" dt="2025-04-22T21:03:31.511" v="2218"/>
            <ac:spMkLst>
              <pc:docMk/>
              <pc:sldMasterMk cId="0" sldId="2147483648"/>
              <pc:sldLayoutMk cId="0" sldId="2147483675"/>
              <ac:spMk id="3"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5"/>
              <ac:spMk id="4" creationId="{00000000-0000-0000-0000-000000000000}"/>
            </ac:spMkLst>
          </pc:spChg>
        </pc:sldLayoutChg>
        <pc:sldLayoutChg chg="modSp">
          <pc:chgData name="David Sharp" userId="741fa2c7-24c2-46a9-9415-be726ae08097" providerId="ADAL" clId="{C8D7545B-9816-D247-98C3-2F41F97B7029}" dt="2025-04-22T21:03:31.511" v="2218"/>
          <pc:sldLayoutMkLst>
            <pc:docMk/>
            <pc:sldMasterMk cId="0" sldId="2147483648"/>
            <pc:sldLayoutMk cId="0" sldId="2147483676"/>
          </pc:sldLayoutMkLst>
          <pc:spChg chg="mod">
            <ac:chgData name="David Sharp" userId="741fa2c7-24c2-46a9-9415-be726ae08097" providerId="ADAL" clId="{C8D7545B-9816-D247-98C3-2F41F97B7029}" dt="2025-04-22T21:03:31.511" v="2218"/>
            <ac:spMkLst>
              <pc:docMk/>
              <pc:sldMasterMk cId="0" sldId="2147483648"/>
              <pc:sldLayoutMk cId="0" sldId="2147483676"/>
              <ac:spMk id="2"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6"/>
              <ac:spMk id="3"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6"/>
              <ac:spMk id="4"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6"/>
              <ac:spMk id="5"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6"/>
              <ac:spMk id="6" creationId="{00000000-0000-0000-0000-000000000000}"/>
            </ac:spMkLst>
          </pc:spChg>
        </pc:sldLayoutChg>
        <pc:sldLayoutChg chg="modSp">
          <pc:chgData name="David Sharp" userId="741fa2c7-24c2-46a9-9415-be726ae08097" providerId="ADAL" clId="{C8D7545B-9816-D247-98C3-2F41F97B7029}" dt="2025-04-22T21:03:31.511" v="2218"/>
          <pc:sldLayoutMkLst>
            <pc:docMk/>
            <pc:sldMasterMk cId="0" sldId="2147483648"/>
            <pc:sldLayoutMk cId="0" sldId="2147483679"/>
          </pc:sldLayoutMkLst>
          <pc:spChg chg="mod">
            <ac:chgData name="David Sharp" userId="741fa2c7-24c2-46a9-9415-be726ae08097" providerId="ADAL" clId="{C8D7545B-9816-D247-98C3-2F41F97B7029}" dt="2025-04-22T21:03:31.511" v="2218"/>
            <ac:spMkLst>
              <pc:docMk/>
              <pc:sldMasterMk cId="0" sldId="2147483648"/>
              <pc:sldLayoutMk cId="0" sldId="2147483679"/>
              <ac:spMk id="2"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9"/>
              <ac:spMk id="3"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79"/>
              <ac:spMk id="4" creationId="{00000000-0000-0000-0000-000000000000}"/>
            </ac:spMkLst>
          </pc:spChg>
        </pc:sldLayoutChg>
        <pc:sldLayoutChg chg="modSp">
          <pc:chgData name="David Sharp" userId="741fa2c7-24c2-46a9-9415-be726ae08097" providerId="ADAL" clId="{C8D7545B-9816-D247-98C3-2F41F97B7029}" dt="2025-04-22T21:03:31.511" v="2218"/>
          <pc:sldLayoutMkLst>
            <pc:docMk/>
            <pc:sldMasterMk cId="0" sldId="2147483648"/>
            <pc:sldLayoutMk cId="0" sldId="2147483680"/>
          </pc:sldLayoutMkLst>
          <pc:spChg chg="mod">
            <ac:chgData name="David Sharp" userId="741fa2c7-24c2-46a9-9415-be726ae08097" providerId="ADAL" clId="{C8D7545B-9816-D247-98C3-2F41F97B7029}" dt="2025-04-22T21:03:31.511" v="2218"/>
            <ac:spMkLst>
              <pc:docMk/>
              <pc:sldMasterMk cId="0" sldId="2147483648"/>
              <pc:sldLayoutMk cId="0" sldId="2147483680"/>
              <ac:spMk id="2"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80"/>
              <ac:spMk id="3"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80"/>
              <ac:spMk id="4" creationId="{00000000-0000-0000-0000-000000000000}"/>
            </ac:spMkLst>
          </pc:spChg>
        </pc:sldLayoutChg>
        <pc:sldLayoutChg chg="modSp">
          <pc:chgData name="David Sharp" userId="741fa2c7-24c2-46a9-9415-be726ae08097" providerId="ADAL" clId="{C8D7545B-9816-D247-98C3-2F41F97B7029}" dt="2025-04-22T21:03:31.511" v="2218"/>
          <pc:sldLayoutMkLst>
            <pc:docMk/>
            <pc:sldMasterMk cId="0" sldId="2147483648"/>
            <pc:sldLayoutMk cId="0" sldId="2147483682"/>
          </pc:sldLayoutMkLst>
          <pc:spChg chg="mod">
            <ac:chgData name="David Sharp" userId="741fa2c7-24c2-46a9-9415-be726ae08097" providerId="ADAL" clId="{C8D7545B-9816-D247-98C3-2F41F97B7029}" dt="2025-04-22T21:03:31.511" v="2218"/>
            <ac:spMkLst>
              <pc:docMk/>
              <pc:sldMasterMk cId="0" sldId="2147483648"/>
              <pc:sldLayoutMk cId="0" sldId="2147483682"/>
              <ac:spMk id="2"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82"/>
              <ac:spMk id="3" creationId="{00000000-0000-0000-0000-000000000000}"/>
            </ac:spMkLst>
          </pc:spChg>
        </pc:sldLayoutChg>
        <pc:sldLayoutChg chg="modSp">
          <pc:chgData name="David Sharp" userId="741fa2c7-24c2-46a9-9415-be726ae08097" providerId="ADAL" clId="{C8D7545B-9816-D247-98C3-2F41F97B7029}" dt="2025-04-22T21:03:31.511" v="2218"/>
          <pc:sldLayoutMkLst>
            <pc:docMk/>
            <pc:sldMasterMk cId="0" sldId="2147483648"/>
            <pc:sldLayoutMk cId="0" sldId="2147483683"/>
          </pc:sldLayoutMkLst>
          <pc:spChg chg="mod">
            <ac:chgData name="David Sharp" userId="741fa2c7-24c2-46a9-9415-be726ae08097" providerId="ADAL" clId="{C8D7545B-9816-D247-98C3-2F41F97B7029}" dt="2025-04-22T21:03:31.511" v="2218"/>
            <ac:spMkLst>
              <pc:docMk/>
              <pc:sldMasterMk cId="0" sldId="2147483648"/>
              <pc:sldLayoutMk cId="0" sldId="2147483683"/>
              <ac:spMk id="126978" creationId="{00000000-0000-0000-0000-000000000000}"/>
            </ac:spMkLst>
          </pc:spChg>
          <pc:spChg chg="mod">
            <ac:chgData name="David Sharp" userId="741fa2c7-24c2-46a9-9415-be726ae08097" providerId="ADAL" clId="{C8D7545B-9816-D247-98C3-2F41F97B7029}" dt="2025-04-22T21:03:31.511" v="2218"/>
            <ac:spMkLst>
              <pc:docMk/>
              <pc:sldMasterMk cId="0" sldId="2147483648"/>
              <pc:sldLayoutMk cId="0" sldId="2147483683"/>
              <ac:spMk id="126979" creationId="{00000000-0000-0000-0000-000000000000}"/>
            </ac:spMkLst>
          </pc:spChg>
          <pc:picChg chg="mod">
            <ac:chgData name="David Sharp" userId="741fa2c7-24c2-46a9-9415-be726ae08097" providerId="ADAL" clId="{C8D7545B-9816-D247-98C3-2F41F97B7029}" dt="2025-04-22T21:03:31.511" v="2218"/>
            <ac:picMkLst>
              <pc:docMk/>
              <pc:sldMasterMk cId="0" sldId="2147483648"/>
              <pc:sldLayoutMk cId="0" sldId="2147483683"/>
              <ac:picMk id="4" creationId="{00000000-0000-0000-0000-000000000000}"/>
            </ac:picMkLst>
          </pc:picChg>
          <pc:picChg chg="mod">
            <ac:chgData name="David Sharp" userId="741fa2c7-24c2-46a9-9415-be726ae08097" providerId="ADAL" clId="{C8D7545B-9816-D247-98C3-2F41F97B7029}" dt="2025-04-22T21:03:31.511" v="2218"/>
            <ac:picMkLst>
              <pc:docMk/>
              <pc:sldMasterMk cId="0" sldId="2147483648"/>
              <pc:sldLayoutMk cId="0" sldId="2147483683"/>
              <ac:picMk id="5" creationId="{00000000-0000-0000-0000-000000000000}"/>
            </ac:picMkLst>
          </pc:picChg>
        </pc:sldLayoutChg>
      </pc:sldMasterChg>
    </pc:docChg>
  </pc:docChgLst>
  <pc:docChgLst>
    <pc:chgData name="David Sharp" userId="741fa2c7-24c2-46a9-9415-be726ae08097" providerId="ADAL" clId="{30C69DB8-145B-DD4B-9C96-2D98742C4155}"/>
    <pc:docChg chg="modSld">
      <pc:chgData name="David Sharp" userId="741fa2c7-24c2-46a9-9415-be726ae08097" providerId="ADAL" clId="{30C69DB8-145B-DD4B-9C96-2D98742C4155}" dt="2025-01-09T12:56:14.438" v="0" actId="20577"/>
      <pc:docMkLst>
        <pc:docMk/>
      </pc:docMkLst>
      <pc:sldChg chg="modSp mod">
        <pc:chgData name="David Sharp" userId="741fa2c7-24c2-46a9-9415-be726ae08097" providerId="ADAL" clId="{30C69DB8-145B-DD4B-9C96-2D98742C4155}" dt="2025-01-09T12:56:14.438" v="0" actId="20577"/>
        <pc:sldMkLst>
          <pc:docMk/>
          <pc:sldMk cId="2351468243" sldId="5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1"/>
            <a:ext cx="2945955" cy="4956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b="0">
                <a:latin typeface="Arial" charset="0"/>
              </a:defRPr>
            </a:lvl1pPr>
          </a:lstStyle>
          <a:p>
            <a:pPr>
              <a:defRPr/>
            </a:pPr>
            <a:endParaRPr lang="en-US"/>
          </a:p>
        </p:txBody>
      </p:sp>
      <p:sp>
        <p:nvSpPr>
          <p:cNvPr id="134147" name="Rectangle 3"/>
          <p:cNvSpPr>
            <a:spLocks noGrp="1" noChangeArrowheads="1"/>
          </p:cNvSpPr>
          <p:nvPr>
            <p:ph type="dt" idx="1"/>
          </p:nvPr>
        </p:nvSpPr>
        <p:spPr bwMode="auto">
          <a:xfrm>
            <a:off x="3850245" y="1"/>
            <a:ext cx="2945955" cy="4956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b="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0063" y="4715482"/>
            <a:ext cx="5437550" cy="4466002"/>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9429323"/>
            <a:ext cx="2945955" cy="4956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b="0">
                <a:latin typeface="Arial" charset="0"/>
              </a:defRPr>
            </a:lvl1pPr>
          </a:lstStyle>
          <a:p>
            <a:pPr>
              <a:defRPr/>
            </a:pPr>
            <a:endParaRPr lang="en-US"/>
          </a:p>
        </p:txBody>
      </p:sp>
      <p:sp>
        <p:nvSpPr>
          <p:cNvPr id="134151" name="Rectangle 7"/>
          <p:cNvSpPr>
            <a:spLocks noGrp="1" noChangeArrowheads="1"/>
          </p:cNvSpPr>
          <p:nvPr>
            <p:ph type="sldNum" sz="quarter" idx="5"/>
          </p:nvPr>
        </p:nvSpPr>
        <p:spPr bwMode="auto">
          <a:xfrm>
            <a:off x="3850245" y="9429323"/>
            <a:ext cx="2945955" cy="4956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b="0">
                <a:latin typeface="Arial" charset="0"/>
              </a:defRPr>
            </a:lvl1pPr>
          </a:lstStyle>
          <a:p>
            <a:pPr>
              <a:defRPr/>
            </a:pPr>
            <a:fld id="{537A1F8A-F033-42CD-84B3-18ACB9731272}" type="slidenum">
              <a:rPr lang="en-US"/>
              <a:pPr>
                <a:defRPr/>
              </a:pPr>
              <a:t>‹#›</a:t>
            </a:fld>
            <a:endParaRPr lang="en-US"/>
          </a:p>
        </p:txBody>
      </p:sp>
    </p:spTree>
    <p:extLst>
      <p:ext uri="{BB962C8B-B14F-4D97-AF65-F5344CB8AC3E}">
        <p14:creationId xmlns:p14="http://schemas.microsoft.com/office/powerpoint/2010/main" val="815081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086851" y="6235701"/>
            <a:ext cx="2506133" cy="428625"/>
          </a:xfrm>
          <a:prstGeom prst="rect">
            <a:avLst/>
          </a:prstGeom>
          <a:noFill/>
          <a:ln w="9525" algn="ctr">
            <a:noFill/>
            <a:miter lim="800000"/>
            <a:headEnd/>
            <a:tailEnd/>
          </a:ln>
        </p:spPr>
      </p:pic>
      <p:pic>
        <p:nvPicPr>
          <p:cNvPr id="5" name="Picture 9" descr="colour logo header1"/>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807451" y="6211889"/>
            <a:ext cx="2760133" cy="485775"/>
          </a:xfrm>
          <a:prstGeom prst="rect">
            <a:avLst/>
          </a:prstGeom>
          <a:noFill/>
          <a:ln w="9525">
            <a:noFill/>
            <a:miter lim="800000"/>
            <a:headEnd/>
            <a:tailEnd/>
          </a:ln>
        </p:spPr>
      </p:pic>
      <p:sp>
        <p:nvSpPr>
          <p:cNvPr id="126978" name="Rectangle 2"/>
          <p:cNvSpPr>
            <a:spLocks noGrp="1" noChangeArrowheads="1"/>
          </p:cNvSpPr>
          <p:nvPr>
            <p:ph type="ctrTitle"/>
          </p:nvPr>
        </p:nvSpPr>
        <p:spPr>
          <a:xfrm>
            <a:off x="0" y="2130426"/>
            <a:ext cx="12192000" cy="1470025"/>
          </a:xfrm>
        </p:spPr>
        <p:txBody>
          <a:bodyPr/>
          <a:lstStyle>
            <a:lvl1pPr>
              <a:defRPr/>
            </a:lvl1pPr>
          </a:lstStyle>
          <a:p>
            <a:r>
              <a:rPr lang="en-US"/>
              <a:t>Click to edit Master title style</a:t>
            </a:r>
          </a:p>
        </p:txBody>
      </p:sp>
      <p:sp>
        <p:nvSpPr>
          <p:cNvPr id="126979"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EC7FA-F220-4B4D-B9A4-BBC2F5CFC40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0"/>
            <a:ext cx="3048000" cy="61261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0"/>
            <a:ext cx="8940800" cy="6126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5D619C-E9FB-4D51-AEC7-38778D3471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624DFA-A676-4F29-875D-971374D0B0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149DD2-45A5-4B39-917E-01332CFA132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E9E86E-BFA7-4307-9CFE-0FFED1CD76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1BE8AD-86B5-4AFB-9F77-DE18239526A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ABB0D96-DEF0-4554-AC76-8DEB94E28F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4995CBB-FB0A-4EB5-9511-C481F5E545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B85C16-A9E3-43A7-B436-2B34D4EF94C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AABD8E-A976-4256-A795-EF0986F744A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12192000" cy="1143000"/>
          </a:xfrm>
          <a:prstGeom prst="rect">
            <a:avLst/>
          </a:prstGeom>
          <a:solidFill>
            <a:srgbClr val="003366"/>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9347200" y="6559550"/>
            <a:ext cx="2844800" cy="298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lvl1pPr>
          </a:lstStyle>
          <a:p>
            <a:pPr>
              <a:defRPr/>
            </a:pPr>
            <a:fld id="{CA51E167-A4CE-4B38-BFC4-A9BF875CDA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Calibri" pitchFamily="34" charset="0"/>
          <a:cs typeface="Arial" charset="0"/>
        </a:defRPr>
      </a:lvl2pPr>
      <a:lvl3pPr algn="ctr" rtl="0" eaLnBrk="0" fontAlgn="base" hangingPunct="0">
        <a:spcBef>
          <a:spcPct val="0"/>
        </a:spcBef>
        <a:spcAft>
          <a:spcPct val="0"/>
        </a:spcAft>
        <a:defRPr sz="3200" b="1">
          <a:solidFill>
            <a:schemeClr val="bg1"/>
          </a:solidFill>
          <a:latin typeface="Calibri" pitchFamily="34" charset="0"/>
          <a:cs typeface="Arial" charset="0"/>
        </a:defRPr>
      </a:lvl3pPr>
      <a:lvl4pPr algn="ctr" rtl="0" eaLnBrk="0" fontAlgn="base" hangingPunct="0">
        <a:spcBef>
          <a:spcPct val="0"/>
        </a:spcBef>
        <a:spcAft>
          <a:spcPct val="0"/>
        </a:spcAft>
        <a:defRPr sz="3200" b="1">
          <a:solidFill>
            <a:schemeClr val="bg1"/>
          </a:solidFill>
          <a:latin typeface="Calibri" pitchFamily="34" charset="0"/>
          <a:cs typeface="Arial" charset="0"/>
        </a:defRPr>
      </a:lvl4pPr>
      <a:lvl5pPr algn="ctr" rtl="0" eaLnBrk="0" fontAlgn="base" hangingPunct="0">
        <a:spcBef>
          <a:spcPct val="0"/>
        </a:spcBef>
        <a:spcAft>
          <a:spcPct val="0"/>
        </a:spcAft>
        <a:defRPr sz="3200" b="1">
          <a:solidFill>
            <a:schemeClr val="bg1"/>
          </a:solidFill>
          <a:latin typeface="Calibri" pitchFamily="34" charset="0"/>
          <a:cs typeface="Arial" charset="0"/>
        </a:defRPr>
      </a:lvl5pPr>
      <a:lvl6pPr marL="457200" algn="ctr" rtl="0" fontAlgn="base">
        <a:spcBef>
          <a:spcPct val="0"/>
        </a:spcBef>
        <a:spcAft>
          <a:spcPct val="0"/>
        </a:spcAft>
        <a:defRPr sz="3200" b="1">
          <a:solidFill>
            <a:schemeClr val="bg1"/>
          </a:solidFill>
          <a:latin typeface="Calibri" pitchFamily="34" charset="0"/>
          <a:cs typeface="Arial" charset="0"/>
        </a:defRPr>
      </a:lvl6pPr>
      <a:lvl7pPr marL="914400" algn="ctr" rtl="0" fontAlgn="base">
        <a:spcBef>
          <a:spcPct val="0"/>
        </a:spcBef>
        <a:spcAft>
          <a:spcPct val="0"/>
        </a:spcAft>
        <a:defRPr sz="3200" b="1">
          <a:solidFill>
            <a:schemeClr val="bg1"/>
          </a:solidFill>
          <a:latin typeface="Calibri" pitchFamily="34" charset="0"/>
          <a:cs typeface="Arial" charset="0"/>
        </a:defRPr>
      </a:lvl7pPr>
      <a:lvl8pPr marL="1371600" algn="ctr" rtl="0" fontAlgn="base">
        <a:spcBef>
          <a:spcPct val="0"/>
        </a:spcBef>
        <a:spcAft>
          <a:spcPct val="0"/>
        </a:spcAft>
        <a:defRPr sz="3200" b="1">
          <a:solidFill>
            <a:schemeClr val="bg1"/>
          </a:solidFill>
          <a:latin typeface="Calibri" pitchFamily="34" charset="0"/>
          <a:cs typeface="Arial" charset="0"/>
        </a:defRPr>
      </a:lvl8pPr>
      <a:lvl9pPr marL="1828800" algn="ctr" rtl="0" fontAlgn="base">
        <a:spcBef>
          <a:spcPct val="0"/>
        </a:spcBef>
        <a:spcAft>
          <a:spcPct val="0"/>
        </a:spcAft>
        <a:defRPr sz="3200" b="1">
          <a:solidFill>
            <a:schemeClr val="bg1"/>
          </a:solidFill>
          <a:latin typeface="Calibri" pitchFamily="34" charset="0"/>
          <a:cs typeface="Arial" charset="0"/>
        </a:defRPr>
      </a:lvl9pPr>
    </p:titleStyle>
    <p:bodyStyle>
      <a:lvl1pPr marL="342900" indent="-342900" algn="l" rtl="0" eaLnBrk="0" fontAlgn="base" hangingPunct="0">
        <a:spcBef>
          <a:spcPct val="20000"/>
        </a:spcBef>
        <a:spcAft>
          <a:spcPct val="0"/>
        </a:spcAft>
        <a:buChar char="•"/>
        <a:defRPr sz="20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400">
          <a:solidFill>
            <a:schemeClr val="tx1"/>
          </a:solidFill>
          <a:latin typeface="+mn-lt"/>
          <a:cs typeface="+mn-cs"/>
        </a:defRPr>
      </a:lvl4pPr>
      <a:lvl5pPr marL="2057400" indent="-228600" algn="l" rtl="0" eaLnBrk="0" fontAlgn="base" hangingPunct="0">
        <a:spcBef>
          <a:spcPct val="20000"/>
        </a:spcBef>
        <a:spcAft>
          <a:spcPct val="0"/>
        </a:spcAft>
        <a:buChar char="»"/>
        <a:defRPr sz="1400">
          <a:solidFill>
            <a:schemeClr val="tx1"/>
          </a:solidFill>
          <a:latin typeface="+mn-lt"/>
          <a:cs typeface="+mn-cs"/>
        </a:defRPr>
      </a:lvl5pPr>
      <a:lvl6pPr marL="2514600" indent="-228600" algn="l" rtl="0" fontAlgn="base">
        <a:spcBef>
          <a:spcPct val="20000"/>
        </a:spcBef>
        <a:spcAft>
          <a:spcPct val="0"/>
        </a:spcAft>
        <a:buChar char="»"/>
        <a:defRPr sz="1400">
          <a:solidFill>
            <a:schemeClr val="tx1"/>
          </a:solidFill>
          <a:latin typeface="+mn-lt"/>
          <a:cs typeface="+mn-cs"/>
        </a:defRPr>
      </a:lvl6pPr>
      <a:lvl7pPr marL="2971800" indent="-228600" algn="l" rtl="0" fontAlgn="base">
        <a:spcBef>
          <a:spcPct val="20000"/>
        </a:spcBef>
        <a:spcAft>
          <a:spcPct val="0"/>
        </a:spcAft>
        <a:buChar char="»"/>
        <a:defRPr sz="1400">
          <a:solidFill>
            <a:schemeClr val="tx1"/>
          </a:solidFill>
          <a:latin typeface="+mn-lt"/>
          <a:cs typeface="+mn-cs"/>
        </a:defRPr>
      </a:lvl7pPr>
      <a:lvl8pPr marL="3429000" indent="-228600" algn="l" rtl="0" fontAlgn="base">
        <a:spcBef>
          <a:spcPct val="20000"/>
        </a:spcBef>
        <a:spcAft>
          <a:spcPct val="0"/>
        </a:spcAft>
        <a:buChar char="»"/>
        <a:defRPr sz="1400">
          <a:solidFill>
            <a:schemeClr val="tx1"/>
          </a:solidFill>
          <a:latin typeface="+mn-lt"/>
          <a:cs typeface="+mn-cs"/>
        </a:defRPr>
      </a:lvl8pPr>
      <a:lvl9pPr marL="3886200" indent="-228600" algn="l" rtl="0" fontAlgn="base">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ndico.cern.ch/event/1439855/contributions/646157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kri.org/who-we-are/stfc/how-we-are-governed/advisory-boards/call-for-applicat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ukri.org/wp-content/uploads/2012/10/STFC-041224-NPAP-STFC-Roadmap-2024.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6B9E34-E3CF-2561-6958-918B9DD48552}"/>
              </a:ext>
            </a:extLst>
          </p:cNvPr>
          <p:cNvSpPr txBox="1"/>
          <p:nvPr/>
        </p:nvSpPr>
        <p:spPr>
          <a:xfrm>
            <a:off x="410346" y="2358856"/>
            <a:ext cx="11519383" cy="1569660"/>
          </a:xfrm>
          <a:prstGeom prst="rect">
            <a:avLst/>
          </a:prstGeom>
          <a:noFill/>
        </p:spPr>
        <p:txBody>
          <a:bodyPr wrap="square" rtlCol="0" anchor="t">
            <a:spAutoFit/>
          </a:bodyPr>
          <a:lstStyle/>
          <a:p>
            <a:r>
              <a:rPr lang="en-US" sz="4800" b="1" spc="-150" dirty="0">
                <a:solidFill>
                  <a:srgbClr val="002060"/>
                </a:solidFill>
                <a:latin typeface="Arial" panose="020B0604020202020204" pitchFamily="34" charset="0"/>
                <a:cs typeface="Arial" panose="020B0604020202020204" pitchFamily="34" charset="0"/>
              </a:rPr>
              <a:t>Nuclear Physics Advisory Panel (NPAP) Update </a:t>
            </a:r>
          </a:p>
        </p:txBody>
      </p:sp>
      <p:pic>
        <p:nvPicPr>
          <p:cNvPr id="4" name="Picture 3">
            <a:extLst>
              <a:ext uri="{FF2B5EF4-FFF2-40B4-BE49-F238E27FC236}">
                <a16:creationId xmlns:a16="http://schemas.microsoft.com/office/drawing/2014/main" id="{4AE488C7-36E1-26A9-0890-83EE95826020}"/>
              </a:ext>
            </a:extLst>
          </p:cNvPr>
          <p:cNvPicPr>
            <a:picLocks noChangeAspect="1"/>
          </p:cNvPicPr>
          <p:nvPr/>
        </p:nvPicPr>
        <p:blipFill>
          <a:blip r:embed="rId2"/>
          <a:stretch>
            <a:fillRect/>
          </a:stretch>
        </p:blipFill>
        <p:spPr>
          <a:xfrm>
            <a:off x="0" y="0"/>
            <a:ext cx="3770785" cy="963960"/>
          </a:xfrm>
          <a:prstGeom prst="rect">
            <a:avLst/>
          </a:prstGeom>
        </p:spPr>
      </p:pic>
      <p:sp>
        <p:nvSpPr>
          <p:cNvPr id="6" name="TextBox 5">
            <a:extLst>
              <a:ext uri="{FF2B5EF4-FFF2-40B4-BE49-F238E27FC236}">
                <a16:creationId xmlns:a16="http://schemas.microsoft.com/office/drawing/2014/main" id="{A730C1BF-7143-19E2-E2A0-74288160B93B}"/>
              </a:ext>
            </a:extLst>
          </p:cNvPr>
          <p:cNvSpPr txBox="1"/>
          <p:nvPr/>
        </p:nvSpPr>
        <p:spPr>
          <a:xfrm>
            <a:off x="410347" y="4432657"/>
            <a:ext cx="8053295" cy="1384995"/>
          </a:xfrm>
          <a:prstGeom prst="rect">
            <a:avLst/>
          </a:prstGeom>
          <a:noFill/>
        </p:spPr>
        <p:txBody>
          <a:bodyPr wrap="none" rtlCol="0">
            <a:spAutoFit/>
          </a:bodyPr>
          <a:lstStyle/>
          <a:p>
            <a:r>
              <a:rPr lang="en-GB" sz="2800" dirty="0">
                <a:latin typeface="Arial" panose="020B0604020202020204" pitchFamily="34" charset="0"/>
                <a:cs typeface="Arial" panose="020B0604020202020204" pitchFamily="34" charset="0"/>
              </a:rPr>
              <a:t>David Sharp</a:t>
            </a:r>
          </a:p>
          <a:p>
            <a:r>
              <a:rPr lang="en-GB" sz="2800" dirty="0">
                <a:latin typeface="Arial" panose="020B0604020202020204" pitchFamily="34" charset="0"/>
                <a:cs typeface="Arial" panose="020B0604020202020204" pitchFamily="34" charset="0"/>
              </a:rPr>
              <a:t>Chair, Nuclear Physics Advisory Panel (NPAP)</a:t>
            </a:r>
          </a:p>
          <a:p>
            <a:r>
              <a:rPr lang="en-GB" sz="2800" dirty="0">
                <a:latin typeface="Arial" panose="020B0604020202020204" pitchFamily="34" charset="0"/>
                <a:cs typeface="Arial" panose="020B0604020202020204" pitchFamily="34" charset="0"/>
              </a:rPr>
              <a:t>23</a:t>
            </a:r>
            <a:r>
              <a:rPr lang="en-GB" sz="2800" baseline="30000" dirty="0">
                <a:latin typeface="Arial" panose="020B0604020202020204" pitchFamily="34" charset="0"/>
                <a:cs typeface="Arial" panose="020B0604020202020204" pitchFamily="34" charset="0"/>
              </a:rPr>
              <a:t>rd</a:t>
            </a:r>
            <a:r>
              <a:rPr lang="en-GB" sz="2800" dirty="0">
                <a:latin typeface="Arial" panose="020B0604020202020204" pitchFamily="34" charset="0"/>
                <a:cs typeface="Arial" panose="020B0604020202020204" pitchFamily="34" charset="0"/>
              </a:rPr>
              <a:t> April 2025</a:t>
            </a:r>
          </a:p>
        </p:txBody>
      </p:sp>
    </p:spTree>
    <p:extLst>
      <p:ext uri="{BB962C8B-B14F-4D97-AF65-F5344CB8AC3E}">
        <p14:creationId xmlns:p14="http://schemas.microsoft.com/office/powerpoint/2010/main" val="4105244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9FCA7-E951-2550-37FC-A5CEAC9079A8}"/>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86BDCE2-34B4-18E1-836B-A0531D7F55BC}"/>
              </a:ext>
            </a:extLst>
          </p:cNvPr>
          <p:cNvSpPr>
            <a:spLocks noGrp="1"/>
          </p:cNvSpPr>
          <p:nvPr>
            <p:ph type="sldNum" sz="quarter" idx="12"/>
          </p:nvPr>
        </p:nvSpPr>
        <p:spPr/>
        <p:txBody>
          <a:bodyPr/>
          <a:lstStyle/>
          <a:p>
            <a:pPr>
              <a:defRPr/>
            </a:pPr>
            <a:fld id="{85624DFA-A676-4F29-875D-971374D0B0FA}" type="slidenum">
              <a:rPr lang="en-US" smtClean="0"/>
              <a:pPr>
                <a:defRPr/>
              </a:pPr>
              <a:t>10</a:t>
            </a:fld>
            <a:endParaRPr lang="en-US" dirty="0"/>
          </a:p>
        </p:txBody>
      </p:sp>
      <p:sp>
        <p:nvSpPr>
          <p:cNvPr id="7" name="TextBox 6">
            <a:extLst>
              <a:ext uri="{FF2B5EF4-FFF2-40B4-BE49-F238E27FC236}">
                <a16:creationId xmlns:a16="http://schemas.microsoft.com/office/drawing/2014/main" id="{0E277CE8-C727-D8C3-2F21-E41D4A65992F}"/>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Next steps</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9A0DEFDC-D5C7-81CC-FA52-3949C35B5B41}"/>
              </a:ext>
            </a:extLst>
          </p:cNvPr>
          <p:cNvSpPr/>
          <p:nvPr/>
        </p:nvSpPr>
        <p:spPr>
          <a:xfrm>
            <a:off x="201483" y="1124093"/>
            <a:ext cx="11789033" cy="3497561"/>
          </a:xfrm>
          <a:prstGeom prst="rect">
            <a:avLst/>
          </a:prstGeom>
        </p:spPr>
        <p:txBody>
          <a:bodyPr wrap="square" lIns="91440" tIns="45720" rIns="91440" bIns="45720" anchor="t">
            <a:spAutoFit/>
          </a:bodyPr>
          <a:lstStyle/>
          <a:p>
            <a:pPr marL="0" indent="0">
              <a:lnSpc>
                <a:spcPct val="130000"/>
              </a:lnSpc>
              <a:buNone/>
            </a:pPr>
            <a:r>
              <a:rPr lang="en-GB" sz="2400" dirty="0">
                <a:solidFill>
                  <a:srgbClr val="003366"/>
                </a:solidFill>
              </a:rPr>
              <a:t>SB Roadmap</a:t>
            </a:r>
          </a:p>
          <a:p>
            <a:pPr marL="342900" indent="-342900">
              <a:buFont typeface="Arial" panose="020B0604020202020204" pitchFamily="34" charset="0"/>
              <a:buChar char="•"/>
            </a:pPr>
            <a:r>
              <a:rPr lang="en-GB" sz="2400" dirty="0">
                <a:solidFill>
                  <a:srgbClr val="0070C0"/>
                </a:solidFill>
              </a:rPr>
              <a:t>Await outcomes of SRs and SB Roadmap.</a:t>
            </a:r>
            <a:endParaRPr lang="en-GB" sz="2400" dirty="0">
              <a:solidFill>
                <a:schemeClr val="tx1">
                  <a:lumMod val="85000"/>
                  <a:lumOff val="15000"/>
                </a:schemeClr>
              </a:solidFill>
            </a:endParaRPr>
          </a:p>
          <a:p>
            <a:endParaRPr lang="en-GB" sz="2400" dirty="0">
              <a:solidFill>
                <a:srgbClr val="003366"/>
              </a:solidFill>
            </a:endParaRPr>
          </a:p>
          <a:p>
            <a:pPr>
              <a:lnSpc>
                <a:spcPts val="2400"/>
              </a:lnSpc>
              <a:spcBef>
                <a:spcPts val="0"/>
              </a:spcBef>
              <a:spcAft>
                <a:spcPts val="600"/>
              </a:spcAft>
            </a:pPr>
            <a:r>
              <a:rPr lang="en-GB" sz="2400" dirty="0">
                <a:solidFill>
                  <a:srgbClr val="003366"/>
                </a:solidFill>
              </a:rPr>
              <a:t>Ongoing community dialogue– community meeting in June (date TBC) in Manchester</a:t>
            </a:r>
          </a:p>
          <a:p>
            <a:pPr marL="342900" indent="-342900">
              <a:lnSpc>
                <a:spcPct val="130000"/>
              </a:lnSpc>
              <a:buFont typeface="Arial" panose="020B0604020202020204" pitchFamily="34" charset="0"/>
              <a:buChar char="•"/>
            </a:pPr>
            <a:r>
              <a:rPr lang="en-GB" sz="2400" dirty="0">
                <a:solidFill>
                  <a:srgbClr val="0070C0"/>
                </a:solidFill>
              </a:rPr>
              <a:t>Keep roadmap up-to-date and review new opportunities/concerns.</a:t>
            </a:r>
          </a:p>
          <a:p>
            <a:pPr marL="342900" indent="-342900">
              <a:lnSpc>
                <a:spcPct val="130000"/>
              </a:lnSpc>
              <a:buFont typeface="Arial" panose="020B0604020202020204" pitchFamily="34" charset="0"/>
              <a:buChar char="•"/>
            </a:pPr>
            <a:r>
              <a:rPr lang="en-GB" sz="2400" dirty="0">
                <a:solidFill>
                  <a:schemeClr val="tx1">
                    <a:lumMod val="85000"/>
                    <a:lumOff val="15000"/>
                  </a:schemeClr>
                </a:solidFill>
              </a:rPr>
              <a:t>Aspirational plans need continued dialogue to identify potential opportunities/solutions.</a:t>
            </a:r>
          </a:p>
          <a:p>
            <a:pPr marL="800100" lvl="1" indent="-342900">
              <a:lnSpc>
                <a:spcPct val="130000"/>
              </a:lnSpc>
              <a:buFont typeface="Arial" panose="020B0604020202020204" pitchFamily="34" charset="0"/>
              <a:buChar char="•"/>
            </a:pPr>
            <a:r>
              <a:rPr lang="en-GB" sz="2000" dirty="0">
                <a:solidFill>
                  <a:srgbClr val="003366"/>
                </a:solidFill>
              </a:rPr>
              <a:t>Centre of Excellence for Nuclear Data (AWE will attend).</a:t>
            </a:r>
          </a:p>
          <a:p>
            <a:pPr marL="342900" indent="-342900">
              <a:lnSpc>
                <a:spcPct val="130000"/>
              </a:lnSpc>
              <a:buFont typeface="Arial" panose="020B0604020202020204" pitchFamily="34" charset="0"/>
              <a:buChar char="•"/>
            </a:pPr>
            <a:r>
              <a:rPr lang="en-GB" sz="2400" dirty="0">
                <a:solidFill>
                  <a:srgbClr val="0070C0"/>
                </a:solidFill>
              </a:rPr>
              <a:t>Workshop with IPPP.</a:t>
            </a:r>
          </a:p>
        </p:txBody>
      </p:sp>
    </p:spTree>
    <p:extLst>
      <p:ext uri="{BB962C8B-B14F-4D97-AF65-F5344CB8AC3E}">
        <p14:creationId xmlns:p14="http://schemas.microsoft.com/office/powerpoint/2010/main" val="1926378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A8997-8A9E-DF29-6A59-FA152A635081}"/>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AC304EE-C5E6-7191-32B8-3FEEBE786F1A}"/>
              </a:ext>
            </a:extLst>
          </p:cNvPr>
          <p:cNvSpPr>
            <a:spLocks noGrp="1"/>
          </p:cNvSpPr>
          <p:nvPr>
            <p:ph type="sldNum" sz="quarter" idx="12"/>
          </p:nvPr>
        </p:nvSpPr>
        <p:spPr/>
        <p:txBody>
          <a:bodyPr/>
          <a:lstStyle/>
          <a:p>
            <a:pPr>
              <a:defRPr/>
            </a:pPr>
            <a:fld id="{85624DFA-A676-4F29-875D-971374D0B0FA}" type="slidenum">
              <a:rPr lang="en-US" smtClean="0"/>
              <a:pPr>
                <a:defRPr/>
              </a:pPr>
              <a:t>11</a:t>
            </a:fld>
            <a:endParaRPr lang="en-US" dirty="0"/>
          </a:p>
        </p:txBody>
      </p:sp>
      <p:sp>
        <p:nvSpPr>
          <p:cNvPr id="7" name="TextBox 6">
            <a:extLst>
              <a:ext uri="{FF2B5EF4-FFF2-40B4-BE49-F238E27FC236}">
                <a16:creationId xmlns:a16="http://schemas.microsoft.com/office/drawing/2014/main" id="{2689BA21-E421-8543-E0C0-57E6B684A08D}"/>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European Strategy for Particle Physics</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AB7A81BB-9862-63F1-4EE5-449F6E6DA761}"/>
              </a:ext>
            </a:extLst>
          </p:cNvPr>
          <p:cNvSpPr/>
          <p:nvPr/>
        </p:nvSpPr>
        <p:spPr>
          <a:xfrm>
            <a:off x="201483" y="1124093"/>
            <a:ext cx="11789033" cy="4301177"/>
          </a:xfrm>
          <a:prstGeom prst="rect">
            <a:avLst/>
          </a:prstGeom>
        </p:spPr>
        <p:txBody>
          <a:bodyPr wrap="square" lIns="91440" tIns="45720" rIns="91440" bIns="45720" anchor="t">
            <a:spAutoFit/>
          </a:bodyPr>
          <a:lstStyle/>
          <a:p>
            <a:pPr marL="0" indent="0">
              <a:lnSpc>
                <a:spcPct val="130000"/>
              </a:lnSpc>
              <a:buNone/>
            </a:pPr>
            <a:r>
              <a:rPr lang="en-GB" sz="2400" dirty="0">
                <a:solidFill>
                  <a:srgbClr val="003366"/>
                </a:solidFill>
              </a:rPr>
              <a:t>ESPP submission</a:t>
            </a:r>
          </a:p>
          <a:p>
            <a:pPr marL="571500" indent="-571500">
              <a:lnSpc>
                <a:spcPct val="130000"/>
              </a:lnSpc>
              <a:buFont typeface="Arial" panose="020B0604020202020204" pitchFamily="34" charset="0"/>
              <a:buChar char="•"/>
            </a:pPr>
            <a:r>
              <a:rPr lang="en-GB" sz="2400" dirty="0"/>
              <a:t>ESPP essentially dictates the future strategy for CERN.</a:t>
            </a:r>
          </a:p>
          <a:p>
            <a:pPr marL="571500" indent="-571500">
              <a:lnSpc>
                <a:spcPct val="130000"/>
              </a:lnSpc>
              <a:buFont typeface="Arial" panose="020B0604020202020204" pitchFamily="34" charset="0"/>
              <a:buChar char="•"/>
            </a:pPr>
            <a:r>
              <a:rPr lang="en-GB" sz="2400" dirty="0">
                <a:solidFill>
                  <a:srgbClr val="0070C0"/>
                </a:solidFill>
              </a:rPr>
              <a:t>This impacts on UK NP through ISOLDE, </a:t>
            </a:r>
            <a:r>
              <a:rPr lang="en-GB" sz="2400" dirty="0" err="1">
                <a:solidFill>
                  <a:srgbClr val="0070C0"/>
                </a:solidFill>
              </a:rPr>
              <a:t>n_ToF</a:t>
            </a:r>
            <a:r>
              <a:rPr lang="en-GB" sz="2400" dirty="0">
                <a:solidFill>
                  <a:srgbClr val="0070C0"/>
                </a:solidFill>
              </a:rPr>
              <a:t>, NA, ALICE users.</a:t>
            </a:r>
          </a:p>
          <a:p>
            <a:pPr marL="571500" indent="-571500">
              <a:lnSpc>
                <a:spcPct val="130000"/>
              </a:lnSpc>
              <a:buFont typeface="Arial" panose="020B0604020202020204" pitchFamily="34" charset="0"/>
              <a:buChar char="•"/>
            </a:pPr>
            <a:r>
              <a:rPr lang="en-GB" sz="2400" dirty="0"/>
              <a:t>Specific question regarding physics beyond colliders and nuclear physics at CERN where input has been provided. Support for nuclear physics at CERN has been clearly stated.</a:t>
            </a:r>
          </a:p>
          <a:p>
            <a:pPr marL="571500" indent="-571500">
              <a:lnSpc>
                <a:spcPct val="130000"/>
              </a:lnSpc>
              <a:buFont typeface="Arial" panose="020B0604020202020204" pitchFamily="34" charset="0"/>
              <a:buChar char="•"/>
            </a:pPr>
            <a:r>
              <a:rPr lang="en-GB" sz="2400" dirty="0">
                <a:solidFill>
                  <a:srgbClr val="0070C0"/>
                </a:solidFill>
              </a:rPr>
              <a:t>Final drafting meeting Monday 28</a:t>
            </a:r>
            <a:r>
              <a:rPr lang="en-GB" sz="2400" baseline="30000" dirty="0">
                <a:solidFill>
                  <a:srgbClr val="0070C0"/>
                </a:solidFill>
              </a:rPr>
              <a:t>th</a:t>
            </a:r>
            <a:r>
              <a:rPr lang="en-GB" sz="2400" dirty="0">
                <a:solidFill>
                  <a:srgbClr val="0070C0"/>
                </a:solidFill>
              </a:rPr>
              <a:t> April.</a:t>
            </a:r>
          </a:p>
          <a:p>
            <a:pPr marL="571500" indent="-571500">
              <a:lnSpc>
                <a:spcPct val="130000"/>
              </a:lnSpc>
              <a:buFont typeface="Arial" panose="020B0604020202020204" pitchFamily="34" charset="0"/>
              <a:buChar char="•"/>
            </a:pPr>
            <a:endParaRPr lang="en-GB" sz="2400" dirty="0">
              <a:solidFill>
                <a:srgbClr val="0070C0"/>
              </a:solidFill>
            </a:endParaRPr>
          </a:p>
          <a:p>
            <a:pPr>
              <a:lnSpc>
                <a:spcPct val="130000"/>
              </a:lnSpc>
            </a:pPr>
            <a:r>
              <a:rPr lang="en-GB" sz="2400" dirty="0">
                <a:solidFill>
                  <a:srgbClr val="0070C0"/>
                </a:solidFill>
              </a:rPr>
              <a:t> </a:t>
            </a:r>
            <a:r>
              <a:rPr lang="en-GB" sz="2400" dirty="0">
                <a:solidFill>
                  <a:srgbClr val="0070C0"/>
                </a:solidFill>
                <a:hlinkClick r:id="rId2"/>
              </a:rPr>
              <a:t>https://indico.cern.ch/event/1439855/contributions/6461578/</a:t>
            </a:r>
            <a:r>
              <a:rPr lang="en-GB" sz="2400" dirty="0">
                <a:solidFill>
                  <a:srgbClr val="0070C0"/>
                </a:solidFill>
              </a:rPr>
              <a:t> </a:t>
            </a:r>
          </a:p>
          <a:p>
            <a:pPr marL="0" indent="0">
              <a:lnSpc>
                <a:spcPct val="130000"/>
              </a:lnSpc>
              <a:buNone/>
            </a:pPr>
            <a:endParaRPr lang="en-GB" sz="2000" dirty="0">
              <a:solidFill>
                <a:srgbClr val="003366"/>
              </a:solidFill>
            </a:endParaRPr>
          </a:p>
        </p:txBody>
      </p:sp>
    </p:spTree>
    <p:extLst>
      <p:ext uri="{BB962C8B-B14F-4D97-AF65-F5344CB8AC3E}">
        <p14:creationId xmlns:p14="http://schemas.microsoft.com/office/powerpoint/2010/main" val="1623265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63F0CA-12A3-0324-C1E5-987C068F56F2}"/>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349211-78C8-683B-E6FE-0B315D8AFAA0}"/>
              </a:ext>
            </a:extLst>
          </p:cNvPr>
          <p:cNvSpPr>
            <a:spLocks noGrp="1"/>
          </p:cNvSpPr>
          <p:nvPr>
            <p:ph type="sldNum" sz="quarter" idx="12"/>
          </p:nvPr>
        </p:nvSpPr>
        <p:spPr/>
        <p:txBody>
          <a:bodyPr/>
          <a:lstStyle/>
          <a:p>
            <a:pPr>
              <a:defRPr/>
            </a:pPr>
            <a:fld id="{85624DFA-A676-4F29-875D-971374D0B0FA}" type="slidenum">
              <a:rPr lang="en-US" smtClean="0"/>
              <a:pPr>
                <a:defRPr/>
              </a:pPr>
              <a:t>12</a:t>
            </a:fld>
            <a:endParaRPr lang="en-US" dirty="0"/>
          </a:p>
        </p:txBody>
      </p:sp>
      <p:sp>
        <p:nvSpPr>
          <p:cNvPr id="7" name="TextBox 6">
            <a:extLst>
              <a:ext uri="{FF2B5EF4-FFF2-40B4-BE49-F238E27FC236}">
                <a16:creationId xmlns:a16="http://schemas.microsoft.com/office/drawing/2014/main" id="{0028B7D6-A78E-4A45-B9BB-85549D69D8A4}"/>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Thank you</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29779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5624DFA-A676-4F29-875D-971374D0B0FA}" type="slidenum">
              <a:rPr lang="en-US" smtClean="0"/>
              <a:pPr>
                <a:defRPr/>
              </a:pPr>
              <a:t>2</a:t>
            </a:fld>
            <a:endParaRPr lang="en-US" dirty="0"/>
          </a:p>
        </p:txBody>
      </p:sp>
      <p:sp>
        <p:nvSpPr>
          <p:cNvPr id="7" name="TextBox 6">
            <a:extLst>
              <a:ext uri="{FF2B5EF4-FFF2-40B4-BE49-F238E27FC236}">
                <a16:creationId xmlns:a16="http://schemas.microsoft.com/office/drawing/2014/main" id="{C0077309-DF06-71E5-DDD1-4D11086F7FF8}"/>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NPAP Membership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8FC00625-1C77-163C-D881-0DB8F5E16E2B}"/>
              </a:ext>
            </a:extLst>
          </p:cNvPr>
          <p:cNvSpPr/>
          <p:nvPr/>
        </p:nvSpPr>
        <p:spPr>
          <a:xfrm>
            <a:off x="402967" y="1207257"/>
            <a:ext cx="11512113" cy="5359865"/>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GB" altLang="en-US" sz="2400" b="1" dirty="0">
                <a:solidFill>
                  <a:schemeClr val="accent2"/>
                </a:solidFill>
                <a:latin typeface="Arial"/>
                <a:ea typeface="ヒラギノ角ゴ Pro W3"/>
                <a:cs typeface="Arial"/>
              </a:rPr>
              <a:t>David Sharp			University of Manchester</a:t>
            </a:r>
          </a:p>
          <a:p>
            <a:pPr lvl="0">
              <a:lnSpc>
                <a:spcPct val="110000"/>
              </a:lnSpc>
              <a:spcBef>
                <a:spcPct val="0"/>
              </a:spcBef>
              <a:spcAft>
                <a:spcPts val="300"/>
              </a:spcAft>
              <a:defRPr/>
            </a:pPr>
            <a:r>
              <a:rPr lang="en-GB" altLang="en-US" sz="2400" dirty="0">
                <a:solidFill>
                  <a:schemeClr val="accent2"/>
                </a:solidFill>
                <a:latin typeface="Arial"/>
                <a:cs typeface="Arial"/>
              </a:rPr>
              <a:t>Rachel Montgomery	University of Glasgow</a:t>
            </a:r>
          </a:p>
          <a:p>
            <a:pPr lvl="0">
              <a:lnSpc>
                <a:spcPct val="110000"/>
              </a:lnSpc>
              <a:spcBef>
                <a:spcPct val="0"/>
              </a:spcBef>
              <a:spcAft>
                <a:spcPts val="300"/>
              </a:spcAft>
              <a:defRPr/>
            </a:pPr>
            <a:r>
              <a:rPr lang="en-GB" altLang="en-US" sz="2400" dirty="0">
                <a:solidFill>
                  <a:schemeClr val="accent2"/>
                </a:solidFill>
                <a:latin typeface="Arial"/>
                <a:cs typeface="Arial"/>
              </a:rPr>
              <a:t>Philippos Papadakis	STFC Daresbury</a:t>
            </a:r>
          </a:p>
          <a:p>
            <a:pPr lvl="0">
              <a:lnSpc>
                <a:spcPct val="110000"/>
              </a:lnSpc>
              <a:spcBef>
                <a:spcPct val="0"/>
              </a:spcBef>
              <a:spcAft>
                <a:spcPts val="300"/>
              </a:spcAft>
              <a:defRPr/>
            </a:pPr>
            <a:r>
              <a:rPr lang="en-GB" altLang="en-US" sz="2400" dirty="0">
                <a:solidFill>
                  <a:schemeClr val="accent2"/>
                </a:solidFill>
                <a:latin typeface="Arial"/>
                <a:cs typeface="Arial"/>
              </a:rPr>
              <a:t>Paul Stevenson		University of Surrey</a:t>
            </a:r>
            <a:endParaRPr lang="en-US" altLang="en-US" sz="2400" dirty="0">
              <a:solidFill>
                <a:schemeClr val="accent2"/>
              </a:solidFill>
              <a:latin typeface="Arial"/>
              <a:cs typeface="Arial" panose="020B0604020202020204" pitchFamily="34" charset="0"/>
            </a:endParaRPr>
          </a:p>
          <a:p>
            <a:pPr lvl="0">
              <a:lnSpc>
                <a:spcPct val="110000"/>
              </a:lnSpc>
              <a:spcBef>
                <a:spcPct val="0"/>
              </a:spcBef>
              <a:spcAft>
                <a:spcPts val="300"/>
              </a:spcAft>
              <a:defRPr/>
            </a:pPr>
            <a:endParaRPr lang="en-US" altLang="en-US" sz="2400" dirty="0">
              <a:solidFill>
                <a:srgbClr val="4D4D4D"/>
              </a:solidFill>
              <a:latin typeface="Arial"/>
              <a:cs typeface="Arial" panose="020B0604020202020204" pitchFamily="34" charset="0"/>
            </a:endParaRPr>
          </a:p>
          <a:p>
            <a:pPr lvl="0">
              <a:lnSpc>
                <a:spcPct val="110000"/>
              </a:lnSpc>
              <a:spcBef>
                <a:spcPct val="0"/>
              </a:spcBef>
              <a:spcAft>
                <a:spcPts val="300"/>
              </a:spcAft>
              <a:defRPr/>
            </a:pPr>
            <a:r>
              <a:rPr lang="en-US" altLang="en-US" sz="2400" dirty="0">
                <a:solidFill>
                  <a:srgbClr val="4D4D4D"/>
                </a:solidFill>
                <a:latin typeface="Arial"/>
                <a:cs typeface="Arial" panose="020B0604020202020204" pitchFamily="34" charset="0"/>
              </a:rPr>
              <a:t>Call for applications is open</a:t>
            </a:r>
            <a:endParaRPr lang="en-US" altLang="en-US" sz="2200" dirty="0">
              <a:solidFill>
                <a:srgbClr val="4D4D4D"/>
              </a:solidFill>
              <a:latin typeface="Arial"/>
              <a:cs typeface="Arial"/>
            </a:endParaRPr>
          </a:p>
          <a:p>
            <a:pPr lvl="0">
              <a:lnSpc>
                <a:spcPct val="110000"/>
              </a:lnSpc>
              <a:spcBef>
                <a:spcPct val="0"/>
              </a:spcBef>
              <a:spcAft>
                <a:spcPts val="300"/>
              </a:spcAft>
              <a:defRPr/>
            </a:pPr>
            <a:r>
              <a:rPr lang="en-GB" sz="2000" b="0" u="sng" dirty="0">
                <a:hlinkClick r:id="rId2"/>
              </a:rPr>
              <a:t>https://www.ukri.org/who-we-are/stfc/how-we-are-governed/advisory-boards/call-for-applications/</a:t>
            </a:r>
            <a:endParaRPr lang="en-GB" sz="2000" b="0" u="sng" dirty="0"/>
          </a:p>
          <a:p>
            <a:pPr lvl="0">
              <a:lnSpc>
                <a:spcPct val="110000"/>
              </a:lnSpc>
              <a:spcBef>
                <a:spcPct val="0"/>
              </a:spcBef>
              <a:spcAft>
                <a:spcPts val="300"/>
              </a:spcAft>
              <a:defRPr/>
            </a:pPr>
            <a:endParaRPr lang="en-GB" altLang="en-US" sz="2000" b="0" u="sng" dirty="0">
              <a:solidFill>
                <a:srgbClr val="4D4D4D"/>
              </a:solidFill>
              <a:latin typeface="Arial"/>
              <a:cs typeface="Arial"/>
            </a:endParaRPr>
          </a:p>
          <a:p>
            <a:pPr marL="342900" lvl="0" indent="-342900">
              <a:lnSpc>
                <a:spcPct val="110000"/>
              </a:lnSpc>
              <a:spcBef>
                <a:spcPct val="0"/>
              </a:spcBef>
              <a:spcAft>
                <a:spcPts val="300"/>
              </a:spcAft>
              <a:buFont typeface="Arial" panose="020B0604020202020204" pitchFamily="34" charset="0"/>
              <a:buChar char="•"/>
              <a:defRPr/>
            </a:pPr>
            <a:r>
              <a:rPr lang="en-US" altLang="en-US" sz="2200" dirty="0">
                <a:solidFill>
                  <a:srgbClr val="4D4D4D"/>
                </a:solidFill>
                <a:latin typeface="Arial"/>
                <a:cs typeface="Arial"/>
              </a:rPr>
              <a:t>This will include openings for 4 new members including the Chair.</a:t>
            </a:r>
          </a:p>
          <a:p>
            <a:pPr marL="342900" lvl="0" indent="-342900">
              <a:lnSpc>
                <a:spcPct val="110000"/>
              </a:lnSpc>
              <a:spcBef>
                <a:spcPct val="0"/>
              </a:spcBef>
              <a:spcAft>
                <a:spcPts val="300"/>
              </a:spcAft>
              <a:buFont typeface="Arial" panose="020B0604020202020204" pitchFamily="34" charset="0"/>
              <a:buChar char="•"/>
              <a:defRPr/>
            </a:pPr>
            <a:r>
              <a:rPr lang="en-US" altLang="en-US" sz="2200" dirty="0">
                <a:solidFill>
                  <a:srgbClr val="4D4D4D"/>
                </a:solidFill>
                <a:latin typeface="Arial"/>
                <a:cs typeface="Arial"/>
              </a:rPr>
              <a:t>Expertise sought in areas of hadronic physics, nuclear astrophysics, nuclear structure, theory and instrumentation.</a:t>
            </a:r>
          </a:p>
          <a:p>
            <a:pPr marL="1033145" lvl="1" indent="-287655">
              <a:lnSpc>
                <a:spcPct val="110000"/>
              </a:lnSpc>
              <a:spcBef>
                <a:spcPct val="0"/>
              </a:spcBef>
              <a:spcAft>
                <a:spcPts val="600"/>
              </a:spcAft>
              <a:buFont typeface="Arial" panose="020B0604020202020204" pitchFamily="34" charset="0"/>
              <a:buChar char="•"/>
              <a:defRPr/>
            </a:pPr>
            <a:r>
              <a:rPr lang="en-US" altLang="en-US" sz="2000" dirty="0">
                <a:solidFill>
                  <a:srgbClr val="0070C0"/>
                </a:solidFill>
                <a:latin typeface="Arial"/>
                <a:cs typeface="Arial"/>
              </a:rPr>
              <a:t>If you would like to discuss the role then please get in touch </a:t>
            </a:r>
            <a:r>
              <a:rPr lang="en-US" altLang="en-US" sz="2000" dirty="0" err="1">
                <a:solidFill>
                  <a:srgbClr val="0070C0"/>
                </a:solidFill>
                <a:latin typeface="Arial"/>
                <a:cs typeface="Arial"/>
              </a:rPr>
              <a:t>david.sharp@manchester.ac.uk</a:t>
            </a:r>
            <a:endParaRPr lang="en-US" altLang="en-US" sz="2200" dirty="0">
              <a:solidFill>
                <a:srgbClr val="4D4D4D"/>
              </a:solidFill>
              <a:latin typeface="Arial"/>
              <a:cs typeface="Arial"/>
            </a:endParaRPr>
          </a:p>
        </p:txBody>
      </p:sp>
    </p:spTree>
    <p:extLst>
      <p:ext uri="{BB962C8B-B14F-4D97-AF65-F5344CB8AC3E}">
        <p14:creationId xmlns:p14="http://schemas.microsoft.com/office/powerpoint/2010/main" val="4016843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7515E-FD25-8D24-5C30-AA5033726D36}"/>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20244F2-C229-4CA0-6532-6A9AE692679E}"/>
              </a:ext>
            </a:extLst>
          </p:cNvPr>
          <p:cNvSpPr>
            <a:spLocks noGrp="1"/>
          </p:cNvSpPr>
          <p:nvPr>
            <p:ph type="sldNum" sz="quarter" idx="12"/>
          </p:nvPr>
        </p:nvSpPr>
        <p:spPr/>
        <p:txBody>
          <a:bodyPr/>
          <a:lstStyle/>
          <a:p>
            <a:pPr>
              <a:defRPr/>
            </a:pPr>
            <a:fld id="{85624DFA-A676-4F29-875D-971374D0B0FA}" type="slidenum">
              <a:rPr lang="en-US" smtClean="0"/>
              <a:pPr>
                <a:defRPr/>
              </a:pPr>
              <a:t>3</a:t>
            </a:fld>
            <a:endParaRPr lang="en-US" dirty="0"/>
          </a:p>
        </p:txBody>
      </p:sp>
      <p:sp>
        <p:nvSpPr>
          <p:cNvPr id="7" name="TextBox 6">
            <a:extLst>
              <a:ext uri="{FF2B5EF4-FFF2-40B4-BE49-F238E27FC236}">
                <a16:creationId xmlns:a16="http://schemas.microsoft.com/office/drawing/2014/main" id="{20AADC94-DDD2-704B-292A-A652382BF575}"/>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55C45EAC-9BC2-14F9-4ADF-90808E67DBBB}"/>
              </a:ext>
            </a:extLst>
          </p:cNvPr>
          <p:cNvSpPr/>
          <p:nvPr/>
        </p:nvSpPr>
        <p:spPr>
          <a:xfrm>
            <a:off x="402968" y="1207257"/>
            <a:ext cx="7114252" cy="4059253"/>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rgbClr val="0070C0"/>
                </a:solidFill>
                <a:latin typeface="Arial"/>
                <a:cs typeface="Arial" panose="020B0604020202020204" pitchFamily="34" charset="0"/>
              </a:rPr>
              <a:t>Completed roadmap is available online</a:t>
            </a:r>
          </a:p>
          <a:p>
            <a:pPr>
              <a:lnSpc>
                <a:spcPct val="110000"/>
              </a:lnSpc>
              <a:spcAft>
                <a:spcPts val="300"/>
              </a:spcAft>
              <a:defRPr/>
            </a:pPr>
            <a:r>
              <a:rPr lang="en-GB" sz="2000" b="0" dirty="0">
                <a:hlinkClick r:id="rId2"/>
              </a:rPr>
              <a:t>https://www.ukri.org/wp-content/uploads/2012/10/STFC-041224-NPAP-STFC-Roadmap-2024.pdf</a:t>
            </a:r>
            <a:endParaRPr lang="en-GB" sz="2000" b="0" dirty="0"/>
          </a:p>
          <a:p>
            <a:pPr lvl="0">
              <a:lnSpc>
                <a:spcPct val="110000"/>
              </a:lnSpc>
              <a:spcBef>
                <a:spcPct val="0"/>
              </a:spcBef>
              <a:spcAft>
                <a:spcPts val="300"/>
              </a:spcAft>
              <a:defRPr/>
            </a:pPr>
            <a:endParaRPr lang="en-US" altLang="en-US" sz="2400" dirty="0">
              <a:solidFill>
                <a:srgbClr val="0070C0"/>
              </a:solidFill>
              <a:latin typeface="Arial"/>
              <a:cs typeface="Arial" panose="020B0604020202020204" pitchFamily="34" charset="0"/>
            </a:endParaRPr>
          </a:p>
          <a:p>
            <a:pPr marL="342900" indent="-342900">
              <a:lnSpc>
                <a:spcPct val="130000"/>
              </a:lnSpc>
              <a:buFont typeface="Arial" panose="020B0604020202020204" pitchFamily="34" charset="0"/>
              <a:buChar char="•"/>
            </a:pPr>
            <a:r>
              <a:rPr lang="en-GB" sz="2400" kern="0" dirty="0"/>
              <a:t>Culmination of over 18 months work.</a:t>
            </a:r>
          </a:p>
          <a:p>
            <a:pPr marL="342900" indent="-342900">
              <a:lnSpc>
                <a:spcPct val="130000"/>
              </a:lnSpc>
              <a:buFont typeface="Arial" panose="020B0604020202020204" pitchFamily="34" charset="0"/>
              <a:buChar char="•"/>
            </a:pPr>
            <a:r>
              <a:rPr lang="en-GB" sz="2400" kern="0" dirty="0"/>
              <a:t>Resulted in high-level recommendations to STFC.</a:t>
            </a:r>
          </a:p>
          <a:p>
            <a:pPr marL="342900" indent="-342900">
              <a:lnSpc>
                <a:spcPct val="130000"/>
              </a:lnSpc>
              <a:buFont typeface="Arial" panose="020B0604020202020204" pitchFamily="34" charset="0"/>
              <a:buChar char="•"/>
            </a:pPr>
            <a:r>
              <a:rPr lang="en-GB" sz="2400" kern="0" dirty="0"/>
              <a:t>Broad overview of subject. </a:t>
            </a:r>
          </a:p>
          <a:p>
            <a:pPr marL="342900" indent="-342900">
              <a:lnSpc>
                <a:spcPct val="130000"/>
              </a:lnSpc>
              <a:buFont typeface="Arial" panose="020B0604020202020204" pitchFamily="34" charset="0"/>
              <a:buChar char="•"/>
            </a:pPr>
            <a:r>
              <a:rPr lang="en-GB" sz="2400" kern="0" dirty="0"/>
              <a:t>10-year roadmap and project prioritisation.</a:t>
            </a:r>
          </a:p>
          <a:p>
            <a:pPr marL="342900" indent="-342900">
              <a:lnSpc>
                <a:spcPct val="130000"/>
              </a:lnSpc>
              <a:buFont typeface="Arial" panose="020B0604020202020204" pitchFamily="34" charset="0"/>
              <a:buChar char="•"/>
            </a:pPr>
            <a:r>
              <a:rPr lang="en-GB" sz="2400" kern="0" dirty="0"/>
              <a:t>Submitted to SB along with SWOT analysis.</a:t>
            </a:r>
          </a:p>
        </p:txBody>
      </p:sp>
      <p:pic>
        <p:nvPicPr>
          <p:cNvPr id="2" name="Picture 1">
            <a:extLst>
              <a:ext uri="{FF2B5EF4-FFF2-40B4-BE49-F238E27FC236}">
                <a16:creationId xmlns:a16="http://schemas.microsoft.com/office/drawing/2014/main" id="{5E385374-8A8C-6E1C-EE9E-90928FAD25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9358" y="1207257"/>
            <a:ext cx="4185211" cy="5580282"/>
          </a:xfrm>
          <a:prstGeom prst="rect">
            <a:avLst/>
          </a:prstGeom>
        </p:spPr>
      </p:pic>
    </p:spTree>
    <p:extLst>
      <p:ext uri="{BB962C8B-B14F-4D97-AF65-F5344CB8AC3E}">
        <p14:creationId xmlns:p14="http://schemas.microsoft.com/office/powerpoint/2010/main" val="228169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E7701-4CE7-CC97-F000-A9F4B95DB87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F90BB6F-E481-7440-C3DD-C2FFA8D75874}"/>
              </a:ext>
            </a:extLst>
          </p:cNvPr>
          <p:cNvSpPr>
            <a:spLocks noGrp="1"/>
          </p:cNvSpPr>
          <p:nvPr>
            <p:ph type="sldNum" sz="quarter" idx="12"/>
          </p:nvPr>
        </p:nvSpPr>
        <p:spPr/>
        <p:txBody>
          <a:bodyPr/>
          <a:lstStyle/>
          <a:p>
            <a:pPr>
              <a:defRPr/>
            </a:pPr>
            <a:fld id="{85624DFA-A676-4F29-875D-971374D0B0FA}" type="slidenum">
              <a:rPr lang="en-US" smtClean="0"/>
              <a:pPr>
                <a:defRPr/>
              </a:pPr>
              <a:t>4</a:t>
            </a:fld>
            <a:endParaRPr lang="en-US" dirty="0"/>
          </a:p>
        </p:txBody>
      </p:sp>
      <p:sp>
        <p:nvSpPr>
          <p:cNvPr id="7" name="TextBox 6">
            <a:extLst>
              <a:ext uri="{FF2B5EF4-FFF2-40B4-BE49-F238E27FC236}">
                <a16:creationId xmlns:a16="http://schemas.microsoft.com/office/drawing/2014/main" id="{35ACEA1E-1BA9-DDED-2E66-421216CD915F}"/>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596FEAEC-66FC-352F-CB6A-F794DE82E371}"/>
              </a:ext>
            </a:extLst>
          </p:cNvPr>
          <p:cNvSpPr/>
          <p:nvPr/>
        </p:nvSpPr>
        <p:spPr>
          <a:xfrm>
            <a:off x="402967" y="1207257"/>
            <a:ext cx="7486391" cy="5913157"/>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High-level recommendations</a:t>
            </a:r>
          </a:p>
          <a:p>
            <a:pPr marL="342900" indent="-342900">
              <a:lnSpc>
                <a:spcPts val="2400"/>
              </a:lnSpc>
              <a:spcBef>
                <a:spcPts val="0"/>
              </a:spcBef>
              <a:spcAft>
                <a:spcPts val="600"/>
              </a:spcAft>
              <a:buFont typeface="Arial" panose="020B0604020202020204" pitchFamily="34" charset="0"/>
              <a:buChar char="•"/>
            </a:pPr>
            <a:r>
              <a:rPr lang="en-GB" sz="2400" dirty="0">
                <a:solidFill>
                  <a:schemeClr val="tx1">
                    <a:lumMod val="85000"/>
                    <a:lumOff val="15000"/>
                  </a:schemeClr>
                </a:solidFill>
              </a:rPr>
              <a:t>STFC consolidated-grant and pipeline funding for skills and technology are critical to future success.</a:t>
            </a: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rPr>
              <a:t>STFC should support international projects in nuclear and hadronic physics.</a:t>
            </a:r>
          </a:p>
          <a:p>
            <a:pPr marL="342900" indent="-342900">
              <a:lnSpc>
                <a:spcPts val="2400"/>
              </a:lnSpc>
              <a:spcBef>
                <a:spcPts val="0"/>
              </a:spcBef>
              <a:spcAft>
                <a:spcPts val="600"/>
              </a:spcAft>
              <a:buFont typeface="Arial" panose="020B0604020202020204" pitchFamily="34" charset="0"/>
              <a:buChar char="•"/>
            </a:pPr>
            <a:r>
              <a:rPr lang="en-GB" sz="2400" dirty="0">
                <a:solidFill>
                  <a:schemeClr val="tx1">
                    <a:lumMod val="85000"/>
                    <a:lumOff val="15000"/>
                  </a:schemeClr>
                </a:solidFill>
              </a:rPr>
              <a:t>Novel funding solutions should be found to support capacity building within nuclear theory to support the fundamental science and “UK PLC” needs.</a:t>
            </a: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rPr>
              <a:t>Early R&amp;D support should be enhanced to enable and to de-risk novel technology and fund theory endeavours.</a:t>
            </a:r>
          </a:p>
          <a:p>
            <a:pPr marL="342900" indent="-342900">
              <a:lnSpc>
                <a:spcPts val="2400"/>
              </a:lnSpc>
              <a:spcBef>
                <a:spcPts val="0"/>
              </a:spcBef>
              <a:spcAft>
                <a:spcPts val="600"/>
              </a:spcAft>
              <a:buFont typeface="Arial" panose="020B0604020202020204" pitchFamily="34" charset="0"/>
              <a:buChar char="•"/>
            </a:pPr>
            <a:r>
              <a:rPr lang="en-GB" sz="2400" dirty="0"/>
              <a:t>STFC should assist the community in furthering experimental and theoretical efforts in applied nuclear physics,….using expertise gained from fundamental science to maintain sovereign capability for the UK in the nuclear area.</a:t>
            </a:r>
          </a:p>
          <a:p>
            <a:pPr lvl="0">
              <a:lnSpc>
                <a:spcPct val="110000"/>
              </a:lnSpc>
              <a:spcBef>
                <a:spcPct val="0"/>
              </a:spcBef>
              <a:spcAft>
                <a:spcPts val="300"/>
              </a:spcAft>
              <a:defRPr/>
            </a:pPr>
            <a:endParaRPr lang="en-US" altLang="en-US" sz="2400" dirty="0">
              <a:solidFill>
                <a:srgbClr val="0070C0"/>
              </a:solidFill>
              <a:latin typeface="Arial"/>
              <a:cs typeface="Arial" panose="020B0604020202020204" pitchFamily="34" charset="0"/>
            </a:endParaRPr>
          </a:p>
        </p:txBody>
      </p:sp>
      <p:pic>
        <p:nvPicPr>
          <p:cNvPr id="2" name="Picture 1">
            <a:extLst>
              <a:ext uri="{FF2B5EF4-FFF2-40B4-BE49-F238E27FC236}">
                <a16:creationId xmlns:a16="http://schemas.microsoft.com/office/drawing/2014/main" id="{4609F0BA-4DC9-F0B2-5573-3AEB260BBA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9358" y="1207257"/>
            <a:ext cx="4185211" cy="5580282"/>
          </a:xfrm>
          <a:prstGeom prst="rect">
            <a:avLst/>
          </a:prstGeom>
        </p:spPr>
      </p:pic>
    </p:spTree>
    <p:extLst>
      <p:ext uri="{BB962C8B-B14F-4D97-AF65-F5344CB8AC3E}">
        <p14:creationId xmlns:p14="http://schemas.microsoft.com/office/powerpoint/2010/main" val="4257743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3A16C2-1A69-E3A1-DD45-912953D34EA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0753175-C734-CFE6-A389-24E9D32BCF0A}"/>
              </a:ext>
            </a:extLst>
          </p:cNvPr>
          <p:cNvSpPr>
            <a:spLocks noGrp="1"/>
          </p:cNvSpPr>
          <p:nvPr>
            <p:ph type="sldNum" sz="quarter" idx="12"/>
          </p:nvPr>
        </p:nvSpPr>
        <p:spPr/>
        <p:txBody>
          <a:bodyPr/>
          <a:lstStyle/>
          <a:p>
            <a:pPr>
              <a:defRPr/>
            </a:pPr>
            <a:fld id="{85624DFA-A676-4F29-875D-971374D0B0FA}" type="slidenum">
              <a:rPr lang="en-US" smtClean="0"/>
              <a:pPr>
                <a:defRPr/>
              </a:pPr>
              <a:t>5</a:t>
            </a:fld>
            <a:endParaRPr lang="en-US" dirty="0"/>
          </a:p>
        </p:txBody>
      </p:sp>
      <p:sp>
        <p:nvSpPr>
          <p:cNvPr id="7" name="TextBox 6">
            <a:extLst>
              <a:ext uri="{FF2B5EF4-FFF2-40B4-BE49-F238E27FC236}">
                <a16:creationId xmlns:a16="http://schemas.microsoft.com/office/drawing/2014/main" id="{353018D7-8CC8-415B-BAB8-319142E71CFA}"/>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F50DD95E-559C-4F77-4772-BC14F49AFA43}"/>
              </a:ext>
            </a:extLst>
          </p:cNvPr>
          <p:cNvSpPr/>
          <p:nvPr/>
        </p:nvSpPr>
        <p:spPr>
          <a:xfrm>
            <a:off x="402967" y="1207257"/>
            <a:ext cx="11611824" cy="5045997"/>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err="1">
                <a:solidFill>
                  <a:schemeClr val="accent2"/>
                </a:solidFill>
                <a:latin typeface="Arial"/>
                <a:cs typeface="Arial" panose="020B0604020202020204" pitchFamily="34" charset="0"/>
              </a:rPr>
              <a:t>Prioritisation</a:t>
            </a:r>
            <a:r>
              <a:rPr lang="en-US" altLang="en-US" sz="2400" dirty="0">
                <a:solidFill>
                  <a:schemeClr val="accent2"/>
                </a:solidFill>
                <a:latin typeface="Arial"/>
                <a:cs typeface="Arial" panose="020B0604020202020204" pitchFamily="34" charset="0"/>
              </a:rPr>
              <a:t> process</a:t>
            </a:r>
          </a:p>
          <a:p>
            <a:pPr marL="342900" indent="-342900">
              <a:lnSpc>
                <a:spcPts val="2400"/>
              </a:lnSpc>
              <a:spcBef>
                <a:spcPts val="0"/>
              </a:spcBef>
              <a:spcAft>
                <a:spcPts val="600"/>
              </a:spcAft>
              <a:buFont typeface="Arial" panose="020B0604020202020204" pitchFamily="34" charset="0"/>
              <a:buChar char="•"/>
            </a:pPr>
            <a:r>
              <a:rPr lang="en-GB" sz="2400" dirty="0"/>
              <a:t>By 1 May 2024, NPAP received </a:t>
            </a:r>
            <a:r>
              <a:rPr lang="en-GB" sz="2400" dirty="0">
                <a:solidFill>
                  <a:srgbClr val="0070C0"/>
                </a:solidFill>
              </a:rPr>
              <a:t>36 contributions </a:t>
            </a:r>
            <a:r>
              <a:rPr lang="en-GB" sz="2400" dirty="0"/>
              <a:t>to the 10-year prioritisation plan demonstrating an ambitious community vision with a very high potential for building a streamlined set of projects to become a part of the Roadmap.</a:t>
            </a: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rPr>
              <a:t>A series of community meetings were held on 8 May, 15 May, and 22 May.</a:t>
            </a:r>
          </a:p>
          <a:p>
            <a:pPr marL="342900" indent="-342900">
              <a:lnSpc>
                <a:spcPts val="2400"/>
              </a:lnSpc>
              <a:spcBef>
                <a:spcPts val="0"/>
              </a:spcBef>
              <a:spcAft>
                <a:spcPts val="600"/>
              </a:spcAft>
              <a:buFont typeface="Arial" panose="020B0604020202020204" pitchFamily="34" charset="0"/>
              <a:buChar char="•"/>
            </a:pPr>
            <a:r>
              <a:rPr lang="en-GB" sz="2400" dirty="0"/>
              <a:t>Analysis, streamlining, and prioritisation of the now </a:t>
            </a:r>
            <a:r>
              <a:rPr lang="en-GB" sz="2400" dirty="0">
                <a:solidFill>
                  <a:srgbClr val="0070C0"/>
                </a:solidFill>
              </a:rPr>
              <a:t>22 contributions </a:t>
            </a:r>
            <a:r>
              <a:rPr lang="en-GB" sz="2400" dirty="0"/>
              <a:t>were performed in three subject areas and discussed within the following Working Groups who then assigned a priority (Top/High/Medium):</a:t>
            </a:r>
          </a:p>
          <a:p>
            <a:pPr lvl="1">
              <a:lnSpc>
                <a:spcPts val="2400"/>
              </a:lnSpc>
              <a:spcBef>
                <a:spcPts val="0"/>
              </a:spcBef>
              <a:spcAft>
                <a:spcPts val="0"/>
              </a:spcAft>
              <a:buFont typeface="+mj-lt"/>
              <a:buAutoNum type="arabicParenR"/>
            </a:pPr>
            <a:r>
              <a:rPr lang="en-GB" sz="2000" dirty="0">
                <a:solidFill>
                  <a:srgbClr val="0070C0"/>
                </a:solidFill>
                <a:latin typeface="Calibri" panose="020F0502020204030204" pitchFamily="34" charset="0"/>
                <a:ea typeface="Times New Roman" panose="02020603050405020304" pitchFamily="18" charset="0"/>
                <a:cs typeface="Calibri" panose="020F0502020204030204" pitchFamily="34" charset="0"/>
              </a:rPr>
              <a:t>Nuclear structure and nuclear astrophysics (Chair: Dave Joss).</a:t>
            </a:r>
            <a:endParaRPr lang="en-GB" sz="20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lvl="1">
              <a:lnSpc>
                <a:spcPts val="2400"/>
              </a:lnSpc>
              <a:spcBef>
                <a:spcPts val="0"/>
              </a:spcBef>
              <a:spcAft>
                <a:spcPts val="0"/>
              </a:spcAft>
              <a:buFont typeface="+mj-lt"/>
              <a:buAutoNum type="arabicParenR"/>
            </a:pPr>
            <a:r>
              <a:rPr lang="en-GB" sz="2000" dirty="0">
                <a:solidFill>
                  <a:srgbClr val="0070C0"/>
                </a:solidFill>
                <a:latin typeface="Calibri" panose="020F0502020204030204" pitchFamily="34" charset="0"/>
                <a:ea typeface="Times New Roman" panose="02020603050405020304" pitchFamily="18" charset="0"/>
                <a:cs typeface="Calibri" panose="020F0502020204030204" pitchFamily="34" charset="0"/>
              </a:rPr>
              <a:t>Hadron physics (Chair: Bjoern Seitz).</a:t>
            </a:r>
          </a:p>
          <a:p>
            <a:pPr lvl="1">
              <a:lnSpc>
                <a:spcPts val="2400"/>
              </a:lnSpc>
              <a:spcBef>
                <a:spcPts val="0"/>
              </a:spcBef>
              <a:spcAft>
                <a:spcPts val="600"/>
              </a:spcAft>
              <a:buFont typeface="+mj-lt"/>
              <a:buAutoNum type="arabicParenR"/>
            </a:pPr>
            <a:r>
              <a:rPr lang="en-GB" sz="2000" dirty="0">
                <a:solidFill>
                  <a:srgbClr val="0070C0"/>
                </a:solidFill>
                <a:latin typeface="Calibri" panose="020F0502020204030204" pitchFamily="34" charset="0"/>
                <a:ea typeface="Times New Roman" panose="02020603050405020304" pitchFamily="18" charset="0"/>
                <a:cs typeface="Calibri" panose="020F0502020204030204" pitchFamily="34" charset="0"/>
              </a:rPr>
              <a:t>General interest (Chair: Carl Wheldon).</a:t>
            </a:r>
          </a:p>
          <a:p>
            <a:pPr marL="800100" lvl="1" indent="-342900">
              <a:lnSpc>
                <a:spcPts val="2400"/>
              </a:lnSpc>
              <a:spcBef>
                <a:spcPts val="0"/>
              </a:spcBef>
              <a:spcAft>
                <a:spcPts val="600"/>
              </a:spcAft>
              <a:buFont typeface="Arial" panose="020B0604020202020204" pitchFamily="34" charset="0"/>
              <a:buChar char="•"/>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GB" sz="2400" dirty="0"/>
              <a:t>WG1 made use of subset of NPGP for rankings due to large number of proposals and conflicts within WG and NPAP leads.</a:t>
            </a:r>
            <a:endParaRPr lang="en-US" altLang="en-US" sz="2400" dirty="0">
              <a:solidFill>
                <a:srgbClr val="0070C0"/>
              </a:solidFill>
              <a:latin typeface="Arial"/>
              <a:cs typeface="Arial" panose="020B0604020202020204" pitchFamily="34" charset="0"/>
            </a:endParaRPr>
          </a:p>
        </p:txBody>
      </p:sp>
    </p:spTree>
    <p:extLst>
      <p:ext uri="{BB962C8B-B14F-4D97-AF65-F5344CB8AC3E}">
        <p14:creationId xmlns:p14="http://schemas.microsoft.com/office/powerpoint/2010/main" val="4033770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512C76-8A93-5A5F-7116-CDA8CFA17E72}"/>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A9A49E8-AF7A-3454-2E16-B0C51A27F9FE}"/>
              </a:ext>
            </a:extLst>
          </p:cNvPr>
          <p:cNvSpPr>
            <a:spLocks noGrp="1"/>
          </p:cNvSpPr>
          <p:nvPr>
            <p:ph type="sldNum" sz="quarter" idx="12"/>
          </p:nvPr>
        </p:nvSpPr>
        <p:spPr/>
        <p:txBody>
          <a:bodyPr/>
          <a:lstStyle/>
          <a:p>
            <a:pPr>
              <a:defRPr/>
            </a:pPr>
            <a:fld id="{85624DFA-A676-4F29-875D-971374D0B0FA}" type="slidenum">
              <a:rPr lang="en-US" smtClean="0"/>
              <a:pPr>
                <a:defRPr/>
              </a:pPr>
              <a:t>6</a:t>
            </a:fld>
            <a:endParaRPr lang="en-US" dirty="0"/>
          </a:p>
        </p:txBody>
      </p:sp>
      <p:sp>
        <p:nvSpPr>
          <p:cNvPr id="7" name="TextBox 6">
            <a:extLst>
              <a:ext uri="{FF2B5EF4-FFF2-40B4-BE49-F238E27FC236}">
                <a16:creationId xmlns:a16="http://schemas.microsoft.com/office/drawing/2014/main" id="{393136ED-B560-F514-2058-5E1E42918305}"/>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7DEDEBF8-1FCE-637B-970D-8FC521849951}"/>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10-year plan </a:t>
            </a:r>
            <a:r>
              <a:rPr lang="en-US" altLang="en-US" sz="2400" dirty="0" err="1">
                <a:solidFill>
                  <a:schemeClr val="accent2"/>
                </a:solidFill>
                <a:latin typeface="Arial"/>
                <a:cs typeface="Arial" panose="020B0604020202020204" pitchFamily="34" charset="0"/>
              </a:rPr>
              <a:t>prioritisation</a:t>
            </a:r>
            <a:endParaRPr lang="en-US" altLang="en-US" sz="2400" dirty="0">
              <a:solidFill>
                <a:schemeClr val="accent2"/>
              </a:solidFill>
              <a:latin typeface="Arial"/>
              <a:cs typeface="Arial" panose="020B0604020202020204" pitchFamily="34" charset="0"/>
            </a:endParaRPr>
          </a:p>
        </p:txBody>
      </p:sp>
      <p:graphicFrame>
        <p:nvGraphicFramePr>
          <p:cNvPr id="2" name="Object 1">
            <a:extLst>
              <a:ext uri="{FF2B5EF4-FFF2-40B4-BE49-F238E27FC236}">
                <a16:creationId xmlns:a16="http://schemas.microsoft.com/office/drawing/2014/main" id="{EB4F2F21-FAB0-FB1E-59FD-B4FF23A3CEFD}"/>
              </a:ext>
            </a:extLst>
          </p:cNvPr>
          <p:cNvGraphicFramePr>
            <a:graphicFrameLocks noChangeAspect="1"/>
          </p:cNvGraphicFramePr>
          <p:nvPr>
            <p:extLst>
              <p:ext uri="{D42A27DB-BD31-4B8C-83A1-F6EECF244321}">
                <p14:modId xmlns:p14="http://schemas.microsoft.com/office/powerpoint/2010/main" val="543832955"/>
              </p:ext>
            </p:extLst>
          </p:nvPr>
        </p:nvGraphicFramePr>
        <p:xfrm>
          <a:off x="1799528" y="1622886"/>
          <a:ext cx="8592943" cy="4936664"/>
        </p:xfrm>
        <a:graphic>
          <a:graphicData uri="http://schemas.openxmlformats.org/presentationml/2006/ole">
            <mc:AlternateContent xmlns:mc="http://schemas.openxmlformats.org/markup-compatibility/2006">
              <mc:Choice xmlns:v="urn:schemas-microsoft-com:vml" Requires="v">
                <p:oleObj name="Worksheet" r:id="rId2" imgW="5976209" imgH="3434408" progId="Excel.Sheet.12">
                  <p:embed/>
                </p:oleObj>
              </mc:Choice>
              <mc:Fallback>
                <p:oleObj name="Worksheet" r:id="rId2" imgW="5976209" imgH="3434408" progId="Excel.Sheet.12">
                  <p:embed/>
                  <p:pic>
                    <p:nvPicPr>
                      <p:cNvPr id="2" name="Object 1">
                        <a:extLst>
                          <a:ext uri="{FF2B5EF4-FFF2-40B4-BE49-F238E27FC236}">
                            <a16:creationId xmlns:a16="http://schemas.microsoft.com/office/drawing/2014/main" id="{EB4F2F21-FAB0-FB1E-59FD-B4FF23A3CEFD}"/>
                          </a:ext>
                        </a:extLst>
                      </p:cNvPr>
                      <p:cNvPicPr/>
                      <p:nvPr/>
                    </p:nvPicPr>
                    <p:blipFill>
                      <a:blip r:embed="rId3"/>
                      <a:stretch>
                        <a:fillRect/>
                      </a:stretch>
                    </p:blipFill>
                    <p:spPr>
                      <a:xfrm>
                        <a:off x="1799528" y="1622886"/>
                        <a:ext cx="8592943" cy="4936664"/>
                      </a:xfrm>
                      <a:prstGeom prst="rect">
                        <a:avLst/>
                      </a:prstGeom>
                    </p:spPr>
                  </p:pic>
                </p:oleObj>
              </mc:Fallback>
            </mc:AlternateContent>
          </a:graphicData>
        </a:graphic>
      </p:graphicFrame>
    </p:spTree>
    <p:extLst>
      <p:ext uri="{BB962C8B-B14F-4D97-AF65-F5344CB8AC3E}">
        <p14:creationId xmlns:p14="http://schemas.microsoft.com/office/powerpoint/2010/main" val="442873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96003-A733-3E69-F26B-6299422894AD}"/>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00687B-0E2F-5D27-2465-219A178428DC}"/>
              </a:ext>
            </a:extLst>
          </p:cNvPr>
          <p:cNvSpPr>
            <a:spLocks noGrp="1"/>
          </p:cNvSpPr>
          <p:nvPr>
            <p:ph type="sldNum" sz="quarter" idx="12"/>
          </p:nvPr>
        </p:nvSpPr>
        <p:spPr/>
        <p:txBody>
          <a:bodyPr/>
          <a:lstStyle/>
          <a:p>
            <a:pPr>
              <a:defRPr/>
            </a:pPr>
            <a:fld id="{85624DFA-A676-4F29-875D-971374D0B0FA}" type="slidenum">
              <a:rPr lang="en-US" smtClean="0"/>
              <a:pPr>
                <a:defRPr/>
              </a:pPr>
              <a:t>7</a:t>
            </a:fld>
            <a:endParaRPr lang="en-US" dirty="0"/>
          </a:p>
        </p:txBody>
      </p:sp>
      <p:sp>
        <p:nvSpPr>
          <p:cNvPr id="7" name="TextBox 6">
            <a:extLst>
              <a:ext uri="{FF2B5EF4-FFF2-40B4-BE49-F238E27FC236}">
                <a16:creationId xmlns:a16="http://schemas.microsoft.com/office/drawing/2014/main" id="{F489F1DF-71E1-1F6A-53F2-E0FB1CA352D3}"/>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EB62FF3B-AE0B-2E3B-0BAB-9729F26CE930}"/>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10-year plan prioritization</a:t>
            </a:r>
          </a:p>
        </p:txBody>
      </p:sp>
      <p:graphicFrame>
        <p:nvGraphicFramePr>
          <p:cNvPr id="3" name="Object 2">
            <a:extLst>
              <a:ext uri="{FF2B5EF4-FFF2-40B4-BE49-F238E27FC236}">
                <a16:creationId xmlns:a16="http://schemas.microsoft.com/office/drawing/2014/main" id="{B6CEE06B-8E0B-6E89-B3AB-6B4A8F9B756F}"/>
              </a:ext>
            </a:extLst>
          </p:cNvPr>
          <p:cNvGraphicFramePr>
            <a:graphicFrameLocks noChangeAspect="1"/>
          </p:cNvGraphicFramePr>
          <p:nvPr>
            <p:extLst>
              <p:ext uri="{D42A27DB-BD31-4B8C-83A1-F6EECF244321}">
                <p14:modId xmlns:p14="http://schemas.microsoft.com/office/powerpoint/2010/main" val="1820601254"/>
              </p:ext>
            </p:extLst>
          </p:nvPr>
        </p:nvGraphicFramePr>
        <p:xfrm>
          <a:off x="1557198" y="1860039"/>
          <a:ext cx="9077604" cy="3479146"/>
        </p:xfrm>
        <a:graphic>
          <a:graphicData uri="http://schemas.openxmlformats.org/presentationml/2006/ole">
            <mc:AlternateContent xmlns:mc="http://schemas.openxmlformats.org/markup-compatibility/2006">
              <mc:Choice xmlns:v="urn:schemas-microsoft-com:vml" Requires="v">
                <p:oleObj name="Worksheet" r:id="rId2" imgW="5976209" imgH="2291420" progId="Excel.Sheet.12">
                  <p:embed/>
                </p:oleObj>
              </mc:Choice>
              <mc:Fallback>
                <p:oleObj name="Worksheet" r:id="rId2" imgW="5976209" imgH="2291420" progId="Excel.Sheet.12">
                  <p:embed/>
                  <p:pic>
                    <p:nvPicPr>
                      <p:cNvPr id="3" name="Object 2">
                        <a:extLst>
                          <a:ext uri="{FF2B5EF4-FFF2-40B4-BE49-F238E27FC236}">
                            <a16:creationId xmlns:a16="http://schemas.microsoft.com/office/drawing/2014/main" id="{B6CEE06B-8E0B-6E89-B3AB-6B4A8F9B756F}"/>
                          </a:ext>
                        </a:extLst>
                      </p:cNvPr>
                      <p:cNvPicPr/>
                      <p:nvPr/>
                    </p:nvPicPr>
                    <p:blipFill>
                      <a:blip r:embed="rId3"/>
                      <a:stretch>
                        <a:fillRect/>
                      </a:stretch>
                    </p:blipFill>
                    <p:spPr>
                      <a:xfrm>
                        <a:off x="1557198" y="1860039"/>
                        <a:ext cx="9077604" cy="3479146"/>
                      </a:xfrm>
                      <a:prstGeom prst="rect">
                        <a:avLst/>
                      </a:prstGeom>
                    </p:spPr>
                  </p:pic>
                </p:oleObj>
              </mc:Fallback>
            </mc:AlternateContent>
          </a:graphicData>
        </a:graphic>
      </p:graphicFrame>
    </p:spTree>
    <p:extLst>
      <p:ext uri="{BB962C8B-B14F-4D97-AF65-F5344CB8AC3E}">
        <p14:creationId xmlns:p14="http://schemas.microsoft.com/office/powerpoint/2010/main" val="4037210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866AA-3AE8-4738-48D9-C49E7E7B34C0}"/>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E951B2-B6EA-E479-7314-0266498AC8AC}"/>
              </a:ext>
            </a:extLst>
          </p:cNvPr>
          <p:cNvSpPr>
            <a:spLocks noGrp="1"/>
          </p:cNvSpPr>
          <p:nvPr>
            <p:ph type="sldNum" sz="quarter" idx="12"/>
          </p:nvPr>
        </p:nvSpPr>
        <p:spPr/>
        <p:txBody>
          <a:bodyPr/>
          <a:lstStyle/>
          <a:p>
            <a:pPr>
              <a:defRPr/>
            </a:pPr>
            <a:fld id="{85624DFA-A676-4F29-875D-971374D0B0FA}" type="slidenum">
              <a:rPr lang="en-US" smtClean="0"/>
              <a:pPr>
                <a:defRPr/>
              </a:pPr>
              <a:t>8</a:t>
            </a:fld>
            <a:endParaRPr lang="en-US" dirty="0"/>
          </a:p>
        </p:txBody>
      </p:sp>
      <p:sp>
        <p:nvSpPr>
          <p:cNvPr id="7" name="TextBox 6">
            <a:extLst>
              <a:ext uri="{FF2B5EF4-FFF2-40B4-BE49-F238E27FC236}">
                <a16:creationId xmlns:a16="http://schemas.microsoft.com/office/drawing/2014/main" id="{BF210BB3-37E4-CC9C-3304-49D4C66068B6}"/>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C5600FEC-F215-E004-FC48-D0A2DD208072}"/>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Arising opportunities</a:t>
            </a:r>
          </a:p>
        </p:txBody>
      </p:sp>
      <p:graphicFrame>
        <p:nvGraphicFramePr>
          <p:cNvPr id="3" name="Object 2">
            <a:extLst>
              <a:ext uri="{FF2B5EF4-FFF2-40B4-BE49-F238E27FC236}">
                <a16:creationId xmlns:a16="http://schemas.microsoft.com/office/drawing/2014/main" id="{B4C09384-B619-1FB6-9DED-5C67FDADC6EB}"/>
              </a:ext>
            </a:extLst>
          </p:cNvPr>
          <p:cNvGraphicFramePr>
            <a:graphicFrameLocks noChangeAspect="1"/>
          </p:cNvGraphicFramePr>
          <p:nvPr/>
        </p:nvGraphicFramePr>
        <p:xfrm>
          <a:off x="1557198" y="1860039"/>
          <a:ext cx="9077604" cy="3479146"/>
        </p:xfrm>
        <a:graphic>
          <a:graphicData uri="http://schemas.openxmlformats.org/presentationml/2006/ole">
            <mc:AlternateContent xmlns:mc="http://schemas.openxmlformats.org/markup-compatibility/2006">
              <mc:Choice xmlns:v="urn:schemas-microsoft-com:vml" Requires="v">
                <p:oleObj name="Worksheet" r:id="rId2" imgW="5976209" imgH="2291420" progId="Excel.Sheet.12">
                  <p:embed/>
                </p:oleObj>
              </mc:Choice>
              <mc:Fallback>
                <p:oleObj name="Worksheet" r:id="rId2" imgW="5976209" imgH="2291420" progId="Excel.Sheet.12">
                  <p:embed/>
                  <p:pic>
                    <p:nvPicPr>
                      <p:cNvPr id="3" name="Object 2">
                        <a:extLst>
                          <a:ext uri="{FF2B5EF4-FFF2-40B4-BE49-F238E27FC236}">
                            <a16:creationId xmlns:a16="http://schemas.microsoft.com/office/drawing/2014/main" id="{B4C09384-B619-1FB6-9DED-5C67FDADC6EB}"/>
                          </a:ext>
                        </a:extLst>
                      </p:cNvPr>
                      <p:cNvPicPr/>
                      <p:nvPr/>
                    </p:nvPicPr>
                    <p:blipFill>
                      <a:blip r:embed="rId3"/>
                      <a:stretch>
                        <a:fillRect/>
                      </a:stretch>
                    </p:blipFill>
                    <p:spPr>
                      <a:xfrm>
                        <a:off x="1557198" y="1860039"/>
                        <a:ext cx="9077604" cy="3479146"/>
                      </a:xfrm>
                      <a:prstGeom prst="rect">
                        <a:avLst/>
                      </a:prstGeom>
                    </p:spPr>
                  </p:pic>
                </p:oleObj>
              </mc:Fallback>
            </mc:AlternateContent>
          </a:graphicData>
        </a:graphic>
      </p:graphicFrame>
      <p:sp>
        <p:nvSpPr>
          <p:cNvPr id="5" name="Rounded Rectangle 4">
            <a:extLst>
              <a:ext uri="{FF2B5EF4-FFF2-40B4-BE49-F238E27FC236}">
                <a16:creationId xmlns:a16="http://schemas.microsoft.com/office/drawing/2014/main" id="{1A864C6B-860B-5B69-6F62-A3E26DE2984E}"/>
              </a:ext>
            </a:extLst>
          </p:cNvPr>
          <p:cNvSpPr/>
          <p:nvPr/>
        </p:nvSpPr>
        <p:spPr bwMode="auto">
          <a:xfrm>
            <a:off x="3929743" y="3581400"/>
            <a:ext cx="4103914" cy="315686"/>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endParaRPr lang="en-US"/>
          </a:p>
        </p:txBody>
      </p:sp>
      <p:sp>
        <p:nvSpPr>
          <p:cNvPr id="6" name="Rounded Rectangle 5">
            <a:extLst>
              <a:ext uri="{FF2B5EF4-FFF2-40B4-BE49-F238E27FC236}">
                <a16:creationId xmlns:a16="http://schemas.microsoft.com/office/drawing/2014/main" id="{B1195D28-88E2-71F8-F46A-93C7212E8B3D}"/>
              </a:ext>
            </a:extLst>
          </p:cNvPr>
          <p:cNvSpPr/>
          <p:nvPr/>
        </p:nvSpPr>
        <p:spPr bwMode="auto">
          <a:xfrm>
            <a:off x="3929743" y="4298439"/>
            <a:ext cx="4103914" cy="315686"/>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endParaRPr lang="en-US"/>
          </a:p>
        </p:txBody>
      </p:sp>
    </p:spTree>
    <p:extLst>
      <p:ext uri="{BB962C8B-B14F-4D97-AF65-F5344CB8AC3E}">
        <p14:creationId xmlns:p14="http://schemas.microsoft.com/office/powerpoint/2010/main" val="2887038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92F57-D2E1-4CF9-557D-1360FBAF455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9731A03-9513-65FA-1D67-552A3127A94A}"/>
              </a:ext>
            </a:extLst>
          </p:cNvPr>
          <p:cNvSpPr>
            <a:spLocks noGrp="1"/>
          </p:cNvSpPr>
          <p:nvPr>
            <p:ph type="sldNum" sz="quarter" idx="12"/>
          </p:nvPr>
        </p:nvSpPr>
        <p:spPr/>
        <p:txBody>
          <a:bodyPr/>
          <a:lstStyle/>
          <a:p>
            <a:pPr>
              <a:defRPr/>
            </a:pPr>
            <a:fld id="{85624DFA-A676-4F29-875D-971374D0B0FA}" type="slidenum">
              <a:rPr lang="en-US" smtClean="0"/>
              <a:pPr>
                <a:defRPr/>
              </a:pPr>
              <a:t>9</a:t>
            </a:fld>
            <a:endParaRPr lang="en-US" dirty="0"/>
          </a:p>
        </p:txBody>
      </p:sp>
      <p:sp>
        <p:nvSpPr>
          <p:cNvPr id="7" name="TextBox 6">
            <a:extLst>
              <a:ext uri="{FF2B5EF4-FFF2-40B4-BE49-F238E27FC236}">
                <a16:creationId xmlns:a16="http://schemas.microsoft.com/office/drawing/2014/main" id="{8A6D6881-41B1-8FCB-F241-FF2E9640D74A}"/>
              </a:ext>
            </a:extLst>
          </p:cNvPr>
          <p:cNvSpPr txBox="1"/>
          <p:nvPr/>
        </p:nvSpPr>
        <p:spPr>
          <a:xfrm>
            <a:off x="402967" y="290878"/>
            <a:ext cx="11801170" cy="769441"/>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4400" dirty="0">
                <a:solidFill>
                  <a:srgbClr val="002060"/>
                </a:solidFill>
                <a:latin typeface="Arial" panose="020B0604020202020204" pitchFamily="34" charset="0"/>
                <a:cs typeface="Arial" panose="020B0604020202020204" pitchFamily="34" charset="0"/>
              </a:rPr>
              <a:t>2024 Nuclear Physics Roadmap</a:t>
            </a:r>
            <a:endParaRPr kumimoji="0" lang="en-GB" altLang="en-US" sz="4400" b="1" i="0" u="none" strike="noStrike" kern="1200" cap="none" spc="-4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9B02F549-87AD-304A-C5DC-CF2FAA298EB6}"/>
              </a:ext>
            </a:extLst>
          </p:cNvPr>
          <p:cNvSpPr/>
          <p:nvPr/>
        </p:nvSpPr>
        <p:spPr>
          <a:xfrm>
            <a:off x="402967" y="1060319"/>
            <a:ext cx="11611824" cy="467051"/>
          </a:xfrm>
          <a:prstGeom prst="rect">
            <a:avLst/>
          </a:prstGeom>
        </p:spPr>
        <p:txBody>
          <a:bodyPr wrap="square" lIns="91440" tIns="45720" rIns="91440" bIns="45720" anchor="t">
            <a:spAutoFit/>
          </a:bodyPr>
          <a:lstStyle/>
          <a:p>
            <a:pPr lvl="0">
              <a:lnSpc>
                <a:spcPct val="110000"/>
              </a:lnSpc>
              <a:spcBef>
                <a:spcPct val="0"/>
              </a:spcBef>
              <a:spcAft>
                <a:spcPts val="300"/>
              </a:spcAft>
              <a:defRPr/>
            </a:pPr>
            <a:r>
              <a:rPr lang="en-US" altLang="en-US" sz="2400" dirty="0">
                <a:solidFill>
                  <a:schemeClr val="accent2"/>
                </a:solidFill>
                <a:latin typeface="Arial"/>
                <a:cs typeface="Arial" panose="020B0604020202020204" pitchFamily="34" charset="0"/>
              </a:rPr>
              <a:t>Arising opportunities</a:t>
            </a:r>
          </a:p>
        </p:txBody>
      </p:sp>
      <p:sp>
        <p:nvSpPr>
          <p:cNvPr id="8" name="Rectangle 7">
            <a:extLst>
              <a:ext uri="{FF2B5EF4-FFF2-40B4-BE49-F238E27FC236}">
                <a16:creationId xmlns:a16="http://schemas.microsoft.com/office/drawing/2014/main" id="{5C839E5E-5EFF-A152-E0A9-E19EABE7838A}"/>
              </a:ext>
            </a:extLst>
          </p:cNvPr>
          <p:cNvSpPr/>
          <p:nvPr/>
        </p:nvSpPr>
        <p:spPr>
          <a:xfrm>
            <a:off x="402967" y="1742830"/>
            <a:ext cx="11611824" cy="3789948"/>
          </a:xfrm>
          <a:prstGeom prst="rect">
            <a:avLst/>
          </a:prstGeom>
        </p:spPr>
        <p:txBody>
          <a:bodyPr wrap="square" lIns="91440" tIns="45720" rIns="91440" bIns="45720" anchor="t">
            <a:spAutoFit/>
          </a:bodyPr>
          <a:lstStyle/>
          <a:p>
            <a:pPr>
              <a:lnSpc>
                <a:spcPts val="2400"/>
              </a:lnSpc>
              <a:spcBef>
                <a:spcPts val="0"/>
              </a:spcBef>
              <a:spcAft>
                <a:spcPts val="600"/>
              </a:spcAft>
            </a:pPr>
            <a:r>
              <a:rPr lang="en-GB" sz="2400" dirty="0"/>
              <a:t>Centres of excellence in Nuclear Data</a:t>
            </a: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rPr>
              <a:t>Provide capability and skills pipeline both in terms of nuclear theory and experiment.</a:t>
            </a:r>
          </a:p>
          <a:p>
            <a:pPr marL="342900" indent="-342900">
              <a:lnSpc>
                <a:spcPts val="2400"/>
              </a:lnSpc>
              <a:spcBef>
                <a:spcPts val="0"/>
              </a:spcBef>
              <a:spcAft>
                <a:spcPts val="600"/>
              </a:spcAft>
              <a:buFont typeface="Arial" panose="020B0604020202020204" pitchFamily="34" charset="0"/>
              <a:buChar char="•"/>
            </a:pPr>
            <a:r>
              <a:rPr lang="en-GB" sz="2400" dirty="0"/>
              <a:t>Critical for nuclear industry (civil and defence).</a:t>
            </a:r>
          </a:p>
          <a:p>
            <a:pPr marL="342900" indent="-342900">
              <a:lnSpc>
                <a:spcPts val="2400"/>
              </a:lnSpc>
              <a:spcBef>
                <a:spcPts val="0"/>
              </a:spcBef>
              <a:spcAft>
                <a:spcPts val="600"/>
              </a:spcAft>
              <a:buFont typeface="Arial" panose="020B0604020202020204" pitchFamily="34" charset="0"/>
              <a:buChar char="•"/>
            </a:pPr>
            <a:endParaRPr lang="en-GB" sz="2400" dirty="0">
              <a:cs typeface="Times New Roman" panose="02020603050405020304" pitchFamily="18" charset="0"/>
            </a:endParaRPr>
          </a:p>
          <a:p>
            <a:pPr>
              <a:lnSpc>
                <a:spcPts val="2400"/>
              </a:lnSpc>
              <a:spcBef>
                <a:spcPts val="0"/>
              </a:spcBef>
              <a:spcAft>
                <a:spcPts val="600"/>
              </a:spcAft>
            </a:pPr>
            <a:r>
              <a:rPr lang="en-GB" sz="2400" dirty="0">
                <a:cs typeface="Times New Roman" panose="02020603050405020304" pitchFamily="18" charset="0"/>
              </a:rPr>
              <a:t>Nuclear Theory</a:t>
            </a: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rPr>
              <a:t>Fundamental in supporting nuclear data needs and fundamental science.</a:t>
            </a:r>
          </a:p>
          <a:p>
            <a:pPr marL="342900" indent="-342900">
              <a:lnSpc>
                <a:spcPts val="2400"/>
              </a:lnSpc>
              <a:spcBef>
                <a:spcPts val="0"/>
              </a:spcBef>
              <a:spcAft>
                <a:spcPts val="600"/>
              </a:spcAft>
              <a:buFont typeface="Arial" panose="020B0604020202020204" pitchFamily="34" charset="0"/>
              <a:buChar char="•"/>
            </a:pPr>
            <a:r>
              <a:rPr lang="en-GB" sz="2400" dirty="0"/>
              <a:t>IPPP could provide opportunities – Michael </a:t>
            </a:r>
            <a:r>
              <a:rPr lang="en-GB" sz="2400" dirty="0" err="1"/>
              <a:t>Spannowksy</a:t>
            </a:r>
            <a:r>
              <a:rPr lang="en-GB" sz="2400" dirty="0"/>
              <a:t> Talk today. Initial contact made due to NP Roadmap reporting at SB.</a:t>
            </a:r>
          </a:p>
          <a:p>
            <a:pPr marL="342900" indent="-342900">
              <a:lnSpc>
                <a:spcPts val="2400"/>
              </a:lnSpc>
              <a:spcBef>
                <a:spcPts val="0"/>
              </a:spcBef>
              <a:spcAft>
                <a:spcPts val="600"/>
              </a:spcAft>
              <a:buFont typeface="Arial" panose="020B0604020202020204" pitchFamily="34" charset="0"/>
              <a:buChar char="•"/>
            </a:pPr>
            <a:r>
              <a:rPr lang="en-GB" sz="2400" dirty="0">
                <a:solidFill>
                  <a:srgbClr val="0070C0"/>
                </a:solidFill>
                <a:cs typeface="Times New Roman" panose="02020603050405020304" pitchFamily="18" charset="0"/>
              </a:rPr>
              <a:t>Workshop with IPPP to outline areas of interest and routes forward.</a:t>
            </a:r>
          </a:p>
          <a:p>
            <a:pPr>
              <a:lnSpc>
                <a:spcPts val="2400"/>
              </a:lnSpc>
              <a:spcBef>
                <a:spcPts val="0"/>
              </a:spcBef>
              <a:spcAft>
                <a:spcPts val="600"/>
              </a:spcAft>
            </a:pPr>
            <a:endParaRPr lang="en-GB" sz="2400" dirty="0"/>
          </a:p>
        </p:txBody>
      </p:sp>
    </p:spTree>
    <p:extLst>
      <p:ext uri="{BB962C8B-B14F-4D97-AF65-F5344CB8AC3E}">
        <p14:creationId xmlns:p14="http://schemas.microsoft.com/office/powerpoint/2010/main" val="84262180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Calibri"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Calibri"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17428</TotalTime>
  <Words>705</Words>
  <Application>Microsoft Macintosh PowerPoint</Application>
  <PresentationFormat>Widescreen</PresentationFormat>
  <Paragraphs>87</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Calibri</vt:lpstr>
      <vt:lpstr>Times New Roman</vt:lpstr>
      <vt:lpstr>Default Design</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Michigan State University College of 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eann</dc:creator>
  <cp:lastModifiedBy>David Sharp</cp:lastModifiedBy>
  <cp:revision>687</cp:revision>
  <cp:lastPrinted>2022-10-07T08:46:48Z</cp:lastPrinted>
  <dcterms:created xsi:type="dcterms:W3CDTF">2008-04-02T13:23:37Z</dcterms:created>
  <dcterms:modified xsi:type="dcterms:W3CDTF">2025-04-23T15:35:20Z</dcterms:modified>
</cp:coreProperties>
</file>