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5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4"/>
    <p:sldMasterId id="2147483668" r:id="rId5"/>
    <p:sldMasterId id="2147483893" r:id="rId6"/>
    <p:sldMasterId id="2147483933" r:id="rId7"/>
    <p:sldMasterId id="2147483730" r:id="rId8"/>
    <p:sldMasterId id="2147483758" r:id="rId9"/>
    <p:sldMasterId id="2147483795" r:id="rId10"/>
    <p:sldMasterId id="2147483840" r:id="rId11"/>
    <p:sldMasterId id="2147483861" r:id="rId12"/>
    <p:sldMasterId id="2147483681" r:id="rId13"/>
    <p:sldMasterId id="2147483899" r:id="rId14"/>
    <p:sldMasterId id="2147483913" r:id="rId15"/>
    <p:sldMasterId id="2147483938" r:id="rId16"/>
    <p:sldMasterId id="2147483700" r:id="rId17"/>
    <p:sldMasterId id="2147483905" r:id="rId18"/>
    <p:sldMasterId id="2147483947" r:id="rId19"/>
  </p:sldMasterIdLst>
  <p:notesMasterIdLst>
    <p:notesMasterId r:id="rId45"/>
  </p:notesMasterIdLst>
  <p:sldIdLst>
    <p:sldId id="257" r:id="rId20"/>
    <p:sldId id="1727" r:id="rId21"/>
    <p:sldId id="1743" r:id="rId22"/>
    <p:sldId id="1688" r:id="rId23"/>
    <p:sldId id="1744" r:id="rId24"/>
    <p:sldId id="1729" r:id="rId25"/>
    <p:sldId id="1730" r:id="rId26"/>
    <p:sldId id="1737" r:id="rId27"/>
    <p:sldId id="1738" r:id="rId28"/>
    <p:sldId id="1739" r:id="rId29"/>
    <p:sldId id="1740" r:id="rId30"/>
    <p:sldId id="1741" r:id="rId31"/>
    <p:sldId id="1742" r:id="rId32"/>
    <p:sldId id="293" r:id="rId33"/>
    <p:sldId id="1464" r:id="rId34"/>
    <p:sldId id="1473" r:id="rId35"/>
    <p:sldId id="285" r:id="rId36"/>
    <p:sldId id="1923" r:id="rId37"/>
    <p:sldId id="978" r:id="rId38"/>
    <p:sldId id="301" r:id="rId39"/>
    <p:sldId id="1713" r:id="rId40"/>
    <p:sldId id="1714" r:id="rId41"/>
    <p:sldId id="305" r:id="rId42"/>
    <p:sldId id="306" r:id="rId43"/>
    <p:sldId id="1425" r:id="rId4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00A336-2766-4991-892C-74EA1E3D7CB1}">
          <p14:sldIdLst>
            <p14:sldId id="257"/>
            <p14:sldId id="1727"/>
            <p14:sldId id="1743"/>
            <p14:sldId id="1688"/>
            <p14:sldId id="1744"/>
            <p14:sldId id="1729"/>
            <p14:sldId id="1730"/>
            <p14:sldId id="1737"/>
            <p14:sldId id="1738"/>
            <p14:sldId id="1739"/>
            <p14:sldId id="1740"/>
            <p14:sldId id="1741"/>
            <p14:sldId id="1742"/>
            <p14:sldId id="293"/>
            <p14:sldId id="1464"/>
            <p14:sldId id="1473"/>
            <p14:sldId id="285"/>
            <p14:sldId id="1923"/>
            <p14:sldId id="978"/>
            <p14:sldId id="301"/>
            <p14:sldId id="1713"/>
            <p14:sldId id="1714"/>
            <p14:sldId id="305"/>
            <p14:sldId id="306"/>
            <p14:sldId id="1425"/>
          </p14:sldIdLst>
        </p14:section>
        <p14:section name="Untitled Section" id="{2D24F831-7DB5-43B0-9193-BE1E56F517C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7BE637-F39F-687C-39C7-8FB135225358}" name="Riddle, Maya (STFC,RAL,)" initials="RM" userId="S::maya.riddle@stfc.ukri.org::32af38d6-6632-438b-a329-c3477f461515" providerId="AD"/>
  <p188:author id="{7B84EE5E-2922-D03C-747F-7EE2AE192BCD}" name="Clifford, Karen (STFC,SO,PPAPC)" initials="CK(" userId="S::karen.clifford@stfc.ukri.org::9b38c7f7-6e95-4728-9158-82c68b5b7bbf" providerId="AD"/>
  <p188:author id="{1FEC3B70-376A-A33C-0F67-11D4AA0659D4}" name="Parkin, Jamie (STFC,SO,PROG)" initials="JP" userId="Parkin, Jamie (STFC,SO,PROG)" providerId="None"/>
  <p188:author id="{3B85AA71-7533-7465-241D-661C4C01E4D0}" name="Blair, Grahame (STFC,SO,)" initials="BG" userId="S::grahame.blair@stfc.ukri.org::2f46a2f0-d6d0-4692-8a5b-07764d9bf2a8" providerId="AD"/>
  <p188:author id="{8D3C74C9-5952-716D-8044-ADDD342259EE}" name="Verth, Sarah (STFC,SO,PPAPC)" initials="VS(" userId="S::sarah.verth@stfc.ukri.org::c46c976c-3c03-4cfd-a6a4-8e952e64aa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mers, Karen (STFC,RAL,COMMS)" initials="KL" lastIdx="7" clrIdx="0"/>
  <p:cmAuthor id="1" name="Clifford, Karen (STFC,SO,PROG)" initials="CK(" lastIdx="1" clrIdx="1">
    <p:extLst>
      <p:ext uri="{19B8F6BF-5375-455C-9EA6-DF929625EA0E}">
        <p15:presenceInfo xmlns:p15="http://schemas.microsoft.com/office/powerpoint/2012/main" userId="S::karen.clifford@stfc.ukri.org::9b38c7f7-6e95-4728-9158-82c68b5b7b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0"/>
    <a:srgbClr val="1E5DF8"/>
    <a:srgbClr val="626262"/>
    <a:srgbClr val="003088"/>
    <a:srgbClr val="FF6900"/>
    <a:srgbClr val="FFFFFF"/>
    <a:srgbClr val="4D4D4D"/>
    <a:srgbClr val="BCBCBC"/>
    <a:srgbClr val="F08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19CBA-367E-419C-BFA7-328AF7BE32E1}" v="1" dt="2025-04-08T14:17:58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2"/>
      </p:cViewPr>
      <p:guideLst>
        <p:guide orient="horz" pos="300"/>
        <p:guide pos="325"/>
        <p:guide pos="7355"/>
        <p:guide pos="3840"/>
        <p:guide orient="horz" pos="686"/>
        <p:guide orient="horz" pos="3861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17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7F99-1B26-C8B6-06E1-D9C69640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50671-C8F7-4EF7-0FB3-8DB20C395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D9E2B-7589-8FE7-83E4-DF96E348E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1190" indent="-342900">
              <a:lnSpc>
                <a:spcPct val="110000"/>
              </a:lnSpc>
              <a:spcAft>
                <a:spcPts val="600"/>
              </a:spcAft>
              <a:buFont typeface="Arial,Sans-Serif"/>
              <a:buChar char="•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6C236-30EE-0ECA-0B7D-81786DC7A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DD43D-CE98-4D5A-A792-A022F5AB36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7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Nuclear Physics Advisory Panel Roadmap Published in December 2024, significant updates from the previous version published in 2019. Thanks to the effort of the Advisory Panel and those involved.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54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PPGP will meet earl October to finalise the call guidance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5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GridPP7 – Due to a reduction in funding, STFC may face challenge in fulfilling the UK's future pledge.  However STFC has been working diligently to mitigate these risks, with strong emphasis on </a:t>
            </a:r>
            <a:r>
              <a:rPr lang="en-US" err="1">
                <a:ea typeface="Calibri"/>
                <a:cs typeface="Calibri"/>
              </a:rPr>
              <a:t>prioritising</a:t>
            </a:r>
            <a:r>
              <a:rPr lang="en-US">
                <a:ea typeface="Calibri"/>
                <a:cs typeface="Calibri"/>
              </a:rPr>
              <a:t> the funding of staff resource.  We will discuss with the </a:t>
            </a:r>
            <a:r>
              <a:rPr lang="en-US" err="1">
                <a:ea typeface="Calibri"/>
                <a:cs typeface="Calibri"/>
              </a:rPr>
              <a:t>wLCG</a:t>
            </a:r>
            <a:r>
              <a:rPr lang="en-US">
                <a:ea typeface="Calibri"/>
                <a:cs typeface="Calibri"/>
              </a:rPr>
              <a:t> as we approach the April Resource Review Boards.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2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STFC is appointing a sub group of ETCC to develop the approach to the </a:t>
            </a:r>
            <a:r>
              <a:rPr lang="en-GB" err="1"/>
              <a:t>algorithmn</a:t>
            </a:r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977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1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9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08AE-6B5C-79D7-23DE-5575948C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A3CBA-BCFA-CDC0-3A38-8D32D5BEB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8EE21-476E-EA13-9EB3-9646F2AB5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CE57E-D953-D3DF-A4C3-90047B588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9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0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2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76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B49DE-0F5A-863C-18A9-68516293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67DAE-BF22-F2D6-92E3-36A820BA5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F0565-CA55-CA59-89F3-9C71EEAE4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6C9A9-84FC-7FB3-F8B5-0ADB28502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55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DD156-42EB-1F28-B406-2DB68DA9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F46BC-896A-4B7D-600F-42774ACB8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9BD74-2B27-D055-E53A-17E32662F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4777958"/>
            <a:ext cx="5953125" cy="45413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050">
              <a:solidFill>
                <a:srgbClr val="4D4D4D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3774-69ED-2ED6-FCA1-8546F9237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6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6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6144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E5D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0277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E5D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6874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351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6675" y="0"/>
            <a:ext cx="8315325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6245" y="4343162"/>
            <a:ext cx="8375754" cy="25148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9961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401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176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7048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7424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697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1956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1">
                <a:latin typeface="Moderat Extended" panose="00000505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11245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58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3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A63C-1000-BB26-FA6B-F2144DE4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CEE71-CC5C-4F51-7683-E70DF942B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F090F-2556-C62D-1902-5425EDFB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645-745D-45B3-BB48-ED9BCCFA8837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C28AE-6A7A-8C02-7EDA-B7317170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38E0D-85B8-5C1D-D189-BD303FE1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51E9-50A3-43F2-BB2C-5EA750C6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506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708723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5645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7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51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62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83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437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12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1">
                <a:latin typeface="Moderat Extended" panose="00000505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7251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228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3650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3943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93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92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1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7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73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24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8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65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3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5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7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69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22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1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2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9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97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7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9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9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3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3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5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1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8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0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0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3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9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9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4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4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6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7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7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2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7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1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2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8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4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8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3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8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0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1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2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4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00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5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163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4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3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0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84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80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88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5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78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792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319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11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3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6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95141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5940" y="6095140"/>
            <a:ext cx="2111378" cy="539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115" y="312419"/>
            <a:ext cx="1120576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9480" y="1043847"/>
            <a:ext cx="10887075" cy="476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E5D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37" r:id="rId4"/>
    <p:sldLayoutId id="2147483918" r:id="rId5"/>
    <p:sldLayoutId id="2147483919" r:id="rId6"/>
    <p:sldLayoutId id="214748392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119383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6" r:id="rId4"/>
    <p:sldLayoutId id="2147483921" r:id="rId5"/>
    <p:sldLayoutId id="2147483927" r:id="rId6"/>
    <p:sldLayoutId id="2147483928" r:id="rId7"/>
    <p:sldLayoutId id="2147483929" r:id="rId8"/>
    <p:sldLayoutId id="214748393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164208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10" r:id="rId4"/>
    <p:sldLayoutId id="2147483911" r:id="rId5"/>
    <p:sldLayoutId id="21474839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60719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3" y="5936120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982632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898" r:id="rId11"/>
    <p:sldLayoutId id="2147483931" r:id="rId12"/>
    <p:sldLayoutId id="214748393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81084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4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91934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i.org/who-we-are/stfc/how-we-are-governed/advisory-boards/call-for-applications/" TargetMode="Externa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6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9" y="2518494"/>
            <a:ext cx="7566703" cy="33650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spc="-150" dirty="0">
                <a:solidFill>
                  <a:srgbClr val="002060"/>
                </a:solidFill>
                <a:latin typeface="Arial"/>
                <a:cs typeface="Arial"/>
              </a:rPr>
              <a:t>STFC Update</a:t>
            </a:r>
          </a:p>
          <a:p>
            <a:pPr>
              <a:spcAft>
                <a:spcPts val="1000"/>
              </a:spcAft>
            </a:pPr>
            <a:r>
              <a:rPr lang="en-US" sz="4800" b="1" spc="-150" dirty="0">
                <a:solidFill>
                  <a:srgbClr val="002060"/>
                </a:solidFill>
                <a:latin typeface="Arial"/>
                <a:cs typeface="Arial"/>
              </a:rPr>
              <a:t>NP Town Hall</a:t>
            </a:r>
          </a:p>
          <a:p>
            <a:r>
              <a:rPr lang="en-US" sz="2800" dirty="0">
                <a:solidFill>
                  <a:srgbClr val="4D4D4D"/>
                </a:solidFill>
                <a:latin typeface="Arial"/>
                <a:cs typeface="Arial"/>
              </a:rPr>
              <a:t>Michele Dougherty &amp; Grahame Blair</a:t>
            </a:r>
            <a:endParaRPr lang="en-US" sz="2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D4D4D"/>
                </a:solidFill>
                <a:latin typeface="Arial"/>
                <a:cs typeface="Arial"/>
              </a:rPr>
              <a:t>Executive Chair               Exec Director </a:t>
            </a:r>
            <a:r>
              <a:rPr lang="en-US" sz="2400" dirty="0" err="1">
                <a:solidFill>
                  <a:srgbClr val="4D4D4D"/>
                </a:solidFill>
                <a:latin typeface="Arial"/>
                <a:cs typeface="Arial"/>
              </a:rPr>
              <a:t>Programmes</a:t>
            </a:r>
            <a:endParaRPr lang="en-US" sz="2400" dirty="0">
              <a:solidFill>
                <a:srgbClr val="4D4D4D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rgbClr val="4D4D4D"/>
                </a:solidFill>
                <a:latin typeface="Arial"/>
                <a:cs typeface="Arial"/>
              </a:rPr>
              <a:t>23</a:t>
            </a:r>
            <a:r>
              <a:rPr lang="en-US" sz="2400" baseline="30000" dirty="0">
                <a:solidFill>
                  <a:srgbClr val="4D4D4D"/>
                </a:solidFill>
                <a:latin typeface="Arial"/>
                <a:cs typeface="Arial"/>
              </a:rPr>
              <a:t>rd</a:t>
            </a:r>
            <a:r>
              <a:rPr lang="en-US" sz="2400" dirty="0">
                <a:solidFill>
                  <a:srgbClr val="4D4D4D"/>
                </a:solidFill>
                <a:latin typeface="Arial"/>
                <a:cs typeface="Arial"/>
              </a:rPr>
              <a:t> April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828049-F22E-834A-98B7-4E242281B43B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Review – Phase 1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267B6-DCF6-C74A-9AA2-FAE3944FFB11}"/>
              </a:ext>
            </a:extLst>
          </p:cNvPr>
          <p:cNvSpPr/>
          <p:nvPr/>
        </p:nvSpPr>
        <p:spPr>
          <a:xfrm>
            <a:off x="517996" y="1101581"/>
            <a:ext cx="11158067" cy="5779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Headlines for </a:t>
            </a:r>
            <a:r>
              <a:rPr lang="en-GB" altLang="en-US" sz="2400" b="1" dirty="0">
                <a:solidFill>
                  <a:srgbClr val="1E5DF8"/>
                </a:solidFill>
                <a:latin typeface="Arial"/>
                <a:ea typeface="ヒラギノ角ゴ Pro W3"/>
                <a:cs typeface="Arial"/>
              </a:rPr>
              <a:t>2025/26 :</a:t>
            </a:r>
            <a:endParaRPr lang="en-GB" altLang="en-US" sz="2200" dirty="0">
              <a:solidFill>
                <a:srgbClr val="4D4D4D"/>
              </a:solidFill>
              <a:cs typeface="Arial"/>
            </a:endParaRP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cs typeface="Arial"/>
              </a:rPr>
              <a:t>DSIT has announced </a:t>
            </a:r>
            <a:r>
              <a:rPr lang="en-GB" altLang="en-US" sz="2200" dirty="0">
                <a:solidFill>
                  <a:srgbClr val="4D4D4D"/>
                </a:solidFill>
                <a:ea typeface="+mn-lt"/>
                <a:cs typeface="+mn-lt"/>
              </a:rPr>
              <a:t>al</a:t>
            </a:r>
            <a:r>
              <a:rPr lang="en-GB" sz="2200" dirty="0">
                <a:solidFill>
                  <a:srgbClr val="4D4D4D"/>
                </a:solidFill>
                <a:ea typeface="+mn-lt"/>
                <a:cs typeface="+mn-lt"/>
              </a:rPr>
              <a:t>most</a:t>
            </a:r>
            <a:r>
              <a:rPr lang="en-GB" sz="2200" dirty="0">
                <a:solidFill>
                  <a:srgbClr val="4D4D4D"/>
                </a:solidFill>
                <a:cs typeface="Arial"/>
              </a:rPr>
              <a:t> £14 billion of R&amp;D funding, with £8.8 billion budget for UKRI</a:t>
            </a:r>
            <a:endParaRPr lang="en-GB" altLang="en-US" sz="2200" dirty="0">
              <a:solidFill>
                <a:srgbClr val="4D4D4D"/>
              </a:solidFill>
              <a:cs typeface="Arial"/>
            </a:endParaRP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4D4D4D"/>
                </a:solidFill>
                <a:cs typeface="Arial"/>
              </a:rPr>
              <a:t>We welcome the protection of R&amp;D budgets, particularly as the</a:t>
            </a:r>
            <a:r>
              <a:rPr lang="en-GB" altLang="en-US" sz="2200" dirty="0">
                <a:solidFill>
                  <a:srgbClr val="4D4D4D"/>
                </a:solidFill>
                <a:cs typeface="Arial"/>
              </a:rPr>
              <a:t> government is having to make difficult choices to prioritise its spending in the face of more challenging time with constrained budgets across the public sector</a:t>
            </a:r>
            <a:endParaRPr lang="en-GB" dirty="0"/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cs typeface="Arial"/>
              </a:rPr>
              <a:t>The case for research and innovation is strong given its central role in driving economic growth and improving productivity in the economy and public services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As we enter a period of tighter budgets, UKRI is working collectively to ensure its portfolio as a whole is balanced to deliver the best outcomes now and in the future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cs typeface="Arial"/>
              </a:rPr>
              <a:t>There are parts of the R&amp;D system that will be disappointed that their ambitions have not been met</a:t>
            </a:r>
          </a:p>
          <a:p>
            <a:pPr marL="288290" lvl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200" dirty="0">
              <a:solidFill>
                <a:srgbClr val="4D4D4D"/>
              </a:solidFill>
              <a:cs typeface="Arial"/>
            </a:endParaRPr>
          </a:p>
          <a:p>
            <a:pPr marL="745490"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000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61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8B087-EFDE-2117-8D30-25440B9A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D1DB27-AE69-AAF9-A164-80A0CB97EC4B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Review – Phase 1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C300CA-16D7-00EE-918C-026BD3B9B58B}"/>
              </a:ext>
            </a:extLst>
          </p:cNvPr>
          <p:cNvSpPr/>
          <p:nvPr/>
        </p:nvSpPr>
        <p:spPr>
          <a:xfrm>
            <a:off x="517996" y="1101581"/>
            <a:ext cx="11440540" cy="56722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 dirty="0">
                <a:solidFill>
                  <a:srgbClr val="1E5DF8"/>
                </a:solidFill>
                <a:latin typeface="Arial"/>
                <a:ea typeface="ヒラギノ角ゴ Pro W3"/>
                <a:cs typeface="Arial"/>
              </a:rPr>
              <a:t>Implications for STFC Funding in 2025/26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:</a:t>
            </a:r>
            <a:endParaRPr lang="en-GB" altLang="en-US" sz="2200" dirty="0">
              <a:solidFill>
                <a:srgbClr val="4D4D4D"/>
              </a:solidFill>
              <a:cs typeface="Arial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cs typeface="Arial"/>
              </a:rPr>
              <a:t>There are significant pressures and calls on STFC’s budget: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Inflation has been significant over recent years (over 10% p.a. at times), which has not been matched by increased funding for construction/lab infrastructure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Salaries, University overheads and student stipends have all increased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Delays (including Covid) and technical challenges have led to increased costs</a:t>
            </a:r>
            <a:endParaRPr lang="en-GB" altLang="en-US" sz="2200" dirty="0">
              <a:solidFill>
                <a:srgbClr val="4D4D4D"/>
              </a:solidFill>
              <a:cs typeface="Arial"/>
            </a:endParaRP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STFC has long-term international commitments backed by </a:t>
            </a:r>
            <a:r>
              <a:rPr lang="en-GB" altLang="en-US" sz="2000" dirty="0" err="1">
                <a:solidFill>
                  <a:srgbClr val="0070C0"/>
                </a:solidFill>
                <a:cs typeface="Arial"/>
              </a:rPr>
              <a:t>MoUs</a:t>
            </a: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 and agreements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cs typeface="Arial"/>
              </a:rPr>
              <a:t>We have had to make some difficult choices to reach a balanced budget: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Reduced % success rate for the 2024 Astronomy and Particle Physics grants rounds – with priority given to preserving people, resulting to reductions in capital investments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Some projects have not been renewed or are being paused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cs typeface="Arial"/>
              </a:rPr>
              <a:t>We are committed to reducing STFC’s fixed costs including operations national facilities at a reduced rate in 2025 and reducing staff numbers</a:t>
            </a:r>
            <a:endParaRPr lang="en-GB" altLang="en-US" sz="2200" dirty="0">
              <a:solidFill>
                <a:srgbClr val="4D4D4D"/>
              </a:solidFill>
              <a:cs typeface="Arial"/>
            </a:endParaRPr>
          </a:p>
          <a:p>
            <a:pPr marL="745490"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000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66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828049-F22E-834A-98B7-4E242281B43B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Review – Phase 2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267B6-DCF6-C74A-9AA2-FAE3944FFB11}"/>
              </a:ext>
            </a:extLst>
          </p:cNvPr>
          <p:cNvSpPr/>
          <p:nvPr/>
        </p:nvSpPr>
        <p:spPr>
          <a:xfrm>
            <a:off x="517996" y="1101581"/>
            <a:ext cx="11158067" cy="50029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>
                <a:solidFill>
                  <a:srgbClr val="1E5DF8"/>
                </a:solidFill>
                <a:latin typeface="Arial"/>
                <a:ea typeface="ヒラギノ角ゴ Pro W3"/>
                <a:cs typeface="Arial"/>
              </a:rPr>
              <a:t>Status</a:t>
            </a: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: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Phase 2 is currently underway with an initial announcement expected this summer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Recognising the tight fiscal position across the whole of the public sector, UKRI has submitted a realistic flat-real bid, focused on 3 priority areas: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cs typeface="Arial"/>
              </a:rPr>
              <a:t>£17bn on new discoveries from curiosity driven research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cs typeface="Arial"/>
              </a:rPr>
              <a:t>£10bn on scaling and growing innovation; and 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cs typeface="Arial"/>
              </a:rPr>
              <a:t>£9bn on citizen outcomes/public services</a:t>
            </a:r>
            <a:endParaRPr lang="en-GB" altLang="en-US" sz="2200">
              <a:solidFill>
                <a:srgbClr val="4D4D4D"/>
              </a:solidFill>
              <a:cs typeface="Arial"/>
            </a:endParaRPr>
          </a:p>
          <a:p>
            <a:pPr marL="631190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However, flat-real will involve some hard choices about 			     what to close, stop or scale back across the UKRI portfolio</a:t>
            </a:r>
          </a:p>
          <a:p>
            <a:pPr marL="1088390" lvl="1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cs typeface="Arial"/>
              </a:rPr>
              <a:t>The impacts will be felt across all Research Councils and our 	                    communities </a:t>
            </a:r>
          </a:p>
          <a:p>
            <a:pPr marL="28829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200">
              <a:solidFill>
                <a:srgbClr val="4D4D4D"/>
              </a:solidFill>
              <a:cs typeface="Arial"/>
            </a:endParaRPr>
          </a:p>
        </p:txBody>
      </p:sp>
      <p:sp>
        <p:nvSpPr>
          <p:cNvPr id="2" name="AutoShape 2" descr="data:image/png;base64,%20iVBORw0KGgoAAAANSUhEUgAAAXkAAAGDCAYAAADOCmBCAAAAAXNSR0IArs4c6QAAAARnQU1BAACxjwv8YQUAAAAJcEhZcwAADsMAAA7DAcdvqGQAAP+lSURBVHhe7H0HYFxHtfa3va9Wq957saply707dnpPaAkJLYQSeA941Ac8Xqg/8MgDAjw6oYUESCO9N8e9y0W997paba//OXN37bVsJ04sybK9X3Ktu3Pnzp36zZkzZ2YQRxxxxBFHHHHEEUccccQRRxxxxBFHHHHEEUccccQRRxxxxBFHHHHEEUccccQRRxxxxBFHHHHEEUccFxBkN1//X1+I3B+HPPL3TXFGnqA4M29nBPmZfFMR+TuHkMtnNJFviTPM+cjfN8dMRv1MA5vRIjqDwJQUL51aA61ODZ1BQ5caiQkGpKYmIj3dQn8TkJxqURuNuifkcs2ByGtxxHFBQLZy2WfCkfvZgSzy900gOxNP8xiyGY3+3ObFzMZ9JnGGETsDb+yFO2K5XCb+KhQyuhRQqxVQqZTi0uo0GB0a63Z7vENJyQlyq9WI1PRE5OSkIC8vWaNSq17+yfcf+tGVNy7R1tQUgC6ZRmPyy2SyNukrccQxPyGrqbxjdkk+jjjmAcLHann42H04csN/+F6pVNIVOzQg8SPSiWg0SlgsRiQlmZGUbBLSv06nse/cfvSHdUtKsGJFuaKyMm84KSnp/6Q34ohjfkBWW/XROMnHEccZIBQK0RWOXCHqAGSwWi0wGLQwGnXQapVej9fTtGBBrmxBRa4qI8Pa/Pe/vPqlWz60WbVuXQ0H0Ujv+EVgccQxR4iTfBxxnAWkUYBE/iz5q1Qq6QGB1UApJPEX5KehoDANfX0j9y5eXGzbcEmNNjnZ/IBGY9wb8RpHHLOGOMnHEccsIhjkDkDqBKzWBJjNBvprgs6gGiwuTp+sqcrzHzra+8krr6zzVFWVjZGk3x55NY44ZgSnJPmorjKOOC5EnK56T5+EZnXMTILbFZM9/5XLFccmgTMyk1FZmYdEq65Rp9U8cuNNqww5uek/l8nkzZFX44jjHeMEkufKr1IpkJWdDI1GfeGT/Qwmb0Zzaobyff6W3txnfDBCriGWrOlvwB9AIBAUV5Ak7TA9j/6N6tyjUngUUdKfSfLnog7TN/wUD25zyckWJKdYkJSkG1qypCzg8fi/saAy5+C6dXUh+u6eyGtxxHHGmEbyYWi0aixcWCQmkiQ9YxxxXIiIErVE6IGAROrSxeRPbtQR+P1+eH0BeL1++Pjy0W/6y/6kvjhqrROekU4gqtpRkKTPUUxKSkB5eQ4KCtPtiVb9Xy67vG4wNzf7W9RW6TOyeAON4y1xMsmTNFFTWwiDQSd+xxHHxQCJl6MkLf6IG76NqliiBMwEzyMAj8cLl5Mulwdujw9+6gy4Y/DRxSMC8T4FcHakT6MO+hardlJTrTyRGygtzRhbvLi4k2j+SzfcsNopk8l3R7zHEcdJiJN8HHGcISSuPk7Yx7lbJog/KuUz+XvcfrjdHjgcbvrrE8+jUv87JX7JiofvZNDrNaisLCQJP3U0JUX/r0svXdRWVFLwXWqzCgo7KF6IIw5CnOTjiGOGwMQdS95RvT6Tv8PhwZTdKf56vT5xsYTOhP1OSJ/bJquUWMJPSrLAmmT0L6zNdS5dVnaotDz77sLC3EkKc1fEexwXMeIkH0ccs4goeUt/ZIL4PR4fSfpeOF1eOKacsNlc1BH4hGqGm9zbJf3oe3wR2WNJfTlqawsGa2pzn1i4qPwr5MVO4fkk33FcbIiTfBxxzDGYwKMkLk36BuBwemCbcAhp30Xkz5I+k3es3zOB0OH7A9BqNcjKTsWCikz7unVVnuyslM/X1JW+QJL/QMRrHBcJ4iQfRxznGBKHS2TOlj1uInknkf7kJEn5kw7xO6rTl8vk7PUtwU03qsNn/X09SfepqaZt11+/fKCyJu/HKpXuDfrecfvQOC5YnBXJvx0J450jaqIWRxwXPo4TPkvlvGI2KCZvx8fsgvCZ/AP+oHh+pu2P27GfpHudToesrBQsWVoUrltY8ELtouJ7cnIynqVw4i3sAsZZkTxXwNkmYK7IipnclD6OOM4zyORE+vSfNIHrhs3mEKTPah2pDfIK2rduI9xWWbrnCdv09CTULSr2Vldlv7jp0sUj2TnpnyMvrLsPSL7juFBwViS/e1cj3G7vGUsUbxesX+StXatrCsV9HHFc1KBmJqe2xs0yVsKfmJjC1JSb2oi0M+aZtEfJ8icMi8WEBQtywhsuqUJ1Vf7/q1lY+qBMJo8fnHIB4axIfufOo0JfyN548ojBFYx334uCw+Ch4nSw5BG7dzebk3HFY0SfCZJPNqO2tihO8nHEMQ18CAozP1vm2CddGBmxYXx8in4HRLuTnr8FuO1Sh8GHqCxaVIrVaxb0rFxZ9vyCyuIv09MJas9xyf48x1mTvNPhgcmsR2lptlCr2CedaGvrF6TMr2s0KlRU5p1Y4eh2dGQS3Z3D4p4JPi8vDekZVvIHDPSPo6dnRLwfJ/k44nhzSNI7t1+IkfXYqB1jJOHb7U7RtvjZW0n33NbZr0qlRjlJ9pddtlBWt7j4ewsXlj5Akv3BiLc4zkOcNcnbbU7U1hXj3p9/it7RYueOJnzx878Sq/xYTMjOTsGf/vplaLXHNzzjzuBfj23Dd7/9VzFkrK4pwH/ffTsKCjLg9njx/773AB5/bKuQLuIkH0ccZ44oofPomRdesXTPpM+2+dwe34rsGdIiKxlJ9mVYs6a8d+WaBc8uWFD0VXrEWyHHJfvzDGc9o8nUq1TKhTSv02lgNGmlBxFwZeHNzvgymfTi0uu10Ok1VBGDKCvLwre+/UGSHnKh1ijx4N9ewTNP74JKeVzlMx3cWUgmZRL4nt24I4h2BlG3KPieJRW+Yt+dbUyPRxxxzCa4qnEbYHVnYqIRJSXZWEhCWGFRhmh70edvVie5PXNnsGvXUdx77+PZ3/zGAx/5w++fHDxyqPVb4XCoOuItjvMEM2K2IupLpNKESDI/E/BmTgUF6fgvkuBLSrPFNq+//tWT+OUvHxfbwbIa51TgzyRaTWK0oVarxG/ei5tHDEXFmcgvSBP+qqvzkZ+fLiozX9YkM1atrsIlm+qoY8kWlTgS5VkBh81zE4sWlyAtLZEa1tx1LHHEwfUvSuY8is7LTRMGDAsq8oQxA4+S34zsWeDnbccpJDQ0tON/f/Qo/veeJ7789wdfebqvp/939N6J0lwc8xbnzDYxKysZd5MEv3BhMULhEP7wu2fw83sfQzAyVDwdqFoiMzMJl162GHqDRris21CLiqo81C8pFaofJvrrb1glwolW5NycFFx+xWIUFmbg3e9ZJ8iXJ4ujkr0kcUvzA3zPpMzvnvhcGinwPbtHfx9/h5/xPY8YAlCpFVi6rAxp6YliMoz9xRHHXEPUU7pYKEqnulhVXYjKqgJkUDtSqZWi3rKf04FHBUz6W984iB987x9Z9/zo8Q//7a/P/318fPy6iJc45jFmnOSZhGNxurqzbPkCLFlSJu7/9eg2QfD89psRfBQSuZJkHAmb78VhD0SuyckJ2HzpYuzc1SQmgKP2wyy5Dw/Z8OADr6C7e5g6mSRk56Titts340MfuQwVJOHwnMK1163Exz5+FXUYZTAatbjyyqW482NXYdPmOmokSlRV5Yvnt9y6UcwXVNXk4/YPbMb7btmIispcbLykDv/+2Ztw3fUroddpxIBk1apK3PXp67B+Y61I35u0pzjimDVEhRImbJbmy8pyUFNTRKPgZNEBvBnZc/vhDsEf8OPpp7bTqPu5a+754WN/fu2VPducTucyes8Y8RrHPMOMkXy0bnCvL0m9kh0ukyxXkOngCSHeh5tRWZmP0rIsoaM/E0RVLVwp+RJkT5/gPwvripBDUvuhgx2C+KOfZnVQeroVH/vE1cKKp6mpB9dcs4ykbAsUFMdrr1tBQ9lcLFpULBabsKplybJyrFhVIeK5anUlLx4RQ1g2UysoTEf94lIkmPXivd7eEfpuqjhwZffOJjFEzslNhZLC8fr86OwYxIoVC0QnxHkTRxznElH1oZnqb0lpjpDus7JTRL0/E7IfHZ3AIw9vMX3rmw8u/9N9L24/3ND2l3DYc33EWxzzCGdN8iyZstnkyLBN/GZTSlaFcGUxmnS47PJ6YUbJiKpAGNu2HsGP//dhsf92SWkWvv3dj6C6uuCtiZ5e54MaTEYdrFajOBSZJW43ufFCkW1vHEFDQ4eQqNX03Whl5WcTRN5Mtm6Xj+I7CUuiUawaZFLv7x8TZp1vvHEYBgo7Ly8ViQkGER9eSt7ZMUwdmBK5+WlikpnTwpWdg29p7sV2So9CKafOSwrj5Zf3Y3BwXMwv7NvTin37WsW3WMV0mvYTRxxzjiihJyQQ2Zdkoaa2SBz/+VaSPVvIKVVyquNj+Nm9j+Kbdz9w3cMP7Xiwra3zDnpHmhiLY17grEmeC7ura0iQGoOtaH7wwzvxwx99DPf+7FP46MeuEu68Ou/FF/YJfTWDK9D9f3kR//fzf9GvsKhg3/7eh1FWniOWb58OLJn39Y1iYHAC7799E+78+FVCgj90qFN0LEykzz69G5lZSVhGkrjoVOh/HlGwGdkz9IyPdKuvL8WBfW3QkcTNGzgNDIyJDos7KY1WKSZ3W1r6qUPxCGnH4+WOYUIMbbnD4I2i+N5iMQrSllM+NDf1iu+yaub9t12C1FSL9Iy+zfkkjWqkdMQRx3xCVPjiul5Kkn01SfZszBCV7E8HrtM8ej90qB3f/ub96l//8oXf7Nx+ZIvbbSuKeInjHGNGVrxyJWDzyf/4ws248qplwlQrFizR/ubXT8Ix5cb3qQNgPPTP1/HlL/5G6Lk//slr8PFPXCMq1JHDnfjPL/9e6NN5aHgqO3mOF5tgsk5RrVKgubkPExMOFBamiwORu7uGkZubKiT8JiJe9s+kzaqS1pY+It9EImc9dU7DKCrKFNI1++OOiCX49DQrEXyfWFDCk7z5JL13dQ+jv28MqWkW8Z2B/gmq4LxaUFpK3kPPWT2VmWlFHvnnxVxD1BGxBRGH43R5RJwGaMTAS9D5nTjimK+IGi1MTblEXebtE4LUtngfndOB2xlvc5yTm4bLrlg8dsWV9Y+Ul+ffQzTTSPX9zckkjlnDjKx45UmcJUvLBNHz3xUrKwShsjVJU2MP7rvvOTxCpH7dDavwo//9uHh39+5mPExu/A1Wq9z6/kuEFM341S+fwE9//LCQfpMonFMthuL3WPfPYGkiWiml39LhDNK9NFjhuDCxcphR6xjWrx9/RwpDmk+Q5hKi4bAfIb3zu/Rb0vVLlV36K/lnRN9nd3bj9zmcaHxZ5RN5NY7TQGQP5Ze4jxQ75SBn83FMy8PYR9LD4y4neD1FGFRa0t/o73gBHQOTOqscx8ftYt5p0uY8Vr9PB67nXPeXLC3HbbdtCCxeUnKryWT6e+RxHHOMsyZ5LvTF9aX4ze8+By29y4cYs3QerQSsImGVx4GD7ehsH8QHPnyZIEwGhy9dEslG683vf/cM7vnhP4hUWZI/Ncm/HTCZ8+iC9+dmcmcrmtS0RFFp2V7/zSrs2SBK+Pz9hASD+A6POOI4DhnlDxM5k3j0PkCdqZ8n8BUK+Ok+QH/ZLcgX1ZPoc74CSjl81HGGIp0sE7aCzVjJD4fK4Sq4c+VOnf6q+W8gAEUgBEWYLn5G/pX0V8V/yZ1/KyJCAofHpM8dwMVM/kz2vIqW57L6+0ZIuHOLvHmzLOH5LK73l19W77r+pmXNNbVlN1EbaI88jmOOMCMkz/rt3/7h82KCdXxsCtu3HRFqE5Zga2oKhfqCwc927WoS+2uw1L9sebnQaXNl2PJ6A5GwS6hsXnxhL55/breoQKcj+ViJOSqdU62T3Oi77MbvcMVkK5cbbliBBx94FcNUSWspfR/92JX47nf+JlQwCiFpSxWZO5vovAEjGj6Hxd/gOLGf6Lej0j/fs5vkLr1XWJyJRErf3j0tuOa65SJtjz6yFX5vgDwcDzuaFo5/NO4XCgSBc56IwmEHICRlEAKUj06dGlN6beTSwalVw6tWwUeCgpcvlYou/qskQleACksK+DTgb2mpfnkpnCjxnxIcFyJyFdVTtd8PDXX2GqorWp+ffgfprw96tw8ml5suD0wkqBi8fon8OT30vpz+cjBhrj/8l9N1AUMqNpnYsoQnXLnt+ChP+MHpkh4dCS9cWIKb373q8CUbax4wWyzfjjyOYw4wY5L87/7wH+LdnTubcNfHfxLZuwZiYdIDf/8qjEY9BgcmcNcnf4KjR7rFAqF7f/5pYXfOEvaHbv8Bmpt7BREy+NtcOU63dw1PeubmpaKnZxR9vaPCbFJJEjNb2wwOTqCzcxBmkt55QlfarrgAf7zvOQwNTVD6ivCROy7HD7//d9Exsbooid7ro0o7NDQuVsoy0ZrNBrS3DwhzT14xy2HxqKStbUAs5mKrHJbMCyiNNsoHtkhg/T1b6kxM2HH9jauE/v/hh7ZAHUkX6/pZN8+rYLu6h4TtPs8D8ORVQoJRTGJzHLkxnY/gWMuorJhsGT5Kl5sIly8HdexjlMZxytdJqg9O+s1SeJBGbCyhh5nAmZjFq/TPKf++Ofi7ugjJc5hviWg+i4hH7yN/iaBk1AEzsfPogMmfCT+BpFir3UGXC0a3BzoareqI7NRiJ1YZdS50nafldyYQdZP+d1D6e3qGhUUZk/mb1VkW5BITzXjv+zZgw8aK31dWFX+C/MfPnZ0DKNJTF/935F6AyYYJmAnrrcBWLl6PX0xO8uIffndifAqHDnXATMO05JQErF5TjdWrqwVpcmV49JEtsE1MQU+dyFVXLxMWKGxG+cjDWzA6OikkY0kalqRrtnxh+/YIZ4hn7MbbEzDRLqwrFBLF+g21WLm6UlgHsAknkyWbb3IHxJOlPEG7e3eLMIdMo/DYHn7HjqO4lPyw/Tqrc+oWFWGQCPbGm1ajqCgLGZlWlJdnC/K/4YZV1GGlisleE5EUb6FgTTIJkn/3u9eKuFdU5CC/MF1sqcCbQxUWZooJYn4/Ny8NqSkWEfdrrlsh8oc7G+7gOJ5V1QViHoM7PZ5Ins19+mcKTKhyKhcFk7pgYJkg9ZFEE9qyU3GkIBMNxdl05WB/SS4aKU97M5IxZjHDQeXvo44vSP6FxM1J5SC4M+fCPnbxl94eQiSVh3jvI6pLZwz+TvSbHAcRD3KjMggpFBRPJY0uVJgy6jBqTUBPZjKa89LRnJ2GzswUdGckYSDZAruBV/vLaFRAI1kKS3QQHFY0KvO8TM8YlCReC8LCD4/Kub7yqu7T1Vlu/x6Pl4TARmqvtrpA0Lf0j3/6qfPb3/5eY8RLHLOEMxB13h4qKvPxxz9/GX978Kv4y/1fwef+42ahk+YJyyee2CakXF4gNL0ucOWIvU4Pfi4XFio8WLaSdMB6P1bL7NnVjL/+6UVxEn5dXbFQ9fzpj88LNQ3vrHeqYPkoNSb/v/7lRdGmmYi503n++T1ip0wtVeAaImA9Nd5f/uJJPPnEDpLoM9HbPYzsrCQ+cAH2KRf6B8bhotELr3PiEQCrqw4d7kBH+yB2bDtK3w9Ao1WJvUN2UTx//csnMT5GHUNlHsXXhze2HBIWR2oaDVkshpNGLvMFTOxMXKy3Zl35GOV9W1YKdlQU4vHVtfjr5cvx8IbFeKW+HAfL89BFJDhGpO9noYHTxGo1el9cUVIVV+QDpwKXGxde7MUEzp0DXzwCiLlCVN/EqCD2ivrl904IS/rEmyI2nqIDoLiLdITho/Ji0u/IScf+Bfl4eUkFHtpYj79ethxPr6jG7vJ8dFCHME5CBI8sWPcvp/fO5LPzHVxHWSjjxYXVYuUsjaap0z6dBoDVnMwFb7zRgF/87OnLfveblx7Yv7/xE+Q/P+IljlkA1fqZBU+0sskktx6WWrkH372rCf/xmf/Dfb9/TvjhtvXOEUZBYRpJ6CViEkiuABKIFFlVw+acTK6s13Y62bQzJKR03j4huiCLwZ/nCicsZsgvq5aCVGG5bnJ8uZIy0UeHoFM0PFeS+8pVFaitKyLpfQqtbf30XSMNPReivW1AjCBWrqoUq2G5iluI/EKBMFJoNFNSliUmo9lKgd9lKyKej2DVEi/A4rOZPTQikr7H+TN/KECQOqssmNQIHiK1zvQkbKktxRNE6o+uW4TH19ZhW10pEV0qSbp6BFg1xZnA7/D8BhPjaRq+SDCTLxMxEYS4+Hc0D/g9CkdGnbiMJEE5dagKykPlsA0qGkmquwahae2Ftrkb2qbIRWVzwu/WPqi7B6HuHxHvKW1TkDtckHl9kFHnf0L8+LscF+rARFz4PtoxnAr8niB9SifFk0PxU/rtROqteRnYsrgcj1H+PEb59OSqWmytLkIvjV55xMN6fZG3XO5SaOcdpORLm6AVFWehnIQYbhf0hJ5F8nQaWCU7ODiKX/7fE+o///G1X+zedfQJ8ptL1/maDfMaM66uOXCgHXd+5B4x+75iZaXwx9L77373tFBNcIVgCxeNWo2reVuBtEQRxt8ffEXooqP1QprcPFldw3BTR8L6dt5KtbV1QJDi1JQHw8MTGB21IznZTO59aGvtR0VFPlUqudDRt7cNCvLm4SVb2Bw+3CXUKUy0Y6OTQv/PFjdM/ry/DfvlVbt79rRgYtwhCN7nDeD55/aKFb4cjpLIYMf2oxSGXYTJq2jZZp5HFgf2twt1FC+QYlUVq7J45Wsy6/dLs9DQ0ClGETz5zAelOIjAuHNoJ+mf1T3cAZ0L8FdZ2mQ1A6tURmi01E7S+t6yPGyrLsah4mz0EdFP0oiFJ0gFs3EBxZTRSWCS5IsJPErq7ExEq6C0KiYdUFIZqPpHoekegq6DiboH+qOdMDS0wbC/BYYDrTDQ6Eh/pBP6xm7oWugigtcxqXcMSFcnXZT/x+47BqFtp+dUH3QtFB6RvgjzsBSujsLStVAnwZ1FzwjUJKCoRmxQ2KkjcFIZUF1jvbwgekH6dEXTIhIQ+XsqiDyhi/x4tRrYqGz70qxoyk1HI3UAo5SvbhrdcS/PE79Cpy/C4/ClIM43cBtISkqAQqkU81dsxHAqoSVat5sau7B/X3uqVi2/Kzvbmvu9733v6bvvvluSKOKYEczKxOsnP/Zj8fx7379DbBbG+NvfXsI/HngVl2yuo18yIkgm+eViYtJLDenhh18Xi4a4l9+1sxk7dxwV753KuobjFR0qshqGpW+uR9HKFI338b/8jCuWRCyioyES5m0JJEjWAeyfw4j+ZUTvYy1o+C9/m+3l+QsRrzFxko5TY/fjfqLfYH9SnPlvNE6M2PDnGpIahvKVvs1SJk+QdmYkoY/KZ9Rigpc6NAHyIxLxZuD488UNmf1z3vFFhM5StGrcDoXNESFRks6p/KOXINRoGOIvfe5NSe+4v9PiWHRPE29yFnMK0ceR9IUoH8IkoYaOXRoEjVoEKW8C1FEHEkwI0wjxmGqI4ywKmMOKBnYKiLjSP5E06lweJFO+5AyNI29wDInU2QvC56BY2HmztM1TcB3muTcWrthA4c3qNLcXXin/wQ9djiuuWPSL/MKsuyKP4pgBzAjJ8wKo3/3h84Kg9+1txceJ5KfsThQUZuIn996F4uJMIRXzsv+q6vw3LXDGfX94Vli+KN6hnTxH+y0+cQxvx++Z4FThndottiOZ2TicKfiTTO58eWjkNmQ1oy8lkcg9Wejag1SeImIcwdPlv4g3/SMCi0jnbg+UVP4KuwtKVq3wxcROozuwOo3VE1EiFO8xxdJNRLqbN+D4ETh/RAcQiW+YdYRUN3lyN0gjvQDlW4Ck8oCF8sxspE7AQOSv5hekd6Lvng6cx5EOke35UybsyKMRTfboBN1PQcsTyfRcKHXmWRa9GVjg4clYHtkODIzSvWRWfSqwwMNt/PLLl+HKq+ru27hp4W9lMvUbkcdxnAXOmuR5qwJWR/AWvaziYZOqp57cKSRlln5ZymdddbQNBwNMbtL7saFHi55Xle7c0SgmK9nj6Uwo43jnEBN/VLa8mMhGElRbdhq6SGofjU6QclZTozstuCBFIdJFEqecGrJ80gH18ARUdCmo41c6XEJSZ0IXJM7+RSFH/14AiLSPaIfFEn2I2k2AJ1l5/Qfr3mkkFDQT6XO+srTPiPg/JaKNg/JYTSMbJvmC/hEUEuknUJ7yxC2Ptpj0zwdwcjipY2OTYnNA5gtRBaLpjAHzDXNGRUUBPvHJK53LlpbcZjCbH4k8juMd4qxJnic7udSiC4i48FgVEQUPxd4ueHGSjIapTOxxkp8ZCImdb+ivzagXEntbTip66a9fSJ3SM3GdCtwoI8Qic/tIOrdDNTIJNUloqiEidpdHdAyC8AiC1M8TIppRcD6LPCDSj8w9BKgt+dOT4MuwIpBsIamf1TwRST9ar0+V79E8pGdaIvycwTEi+xFkDdtgdrqFGidMo6fzQZ3DEjwbOHR3DQnDjKhRw6nA81mSTf1a/7XXL/tybm7Wo+Q3vlL2HeKsSJ5XtvJe66crrLMFEztPotYtKhWVIo63DyZ3ltz9KgWGqOE05aWjmwiHrT8ECUV14KcCd9ZcttToWCpXD41D3TsCFUllClbHiA6e6g0T0SzVgfMeogkx8UsjmqBei0CCAX4ie192KnzUyYb1GoDKRxD+6eo55y/lM1sDJU45hTqnrHsQSTSC4u0YWLqf7ytumSe4HQ+TUNDVNSh2jI2dk4oFt33uGN77vktw6/vXHszJzbiC3u+PPI7jbeCsSJ6HXz6fXxTebIC/z3u7s/3tW8UljhMh2WKH4dRqxARqS046etKtYlGPwOnIRBA2k39Q6NJVJD1qiNjVRCpyXqDFRESIE/s7BJcL1WUhfVP+Bamd+bKS4c1KgZ/KiSd1o9K76CCm13t+j4mR3FW+APJoJFVCZJ87PCFW3nK5zPfVtrwnFc/ltbf1i0lZxqk4hImeNQEbL1mED31449HF9RWXk7/uyOM4zhBnRfKxapnZAkchLsWfOeSUV6yvnTTo0ZybjracNDGJypYip5Xao8ROErtiygVNzxBdw8KkUeF0CylUSP1xUp95UAVni6KwQoEgja78NHL15qfDl5mMkNGAMJcb1/9TtkUqDyo7BRFh8oQdJT2DKKYOOYHKjP2/6d495xhM6l6vT1jf8JbcTOinq14sSNbVleKDH97UsPnSepLo5X2RR3GcAc6K5OOYH5A2y5Im5HhLgaP5GYLgXXqd5IHLcXpZcosSF73LJntEDmwrru4bgYIkdiFF0jNB7nHMPkQZcVmylE/SuEEDL3XQ3rw0IvwU+q2VyuTNypJgnnKilMqxnK6kySl+OG8naZnoWYDjMxZ4GxK2wDud9Q3r6fPzM/Gu965quOmm1T8xmUx/ovdPf7pQHMcQJ/nzHLxakrcXGCZyP1SYhY7MFLiZEIT0F/EUCyYDakgyGtorR2zQtfcTwZPUPumCjCRCYfM9Pznh4gK1PVaN8RYNrMLx5qTCXZSFoNUsbPNPa6EjCB8wOtwo7BtGJZVv8qRD1JMz2rDtHIDJnleCs/qGDynh36cCq254QvaTd12LTZuqfpaSlvLv5Dc+zH8LnILkVUTyRXGSn8fgJsBqGW60fSkWHCrIRkd2Kvxi9ekpGr9o+FLjV0w6oeHVoO19UA2OQx5R4Qhyj2P+IVKePFpjlZvQ31Nn7slPQ8iop2fkhzv06eDyps5cQ6OyYurEK6m808cmpXDmoWTPxM57TjHRD5PwcTqijy5K/PBHrsT119f/qqAoVzqFKI7TIk7y5xkknbtcWMocLM5GO1to0OgrSgYngcmbhrqqMTu0LT3Q0rCYtxAQkmCc2M87SPp7OQIWIzwFmfCQdB+wmqQtF04158JcKZND5/aguGcI1W29SLY5hVpovpE9kzerZdjyhneWPZ2ZJfMSXzfdvA7ve8/qn5dWFLBE//ZttS8SnGbvGusZ7V0Tx9yByZ2lMN5iYGdFId5YWIqhlEQElUTUTNix4IZBRCDjnS87B2Hc1QjTrqPQ9I5C5uVDHshPXNd+fiJCzLwuQdM/Am1Hv1hNLBZimQ0S2U8HESJvGjdMo762zBS4tGoxOavnDdqo6swn00s25mCVDK+VYdXNqYg++ruhoQNeT2hpUrI+9Ve/+tmTwjGOkxCX5Oc5uDqzbnbCpBc690aS3lw63rOcW+e08uHKT41DTgSg7hkWG3mp+QASn19Yb4jA4riwQHVA6O6p3frSk+CqLBCWOWEdje5YjTO9CXMdoYsnaCva+1HR2Q+TWFg1/+zsR0YmxA6vvLPtqSV6TmIIGzbU4T3vXf3zVWtq7yF/8UVT0xAn+XkKrtIsvbtpRNWUl4F9ZXli10fRak8luUfIXdPWL3ZaVA2NiyE5r4iMk/tFgAjZh2lk501PhntBnjDF5A3WTjlJy3WG/k+mUUBtc7dYWMVHIc4nsueFUrzJGe8oO2V3gbcQnw7mKN6kcPnyCnz+izf6yhdkvksu1/4r8jgOQpzk5yF4IRMfVt2TZsXuBfkY4FWR3PBOVR7kT+7w0LC9D7rDnWKHx6jeNo6LE6L8eZI2JYEk+8II2WskyX46iEjlRO65g2Ooa+5E9rAtIhzMD6JnCZ5X1be09MI27hAd06nAxwtWVubhq197r7ukLOM2g8H8UOTRRY84yc8j8HFx3MBGLCaxd3tLbhoCKjaXm9Y4uQFS4+StezU05OY91nllKtf/uF17HALUdMUiNursfZlJcBLZ+5jseWfR6ZK9qE8yaDw+lHUOYCFJ9tYp57zZKoGJnm3oW1t7xTkOp1LdMHjHSz6Qh4jeU7+06N0k0T8eeXRRI07y8wS8l7tbo8Th/GzsL8uBw6SXyH16ETC5+/ziYA39oQ6xQVhcco/jzSDjvW2I3HlRlbOmCH7W2QuyP4XwQP8nTDqxuLETZVTH1H5pm+NzDSZ2trzhg4D4sP3Tgf0UFWXia197n7e2Nvf9WoP5n5FHFy3iJH+OwdI7Eznbu++qKEAXNUQhkrO0FQuW0Mkvn5zEJyRpqQHy3uxv1wySy5SD5pWF56Lphuj7nDLFHEmIYSIyPuGPrTZiuYon7IIUET7Wkf0wwfGJYBcsKK0s2YfUSnjyM+CqLRFbIQtin072lFGsMizoGcLSox1IHbcLf+d6Txwmel4Q1UGjVz5tjpvOqaIkEX0Wvv5f7/MsWVb6bplMdVFL9KcneSOR/HSiiWNGwROrTp1W2LsfKMmFV0ySTZeu+JKJzcJYctc1dYsTlN7pBmF8iLqG+gU3H0Qx58UrnfurDgcx6fafNEiZaTAJGE1GZJhVGBmxweYLiywLh+VIspqQqAmhf8QFJee734cp30Vgak15wmTPG6O5ynOFNY4wveTM4isKzii6DC436hq7UMFzPt5zL9Uz0fOCKLal7+sdoeZy6lp0nOhv8dUszLtVqzVctBJ9fIx/DhDVvfOWv0+sqsHOqiJ4qXM9ieBZ+vT6oT/YBsuT24QEL5lDUrG9XYKn74XkKtSvWIbv3FiLbIMcPmos3EZYuuZL8hYGH2oeBUu83JCkK+LI/tld/JUkc4bwMy2cyE/Jv1yP669aiy9eWY4ksIQt+Y99T4L07vFnEWeB4/5PeCZ+S+lh8L0/EEZJdRW+/cF1WJaiho9EehGvsArr1y/HN9+1EKXWVNx5y0Z8aEkmtPx+5F0O+4IEd3Jcr9weGPc0wfr0dnHOLW9pIUaL0XrF5UH54NRr8UZdKZ5ZUYP+lITIeo1zlzdcfnxiXEF+OnLz0sSIlN2mg0+pa2vrw3e/8zf10SO9fwqH/ddGHl10iJP8HIOHwWwWuZ2InU/vH0yzSg0qtqJyQ6Pfms4BWJ7aDvOWg1BNOt8ZuceC3k1OS8WSgiTo1QoYaBRhUMmh02pgot9+auhKtQaJepWkwqBGb6IRnUGlgJ4PP1fRcDlIHZRCAbNRT7+VMOpUUDJhh2XkVwu9kv2EoNJokGzSQqOgpBCzGPQ6JOrCaGhoxXOHBuBSqJBoJKleqYDRQO9Rw2X1iSBhqpZmctMpKXz6a1Afr6YyuVJ8x8Dxp1GBnuPEcSW/CRQnI/uldBoMelh0SnKWQ0PfUPFzgxoKWZjiGha/dWolgt4pvLazCdu6bODd8YMUCT3FNYHeZYlxWrd74YDrEdUn1agNCa/ug+XZHWIPo2PPoqD6ylWzOyuF6utC7CnPh5/yjuvxuQLHhw8VyiOSLyjMEAs42W06mOibmnrx7W/er2s40PlPr9f1rsijiwpxdc0cgVcWsgQ0lGTGtuoidGWkSA9iayc3LtaH2l0ktbdA19gNhZdVMzPQF9N3QkoNrr7ucny+yIFPPdiAVWtWYHUSEZneCL13Em+02lBQlINiQwBPvrAdfzviwm3vWoPFJPWriDQVrhH89tFt2G7X41PvXYMqvQzu8QH8eksX6pbW4orSRLjHhnH/0zux05eCL15RhC0vbcWjfSp8+oal0A91oUefioLgCB4+6MOHrquAPhxCUqIZnoFu3PvYDux36nDLlStwU6UVkxNOImU/Hqa4/KNhHErKRKU1DXddtwKLLSEo9SbIHSP4zWPbsMtrwWeuqkXvnm34XaMPt1y9GuWONrzkTsaXrq2BZ2gMMq0KLYcO4Z6n27D6qg14X64L3/nzUayi93xHDuGPe8ex4ZKluG1JDvRBB154fR/+uK0LU0HpEPYLFlwFqaMMUofK6ht3VYE4xvCkbRIoE7gOF3cPYtnhDrHxGatvzjVL9PaOoLNj4Ni+NtPB5pXV1QX477vf7y6vyL5ZJlM9FXl0USAuyc8BhN07SZQHi3Pw+OqF6MpKlcg9luBZ10mVVNvcg8SntsG4v1WoambLJFKmUqMgJxXZKif+/sJBjJhycMeqLOzfuR+vjKlx0/pqVKdokJuViUy5HQ+8cACDxmx88ooalFg0KMzNRJ7Gja0t41i+fgVuzlfggX9tw063GZ+6aQUqVW64TMlYV5KO8uwULC0h0h5zIZk6t7J0E4xaPSqK06GZGMBfX2tDakkJrqvLwbL6RfjokmRs3bIXT3d7UV6QjgwTjSwiecXxLs5JQbrcgb88L8XpU5dXIstqQAFJm1nsV65ARloySlKoY6LsU1Hn0NLYiPu29qBieT0+UEffJTdW+SgovJK8VOQkGrGwtgafWp+Nfdv24O9HPbh64yKszjWeoL66IMG8SBnFW0zz9heWZ0iqJ9IU9TNWB0+/2aSyJT8T/1qzUGxpHYwQ/7kCkzofKpRfkAEFjTBPFRUVjUQPHmzDPT96RHfoYNctVJdOsffDhYs4yc8iuHkwwU+RhPTyonK8trhM6DhPkJCiDWxiCubX9yPh5b1Q0xBaqGZiG9gsIOD1oOFIG/61twWvt42TNNSNx6mRP39kEB6oiIgVoCEu9h1qxePbGwRJGhOtyEhUw+W045mXduP+feMoSNVg//4j+PsbR/GXV5vh1lqQawnglUMjyC7MxorybGhsA3i9a0qocoR6heCesuHl3S14ckcHDo26YTIT0RYkYbCtA/e/0oDH93aiddxzQsPlHPF5PDhA8X506xH8440uhIjQdTo1/IEAguyZ/g+GgkLnzyRgnxjDSzsb8bcth7Cly4uyPCvUSkkCZe/8XkChQhF1KOGBLvx9WyP+/Pgr+PR9W7B3xAflLJfDvAFLwSRUqAfGYXlhF0zbDkHhcAs38YzBGUblZzfr8eKSCmypLYFboxa6+nOBaOfPRM/qG97zJra+RMF7cW3dSqO1P750a3Nz170R54sCcZKfJXCT4GXmPalWPLGqFkd5L3BuLLE1kMmD/Gibe5H49HYYDksTYHO3oEk6dF1F3xM8RpeSpCE2K4wi0rQFccqF+/H4828VvciCbpQDeCk6T4aFfF4cbu6COy0P712Sje6mbnTb+UzPYyESZOJbfPH7TBNM0rwTQ5gkbf5SNNxYsBNf/JzDI/lNuidXVjH62S48lnOOBUJ+yT8XwclEIE3k8seZ/qWJWwrnVIxxoYPz1BcQE/1cL3luSCC2MCivAkoFDpTn45kVVRhMkiZlzxW4M8/JTRWTsTwxe6piY939U09uw98f2PKJrq6+310sEv1csclFBbaeCVJ7aCBif44awHCyRTSKEwmeyNDpgYmki4SX90A54Tj7idUzgIIquo6Gr2wTzhNTGvomT4wqlUpo6Rl/XS5XQKsmP/xEoUH9wnK8f1M9Pr4mB+PDI+ib8EOnUUFN73pcE9jWOoXF9bX42JX1+OTmcmid4zjcM4nBgVG02RSoTA5jd9sQJgNyaPib9B3uDLRqZURKlom5IEU4gIbmIViLivHJa5bhQ2tKUWzRnEC0LLnJ1BosrCnHhzYvwm1r8uHrHcLosA1TUGLFkmrcsXEhNpclUdpYly5Haloart+4CJ+m+K3PVaKhfVRM7nI+sL0+f1sTDKCltQ+B9HzcsbkOn3r3Jvz0thWoTlKJidqLDWKlK5WRamgClhf3wEgjPD5oht2OgfOFiL0nIxlPr6wRp5ExzoX6JirR5+SmITsn9YRoxoJVOn9/8BU8/ujuD4+NTfws4nxB4823Gr746vZZg9UzTp0a26qLsbO6CF6RjzEZKRqPTOwSaX51P3RtfVKjEGQ3yyDC02o0CEyNY2fHhIjLQF8/Gobd0Gs1cI2PYFfXBEJKGn57HDjc70AFpSFTGUZiciJCwz341VP7cGgyDLNWho6OfjQOT6G9ZwQ+UxI21uRAPTmI3zyxC1v73QgH/HD6AxjoH8DzB3owEVTApFOKjuJQv5M+78Oh1gH0OkLkLkNvdz9ePtCFwZAe9aUZSDZqkGaQY9/hVuzq5UlYqrAGMzbWFiJDE0YCxSk80o3/e/oADvdOYtQLFOVnodAsQ2vHIPa09OLoiBtenw9hTQIW5RqxZ9te/H57DwJqNbz2CezvtFF6Zejp6sNrR7rR41NjeXUBinRePPbyPjzfPCHpnSNZeNGB6iWPLvlYSD6TIMjnBfNhJVyPo6Dq66X605WeBD/xBy+eUrG5aqyfOQKP7BISjGJUxlsVT0d0Ynb37makJifW//GP9+Z993vfe/zuu+++YNkubl0zg+DhKu/3/lpdKXrSkyXHWILnBkPDYN2hDhgPtEBBkryQ3ucQwUAAvhBJr0o5AnTPk5QaIjlWTQTC1AmoSH4nqdbjDyMpMxffuetyYOfL+M/nOuAOsnkjDeWpnfj8dEdSkVoMjWnoTiN1lv6DROr0KlSRdPE3/PQ9tZCaw+I9XjnJah4/vcRCBW+J7/Wxuxy5BQV47/I8eCfsSC4uwroUP77/h2fxbI+H5PQw1Gm5+J87NiJ08DV84alOod9n800eEbB1BS/2koWCcHkDLLaJSVe2j1eQu44+JOJNfkNBTi/Fi9MeSYuK0sImlDyqkYeD8PI9peOiJfjpoLzmw8Ydi8rgKc+lusv2sTH1WxBoGMVdQ1jZ0AorkWyQ8nquwUTOcz9t1MkPDp56CwRWx2mpY/r6f70fmy9b+BOdTv+ZyKMLDnFJfgbAkjhX5a7MZLywpBJDqYmSeiYKfsjqGbsT5jcaYDrYChkRizD9mGOwmoQJmBsCD12j6hKFcJckVrZBFrpyqgtJCVoM9fTjQP8UAkTC7J/f5ees32aIsOg+SA2HRwtRd0b0e5ITf5PD4N9SGNJWAhHdPHkKQ470jFQsL8uAwTWOvzyzCy92TAliFiHQKCPVpMFw3wD29k2JjiH6PbEwhuLAmmGV6Dxk0vfpntUybCUj5gzonv8KAhfxoOfkl/8TYfCh6BQGx/N4SuKgzBImvZreEchdXvhTE2iEFDmVLArKsHGrGQPWBFgcbipDHznNPZFwfbZYjHBTPJ1OL0f9BHC584Zm+/a3ISPdmnL/3373BEnzNLy98BCX5M8SJCgiRFzdkp0mFjhN0lCRJZ5j4MpFFUrdMwLTjsNQk2TxTrckOBdgMuRGPFcTkFwH/SSFcQdE4rYYObDuPxZi8lbEKeIQx9yC853y35edgqnllfCLBX1U52PLg0ZO2Q1HcO3B3VAhmcqR53vmtsCYyPnAkcajXbDZHOL3dPD2Bwsq8vGlL9/cuGRpxeXkpyvy6ILB3IuSFxB4gpX3fd9ZUYCX6hfAq1ZC4fdHnhKYjHgFZUO7MEkTBM+ENQsEL6xBiBxnuhkFg0S074BNJesUkohP86og88DJYXND5FWwcpamiTdY6mb9amxYrJahbH1bmIn84e/66MNnGganMQq+j/l5foOrL5WLpmdYrJTVNndLBB+t10olNJ0jWLf/IdxV92usLXyVRkW8V9Lc0g3nuVarRklpDowmvahH08HGB0cOd+J3v32+vKO99wV6pzDy6IJBXF3zDsEE76Kh6hu1xdhflo8g5Rs3Yj57M8R7wJMkykNa044jMO5thowkBhJBI2/PLFhZVFRWgivKLBgamoBjBldoMum+3bC4LVXV1eCOVbkY6x/EsFfq76LgxmZNzcbHr69BotOOdraF5+9EnnPj1FuTcdtVy7FAMQWbNglX1WbBMzGBcW9YEP/biRKTS0lpIS6rsGJ0aBJTAcqxtxMAxSek0eOKjctwXR6RQp8NnuBxTjsl6CGrDFiVx82IRyY8l3HBNClOOxUqL9jT9A6L84T9KYmAVgXZsB0rX34Y367+O6oLh1GS3AqV3I+uiXz4Q/Sch79zCOYyo1EL+6RLSO7TJXpWIXZ0DNBftXVBRXbXD37w/e2RRxcE4pL8OwBPsDq0GiG9HyrJk6wIqDEz0ft5sZPXB+X4JBJe2gNDQxuz2ikZgaVkH0mzfEUlWmHnHXETkic5s46Y3cRFbnzcGS/0YXAY9BPW5CRUZiXCSP0LhxUbhuSV4kfxOPY9DpgQtQdnN57ElFyPg59H3+F9a/g5S7TRd6T3pLeYnNnd6w8hOSMN66tykKJhO/poqBQHiq/XH4RSa8aqhQUotVJ+0fs8EXr8OyGodHosqSpEbZoOCQlmLMhNRiKFxc+FREZhSgurWELme+ndqMQvthgWvwPkLoPVmoiKnESYlDwZLOVL9HuR6B9Lq8hnuqLp4m+FFSqUFedjdYFFmpSl59E8jKZbvEt5xAuxNAlWfODaVbi62IiQXIlNG1fgjuVZMMil7x0vCx6VcISlNIhvU9zOGxDRswBj2tMM0xsHIRuwofL1F/H1ggdQWzJCmcpzG35sKn0eN1Q9BKN6CoEwFcIcgsuHLW6KijMF4UeK7QSwcPvA317Eg397+Z6pKdstEecLAnFJ/m2CTSTHzQa8TATfkZMqCOoYmMdJYuPzVRNe3S8O9BDS+ykInicY0zIycPXyMizK0GNy0oFJEg9VOh0WVhbjihoihJAXA5MeJKVm4rJF2chKSUZVphUVhSkwBjwYdARRXl6E5Tl62CbdcLtdaO6fQEBtwKKqIhGGGT4MUxg8/ZWckoZLl5RgcYaBpBoHbN4QTERGG+rLsKEkGfC4Mer0i0lHjjGTs8lixfrFZVhXnASZ14UxF1BRUYAluVYUZGdiZVEi/E4nRl0BKNRa1FYUYVNFOgqyUlFkDOP1PS3oonfYsiYkUyAnJxuXLypAWaoV1QVmtB5qx65+3u5Ailtduo7S4oBPbcT62gJ4e9uxpc9NzOzDqF+F5eWZkHucGPHRfU0hKqxy9I37kJefg6vqC5FrBIYmnDClpmJ9dS6K05JQaFViwuWD1+VE53gYi2tyUZJiRnVprti6YWLSCYc/DEtKCi6tL0ZVWgIKs1KQpguizxZZcUtpq6c8LdX54VKbUUV56LQ7YXMHqMPSoY7K7LKqTBjCbspXNdavq8enL63FAoqPOikVN15Sj015eoyMjKN52A1rehoury9FTZpWnGPq1SdgQ00BFmRZkJtuojQ4iPDf5ojjXIEjSZdyxI6MvQfxxbSHcP3SphNGb3ybm9gDq3YcnRMFcAd09MrcEQyXoZ4EMIVSjkmbQxB/LFi6506+sbEPeXkZV//hdz/u/PZ3vncw8vi8Rpzk3wYUVAnYRPKFJRXoyyRSnE7w9I+2rQ8Jrx8Q+7/TeF08mg6WhDOLSvHdj1yCxRY5CqsqcVOJDrvaxrD2skvwX5cVINGchBtXF8HVNwBfSil+fNcluJSIVk5EXLSoBit1U3i1O4iPvHsDVppcGE8oxB2LE7HrSD9WXLoZ37qqBKmJSXjXunJgdBA98jR8+6OXYH22EWUVJdiQo8aRXh9uvWUTbq1IREJqFm5ZXYDRji4cHef9GAFTUga++OFL8e7SBFgzc/DupVkY6B5G1bq1+PqVC5CdYMDqZVVYnynDG4eHUb1mNe557yIUJBpRVZwFS2ASz+5qQbeLuo2wDHkl5fj+xzZjY44JuXnpKLfKsHVnC4b1Wbib8mJtphGVVeVYmybDoUE3dXZM8m0YtRbh0xsKiSAduOryJchwDaPBbcTn37cG6fZBTKaW4pvvqadRgRFrly1AfsgOmzEL3/jQJtxQkYLQ1BRkWYW4td6Kxg4fbnnfBnywPgMp1hRcv6YSGb5R7J8y4Msfvhzvr0lFRmYWbtuwAAbHMJ5tHBXNIKzSYklNGa6uyoDVZMLa5TVYnRzC9g47Nl2+Ef+5uRBpFN4NK4oQnLBBlpiCFUXJCE6OoccDFOSkwRpyYl9zLyZNufjm7WuxgtJbS2GuSCFycejxH7duxp0r86CSufHqoQG4fUGhmjofwKNZw8QkltkPoVw/gqRED8wJvhM5hJKSYRlAummAiD4fU14zpW9uRy0mk16M5CapY5+utuHffJ5sU2OPsrqm8IZf/uqelrvv/nZD5PF5izjJnyFYgu9LScRLSxZgmHWPRPjHwJWFnutJKuX9PpROatWnIXgG9w0FJcV475I0vPLsG/jDji50DE/CpUnGnddWoP2NnfjNth6klZVgoc6L5kkFlhYq8NNfPYWfbOtGUJ+KzWV6tEwA62sysPPVPRiwZGGpJYQDAwG867JS7PjXC/jSPw9gSKFHkjKMzNIFuDzdh18+th3bbWpcvjAH7ik3FlTlwd58GD9//jAO9k2id2QCI66gqPCsRw64prBlfyv2joWwoiIX3pEBuBIzkWTrwJd+8wIOBc1YXWpBR5sdGzfXwHN4Nz7929fRp7GiNllJknwzupyUV2odLlm3BJvMo/jMz57B421+LKlIQlvLEDIWVOGKDDfufWQ3Dtg1JE1nYnxwEmnZGfD1daIlbMHqXAO27DiEYXMOliQEMQ4TVuSr8PiuIaxfX4u0qS786PHDcBlScUmZAb2UN0VJSvz5/qdwz5YB5BbmoS41jK2HJ1BdnY7m7Tvw+fv3Q5eVjYoEPyY0Gbi2WI2f/uEx/HD7KMqLMhEa7cNzjeNSMyBJflltCczDRyl9r+CNES2uXJKFMb8aV63MR/euffjdti6klpehDKN4YEcvCgsz0fD6a/jRy51ILyqEovsQ/velXmy6chXWWxz49aM7cdCtx6baLIyPOVCUacZrL76Cux87SgR4PhE8oLK7UetswfLkXvh9CnT3JUCv88Fq9YjmcQyUmSnGEeSYe9Bjy4Xdm0DP545ouF4z0XvcfjipnU7PYtbPT9AoamjILqtbWJRwz//+zwN333333PZEM4y4Tv4MoAiH0JeaiBeXVWJEbFEwjeCDQRj2NcNMBC93e99y7xnm/6bDR/HjZ1qw9LKNuPe25VhgUVMHq0NqghZVC6vxmWsWIs03iaMjJHEoZPB7vOgbd8LhcONwa5eQft+zuBAJ3iGx8RcTAktTWq0BZrkPHST12h12PPDwi/jxa53QJ5mowaXgfVesxO21SejvG0VbXy/ufXgvAjlVuOfOTbi61IQAL0oSbS4sbNIXLCjBx65ZjvfW5yFZze48ERuG2+OD0+2Dy+uHPygjDtSKk5a6h2wYcXoxSc98lE3RRiQj4cFs1MA5Oo5eIoQp8uMKhCAjYSLRohdS8K1XLsd7aizo6hnBpIcVWjGggPw0itl3pA/avDxcVkdSfk8vjtIoIZkabUFuHu66YSlWpgOHuyfBam2/34vBccoHT+BEeSUUhIPizwumXHxClkyBFLMWbucUuii/p1yUNl5MNR00xGdJz+6icIcmMMp721sSkWTSoqauCv92NZWZfxJtoy4o1NJEq0KugFopbd/App8qlQ5pCTokpaXh1qtW4uaKBJFee5DnJQIYoRHghGv2T82aKXCdk1N8SyY7scJC9UzlF2XucKrw6ht5OHwkhbKNHCL1QIASV5TahtsW/YlGgz0IhOZOR89qGraoKSzKILI/9RGnLOi+saUBD/zt9U1TtsnfRZzPW5yWjWLL5GIGW9F0p1rFjnsTZiPPmEWeEKg28wpWtqAx7W6Snp2BBU0IShTnZSJPPoav//wx/GD7JG6+rA4LzAH0jbnRsGcvvvzbZ/Gdf+7EowcHMBlgSw1JyqD6h8H+YRy1yXEZDe0HmrrQ6QgIkmc7ZN4dctSvRWWOFenWRNx64wZ8clUOJkfsGJ8Ywe8ffglf+MNL+Mnzh9AZMmF5hgJ/+8eT+Ow/DiO3djFurk4SnRjbp2cWFeNdlQl4/oUt+PFLzeh3s2WLlAZuyExa4rt07/M6MeAAinnb12QTDcv10NIIQrQheh6mfBqlTsqQloryVDPSqNOx8IkiXh/FiySnMYrbP17EF/74Mn7x7BEcIKKc3lnSuAKtnb0YkCXh+iozDjYPYGDYiTGnG52dHfj+fc/iP/+2FX9+rRVdLsoTih8vcjpZIuY4S+5SeoIYIElaYzRjAeVbZiKNfvQ0kp0O8p9oMSPTakRRQQrSgh7YxsYwYvdi/579+Nrvn8e3/74dDx/sh83HIyE59Fq1WFHM4C0ldEo/hmxujA0N4bf/fAFfvO9V/OqFQ9g3zFKlZJHDZT09xvMRwiKKOsOCsS6sMbfBrPWRgCDFXCEPU9Eq8cbObOw9kIZgYFqiqKnkWHtwy8K/Is/SRe+9dbuZKTCx8zGUPBHLJpYn6+clov/731/BM8/tu5Gel0cenZeYu5w9DyGpaCx4mQneMm2RE7GDjKRr07YGGPa30jOqKFw7zgS87D4oF0fx/fijm3HH0jS0t/Vg69FW/O31HtRvXo/f/Nu1+J/bVmBpmk58NhoyE0HAacP25iGS1B3i7xR1AvxpOTWssZE+PLStH6uvvAR//fKN+PcVGUTwo3h+y37scifg63dcg1/ddSX+fX0hjH4/0orK8M07rsRXLl8A5cQAdvVMSdIZJWd8cBBHHGrc8Z7L8YMba1FkUUKn01IXdWJ7ZbL0OCfwxNYOZNUtxR+/eCPuXJYtDgSRcozCI0LcfaAJTfJM3POZm/A/76lGNpF82OfCy9sPYa/Xiv/+2NX41SevxF1r8mFWSZY8/B1x0T+86nVydAz7usapwxjH/u4xOKYm8I9XGxHIKse9/34dfn7HRtxUnUyS84kNlxGNswgrcs93zMFNh5vx4gBw1wevx28/sgbLMvUnNX4msKziMvzPp27Aj24oQc/Rdry+6zD+sa0Xi9avwS8+fQ3uuX0FVmYZYSeJvNcexlWXr8AVhQno7LWhbFEtPro6E9u2HMTRUBK+/rFr8etPXY5PrM6FhcX+80Z+J3AeklCTNtKPVfo2pOmpU44QfBRyGvH5idx37MmkKwMBJvpYxqHKkWvtxq11fxYSfTA0d5tCsoWWxWJCgdiH/mQaZAHBTaPy+37/vGH37sYnwuFQUeTReYfTrng1GplczqNKN8NgCb4nNREv1VfAdtIqViIthxvmrQ1iolWwxttEiFqJOcGMqrxkaHwOHOwYxZjbD7lSjeyMFJSmaDA0MIJmklSh4iP55LBPecT+Mfw1hVoNq1YBO0mxbLOt0+tgUoQxMeVGQK5CLlu3ECl39w2jnaRi3mRLbzChnL5nDnvQ1DOKgSk/NHoDuaUiTR1ES9cQuiZ9ogEzuNFarBZUZCXANWHDoNMPn89P4SuhDgdgc/qg1Gph1nDcXPCEFcjJIknerED/8CSmSHq3OzzwRDopTrMlkcLLNME5YceQy0cjDy/sJA0azCaSopNhpLgd7RrFqJcaoVGLkJfep27FTB3ClNMFd4DTqoWBeho7lYGP4sg5kiTiaYHfYceRnnF4KQ/4+D8H5Y/Lz5KbVpiX2knCNxjUCHq9mKSIcT3X0gjB7pfT6CodhQlqKBKScOuaEhx99WV848UuCl8uOhgj5bFBrURKsgWmsBtHqJOZcNOYR6WiMktGSZIWo8OjVGYOKicgKcmKBWl69PaNYJCk2so8KwL2CbHxm8Zoot9J0AfdaOymsvfTKMGgEXvlsz5+voP7v8ThYayXHUZV4ohoAqdjC65HrOKrLB/B8vo+aHWUvpjmxMTfPZ6Dvx24Vejp53IyluPd3jaAnp7I0YfTwFsfXLJpEb78lXcdzcpOqyYha/4XzjTESf4UiErwLyyrlAg+VkVDjV1ORMo2wbrWXtahRB68fbDJlrCPp5omVAv0l8uA3fgv7yHDbtx8uCx4//YI/x7zx24sh0h7tkjh8AIctsMWQYvhP7mRHzaJZMseplyhxqArFFlZSo+kONAVi2gceQTBYLKTFvhIfjke/B1+lwMRcWd/fEXSFRtibJrZnZ/zSIDTJ/a+EW6UJkoUu/FWwUzj4hv8Dr3E7vyN2LA5XcIenzwcSy/5i+aZFE/6TQGHyC+nQ/quFB9zcgY+8a7VWJ+hEefTTva14/sPbseekeN74LNfEUMKh4mLJUB+JIUt5WNU5SLFk8KOfJO3bZbSLe3RI8LicCh2oiwoWLGXPj2PfG7eQsz9jNuxxnsIS629FH+pPN4M4nlIhgVlI1i9vAcaLWWWVNwSKAN6J7Lxl323o2cyh+r93HAplxcLLo1HuzE2Zj9W1lFQkdAVwgc+sCn08buu+aDRaPxz5NF5gzjJTwNL8ANJCWKjsXGr6ZQEb379AHQd/W85wRrH+QQiLp0OeWlm6EI+dAzaMHEeWbjMFZjgNZMO1E8dxeqkLmiUwbck+CiYMDmfF5SOYtXSHmj1J0v0HWP5uH/vbTTKzCDCjX04e2Ci522JeXsDVtFEBZoouEPmkeDd37wttG5D1cd1OuNvIo/OC8RZKgZioZPJgFcXlZ+G4D1Cgte298UJnlosryZ1+yNH7s0AolL1dERHLbMLnrR24HBbP3Z3jAqCl9LIEnfEy6whsto1OOsfOjsQ+SldXpRNdmCJpRda5TSrpbeAxJ1hHGlOxpad2fB6aBQc24youRVYO3FzzYOw6sepXs2Njp7rl9msj5wqdfI3eSTGncBvfvOMvLd77G7yf4pZ+fmLOMlHwARvM+mFHfxQiuU0Evx+6FkHfxYqmneC05HfuQPFRalGWVE+rlyUj1zj8YO23ylYbWEyGcU2wswFrLrhNHOoer0eaQlazHauc2OW1GPiFxKtVtTkW2FSsVoq4jwbkCuRm5WOynSDmASeTyV9DJQvMq8fuaPdWJnQgQStV6gH3y44e1n9drQ5Ba9vz4HHpeSsPg5KfFlaM26q/ics2gnqYOeGolhrkZZmRXqG9ZR1WdrIrAt//tOLGRPjo/eTH33k0bxHnOQJYrMxnRqv1pWiLy3pZIIXx/TNvAQf1dlGEdXTinv6y0TH5JeRmYbqDBORnLS3DFfCqM49FlH3Y87iN+uPo38lN+k7kpcoTtWRsC4ySrSxCARkKK+uxj2fvgaf31yKfKNa7LkTDSPqP/pdTks0XbE45p+fqw24+tLV+OoVpdBTg8rPSUNpsh7hoBrr1i7F129aiBw1xH4vYs+ayEWvCxxL+wm/o2mfvieP5BZ9NwqOo9maiNq8ZBiUStQtXozv3lqPEqMSPpK0o7UiGm8xN3Dse6dOe/S38H/8YeQ3/aX0hDQG3HztRnx5UwEMCho9RPYImjcgYg5RnFLHhrDa0IpUvYvi/vYJPgpB9DIm+mRs3ZUJn5faVGyzooyuzdyPaxc8Br2avzU3NMX6eD4MPCHBIMpvOtis8oknduDA/r6b6edyyXX+46IneSZ4t1qFVxeWoTOb96KJIXiWXjw+mLYdhr515iR4rkABqkNmk0HYivOGY2GZAolmA0lIkoGiQa9DklEDU4IF77lhM757QzUKE5RECuRXzod5GGCgQWN0iC829dJqkWzSQkZp4HNJVRq1WKijUapgNemgloXgpwaTQEPT6EZmTDj8rs5A36MAeVJSEBSFq9LokGomCZp/R7KF6UelN2NlZR7Mzh5876/bsW3ISZ2VpNNOJsLnPORoaTQaJJs10NNfs04VU9ki3yQJnf3LiCDDfi8OHGrGYwcHYUhMx6dvuxSfv7QM2dogjja14/HdXZiQqZCeZEZuihnZyWZkJhkpHXIx6coLt5IpXXwSFGURdJQXSQY11GopD/hUKU4uE3RYrkIK5x8VJ2+6FokSFEoNVq9djh/cthprcigsatS8l71SRWEYKf/IE68fMBn1sOhVVEYa6WQp+r5aK6Wd857zSk1pTqHRh4YSLSNJPSlBDxP9CIWCYrMzK8VJp1Ihkf5q+dQs+hYfYsImqlY2HaLIRmJ2zkHFg6SRIaxVNSLfZKd4vXOCj4JDYIn+CEn0O3ZnIeDjjJKeCVDil+XvwJWlT0Cr9MwJ0XO911CbKSjMFH+nEz13Al4azfzkJw+j4WDTn6hjr4o8mtd4020NpqXxggPxAUIkmW+vLMLhkhwu5cgTAhM876638yj0Rzrp97RK+A4hKpLRig/fvAFfua4e1y/OhcEziRaHHp++ZQ0qVXZs7/LhqitW4wO1iVBbsvGBjaViAZHCbceRKS0++d5L8Pkr63B5RRqcw8Nos4exYuUS3H3Laty+phzVVhmOdIwio7wSX791Da6pLcatm2qxpiAJlVVl+NQ1S3FlmRV9PQPocqtx6cYV+Ma7V+KWlcXIpgZ1oGcK5XW1+G969/a1FVhNhNfTO4wBFx8XqERJdRW+cHkFiolsrUofDnRPoHLJEnzzfatxy+pSVCQAhzvHkV1ejW/dtgrXLytHudaNfV2jcPKOy0od1q9bim+8dxXeT/6L9UEcGnRhyeJqrMnVITGvCLcuy0NBigmeCRsUGTlYV6Cj7xtw17vX4aMbK3HdqircUJeB8Z4+uKx5+PItG/DJzdVYRe+39UyirG4RvnrjQmxcvAAfvqQaZboADnSMwJRdgM+9dz3uurQGV9ZkwDs+LlaocudXVFKGT19Xh6W5ibCqQrAFtVhUmo7y4ny8f2M1aswhHBryYNPmdfjPK2tw2ZJsNA/YkFdWiW9SXt22dgHlPdBI+ZFRXosvX1mI3tYBOAyZ+M9bl8A8NY7ekAWfuXUTPntpNTbWFOH62lR0Dk8gLTcfawuTsbi2nMIpgclLZd1nh58q3QxUu3cMnmg1j45jRbBJmErO5FQUS/RM5sOjBgo3jIw0p2hmsci29MAbUItNzcJURuKdWQS3T51eIng+aGQ6WKU3PGSDyWQ2L1taEvrWt7/9dOTRvMXsd4/zGCGqMAeLsnGgLDfiEgHXJBLHDHuaoD/UJpH7DFQuIRnI1di4eSVurzDg74++in90BHH7jWtxeX4CMtOSkE2Sb5iKJSXZipJUNXbt3IeHDw6R5HAYv9sxhKuvXIXNqV789MEt2O9LxJ2XVWJZTSk+e00VRg/uw/efbkYBEe6/rc4hKdGA8swEdB89hN9v7cPCFTVYqBjDr548BFVeAW5YmItFFeX49KY87H51G378+jCR72K8q74A77usDqb+Znzjwd2YMKRgWaFFdIq8zW7r4WY8uLcXTW0tuOdfDZBlluELV5eha99e/PiFTlSuqMdHluci2WBEeV4ipnq78XzjCNyU4ZwFheVl+LfLyP+ePfjZa71YuLyWJLYUZFCayyzAK68fwPOtQ3hjxwHcv2MQCUlWVGRb4BvswT1/fQ5femA3OrwKsflXZ8CMO69bikxnJ771911wZ5Ti42sLkJdqQWmmHg07D+DBww5sXFWO2qwUbF61EBtSPfjJX1/By6MKLC1NQyINPmREMp1tzbh/azuOtnfjD88dROtUACp5AHt37Mdf9k1g1fIFWJZrQXoKxdOqwM49bVBac/H5ayow2LAf9zzbgtKlS/DhFflIpbwvprw3kqSvUOtQmJWI1MQEsSf9VVkh/PXJ7dgyLkNFThISaDTHppNhjx0PP78bWycNuHlVGfLNJPnHyB1zDmoHGiK6Gl87aqyDUMppFBR5NFPgpsbmqHsOpOPA4VQa6ZBDtK3Rx5TyIK4oewb1WbsjjnMA+m5WVjKsVpPUZqdBRSOvBx94CU8+teNTbrfz0xHneYuLluR5orUjk4aKVUVCmhfsw+AKRkNuw8FWGA+0igKfOfEhTA3ejKUFFrQcbcQ/tzbjoS2N6PbpUFuUCB+NHI7tE09xYJWGx+uD0xeEz+uFm8iiPM2Ao/sP49G9LfjJn5/EFx5rhTU1A9bgMO5/+Sie2nkEzzROoao0AzoVMEGS6mt7W/HKoS4cJQlkx75WvLCvHQeH3TAkGFBSkIHiBB2qa8pxXU06Ei0GpOpkaGwZRlpZOT6wNAMHdx/Av46MExFKNud+P8XJE6D4ejHhDSErLxNmWz8e2HoUT+84hGc6fajKT0WSNozhgX788ek9eKFlHOSVJEMaDlO+67xDeHhLC/718nZ86v9ewPPdDnpG6aY0O91euPycdi8cXt7XnfKC8sXndqF10IGc4gIUYgT/+/AujKhNqMhMRFZ6Jm7iUUGCFplE8FpKe39vP57Z005p78doSA6zkjqoriHYNam4fXMFlP3tuH97J8Z52wj6tt/vh8Pjhy8QwBTFgTVUtpFhPL+XwjjQiwG/DCaNCrIgjQoOHMJvX2mGOjEZSY4h/GNrI57afghPtXtQlpeMZEo776vPpclEwQeIqzRaLMgx49D+RjyysxnPNfRhwCmdJCajr7V3dOPZ/VRWzSMIKZU0muaDaCL1co4htixwelE21YklJE1rKe/eyUTrmYD188EgdZp7M9HYTEOhWFDy1Sofrqn4F8pSGqldzL7RA2c5W9nwTqmnUtuwiSUfK/jXv7xMdWzis/Rc7Oo0X3FRkjwf+tGfnIDXFpXBy2wQW4hUgLrGbhh3NwppfuYIPgL6lp8ucYg0/eThHy+O4cM0xKfoGevoY9cosK02VzTWk7Mz74nN/qQDt6UFTVyUSg6ALtYl8+IoEQL9ZhVc9NBqOVVeFb0vhUnP6fK6Hdh3tANPbt2Hb/7pVTzZOIrtu/bgm4/sRVvQhDtv3oAPLIqdryAC4LjSP/wfEzNPSIvmR0zNe7UEWc8eCZ8PyubDvCVQGsg/xYTiG0kPpV+s6o9AxJN+S5PPHAiB7qmLRP2yOtyx2IJHHn8DT7TYaTTGHgPo6u7DS1Rmv3zoZfzwhVbwwl1xODhfHBhBQfHqbmnB9+9/jToVL9Zfsgr/sblMbLwmVPP8Xe7IIt/l73Mec34pKIIcSiQ25M75TNI350k07eSDdfQ8Cc1pJ2eRVukQEHo7Eq5cyijxvxQzCazz5XySFplFHM8FuFypsysZ78TahDaY1X7Ki9iYzjyY6H0+BbbuykZ7Jw3nYj9H2ZdomMCNVQ8hO6GX4jL7tMXtzUICT3Z2smgr08FtquFgJ/7xj9cLHHbb1yLO8xIXHcnzRKvNLNnCTxn1zCSRJwRqXOruYZh2HYWMJC/BNDMIQYj+Sbx+eBh5FdX4zA3L8G9X1iIDNrxxsA/DXgWWLq7GJ66qwzXV6TDR95loeFl+QVEeVqar0dA5jgX1i/HZq5bgGx+5Cl+7JAd9Pb3oDqbgkzctxyevWopry7TYSlKiJyiDXqMUZnlMnFqVEqpImnjORRsOoLW1Gx1Bg7DeMZkSsKgoHemJFtx6w1rcXKJHU8cQJoJKWI0aoa6J5hYTt06thDzoR3tLF4b0mbjr6uX4xDXLcVWOAruaBjDuV8CgVRJpRV6i9MvDfjT19GNMkYo7rl2CT928ET/98BosS9eRP7mYhAxTvFz0zYqSfKwoslCnIXUSKXmF+I8bl6BQG0JKfonIvxKVC/t77cjKTkWKXouSoiwUWTSiw+Ow+NNyGYVLUrFMpcPG9UvxmUvyYR8YQstkUEx8aoh0Rboor900QjEnpWB9TR4yKc0aFa9WjYZBeUnxYHM6DU+WhoLooLT30sjgY1cvwyevWSGOB9zf3I+mwSmEzWl49+ZFuPOyCtSmGuD3uLCnZRQVSxbi369djg+uLkS6TiGqoIrPRaV0MrmxFKmLxH3OwQRPI8qs0V6sMLQjSecRI5q5AOvl3W4V3tiRjaEhapuxGUCRyLT047rKR2DR2eaE6LntZWQmI/G0ahs5nnh8O7ZsOfLhcDhUG3Ged7ioJl6ZpHzUQF9bWIaerBQqxZjqSwSjHLYh4ZW9UEw6WbyMPJhBsERAEm5f7xCGYcCqqhxY3KO4jyrKs21j6Lf5kJOTjuIEOZraerCjbQB728cw4vAjPTMJWucYHnitGU59ItZVZMI71IVfPXsI+7tG0TTiRklpHupSVHjt1V343bZueBUqhDxO7G8ZwFiAOjBZAI1t/eicChBJyTDQN4jXDnfjyJgf5WW5WJxlQE9HD55r6EbrRBAV5YVYVWDG0f0N+MPr7UTaJIWKPoKkdSJN+8Q49nWMYWBsAs1jPhFGhVWGF1/ZjT/t7IVfqULQPYW9rcMYj6weZel2ctyGtnE/ykrJvyWMZ1/dh8cOj0BOdW98ZAS7O0cx6gLy0i0IOsbROOLCOH2jdTwAkyqMIbsXWr0OFupAejra8Nj+AWitaVi7IAMK8v/KwR6M0PdIwqL8G4eb2EIedOPg0R7sow4hIT0Lm2oyERruwm8o/45Q3KPL2R0OCttiQqYujObuMfSNcBpH4QhR/Qh7cah9CGPuAIYHh9EwYMcopaV5xItSyvuqFAVeeW03/ryjC122KTjDWtQWpkLptGE35fsOyuvXj/bCqUpAbV4idYBapGv8eGF/O3rtAbEz5cE+B2RUbj6K+x7KhyneSkiK2pyA27yVymCtqglFCRPU+c3hxwmcVhcR/YRNh6z0KWmfmygP0V/ei16j8FCel9Poi+cyIs9mCUoarWl1GoxPTInDRmJXw/I9b/3t94fNC+vyV99zz//8X+TRvMJFs60BFw1T+q6KAuysKhL632OVhwqLNxyzvLgH6r5hQfizCc5n1jGzWgW80pEio2K1ixj6K6CkmPJ+5qwqYImRVQIyHsbTu6yf5tE/uwdI4gqRhBlV9/CiGrU8BA+RsdhZjyRNbzAMNXVsvHeK1xcUpnr0qth4iU0xWb0gTBD5niSp6LthCi9MEqWG4uUlvzK6j1WpBPjgZoo3S8syCpvnD9hUUEXf98Z830ffZ8k39l0Gr/Dkb7LJI8dRSWnlMKkrIImWJxylMDjerM+mICl+kp388WpJHZcIOyxMOPk9boiSCofNRaV84ntvICTiIadOVvilwII8B0JfiI5uGELVQu9TUGKOxB8iv5xGeo/D4BFMmNIl4kmSHL8ppZ3DYT08xZte5hEjm8mq6Z4Pj2b9PG8+V1NTjptqkjE27kb5wnIUuLrx5T++jv3U0chklN8UJu8r7+PvUlnFRG3WwYRuGJ3A2uAhLE7sF83gWFbPMVg9VFwwgfWruqHT+WPaKmtRFXio4WZs6Vwj4sz1bzbBZN7dPYSO9oGIy4ngr3/2c9eHb7t1w4eUGv0fJdf5AyrGiwOsZ22jIf3eBfmiER+rF9SKZF62hT8EzRwQPIMrDasfhM02kTQTPEPSB0skpKPOViJQyZ2ZjfXGrDbgdwWxEOEc0zfTPYUoSEnSuZNfcmOVCgfP39RqiITFt4gcaaTGpMhNhImLyZR46Ni7wm6b/rI+mcOeTtJKpVKoFCTnaBg8QXo8DP4+qzimv8uIfpOJkNPDRcIkrGXipHuhl+YOjZ7z6JK/JdQYGjVJwNFLJdLD+UOvUeOXOkPOk+g7XJr8nPOB0xP1y/Me3KHGEjxDbMDG8aL8FmmkEQt7YRKX1DWUv9F4Rt5hFQ6nkYNkyU/UIEoEx4PLifNBT3HVKGgUMjSOPo8C1SXpcHc04tv/2IXGyRB9h8tbClOhkPJ2WtRmFdwmtJMOLPE1odYySPl07giewdsUt7QlYve+dBJmKDLRvKBIKRRBXF72NEqTm6hZiNyeZYSRmZl82kVSARJCHnt0p+xoc/+t9NwQcZ43uCjUNSxVDdMQnA/fdtEw/4SEUWM27m+B4VA7M0DEcW7AxMuEFotTuTGEe+SeMf0343Tvngmkd09++e2EebowToe38i+eR+7fEpGwzsj/W/h9q3idDqcKM9aNg/Q4p7CL6trTu1rwXEMv+pwB0aGdSzDBq6dcqJpqwUprF3RiT5pzGycG59fouB5abQDpKc6IK4Gar0btRbpxEC2jZXD6jOR3dsmKR5VK6tzHx+1Cw8Fxi4KfjQxPIMFsKqquyS393ve+94/Io3mBuWW1cwCxZQFJxVtqS065L7y2vR8GNpWcR2BpIdoPsSpl3i1zPwfgPGEVDoNHQDzCONs8eSfhCFVbMEgjjHf29agKjucnWKCKjsTOFZjg5W4/8ie6sdzcBaOajx489wTPYCINBOUkzWegp898IltRM+YDR64qfxx6lXPWJXou9+RkM1J5X6tT1BgeZf7zH69hz66W9eGwb0nEeV7g1Dlztq1nHiFIjWpvWR56aLh1AsFT41JS78tH9/ERfid0zecYUuOn6Mq1uOqy1fj6NWUwUaFcQMXytsGNiLcYYKJfsLAan7+mFvm8g8I7zJQQVf3C0lJ8eF0J0nQcbuTBm4AlOFNiCt57aR2WZxggo9/vtEy4up3zGsdx8AWRMd6P1aaIJU14/rQDBqtteCJ22+5MTExoT8w0yvxF2XuxMncrOXNZzHbcZcjKSTnlkYE8cW+zTeHRR3Ykj486bok4zwtc0JK8tOApCQ1iy4KII4OlF950jAheSQUzp8rPNwFXHJnShHddswofWJwOBUkxBQXZWF5oFWZtXt6cK8JG7NdPv3ki0heI2KTHgDfMOv48eExijX0vuo1urETL77EembtDdp/+vvAr3pXiIrbIjfjheHB4/I3p7hxmNCzWszNODF8iTGFXHnGT3Om7ChXWrV+OT60rEGal+XlZqM9NQIiec56wP96rJxax8YyGE42Dn+IWogZrSjChKNUMrZh8PtGvyOZIOthNfIMcVWodcjMsSNGrBLHwSCv2OUOMvjicae4n5eeJUZ5bUBugokby2BDWapqQY+Q9aeYn2LRycNiEHUT0vtg9bijCfIrUJSUvoDiplfJzdtsx12uDQSdWw55KncdzNa+8sg+vvnboM+S3OOJ8znFqnXyaFWrN+a2T54lWm1mPV+orMGWM0cNz4VAjM+48Cl1LD4uIkvu5BsUvrNRg5dI6fO76RViUosXw8CRMWVkoSwiD7rCyOAneKQdGaXit0BiwqKoY1y3Og1XuR7/NRUTHumRR96HUGbCirgyXVqQjK9mCyhwzxocm4VHqUF9dgqvpvRRVAMP2ICoqi7E8S4PewSmYUjNwxeJcYMIGl8aI9fXluHRBKsJuF4YcQZSU5GNzTSbyMlJRkqRHSXEWSqwWLK0uQGWSEoNjDihMidi0uBilNLRdXpOPAiNJymojNiwpxaI0HQXtgM0bgt6YgLWLKY6V6VD73Rh1hlFdTXHJS0IJdW6rRXo9SC8qxl3Xr8Cl+SY4nF4xudre1oUBlRXXryhDNeXVpN0JO4XJ6Q+FFSguysMllWnIy87E+vJUqIlgkzOzpHQr/Ri0eaBQa6AJedDcZwMMCVhXvwBXVGVAH/JSvnjg5316ivPpG6WoSFJjfNIJF6+c1crQ3zeGfmcI2TlZuGp5GRZnGjBld2Dcp8DCyiKsKLKiID8H60uTEXA6MeLwwWhJxMYlC6hM0qDxezDs8IoNz2aXmk4NriMJo2NYhaMot4yJfJvPYImezSpVijDSp+1xo1H7aBQyhubRcrj9ekrL7BEXkzsfIGKfcsLjZouo4xnH92zdZbM5UVWdveDee3/8r7vvvtsbeXzOcEGSPJdxgMh7a00JuoQ9fExCqCB0zT1iRasonnlUu3l3xPycTKwj0pM7bNjRNARDdi4ur0pDglaLpUuqcVkW8EqjDes2r8NXLy+Gkcj+qtXl0NkGsbffISRwhUqPa66+BN+5bgESNVpsXL0QG3PkeH3XAJZevh7fvLoMFp0RV62pREaAiD+lCJ9cnYn9DZ3IWbQcX1hjxc5WB2644RJ8oMYKc3ImblqSjs62EeQtrMf3b1+Ohck6qtBhbN68EjeUk5/EZNy0bgF0E0PoCFjwlY9ciivyDEikTuN9mxdiU3kK0pOScfWaCuTBjp09Qdz+vk24c3EazNZU3LAkB/ahCZSvWoUvX1oqFjYtX1KBtZlKdIz6saAsGylwY39TG+5/pRF2SwG++8HlyFHJUb24CpdkKbGnsRfjfi5uNdauXYZvvqcOOToNKqsX4APrylGTbkJ+UQHetzQHfV390BXX4rMrrHij3Y5rrtqAj9YlQm5Mwa0bSjDVN4Rweim+8/4lSJPLsXhpNVYnAV1TGnz05jqEOvtgS8zDd+/YgPokLcory3FFkQZ7WyaxZvMq/OdV5UjR6bBscTU2ZoSxrduLW2+6BLdVJkCVkI7b1hdhoqcfjcMeKve5JXrWw+smprDY04zF1n4oFTxKm+csT+B9bUbH9EhK9CCRLtFTMehvknGcnsvRMlpKP49bPs0G2OqK968ZG6XRzzSSZOutvt4R1C0sKyorzxomkt8eeXTOcIGqa8I4mp+Bprz0kwheOTIpNh6T0TB8PhG8iAtJs9t2NWFbzwQONjThyUMkYVEJdTQ34Qv3PoHvPNkCQ0YyqotzSILPQXdDA/7vuf3YNa7CNUsLkKCRbN51SWm4uioJbzz/Em6/52n8eksXJoNhJGTm4KbaZDz/1PO4/UeP4Mc7RrGMpOtgby+GoUf9gixU51vQcqgb8tQsbC7V40Uafv7h5cMYN6TjyopUceh1Z1sTvvjTf+FXu4fhIgn/medexb//4hk82ulFUXYSzKownFM2PPT4y/i3X7+AVwZc6Dx8WKThvoYJpGeloq68CFeVGPD69gP47XNHMKxKxCU1WTCGAjh66Ai++ovH8IMXO6BNToStqw0vNY+hqbUdj+7pgRNKpCVbka4JYMfeQ/j+314Ri6+c4Ujjpn9YldLf1YHv/u5p/OdDhzDqceChJ17GXb97A80eNUoyzdKWzJRfCq0OeclG2Af78dcn3sC3HtqDhlG26Egkqd+Hrbsb8L37X8Ff9vZRNyOpdgJaIy5ZUgbTUCP+7aeP4K77tsGZVih291SFA2hpbMLX/u8pfOvJZqgorvmpichPNmC8rwd/evx1fOuRfWga50VYovTnDEzwShodVbjaUW/thZoJfp7p4U8HVtt4vErs3JeJSZtGlPMxUDNfk/86qtMPHif/WQKr3RITTUhOSTiJ5Bks0f/h90+hpbnra+FwKCPifM5wwZE8W9OMWkzYXVmAII1Kjg1HKOP5ZBvjnqNQ8haic926zhA8kpJsvxVimT+Tldfno2FokP764aUGadFpkWjUo6S0FHddUYuc8CT29E6Job8IQ6+BQRZCL0nGEx4/EbFfWrhk0sNEvrqHJzHl9aJ7dApQ6YCpAWwfAzbUVWFVih9bmkYQVhnEHugrly/EHWuL4BkaQovNKzodj9uNIbsHHpLked8cDp839XL7WdNNcadocENw+3gTswCclO92pxceumc3XqxktOhh1RuwnKTwOy8pRmhiBM3DblEsvCkbL8DyUHqF3T9JTSJPmKDYlE0WwIF9+3HvK4NYTyOT//eeelQla8TI4jjC9JvjFITPS3HweDFJ8fTSPS++kg4I52ohh298GL95fDuaNdn41kcvxQcWZVL+ebFtx1788o0RXEZS/ndvXoQFVhUCvJiAPiNXq6gMNJgYncCwy4cRmw1DbjnSeEsFXpBGZebiMqM08+S/f3QA//foDvSYaQRC37i1Nh1qGnfx/MRcUaxkSeNDia0DqxM6YVT5xdzE+QQm+qFhPfYeTKPypcoSjT7lI5tVXlH2FFIMw5Svs6uGZbPJjIykiKl5bL2TnjU39+PVV45YvW7XhyPO5wwXFMmzHt5LJLmrIh9Thmn70tAz/RGSDDv6qRTme7Ll0OvUMPKJE/yLG2fk4kU3Nocbw5NONB89gv/6w/P4wWO78dC+frHHDc/y++xOjPjlKCvIQhFJqOlWA7QUlGPcjuGQAlUFGchNsqAuPxly3xTaBuzYc3QEZfWlSPfTfccoRp0OjNpceO317fjSH17Cz54+gJfbJsRKTBEP+g6TObcx/s3SC99zp8Tg39E40//H7sVFZeEYn8Kw04Vt2/bia398ET96Yj9ebKKRAT3nI/g4HeJdERqDF4hpYdIoIVOosaAsHxnePiHx/67Rj+vWVaMmWXHMtFGKSzRux+PI4R4Pk6tFGJaUZKwoTMDrz76MT/1hJxSFJbi5Ph/Ly3NhmerBl3/+GP7aCdy4thrlVl6PTFXL40H/uBPJWRkoTzGjLCcDBUYa5Yy4aXRA36GvRL/Nq2itaalYnm/EC0+8iE//aQ9M5eW4oSoNOsovDm+2IQieOs68sW6sMrUjQct70sTmxPkDJvrGlmQ0t07bsZIyMiuxD+uLXoZK7qOcnb30saUVb2CWQtL8dIi2QJ9+7NGt6OwafR9J80mRR+cEFxjJAy25aWjPShOkfgzUsFX9o9CLrYPnb8XmyuH3OdDY78GSFYvxkVWZbKohdi5kMCFxw5wY6MefX21C7tJVuO+z1+MHt63CqkySyMkfh+EeH8LftrSjYOkK/PnzV+MDS9KgpcyxD/XiT693oXbdejz4lRtxe6kaj790EI0kobd39ZEk7UJLRx/apvxobWrBQ/ttuPFdl+MPn7kG37i+GvlGpYhLND4UI/pkhKQofP4v+oglfMlehv4lP3ymv/glyiWM7rYW/GXvKC67eiN+++/X4rs3saSsFlYnTNQiGBF2WGwB3NY7gayKCpL6y2BBAHZvGKvWrcT/3nkZ3l9pwpHmbrTZgqKDYIh4iW9JOHZPf6Jx4//Y3enyQp+SjS986Ap8+111SHKOYWvLMIapo9ywcRV+TN94d6kBDU096JoMUCDUiL0uPP/GIbQqs3HP527GvbfUYvzIETzeNC4O+oikQHyP76ecPpgz8vCVj1yBb95UC+PkELZ3T8DDYUk+Zw/0ARnlK5/utELbjkzjFMVo/raDtwIXMUvxu/enY3SM6n1sUii/l+XswILUo1R9ZjuNfDRn8ikXjrI039bah5dfaqikn++TXM8NTr13TU0RjKbza+8aluInTHo8vqYOtgSDIDzpAUkwLjcsz+2Gpn9EbIk7n8Gx1uoNKMtKgGt8Av2uMNSyICZdfnEMHR8hN+V0w0PDUT68oiRVj4mRMbSMOMVeLaJay+RIy0jDwkwj9W9qLF9WhUWqfnzi3tfQ6Vcgm4aZhYkaDA6NomPMLdQnvEjHxPa/AR+mfKySIBpQapCfmYRsoxxdfSPotfug1mqgV0ikFVIoYKIRR9DrhTNAIyWdBspQQNzztgN+knbdJNUa9RpqlT44vCGx2ZNGFoKdiDUkVyInIwW5ZgX6BsfQQ52NhsJXUZcw5ab0qtUwqGVwsF+lFiVZVsjdU2getMNHDTjBYkE55VPYaaeO0Qa77/gGalqNGjolMEXvsgmmWauAy+2l9+Qw61UUHT+RsUKEb3eQH6Ua+VkpyDLI0E1p7baRRE7PrVb6RmYCAlM2HO2fhJtGQma9ktJG6aF8MpiNKM1MhMIzhSZ6Tv2jSC+XmZ3KTEFlZtTIMEXfCNF9YVYqMnUhdPaNottO36W4zjYVMdmZR0axHodQmzgkSPL8admnRzAoR0nhGDau6aJ6E7ORGTXxzrF8/H73RzDmSqaOn57NElio6mjvR1fXsMjXWPD8GB8M/r3/90Fb/ZKKMvI7HHk0p7ggSJ4l+CC17lcWleNwaQ79OHEAbNjTDNPOI0KiPx8gJF/Ke65A0QbJEiq7c5FEVQ7Rw6jZH6tP2I39sDpjzboV+Oy6XGnL3ZAL9z/8Cu47SJ0c+ZKkXM6OE9UXorzZLeIQjQd/n/2K/WQi74ql+OKe35H2qmE9PL8fjcd0dw5DvB8JT7xPgUm/OV1ysV8Nx/HYt2L8ihEE3UurRKV3ozb3PH8hnCM4IZ4Efjea1mg6Wd7mW3Y/MS6RfBFhSN/g98QcCd2wv2jZiLyk3xyNaBxivx29j34jNj9j8362wGoa7bgdqzyHsDSpV2yixt+/EEDZSXkYxtrlPaiqHCGHyAMGZeyzjZfhyaZryFkq69kA1wOXy4OGg+1wkxDBv2Ph8wXxsY9diTs/duk39EbzNyPOc4oLguR50VNzbhpeWFYJv5LENy598UAGde8oLC/sEoufTmCBCxxyhRJJiWakGxUYGbVhgKRwTv/FkwNxCIKfdGChvQlrkjqgU7HS7MICm1UmmD246tJWJFljzCqpojt9evx+10fQNLKAqj5337MD7qy7OofQ3j4gOv5Y8OK+7OxU/O9P7zxcVp6/kTqBOZfmz3udPEtbTp0Ge8vz4VfFnPJEuS2jIbVhfzMUDvdFRfCMYMCPoeFR7GsbQt85IPgQbzMciN0WOOoWWU0616B6wfERo4GLAVT/FU4viie7sCSxB3o1bzp24YEl+Um7Fvsa0k7ardKgcWFj0Uswqh1U52aP6phyUtMSYTBohaAcC7lCjs6uQWzb2sy6+Zsk17nFeU/yLK0cKsjEUFICs0jEVQIf46fpHkJ43lvTzDx42MjqD7EN7hwTPFdza3IyFhdJh2RzvechszUpGUuKU2BRsRpD8jsX4Ian1BuxqDgTeRbNnH77nIAL2xtA9ngfVia0w6qZf3vSzCR4hWtLWxLaOnjzsBgQHVSmHUZtxr5Zrf9cv3g/mzQi+uO9zHGwpP/wQ6+h6Wj798nvnFvanNfsx2qa0QQDjhRlnZi3lKnKEZu0ffCF3qDnAKxTj+qSGby/jfhNlVvMC0TcGezXHwijpr4Od79nOSrMcmEtEwgpUbtwIb516xIUGZVCqp5eNOI7EUexl3zMN3kSS+j/CdJ3+fvip4DQp5MDhxH1J0D3vNRcl56Dr9y6AdcusFBcZm/ofs5B7SAcANLGBrFG14J0vZPK58IleAarSNjaZm9DBqbsJFWcwAXAusJXYdWPUVWYXbpLSbVAr2chIqb+EXhzvc6OQWzf3mTy+Tz/HnGeM5zXJB8gKfVASS7sphOtaeAPwtDQBoVY9HRhV/BZBVVWP+Wr3mBAeoIW0qlKgFanR4pJA61GgxSLHhqSpATJEhGrNFqkmHVQK2TCjIzt+qNVXhpZyKDh9xJ0UFL4HB43igDxbkKCEUk6hSBwvclI39SBhH56UYlUqwmJOiWC5JEtVtL4uzRUD1AACqUKyQl66HmBktkAs1rarZI7ipBcASs9M6oV9O2TDz+50EBFBOvoMFYpmlFgtpHLxVH/WW3D5pQNR1MQDlKao8mm/MhM6Mfq/NfJDwsWs5MfXId5T5tUIvrpYEri+vjkE7swOmy/kQSRzMijOcF5u3cNL6jppnhury6mhhzTV1GOanqGpb1pOP4XRx2fcXClVWj0uHLTSvz3u1fgPSvLsTBJjiNdE8ivX4Jv31SPSxeX4LZNNVicJMPB1hEYckvwjQ9uwsfXl2FJYSpMAQde2N2CLhcXhAL5Bbm4qj4PNcX5eM+GStRQe2hoH4JHm4hbr1uHr16/BDcvzYPe54IyswRfvrwAXW19CGQU4+6bF0E+MQxvShHuvn0D7thYRRKaGYN9w3Cbc/DV29bg5mUluHlDHa6rTMZQ7wD6QiZ85F0b8fXrF2PDgkyUJMiw+1Abtvc6jlndXEhg1aVx1Ib6QDNqrEOUxuMjoYsBbCpqn9IgPc0Bk/nEIwNTDCNoGyvGuNtKct/s5Qrz5uiYXYweYy1tWMAZGppARWVhall5zv677777YOTRrOO8lOR5stVNUhvvEx+gTD3WG1GmytxeGA60iNV9cYJ/5+AGY0pIQk2mGs88/TLufqYNFfV1uHqBGXqjCeVpWuzbuQ+/3TmC2oUV2FCejhsvq0etfAw/f2g73uh1gY/Si4Wo9CEvXn9tF37xah/qVtYSIWdh3dJa3FZjwN8eehm/O+jBTZfUIF/pgzItC6vzklFfmoUcGqxNhhLwqRsXwzTahm/evx2TyYX49JVVyDPqkJ9jhX+gCz97ogFIy8HVi3KwYkkdbq0y4clnt+Kvu/vFgd4x7e6CAqvcVTYnKj3tYtMxteLCs6R5K7A073BqcOBwGgLTtiQ26+wkFLwMjWL2VsJK0rzmlNI8g58//NDraG3tWh1xmhOcnyRPV0dmCnrTrayMlRwZ9EDX2gt1/9i8X/Q038H8bJ8YxcsNw8itrMT7VxYgRSMX56qyTmBkcIieteHVpgGMuIEkazLKUuTYdqAJT+xuwxutQ7AHjtvcM7hEbKMjeHl/B57ZcRi7R+QoI4m/mq6sBDM2ranFtRXJsFj0CNtt2N/tQV19KZbnJ6KvowN9uiQUqz14dsdRPL+/GY8eGIQ5NQ2FiXK4p+zYdqgTrxzoQeOoWywoq8q1YLi7F49vb8JzR3rRO+kX8YmJ0gUBluAVLh/KpzqxPLEHWlUAF/JE65tBLg+hqycBHd3TiJaIvirtMNXRRiHAzB5kRPKJwhSdST0WrCVpaGhHW/PgB+lZfsR51nHeMSFL8S6NGgdLcojIeQOy6AOq6BMO6Il4hH7+4qzjMwbWlWcWleJL19dCPtSFv21rQ48jSCQZyVj6KzYLI9aUFhXx4Rg0XKXOVSw8oeenKoLoQdm8wpYtXvlAbZ7IdUyO45XdTfjLs9vwtT9txStH+7CzjTqY6kpszlFhV8MAbN4AERpvViand3hDKj5InPXyUnGL+NDFRM6KCh8JANHf0W9faGCCl1G+FIx1YZW5HRaNZ5ZJbH6Dq6fPp8CBhlQ4HFTBollB9UVLAgLr5g0q56zlERO7yaRHElv7TQOPZF0uL156uUEzOjJ6T8R51nESyVNeiGs+oyUnFcNW84lSPGWu/mgnlET0J4iPcbxjKJUqGDRKkqwTsKQkC0UpepISlUScSujoL1ceGXW0epJa/K5xbG93YdXqenzhXatw67J8pOvJR2xlIr9Z2bn40DXL8NkbVmCZyYvdjb3YeqQPkzorFuVYkJ2dgTVladArfTjYOoBhrwpK1xh29U1iuKcfeybkuPmyFfiPG1fjw4vT0N3WheZJKnsaYahEucvEXiK8jVhD4wD0OQX4zLvW4t83VaIyVRdZOSxF57wHJVfuDyJ9pB8r9O1IvQgsac4ECkUYAyMGtLSfvIEZ72lTmtxE1XL28ok7mrT0RCh4F9xp4B1VX3/tIDraBy/z+VzrIs6zipMmXjliPPEqDTcijvMEPNk6ZdDijYWlcOpjTnsiqVA5NAHTzqNU6efXea3nK1hCdkxOot+rRHVhGhRT49hGhHywewRdEx44bBPY1zkGB1sy+Nw42NKDNxqHAbMV1Zl6dHb0YdvRXuztHIXNT02KyoTPrZ2yT8GjNaOEBJ0nX9qNRw72o3NwHJ1TYVSVZqOY+u59hzuwq2sCDo8M5eUZsLe34pF9A7B73DjSPQ5jairqc004cqABv3yhCYN+kmb9bhxuH0Kvw0+dUAjdPQPYcqgLPdRJ1BSmImQbo86kGztaB9E76Ts+IjmPwdKoZWQEa5RNKLWMU5nF630UnDdTDjXyc+zSvjYRyKgDMKmncGioBv6gepaogrfHVsLpcNHlEXU/Cr53Oj1IT09RrVxV9fTdd999OPJo1nDStgY8O8zbGpjm4bYGrKrZW56HLQvLjhM8g4b75i0NMDS0X5QLn2YNlMd8Pinb+YaCfngDYSHF84ZPvIeZRqmkMuFzVkPitBw2T2Q1D5O5zxdAkGR9NUkuUbNFPmyDV7yKk3XIkQ/s4BWBcupQ+LxZFjDYTNNLbdJgNGH9qkX41OoM/OOh5/CnA+PCJFOypSdpnd7nM1T5KEB+3+uX3lfRt70k3dIQQ/hhc0zxXkDaR54bnyTxn99gSdQwNoHV/iOot/ZddJY0ZwKmiCV1/Vi2aIB5VwL9DQSVePDAe7GteyV19jHagBkEW9MMDIyhualH8Gos/FQ/y8qy8a3v3Hawsqp4KRH/rB4ReN4wIls92fVaHCrKOV5gDOoZVSOTYsKVj1GLYwZBecs6bdaZ8144rJZRK9n+PaKuoexmdY2W1SP0Q5LWWR0iqUx06hPt0rmz0FEYxPui4gt9uXhCZUgELTYE43tqIElJadiwIBG7t+3FU402ocNncOPhDoIXWDGps/qFD/7QqqPkLYOG4qahnkbEh77BrV1OHQvH/4IgeEqXdnIKi9wtqE0cIILnTd3imA6uh02tyRizaY8zHWWUUhnAirytSNBOYra2O2BhJCnJdMrFUTwB29raj0MNXdUUoesizrOG2UnhrIA3IUuHzRRzGAhVdt5vXU/De5nbJ/2OY8bBqo23k7NvXQxShzAd7CbtzggMD3Tim79+Et95tgVjfo5DxFMEbydOHO7bif+8BiVE5XCjzN6BxYm90AlTyQsmdTMKNqm02TVoakkGDTiPg4T3Qms7ylOOzmrOsaCTnMxWPid+has+r+DesqVRZrc5Zn0/m/OC5KO6+BY+s5VzKAq6V/ePQtNJw7ELQEKL4zhC1Hm7PdJRgfGijYA7K3cAOWO9WJHQCYvWx3wVx5uAq05TmxWj49MOFyHmW5G3jUabLiHxzwZYFOVzYDU0ypwmzJM0L8fuXU3YvaexjiT9wojzrOD8kOQpgzrSUzCSGGNRw+XiD0DX1A1FXIq/4CCkemL3eKlGQPkR9oeQMd6PtaYWpOpdYm4ijjeHWCDlUIvjAkOx2x0Qp+RaulCRepg6ytmhQT72kbc6SLSaT1LZcP222x1oaOgroZ9XSa6zg3lP8qyL92hUOFKYebyABGRQjU5C2zUU18XHcWGDqjcTRhLvSaNqQa7p/D6+b85BWdXWkYiJSe1xDiFeUat8WJy1G3rV7EnzPOnP58CyHv5U2PL6AfR0DdxNnQBFbnYw/0meSqMtMwWjiSYqmEhvyOURDEHf2AW5Ny7Fx3Fhg6u9eXQMS9GMYst4xDWOMwXvVWOfUqO1PVHo44+B7itSj6AgsX3WOk2egLUkGqE7zQRse9sg9u1rVdPPWVPZzGuSj+5R05SfgRD3hNE8ksmhHLNB3T0Yl2guVnCDoUtGjUhc1Om/2SUm6/ma1tDmPUiA0dgcqPZ1iPNZlXFLmncElgN5cZTdrqEfEUeCQhkUljYquX/WuIStypKTT70C1u324PChXoPX6/lyxHnGMe9JfjApAb0p1ANzQ40iFISutQ/KqYvvxKeLElEyDwYh4z0MqDmGVUqEdFoEzAb4qY740hLhy7DSlSTuvfw3cu9PMiNo1iPE0hS9x/WKwxFh8RzPPGVNsSeNw40KRzuWJvZAQ4Q0W2qFCx3C0mZSI62CjS1vui9KbkWutXPWzCm5g7FaTcJMeLqMwdL8668fQkd7X8ZsqWzm9WIo/voLSyvRyIeCREmeKz5JNtZ/bYHCSSTPORjHhQMqZllYKmsx10LlG9JpELAY6DIhaDEiaCDCpnoaplFeSKOU/hJ5Q4z2wpBTvQhTB8Cb1ImOwReA3OcH6FLQJfPS3ykXlDYnFBN2KCedktqP6jt3ACzQMcGe07pF35a5/SgZacMmSxOSdZ4TNA1xvH3webApyS5ctbmV+I3KO0pvxO0vNG3Cv45eR06RvZdmEFyNeI+mo0c7MTpiFwYFUUgqHBm+9//uwJVXL72CpPtnpCczh3m7rQE3tjFq0NurixCg4c4xUI7pD7VD2xE3m7xgwLwaUbuEqd4FEs3wZqfAVVUIx5JyOBeWwF2eB29BJvyZKQjQ0DeYYECIBJGwVi2kc/CiJ64OHBZL6HygO6/EoroTVpPUr9ciZNRTJ2ES7/tJyvfmpsFTkg3Pgjx4CjOFO4lb0qZfFAZvkSFq2FyTPX+fOqbskR6sM7Ygwxjfk2YmwMXodKqRbHULso+FSWMXWx24fAbyN/PExxK7zxuAzTYVcZHAKhs/CR68EnvR4vwDP/zhD7dGHs0Y5rW6pjU7FW6thrs7yYEyhKU0bdegJHHFcV4jqi8PqxTw5qTCvrIKE5ctw/g1KzF52VK4qwsRSE0UBC2InHmOJHOx7SSP7PiK6tnFJYXL9URoNfh39BmrZfiKfZ9qP4cbNGjhT0+Cq7YEE5fT969eCdulSzG1ohLejGRpqwyOq1DtRD8ySxBpDCFxdATLNe3INtkpiXGCnylw6TW3JRKxRoQCBjmmGEdRltwo/ZgFsMRuTTIJMp8+AcuC9f79bejrtX2RnlFFn1nMS5IXi5+oYXdkpYoGewx0y4ufVCO2+B415yuofgtip1GYL92KKZLUx65bjfGrVsC5uBy+/HSEiHTflMSj4KrB9WP6xUtmT+VO/58ADo/D5W9EOwC6D5kMYtTgqF8gCH/82tVw1ZXAn2IR4YiJ3GkNdabAwRrHJrBc3oJSyxhFeXqk4zgb8OB/eNSA/kHjifWB7uuzd82aOSUTO29xkGAxRFyOg80s+/vHsGtXo5581kScZwzzkympog8kW05c/MTwB6Ft65MaWRznF1jfzeSuUcG1II8k9qWC2B3LK4W0LtQtXNZiMnQagTJB83PWubNEz3+5HZJ3MYHqDwidutzlEROVyiknlA4XFG6vcJf5/fTtSLgcFr+vpnA4rMieOCfgGOHTX/LDUr59dY2I78TmerhLssU8AKdHNj2uZwFWE+loOL/Y34Iqy7AgpJkLPQ4Gq2LcHqU4VCQUoAzmesSgjM6x9KIoqY2qyezQIqtm2MqGq+Cp0No8ZPC6fZ+I/JwxzMuJ1xBlwlOratGRkyZJcwzKGeXgGJKe3AYZT6KdLqfimF+gOsVEGDDr4c3PIILPRyCJOm9B6lS/TiURi7Kli1mOLi5vpZ2Ie8IBNZGgZngCqvEpQeRKnkDli8hdzh0Eg8OM1I8QkXnAqEPApKe/dNFfX7IZ3mQasica4U8wIpBA0hUTflRCF5d4/URwfDjcQAiq4XHoGruh7RyAwuk5Nkn8jkHvqiedqJ5sxrqkdhjUgTjBzxJYUjfqfbj28mZYkz1USSIPqO9/vXUNHjr0LgTD0oE0MwlhMkmCyMGDHcJ0kn9Hwfb06enJ+PFPP/pKRWXRtfTsROX9WWDekTzr2kcsJjy2bhFcuhh9PGW56Y2DMBxsPbX0Fcf8ApUbk3uQSNVdmgNXaTaC1gRBZkJCng6u79EJdl8ACpcbhq5BGJp6oOsfgYoIUGVzCKsYOY8ImFQZHB79L6xhTgFpDo3+4b+CvNmChqKgUkjETyTvsxjhzk6FoywX7pxUBLneMekzosQfC/6UjDupEJQjNuiaKY6tPRRn7zuzyiH/cpcPxaPtuMTShBS9m/q/txlGHG8LbGmzalkPFtUMRVwIlOXjTit+8sZnMOZKpj79FPX0LMEc23i0WxzqPd3KhndY/cEP78TmyxZfQiT/UuTRWWPeWdfI6ZuHC7PQQY3uWAQoMxSTDhj2NUNJQ/C33YjimFNIahk13GU5mFxTC09pLsJ6rVSesZWKi5HLkuqcLBiGrnsQlj2NSH1+FzL+9QaStjTA2NIL7dC4kNblfhrB0QhAzMdwRy8uej9KrG92sT/2H32f3HjPI+44dDRCNLb2IXF3Iyy7jsLQOSjUPiHyFzSRlM+WOozYuPM9BRnikQGNOL2ZKUJ1xOaYQp3I3zwTsD9vAFmjvdhobkK63hW3pJkDcCcaCChQVDBBxXu8XHUqN/rs2eibzD7jInw74IVRPhqZTkycbGXj9fphTtBjydKi1u9+93uvRR6dNai2T0NMPZ5rsBTv0qrQk550UiNRiSG6Xdg+xzFPEZHQ2VLGtnkJ7GsXIshnXbJ7rPTORct6cbpRUueduOUg8n71KAp+/jCy73+BiL6JJHeHINKwUi5s4JmYZ7rsRZgUj2j4HEc11bHEHYeR+5dnUPSzfyL3t48jgX6zukh0FHwiShTcViKSfoAEo8n1izB5yWL4+YB57gT4ejNQHQ9T55Y6PoTV2hZkGhxxgp8jcFFO2LQYHJo2AUvFW5N+gIo5QMU382XBErvFYqKOha1sIo4RsCR/+FAnRoYdnyB/M/bxkyV56mnSqJKeC0memhwGaUi/q6LgxL6GGoJhbzPUY3apdOKYX+DCosrCUu/U0go4VlRKNufiWUxJcsfNKplQGPqOAaSQxJ71z5dhJRLV9Y+KhUpMukLiZr9zXdTimxxH+j7FQenyQtc7Asv+FrpaRccj9Pqsw+dD5GPB6aT3ON2e/HRhv68cn5IWYXGYpwC/wsf3rZY1ojxxjLzNdYIvXnBWe/1K6HV+5GbZTygijdKL1vESTLitRDcnMNGMgM95ZUne4/GeUOasvrHZnKitzZMXl+S8cvfdd/dEHp0VYsSSc4+wTI6O7BRp9WIUlAksRakHxo/rYeOYPxAkHoY3Pw02tm2vKRR275KEK3kRIAJkCxd9Sw9y/vyskNpZLcOSM5cxk/t8G6VxfESnQ/FTD48j7eltKPzZQ8i6/3louwak0Ul0HoHBecGqKq0GzrpSkurr4ctKltxFPh1HmHowPaV9YaAdFYkj1MDjx/fNNTjPe/rNcDjVVMYRRyoEi96GEmsLOc1OifBJZom84eI0MOG73V50dIyRFBG+JeJ81pg3rYo7TN6MrDMt0iiioMxXdw1C4fZwLkQc45gP4MVBvOXA1JIFsG1aIqkphMVMxAODpWIqN31LL3LuewpFP/0HkrYcgGrKOS+J/bRgwidC504p5eU9KP7xg8i5/znouonsOY18RRGpv77cVNguXQZnbYm0mCtiyMADcZXdhUp3G+qtvVDzpmPxidY5B0vp4xNaDA6fbLtekXYYejXV0VkoF6Yxtpc/1V42bDO/betRDA0MR1zOHvOI5MMYoKGugxfCRBNOuSH3+KChIXPcNn6egcrLl2KBbeNiOOvLhN24kN6j4FEXk+KwDRmPvIqCXz4K644jQn1xXpH7NEh6fKWwpEl67QAKfvEI0p54A0qeSItI/ZJHqsSUH7wp2tTyCtg21CEgtsumbHH6UGrvwHJLNxFJIK6HP4fgCdj2TsspDhTpRpJujG5nvmy4auh1WhiMOrqPkp0E1st3dPSjt3fsfaGQtzLifFaYNy2NO8w+Ig2/hsgimnBqMApqPKqhuKpm3oCLhsqHbd4nNy8VK1SjbsdARMids/XVfSi89x9Ie2b7Mcn9GAme76B0cHp4nijjsS0o/PnDsGxrgCzAKpyYZsXSO/n1luSKyWhvWhJyRnqwwtgBq85D2Rav1+cSnPtDo0axQ+UxUJGxXr48lc+AjanXMwQmdjZVNxLJTwc3j6kpF3p6JqwymTox4nxWmBckL1nVqNGfTGmKJQu6Vw1NQEGEccGQw/kMKg+WZN3luZiqL0fAYjxReucyoueavhHk/OkZZD/4ArSD1EGTRH++Su5vBSHZ06XvGkDuX55D9gPPQUNCybFVuVFQ3gVJessJDeGanAZkm6Yo6+J1+lyDV8A6HCpJZRNbHFRdS5KbBdnPTkcchslkEOqZWERNKRsaOhAIeNMizmeFeULywIRRj2Erb2MQQ/LBIDRdgydmfhznBlQuLLk6FpXCvrYOQTNVUJLOj3XKROKso0/cdkioZhJ3HZHs5adV4gsV3JHx9gpJrx5A3q//BfPeZm7HIl9E5+cPI3fLdnzB8iA+996dqKkcoQZOeRqX5M8pRNEEFOgfMiHopx/R4qCyyzQNIMPUT1V/5uswNxu2iWeSjzahKNjKpqW5F/19oz+KOJ0V5kUL5FWC3elJJxICufEydmEbzyURx7kD1ULev50nWJ11JZL0qlEipFJBxqMs+q20TSHzny8jmy1PWHrnBUQXW7lRetmySN89hNz7nkI6n3ngcAmiT921H//uuw83Lz4EnTGIpfV9qKsagkocBBJ5P45zAoU8jIFBI1xuPoUvAioTtrLJTeimcp35AmKVDZup80Hf4mMxYDP2zs4h9HSPRFzODuec5Dn/AkQSYgFUrMhODUbdPyJ0uxcdWcwn8MiKCNtRXwZXbTHXQEH6XC95szG2GtF1DCDvj08j5cU9UNBQ82KR3k8HTr/S5RFzEZkPvIjMl7biIwN/xIeW7YZWH6IRKmdpGPWLBrCwejgu0Z9jsMpm0q7B8Og0HTkVSUlKM7SsspkFdQJL7Am85mIa2H1szI7OrqHUcNh/WcT5HePckzxl36jFCDtPQkRFGiZ1n1/YxovdA+M4N6DyYCKfWloOV1WRVC7Hyoguqoymlh7k/vlpmA61SxJ+fIJcQHR0lF+WnY0offoFXJpzCBZLzGlE9FepDGHxQib6QbqPS/TnEtzJdvUkIHIomQQqjwJrBwxqXn0dcZtBsL28yaynv6dqM2H0dE3oqEFdGnF4xzj3JE+S4kiiSUy8xpI8D3NVI2xVc3FLhecMTPCsg19cCmcNS/CxBM+VkqSQ3U3I+cuz0HcPS5YzcZwErr7jk1r8+Ill2HYki7PtOCg7meiX1A2itmoY8rhEf87AVXt4xACXW3W8jMjNqHEg29x7YrnNEKi0odNpoNGo6fuRthUBE/+Bgx0YHBqNuLxznFMG5XzzEzkM8b7x08ic9fEKu4tTG3GJY87A9Y3Kw1VdGCPBS4+ilZ33d8n++4vChDAUJ/jTg/KLN6xsGbDiW/9ci9cacqQ8jFZrylch0dcOoLyItzY4sbHHMTdg+uGVr2PjuuNlQ1DIgyhObhXlNOMqGyJ2Jnk+TGQaxwuVTW/PEF0jnwyFvNUR53eEc0rynDK3VoVB3l881qqGN4oaoAofr+/nCFQuhZlwLCyVJPRoDYxI8Ik7jyDz4Vehsk1d9Pr3M4WKiLx7xIzvPrIGW45EiD4Kyl61JoSli/uRl22Lm1aeA3Dn6nIrMcokHwuq3jkJPWJ3Si6nmQQ3Kz77VW/QSk0rBizJO51uDA3YtTKZmmdn3zHOaQtlEp/SaTFhNsYQCV3BIFSDYyc2hDjmBtTZ+rJS4Fi2AGGSME4oF7pN3H5YWNHwFr1sNjjb4GFsiOqD3x8QJ95HoxMOhsTvWNmAESYBwe8PkpwQRjAQpKokvS/ejfg5V1AqQugZNeE7D6/Cqw25J9bvEGA0+bFiaT/SU50U/3jlPxcYGjHA7yVajGY/lUuKcRipxqFZMaXkRsWLolhyjwWTvMfjQ1t7f8TlneOckjyrH/tTEqdJgzJBILx/+GzMaMfxJiCCDFhNsC+vRDDBdNJCJ1NDKzIefY3KxzknEnyYGVyhRu6CUlyyeRGWVGdArwwjQASYnJ9HhJgPq473/5DomyfNLNm52LCxAjnpVlQuLkdlkRWZRYVYtjgPZu3JNslzDRURffdIAr7/6ErsbU2n9EUeMCj+SUluLK/vg9nsjRP9HINVNkPDBni8MRskUn2x6GxII5KfDXB9NBq19O2T2xM/6+4awcjwyEciTu8I55jkZegjkj9BpCE33saAz+Y8aQwTx+yBalRYp4GjrhSBNCoTIvxjIELXt/Uh85FXoR6fAu/xPttgiVybnIkPf/Vj+PXPP4rPffZmfO9nn8PPv3M9FmSaULZuHT7/mU0oTtaQtM5SfQC+gByFixbhg3dsRH1dCW755PV4zxXlWHr5Znz2znXIsyrJH0n1NCpgaT84fRgwR2Ci7yKiv+eJZWjptZ7YCinbc7Ptkg29Km5xM5dglY3TpT5ZZUM0lJfYSeXmnwXBMwytVkNlzfvLn1jYvFCqp2cELlfgkojTO8I5I3mxlYFGLZlORsH5Rw1WNTIJGTXCuCA/h6AO1VWSDW9RFte74yAJQ02dbsajr0PXNzonBM9gdUvWwhpctz4Pex96BJ+84x589X9ewIjSgpJ8K9QyudBnhvkgb7URVUursGJROuztzXj80V1oHvBApVaJhsKXSkXxpjpnSE3HmstX4JoralGUbhD18FyAif5AZxrufaoeIzb9SS2xvHQMhXm2yK845go8euKFUSe0AbpnvbxaEWMCO0Pg6seqGoNhWsdC4Hrb1zdG19ntSHkOSR6YMBtONJ0kVpe7vVDwHuNxe+u5A+W/Lz0JLrElbsxEKxE8n9zEBG9q7p5bM0kq/qlhquC2MBZvXol3X1cHo60DP//+3/HkriGEFDKESCAw5xThE//1UXzzPzYhz6RCUkERrr5+KUpTteI5N0o2VQsGwkgqrcHX/udOfOrWFbjqvVfhu99+H9ZX8A6EMaOWOQRX8ZcP5ePXz9XBQRLkMaGG4qzWBIUNfUqSK662mUOwCevImJ5Gh5TnMdnOOnkj28vPAlhVYzCePLfKevnJSSf6+8bNJOWXRpzfNk5B8tzAo6Q7e2AJapxI3kPS/DFSoUTJPV5BLPGtDOYIlPdBg1ZsVxDk1XdRFQblP59ZmrTlICx7m+e8PFiKGW7Yh+987T48stOGhVdcgm/96C78zzdvwtJiEwI00jPnluI/vnsH3rdYiT//6AE8+FIXAgo1SUVq1jCdUIt5mG0wJyIjzQDH4ADeeH47/vnYHnSO+0VjOhcQ5pL06cd2leGJ3cURR+mPpJ/3YGH1ELQaPoou4h7HrEJS2agw5YjZ4oCgUfqQaT77SdBTgeufQWxvcHI9DAaDsNncfOD1ByNObxvnRJLnpARo2D8ujlGLTVhYHNitiB/WPXegfHaX5cLLB6fH6qgp+01HOpD0yl7qkIlx5rg8QiElChZWYnWVGS/89i9479X/iQ99+Wkoymtw1ZoiGKkxKlUq2AcHMR42oWJBOnRK7rNIbo8I5rEx5nmtkc5G/O0Pr6Dda8CKTctxy21rsajYAjml+1xxqILS4fKp8KdXa7C/I+3ESFOkigsnUFwwEW8OcwTOZ6dTg0k7kW40z6kclIoAshNoNHtCAc0UWC+vhlp9sl6eO4AjR7rhcJx48PfbwblR11BCfColRhNiTCcZdKsemYz8iGPWQeTmTzILkhcHVEfLgvXwwxNIfXYH1DRcPBerjsOhABQJKbjhzvfinh/fia99+WbcfvNCJIQc6B20I6xSwzPYinu/8Xvc+3AH1rz/Oty6uZCInuKuUVKjVEClUQldPB+arKYRY1bFAlyxsQTe3g5s3dkLdXoGygqToeGKdw6hlEsTsb9/sRajk7rjrZKipVCGUVE+ioS4tc2cgCV5t0cBmz1mf3kGlUmGeUCQ/UwTPTc7jVYlNiybDu50eKMy+6TrHdvKn+Igb/msH+TNddhJw5NdFYUI8rg6CvqgYX8zlEQscZ38LIPyOkySA1vT+PIyTlTT+PxIf3o7Evc0zokt/KnAxT/e24sDjSPQpyQjL8cKuWMET/zlWTz8YjtCOj1kjlHs2dGCAwc7MaUwId0URl/fJFxOO440dMMZCKKvuQudIz74bEN4/ZUGjARNqKkrRn6yDPtf3IqHnmzAkCtI3zu39Y3T2zNmhk4dwKKCwePVn4rFaPTD51VgYIiEolmRJOOIBevlTUafOOD72HntlO3BoBJHhyvh9BlEZzCTYCOCsVGqu64TD/eWODiMSy9dtOLen/3vw3fffffbnoWV1VZ99FhseajAQ4aa2iKYTHph4TAbkNN3OtOseGz94ogLgRImd7iR9NjrQmUjxtdxzB6oDLx56ZhcX4cQH7kYLWvKd/P+FuQSmYq1Cue4sw0GAuDDlvg8TL4PkYigVikQCvjBBlh8wo6cXH0+6RnPDQcCrMohVyJ5bqX8PBCUUd2WCx0nZEooZCH4hT8FFPNEoAiG5MiwTOH7t7+IuqIhKpPIA2oKU3Y1nn2pUBxucY77owsePGJKTXXg2staodMFmGMFybt8evx6x51oGS0T2x3MJHjytamxC/39vLXF8QJmDjYYNPjR/34MK1dV19Gz/ZFHZ4xzwqScZ2N83mVsbaVbPidT5vWf6B7HzIMIng/gdi3IR4hNWGMIXmlzIPm1/WI0dW4JXlqxGpbJoSHBg6uEUk1DWrWCqgoNmCmuCoVM2Mf7g0TW9EzLahqlEloa+rK6hlU03CGw7l6rVYqGpKJ77ghkRP4a8j9fCJ6hkIfQP2HC37dWYsoZY21DZG8y+VBZPkLpidvOzzZYSp+c1MJLo6djoDzXa1xiYdRs6eV5H5tYgmfwT4/bj4H+8YjL28e5I3kaKYAaL6ihkZjGeiIo7E5x0PPx2h3HbIFNJn3ZKSwqSA6c5eEQEg40w9jUdW73pCEWC6sNWLi2HpevzodWREUWiWKIOh8l0goKcPkN63Dre9dgbX0eEvXKMzaF5IY0X+UIORHMa4dzsOXotP1tCLk5drHlQXynytlHMCiHLTr5GnOlGEZnXIqPgidfTyZ5GTxeH4aGJiIubx9z35IpDQFfEJmvtiHl8TeQ+tJ+pO9ph5YSIbc7RCMOkXTFJnvRS2RwHDMDluI1KrhLsolI+dD0iDvls2ZgDEmvH4TcT0PUs8zzMHUYQV5Z6gvAx/vORAg4ROXL5o+88pRVLHxFV55y2fNqVB+N5rwKPdZcvxkfvL4SBraa4YhSmHJdAq644xbc99fP478+dzXe/5HrcM9vv4Rf/eBmLM4zSvWH97qJhO2n73DwImxW/dBv3geHv8nqSXYT8YjEkWPC7jyKiMYvuu9NOCStlpXCkFbMsr/ot6Lvnw3k8jBsTi1J8xUYHDceb6EUsMHgR2G+jUYjJM1HnOOYeTDlsJ38+IRWHAlod2gw4TRTOauQbBiBSj7zK195dKbT80ZlJ4fL9XFo0IYpm+0d7S0/5xOvYZJUEgMmfKJjCT50NB2XNMpQdXgKqQc6EW5qhHFkEkaHm3oCalA0WlLQUJzqvVAdCCsPkQeSVBfHOwDlpS87Fa6aosjCJ3LjzCTCSnltPyx7m6RaforKdsagiiNT61FSV4Vrrl2KRWXJCDqmMDbpQ2ppMZbVZiI5PQ3rL61HbaEZjjEbbA4/1MYE1KxYiMsurUZRjhVFpXlI8PTj2Vfa4ApQ5yRToWLjRnzpE8vQ+sQT+Ma3H8KDD23Dvi4/Sf21SHQPYs/hIegzcrHxyhXYvLYYSZoQRoZs0KRlY3l9EVJTErFsbRUMcGJgIozKZTW44vI6VBUkwDM5BduUF1BqUVRbgcuvqMfiBSkIUdxHbT6k5BdgSX0ukpPTsGZNKTR+J1Tp+bjquuVYtTATcDvIn/usCYA1SKN2A7KS7KjMGT2hKPS6APoHTXA4eWgfcYxjxhGKTL7m500K4mXqYVt5bi67epchEFLOKAdFyX1wYJw6mNAJZcskn5JswYZL6rK+/4P/94uI8xljzkk+RCSf5bVik7MO+aosFGqysERVjFW+XExO9kLmc8PikSFxyoekURes4y4YJp2Qe9xQeLzQuv1QkGQV4Ik1QfqUG9OumPyJIxbcWaqVcC4shj8jWRC7AJW5ZnAc6U9tE5vDiRr9TkGVJijTYPW7r8XXP7cRSfAjvXohbri8FCNHWqCv34D//sqN2LA4E+nZmdh0/Vosy5Fh/9FxbPzobfivT61GhtWEqiW1WFmVhGHq+J97rR1OfwgKvQnrb74U9dpe/M8Pn8C+dhtcThc6j7biuad2YvehQWjyKvDFu2/HpRUGBLRJuOqmtcjHKAZ0ufjcV96P911Tg5qiBHR0TaBo02b8xwfrYaL0FtQvxnXrc9DXMoD8zVfgq/+2BilaOdIrKnHDVeWYaOqCbsESfOXu9+C6jVUoSVMhaE7DLR++FAUaD9RZJbhiQx5Gjraja/REC4m3C37VSxKOmyTHFaW9MOr9ouwYvBLW75ejb8AkJgjP4jNxvAlCITl02gBKCydEnqsVAZHXCoSws2cZPH7djOY9h8V8y8f+eb0++n1i4KyvX7a8ZOTnP//p2yb5s2jN7ww87E7wG6AOqOAlAvCDhtPk5pR7MSabgl6uRqJcjwx5AvIUVuTLLCjxm7CIhk71A8CCPi+KuieR2zKMHGqQmR3DSBycgNLphtLjg9LnF6dNSZK/dMVZP4ow/MkJ8OakSTWKwXkTDMJ8uAPa/tGz18VzdlMFnejuxovP7cXew33o7puAjiTp2ookYVnlm+jHX3/8Z3zyYz/B9/54AJbiEtSvW4ZLViXjtd/8BXd99B7825f+jBcP24TQEQWHq6LRR4DK2cuGM0qeaJWsZzwuLzW8EILuKex/fR9e2dqKts5hTPjUqFxUBCtPvMo82PHok7jzw7/AtgEdbrhsAeST4+juHUVfnw3mkhJcc81avOvaKug9drE5VG/vGElCxWJUYGTTac8UXvjj/fjop+/DiwfGKU5shy9D/9EjePihnWgZ8ogGe7bgw6WP9KZga2NOxCUCCps3MEtKpBFDXDc/a5Ds5UkgckVUmpHmwpuUJRvO/rSm6eDmyHvYaHUnrrRlsPvwsA1TU86Iy9vDnJM8wxzUQROmkUI05whTIRccYTfdyQTp88X/sS2FhobpOrkGZoUBaQoTCsIW1PoTUe02oXxKjQVDQdS2TaKyeQyFLaNI7R6BcWAMZhqmG8cd4nBpXkcSq+f//+x9BWBcx7X2t8y7Yma0yLJs2ZaZ2XEcThpOmqRpypz2vbbpa/vy2qbwlzFN25QpjE7imJkt22JmWub9z5ndtUVOLHvl2I0+eb33zt47d+7AN2fOnDlzVt//fgFlNdu8u1MT4Ocl1GdJXiJ2d4rafwoStlW8RLB7YEVUDJZeswirZqfBoJEJ3Tzrrzm7mZcc/f1oaCYCplFDY0MPrF5ArlJRAwrAOmRFb58Fvf02kmTPDVuZ4L1OJ+pOtUKVV0TSdAHVBx+cLj+Si8vx2a8/gI9+YDYqqmbg2k3TkRWvE+Tv4Xeie6VUj9yDAzh84BROtw7CzZKaQgLLoBl9VEfa65uw9c0TaOzxUEOTwW62iPDullbsfOswTrbwBikyWHp7cGDPGbT1OtBx+gz++sct2EmdUUppKe790DVYNp06MlFzLw08AWt1KPHa0Wz0mYctkKLXiY5yIjnJSq91qU+ZwvnA9U6Q/PDtAAm8GCpG20/lOywwQmDrLw378hoFrvtmswMD1CYuBpeV5LlKygNSGD3aYEAI3CT6/OZxGwaHBek+/BckCv4opHLopRrEE/GnSaORIY1Crt+I6RYt5nbJML3Dh/xWG7Lr+5B5uhPptV1IIMlMJVwnOKEgiVDKk2WUiazv/8+W+qnjpArkSo8P1uAwKEMNJxqhbushEovEy1PHTIQdH2eEmkjb5ZfBFK2HRqdHyaxiZMepgqaNcqmo1HKlElqNHL3NNdi+34L1H78Pv3nqs/j5E3djdXkcpCTJB1NFRO1z4vBrW/HPbf1Y+7H78dd/fQV/+ceX8eRP78OaEg0a63og1eoRE6WE1+WFWqeDTqtAUk42KkoToVTIqSORQqmUYai2Bq/vboE2MRHpySakZKejMFWL9rqTePHVWkhj4pGREo3EtFQU5hjhpDrDduxspsmjC5bg00qKcd11s5FpCqC318IzZ4gyKIMLmcarzBOETObHoYZEHGF3B8PjkwFpKWahTpiS5icHxAhwueRwOuTnOIHKQCbxIVp98ZYu7wRulgoluzYIBQyD1+uB2+0r9nvdD4WCLhiXWSdPUl5AhllDeUh2xQj9fBASHHXX4oy3RUhcEwXHEoxJQoVAxCGRQyll6V8Jk0SFBL8GCV4Voj0yRDsCiBt0Ib7PjqgBB5RWOyQkIaps9HF6xDv7eEKSc5yTIr7PfTjoqgS9lzs9EY6iTC7kYBi9j8zuRPwb+6Ft6abwS+/zmfy8Vivq6zthl6oRa5Sids9hPPvacbR0DqC5rp1+a8OJ6g6YnSSpB3wwd3Xj8N6T2LPrNFr6qeOFDw2Hj+OlVw7h8Mlm1DYOwEtkJiH29NiG6NpqnKztg9PtgaWvDwe37savfvEK3jrQho62LpKyPTDGGuDtacVLz+zGodO9aG9tx+nqZpw80YJusxd+lxUnDtehyyZFfIIRnoEubHl+F7bursOJY3Vo6vchNt4IqWMQO1/ehVd2NcHq8mGgo5PiaMWgw4P+zl509HsQnRQLrceMN//1Bp57uwm2CC314DhcHjm0Kg/mFbSB94INQ6X0o7XDAKuVze5CgVOIGDhPvcQX6elmJMTbwwQjxOJuSwKOd5XRReJfxMBCj93uJoFhkJ4/MmaejF20qBwlZZn7H3vsa1tDwReEy7rileVwrU+Fe1pWIteeBJ/kXKX9o/VV7HAdISElRECTgDBF8//8Zj4iGD+b+tEY2BXwwkG9tEXmg4MkKD9lsoekNrOepF8NNSSW9IkcvbySJizxUiTvlT/yCYMI3DyvVFjVkEgaDKN30ta2IuuXz0JJkmrk1FdB00IvW0ZRlOEs4qdy1vHjha93ajB+H5sv+sU5qznYlDFcUn66kfOd6+SIlPmDW/yxtTLHR6eQUrkoaHTAppL8G78LyxD8Smy2yQdcv3lhlDxUfsOv5Uh4gZSCpHxOMJtZiiE5ezujjks4j2JzS28wrWIRVeg6upP+qHZTR8SSmJDkIwSvT4qClD48fscbKEjrp3RSYChZB44kYe/BFEo6PT+Cz5xCEJz38ypbMWdmRyiEQNXjaOt0PHngPvpdQfkeufbPJM8Ef/JkI/xerryhHwhczz76setx7/3LvqpW6x8LBV8Q3gN1jQxRXi01rGDmBN+D1TVDZ8lgshBW+JzV91PjVZDEr5aqYJLpkCQ1osAfhemeaBS7DSg0K1De5kVFrRlFtf3IqO9BLEm8xrZemDoHoTHbuIsV7S6sQhKqn9Dniml5lLFevQbulFhxLEBpY1fCeiJ5sSF3RNNKIwS5XIwGmVTZ9QB/1PRhguQVqeFBg1TGK1TZNTClhyq5SqUU94nrKVysdg1eeg50HTsf4/jEKliKjwmeIToFClcp2CmZXJCuiuMJxRcmeEb4Wlbj8DWsxuFfWYpScrwczukJpYEnesNpFaDr+H34d15JyytoI0nwDF4Fy87LDjckhUII3P6JbFKSrNBqg53iFCIP7ritNiUJJcPyl/Jep7JBq5iM7UlJCKE6JiNhg/lpJCTo7zcLgWaiuKwkz3mi8iugZ5I/+xISkqI9sPppSHSZ6yqnIEj35/7CE7RKiRxGoe/XI1kWhQxJFKZ5jJg9pMXsHjlKOr0oaLYi70wPck53Iq22G1Edg1AS8SvsQX2/hPX91OrP6vvfQ/CerT6xYXoogJIjs9phONEgJN7JQkT7jnFw3ugn8NzzpjEScVwiOF6nW4G9tckYsqrOpYnKLMrkRHQUW9mEwqYQUXDeC5IniX54XTAoLUTyl74eYjS4HOUkrMhCAsto9PVZgiO5CeLykjy9hMGjgYxE3nC95GwaIoJnoudB75UCTp8gffE/F6cEchKflFIldDIN4mQGZCEKxT6S+on8p9k1KOsJoKLBhrKaQeTW9yOxqQdRLfRp74O+1yz2rWUVhIibXlVI/NwJ8PdksQQ/jK1qEqKC5pHDGEHT3gNVd/+ICjyFKw9SkuaPNiWiY4A66XBZUTGyFB9DRP+eWtkEeIWxN6gSC4FXBg8/v2pBec1zHoLkw+B8V9qgJpIXbSvCYJNgluTHQz+R/MXk6+UleaqMep9aEGYYfGz3O+AJeIeFXpngMg1SfvCPOwCW/KVE/lqpCjFSHZJkJqSS5J/rM6LCpsfcPhXKu4P2/QV1A8g71YnMmi7Et/RDPWCGwmKDkiR/GeuABekHpf7IkT6lVCGDhzfnpriHQ9PURc8niWSyOpgpRARcPOzq4Ex77FmdvAB9x8fZoVK9N07LmMwV8dNQvPompGclUdrY3YIM8RUbMa2yHEo51b33sP+5VHA2253sEyl4LkDvo5Y7oZK56DCy7UbMGRHJszQ/Ot+4DthsLqGymSgusyQvgW4UyTMcASc8uLp1i2dJn2sBQSqsfGRUGYL6/hSh7yepnyT/aU49SgdkmNXsxow6KwrrB5HW2ItYIt3olm6YugahsBH5ikbDfyLrguQ/0Q6AbvYadfDR5yzofqndJRY/SXiic4rkr2iwpM5WNseaEuBmXx/DkBBHUqUy8htZXBCofqqSpmPm7Y9i8a23IEpPhBiQIWXBbZixeB6li1oDSfk+j0e4hmZX0cxePOHNhMbHPAoQx/QG/hFseiWA0yeF2zMyz+VyXgHrDp1FFjIadQ9fABgGc6bVaoPV4txM+RUXCr4gXGZJHkGSD/KggJDkAy54Az7++T8Kwaob/AtK/RRChKqSKmCQBlU+rO/PDJhQ6jRizpAOM/sUQt9f3DCEglPdyD3dheTGHui7B6EctEBFkrfcxT406O+CSD8Ab4wRPt4NPiwe0PUcl6ath3ujYNh/IIZVs6saXEJs6XGmIwYD1pBnRAa9oE7rQXS0g4Lei7elhNAI3O3wIGb6epTOmwkF1fEgoZOA4gtAEZ2J/LX3Yf4HHkJeSR5U+gxMW38zUjPiIdGmomDFTUhNMUCmzUDRhtuQnBwHyRWk6mEDQ14UNQL02qyymYw850l/uWLU8xj0TLvdAZlCOYPOEoKBF4bLS/IEnVdF6Q3XUgIdOojkg5L8+wPDiZ//uGBZ8ufFXTqZGvFS1veTxO+PQaHHiBKLGjM7ApjV6BDkn9XQj4SGHsQ0dSO6rQ8a9jfD6p5AKEZue+EOgM0+eZtFJbtyDFfKgNhmUdUzOLFRwZUAlv6IBNhuWHxCXiB5ZSu/HeeB8DJJvwlvlB42kw3eymB3xFejupj18h39ejR0R4k2E4Zc4UdMdGRcKVwUpDL4hprRdKIWKUtuQXpGDJE7lQVJ5RJ9Oqbf9ihmVhVBYcrHnHs+jbziLCTO2oyC4nyYsiox67ZHMG1mMXTp8zB92WJotdIR5fVeg81inaNJntKnJ5KXDjMBjyTkJMmPV55cpy1mauuipl84LrO6hjJnXJ18WJK/yggnwuCi44+Q+unDZC0L6fujZTokyExID1v5WPWoHFCjtFeC4hY7pp3pRX51FzJqifjb+6HqJxIfskJOQ2SfVkE1h4qaiZ7t/KkVqTpYVUPD46uJ5LmTMkRj+Q1r8JnP3YzPfv4W+tyED94xDyUZBmGAL9XoMXv1Unzmy3fjK1+6ARsXZoFfnzsGdXQcNty2BmvnJkNOEufZPu8qALsg7jZr0dJrDIUEIVMEEG1yit/fk/ch4UQasKPpzT+i1RyHsjXroWeiJpnNmFmF7NJk9B7fjZYjO2BVZCM1Owa9Z5qgzyxCSkkpAg4rDBklSCvNh6ftDAa6e64YwYOTIUjeNVay1inZrcTkkDyv8h4NTguTvMM58f02LivJc9I0Xib5IPibyZ118iyBTmF8cN6cJX4651WlUpKg1DJ25qZDmsSEApDU7yfp36FDRa8Mc5q8mN5gQ1GdGbNfqEbpz19F9t92wLivGrKmNqjbuq+ehVwhsJQu0cdg6bXLcP3aYmSkxCItJxM3PnwbvvLpNciOVqFwwWJ84QvrkBKwwqHPxEe+dDPWlMXRSMcHVXQ81ty0EqtnJwVJPhTv1QBuK26vHG39BnjdwYk5m02OoX4VdWDsuO091GfTCDRgqcWxF56HvHAdSevZgljkaiMUKhWiCuYht7ISzvo96KyvQ1/9cUgz5iKvKAVNW56HXTMd+bNyYSaSt1pI2LuCBI9x1TUEPZE8+xeaKOG+OwJCLz82XokgeRfvnDdBXDaS5ybFC6HYrcG5xkUJJ+pywEVHV07BXi3gfBzeAXDjUEuVQt8fI9cLZ24L/On4U+8N2HLmWvxl1wz89K8afO5nLcg83AofO+q/6kBpdtpw8MVX8IkPfx8P3f9dfOfpE4jOzkJmih4KtRpS1xAObj+Kvcc64SACDK6KpZwiZvSKzT2uLoIPg0mlsTsKHf06Qezsu8ZodAkLG50m8htZXBio5UpJ6CBiGjjxEk7srYc+xgi5PADHYAtsFicGT76MvX/9Jaq3v4GO5kb0Np+GS5mLRIONJPxX0G2LQXJyLAYbTsJFwvEVxPEIUD673GNJXq0Imq5ORj0K+kYKnQwDk7zTOfEJ38sqyTPJy0c9kt0KsPnkFCKD4aTPDdAkNcCkNCFKFYMZmnx8QL0EH5QvQ1xATx3sVUh1RNR+6sgKFizAF758J778lTtx++pMdDc0obV9ANW7DuJAqwYf/c7H8ejNaXj5F89hW4sHqRkxwuvk1Ujuw8EeKeUKkvbowxaxNKgT/ubPbjh9OcFE5HPDbWPnbUQmvkE0vP4n1J5qoVGHB9bGnTj6yjbEL/sI1n36/7Bg80aYTHq4u5vQU38C7TVHMNjaju7TB9HTfAzdTezC9wpi+BB4d6jRecvWNewvdzIwrnUNJSEoyV/pJO9n/d0okqfcC9rIX3mFezWD6yTltiB5riF++mMvK276v9nfA3PAQb9enXnOEqtGr0NSWhLmLpuFfEUnnvzpKzhj12PVTcswK9GLY8daYXF5YcgqxBe/9TAe2jQNWhlL86FIrkKw5Ng5pIOV3d+GQe+jVnnF57JzvEwB28nn8MI3P4bqk12QKlTw9B3GG1+7Gc/95i+w2+1ofOUHeObrn8AbP/syXvjOV1Bb0wEZ+nDoF5/GS7/+M+w+Lzq2/hD/+tpX0Nprp07ryqqTXF88PtmYvidI8pOD8UieISR5x5WsrqEcYUleRiQ/fJDD5ONmSf7q5JsrGMHBO0/ajibz4ArjyaukkwrqsGR+N46++io+8aHv49H/fRHtklgU5cYiNjEVK1cXoWvHG/jvz/8Kz5yS486HNyLDfBq//fM+dFr9V73FqNOjgNnBu5ecg1QegELBbtIuPwLUdn0et1CHMVhlGPC6KYzHiTx3xJvEtKC7vkYs5hENnf4FfB4irdDEv98XtKG/AsGtyOsdm7OC5IVOPrLgTkVGQ7TR8xIsBHN+XdE6eQYTPH/C4NdgkmfzybHZOIVLBVcMnUQjvrm6hsGbs7BEfzWOnsROTOxUjD9Ebmd2H8CWEy6su30FCkwOHD7ajeJN1+KHP30EN83UYt/243AkF+H2G2chxcgOzeRQyK/OcSO3e3aWZbYTyQ/nFwpXkSQveU/mWOjhowhJnJ8N4uOgzn4EcdHx2fPhx1caKEu9PkobZ204iXSs4MVQk0DyDBlbwI0GPdvnC1zpOvngxOtwkmewL5egTv4KLeSrGExlWolaSPLDq6PVTyQfmLgp1nsNJnh/Xxt+9fiTeOLpY/BKZZA6+/G3HzyF//7OFtS2dOCv3/sNPvWFp/HrXz6Px77wc3zmkz/D5774R7x0oAuDbc344Zd/jh//q4ben4jnKqxyPOE6RCQv1E7D0q9S+kgCvETS8XvhJamcV6SSqC3WFLynEH5x3uNVsJTHvOrVz0Q/DCzJs05iMsAuh8fr89hwgNeATBSXT11DHyb5sTr5qYnXyQIvsNIRyfPmdwyuN6wqswacRHKRX2HMlTC4RP3dwdeFnbVdMLjmuxyoPV6Dk/UDVHNYAgSGOtqxf38deofccA72Yd/bB/H8c3ux91gHLHYXmqtrsPdQM3r6h3Dq6GmcbrYI07irDVxeXr8UQzYieSL74WDXBpdkK0+EKovOQfbMeTBG6aGMSkNMciJ1HKHfLzfoRaSaWMSmZ0GpeK8SEQTvCDbC3TCBtwEUdvKTUI/eaVBzMXt8XNbckwSCe22eS2bwWJj/BQOmECFwvnKesq/8c5VGIjZOtxPJTwZYAmEb33cuy4CYQJKwH3klb8I9QdDLsI/6sP94jo/flSereMNj3viDfcEH/cRT/BQmfNqLY6nw+87qmncDS7Gczok3qckFS/IWh0p0cMOhJEk+aLd9ESCC93ndUKbNw7xb70NSRhLiZ9+KqmvWQaPlHeIoj/0s2Y+SqrmjprDRHTuPBHjxWTA4eG/4mvBvQYTiHXUurqH06HIWY/YtDyIlWSfCOMLhcYURTNvkjDo4l/lxo7dZ5No3WSte34nkR7/7heC97SKnMKngLnX0pKtPmKxGeAhMFc8vVaBw6RJ88sPLkBynCroZ4EbJv3GjFZWTCB5y5M6di//6v4fx5Y+tQGYUdTxstx66TlxGEPcMOw9jRDjfI1UiJTMFGckG+jEYD28mHvwOPpfPz4Lv4d9Dp5ymYJznwugU0ckJyMmMgZKIMxzH8KQE300cBH/n7xFxjIwzMuDnSOBma49REbN32ncih/MhwEtTlUYYE1PFBilMCVISBfpPvo6TO3fTwInVNxKoY9IoT5IgI2IT+eoL3heVmgWtRhEiew73QxWTgqjEeMjYSFeqgzE5nToLtchDpSmRfuN4iJgDCugSMmnkQGXHjsqghD4+BbqoGOjiUuDrPYbqN59Fby+79aW4ZFoYk+h5OhrJcIfDz6OyUsemi1EHbxt5MZLuxeG9EUxFnZsgLivJM+GMzRhuCJPTI77fwYU7OseDuR3p/KZYiWWSCgqwevk0ROkVYmcoHupLeLN1vQYKSobXG4A+IRHX37MBCzKAY8eaYfZIhUTPDKUiIlDRhSxB86ImvV4tSMXLUhrVbg5XqjXQ63iegaRPCtbEp+HOj96CB28ohUHJGy7wLk08ccXxaaDlHZ9Iqg/r3yU00uCdpHggwBKgl7hCRc/iDb/pAeJZcnUU1ty1GZ/60GJkmehd6B4l7z4V3lVKEtxRikcEvFsUb0rOLMvkI6NOwctbBKpUFKcSUmIhXnwVKXBM4zX04JiYP2Nb2PnAZK1OqsSCR76NjZ97Aktv2ASDlvI/IEds6VqULqqCQhuDnHUfxdpPfROrP/ldrH/4Q4iL0UGXvQTLPvEE1n7iW9jwuW+ipDyH8sKE3E2fxcbPfhtrP/MDrLrnTsTFp6P0A49i1sKZRPoG5G/6GKrWLSIiz8es+76B9Z96HBu+8D3MXj4bMkUSSm79L2z87x9jzUMfR8HchShZuZmeR3mcPAcLP0rx0vXXfP7/UDIjh/Jcj7xNn8HaT34Dqz71faz70IcQa+L5isjlN4OjGy/GkTNdkcT4ZcihF/Nul20jb97uz+TRodycDbVfKc6ZgNg52V7XSVgDdnE+hciAi04pUWCmqhBxsiiixGB+e+lvp7sa1d4WIqRI9fFM8gpklZeiKiOAV3e0YNbaZbh1Yxnmrl6Ee+9cjMo8A5wBNdbecQ2uXZBOMpsfkoAHZmUcrr1+DirnluPGm+YgyjEEY9FMfPijm3Dz5jmYXRyLobYudNrkWLBpJR758HrcuLkSZRk6uCRRuOnhTbhuWT6yspORmGqETZWIm26pwtxZ5bjp+tkoLU5FZVUWbA3NaB1wI3POHDxw+zz4OprQ6YvGtXdtwIceWovrNsxEcboGZguw9M7NuP+GGcjNSkZeThxUGhWWrJuPBG8vqpuGoErOxn0PrkKy1gVN4SzctakcVcvn4rpVOahr7EfR4oX4MKXzhk2VmJ6rR09zN3qHXNQ3XHr9Zmm9LLNbbOzNOvhgINA/oEFji4k6GLZiCQa/I6hxB6Rq5Gz4BEqyHdj3+++jwxaL9KxotBzeCUnyQmQnOdDYLkHFtbfAeeDn2P78HmjTMuC1OJCx+iEk4yC2/f7XcMdXITNVCac8D7OvWYSm576PgztqkLXmAzB4ajHgzUFOVgCtHW4a7a2F49hL8BbeiPJiJQ48+S202lNQtmw2Bk+eQfz8tTC6z+DQv/6IIWkm8qYXovvILiSu/SSytXXY/usfwhY7D8UzUtDbIsGsO2/B4Fs/xs6X9kCfXgh/93EMDJDkfzHDmnHAIyeT0YW83AGxileAonZ5VdjRuAgu33B16KWDrYzcbg86O/vH8K+XJJJZlfmYv6DkJ4899lhPKPhdEalWfkFgKXI0mHh4gDiFyGO8/A7meARr5RjQM+Vq5M4ow6YNFdAPtGD7wW6UbViFe67JQ/P+k6jrdqC7oQHbdtbArozFso1LccPybJib2mFVp2DdNaXwNZ7EMy+dROzcxXjo9jkoLc/H7fetQMxADf757HH4E1OQE+vHwbePo7ZlEG1narFtaw2UUfFYc90ybFicgu66Vji18aiaV4AEvUyMBIzJyZgztwAZaQlY/8Gb8PCNReg7eRxvH+xC4YrluHNDHtoPHcPBM93oam3FtjeOotWlx8y5xchL0QpdjlRnQsXsIuRlxSAhNwebbl2OhflaNNT1oHDlGnz6wSp4m8/g9e1NyFi6Cp/44DwkGOn5ERpAjad7FzpjoTcer8zHQ4Akby2iUuMxeHofWk8cRntdDRyO4PqJoEdTEgp6a9Fw+Bii5t6H+ZuXw1q9Hb39bpgSDeg+ugs9Dcdx5Kkv4bU//xtILoai/wQajh9C18k30VhvRXRiHAart8FpovybPg96WSuaTpoRk5oGdVwOiq97BGWzS2gEZoDWqKLRlA3dx7ai/uABWG0eGm14IVGkID4jEZqUGZh560eQW5AKmSoKCm8NanYfR/zCD2LBtZy219HWOhgxgg+DoxvLULzAMLLPOYfxy5BDL8bU9PKyK6VvZPKDZ1MS/OSA1TI++hsOGf0pMNYXR6QR8LlQvWs3fvzEv/Cj7z2L53Z3UiOWo/7AMdR02NFxuhovvX4MHSRduyzd+Mv3/4CvfONf2HKoBXV1fVCl5WDZkgLEapWIiTfCO9iNHdtrEVVWiVuuLYVsoAcnj9XgjbdPoqnLgpYT1Xj95eOw2bxw9LTh6e/9Fl96/HnsOW0WagmvL+h22OcNuiJWGpNQNScBR154GY9/8+/40RNP45EHf4if/HU/drx5giT2AfS2NeH1F/aius0udL2syvFSHBwXf3ysc6cq3F93At/+8q/w3V/tQXxWGuK1KiTl5WD+nEzoqI7HZSRBZ4iEGoEEIiJ4lZzKdFSTYRO/iUYfCNB7uHxQqNShSWs2Kz0XMXccSrUUfYefxY7f/hCNzV6U3vYJFBZnIOAJUF8efCdlbCbiUlMg8TghUekgZ4dlEjXUOhWly4WBhsPos8SiaM0qBNoOoqevFz66z91zCqde+QP2/PF7ePNX30Nzm0WQGG/uzh+RBvEfzwv4YGvah+Mv/A67f/s43nr6SQy4pOjf/zds/92P0NBGI5wPfB5FJSl0/eSrfzldvNhrMvBO5XjFkzzLBvw3PJl8zJ9Lrf5TGIlgngbE3rnn8pYapEQGjZRXTE5ujkuoobmcbnik1KkQMbmdHmrYbOlC3QzVOvaiqZDLBKn47FZ09zsQUGowc91SfGBVFup37sKf/roX9T1OKDU6JMSa4O5twG9/8Hf87rka5K9egw/eOB1xGnoWb8ISHYXEOB1kMsBB8fX2OaFQSOAkyVQdlUiSdx7yp+Whir4TDFK4HVZ09XqRWZSHmRVZKCzJxapNC7BybgYMRGwSdvGsNyAxyQSpxw2vQo3iGYUoKUjHvKppyEnWU4WmukzvZus3Y9DhFZk+2G+FlTqgt559C08++Rr++dw+vL27Hla7l941lDmXAFbR6NQeargjy8/tYT/sE3gA5XvAY0X7kf1Ql2zEwnu/gPkbNiAqxiB+k8qVVFaUD4Z0lF7/UZTPL4fM76Fn+OEebEfLkWNIWHI35t/xGaz8yH+htCIf5hOvo8efh7l3fByL7n8UeclOtBw/Blt3Ezoa26FP0KLr1Bkqkx607NsFr74QOZXzkDFnHYrnzaS6SZ0M5XN4MRC7TVCotJB4W1G36xBUWXOQXTEHOQs3Ib80FzJ1Bqbf9kmUzSmB1M+rbEfuNRspMK+Ot7p1tMXN5cBFcPxokmdpgF5mktp/kOLHRj4lyU8OuCgdVPnDEiT/z3mtgVJI9JGGkMJCTBY+PluydByWElk3HZZI+FucU02UkLTWRSJZp0uDlTevxUP3LUKcZwj+hAzMLE5Abnk5HvzEZty+eTr09h4cr+mBtXcA1Q0DKFq3Dl/62GLEGngLuvDzvTiz/zC2VTtw42cfxtNPPoj1sxNIMPTBbe7A337zOrpjS/Ct3zyK3//2E/jIDdMo3AqbfQg11e0wFFXi84/dgDxnB154vQa5667Fb//0WXz85jKoKV/9/A6cfvEsol23HW/+9WVsbZHjlg/fjC9+4Rbcs7kYEouFOh6PuPZSwOXHkrxOPXZJPW9RN9p2/p3B5eFD954/Ysc/nodLqsHQseew/c9Poaejl6T3Z3BwyzYM1e/HgX/8Br2eBMTFS3Dyz/8Pp48cQu2rP8PeV/dCbopC787fY+8rr6Gvfg92/eZ7aOuTQC3pxIHffxsnD9UQWXvRvvNP2PqTb+PMiRo2MkffgT/jzd//FhZJLPSKATTu3QOLtQM1L/8epw5Wwy+Xw9m8Bwef/SO6e2mk9vpP8PbfX4DfmAq5owH1h47C0robe/70WwwFkpEQ58fxv3wL1cfb6dUiJ7uKNsN5PSprBU2OLIKI4Z3i5Xo2UUjKSx84GyVHzpvIlpfnwmhid6aRewu/xI8kZwzubVmBeLcJPjpnaxuz345fWv6NWm8b0U7kCuf9Du5MWS2zWbcYS9QzxTmD8/gP9jfwI+uzbHBGJXBpxHMO1LANOpg0EvQPOmioroMKbvQPOOgpUuijDDSC8GLQ7IKWjuUeO/qHXCSNaRFtVMA+ROTqJGmYhvpRiTFITTTAYzajo9sKhVYNr80KkumRlBqPaH5GVy86e6xw0y0qgx5p6XGQOcxo76f4NXKSpolYPWzuF6DfDUhJjSFidqK7zy6W2NspbovTT+kyITk5Gioa8fR196OH0ssKLrlKg5S0eBgVbjTXd8MWUNCz4xCtldB1ZniJSDwuJzwSJQzKAAYHbHD72KSPnqfTi2tNNGAa6OmndFrgJQEz3LFdLFhS16o8+PKNb2P9rLpQKIGaze59KTh4JHnixMNmiGyOyJ0UmzFSOmUK3mWFRl5+KUnzchHuZymb6hC/n1TODtKC9zHp8N6sPJriTj3gpZEjXStc4lF62fqI3zroq4ZqAo0QgoJAgCRvD93HwgaVE7s8oSEe+8HhOsDSPOvjeecvqVxFHRLb8nvF+gqxI4mEVTr0bH4epYw7v3DaLjGbR4C3XczJHMD6lfWUJsoczl+Kv88Wi/9761E4vOw2JHI8yXWEN+s+fqyB8mRkvOy35hOfvB4PPXxNCV13MhT8rhhB8gx+yIwZeTBFRZrkA4h1G3Bf80oku2IEyTPB8MKcJy3P47innigp8tLl+xVM6pyfazRzsVY7L9jQ6MMk/5xzN56w/FOsfOXmGCkE7dKZL6ja0wEr5mQhs0O2n+ZzKZ0LUiEikPF1VJFZt81kIdo+gR0xhet3OC7WF3Nj4msZYemZG3TYJl2E8TmngQgg/Gbh3+kucT2njNVF4tqzv3GclAYK5GuY7dhXCO9SxA6jOEF8rYhFXBD+pnAKDDqVEsEiH8Lp5GcyeYV/uxTwQiij1oXv3P06qgrb+NFBUPLe3p6BoyfjL/45nOHvdHO4QEZfM+59FMaqjAtJy/niPR/Gex6FcSzhcokkvF4pCvP6sHZFfSiEQI9pG0rF97Z9Omhdc7YgLh08qu3pHkT1ySZ6rXPx8iG3i89+7ibcfe/aCZH8GNGZIw5GHtkM4xGPW+KFVzpymz8mHRVJQxHMpykIsCxFEmbAKiT24eUZKzVCI1HRr5HNdCbiIKExmfPxuWeGzzlE7EjPDEvga3lPy9CpAP8uJ0mOP0zkLNUJ8qXjcPhw4uRrzoaF0xD8SSD8O49S+Tc5xR9+3rnf+P4QwTO4E+Lw0HO48YlzcV0wHk6TuD90TRjD08nPHP7bpYBLi90XxBrs9JBgGMPvJWHJwWqqd3kQt+thxDEC75ZIkQnjXDPufXxt6PDdcL54z2JUes+ThskgeAarang18Yj3oWOHR0Mpi/wzOUax0npMOfGOUcSVYsHaxDCG5FmqCa5OjDzcUg8Nb3kwfA68h6maSD7ShPN+B1cWklEx4LNSeY6cjJoskp/C5IJJJc7ggJaI/iyooHkPUv68I+XQ6EKoQRTKd+bUKwpM3mGKulgip1oeGoFdDPiR7PxtNJjkJzTRPQGIke44YJJXa4btJXCBGEPyDF6xN6YHvWRIiOR9guTPZQ31TpSEIMlPIdJgErcEbMLj5PDqGC3RwyBRjyMtTOGKBhVXgskGjYpIPlx0VLBOJ5P8+VWdTHL63JVY+aUnsflTn0ZqYsgXzJUMto+PnYHFH/oKppVlIbryLqx98AGYooLuES4YUiWUOgPkw4eKEwBL8orzkHxwXULkIbanHPWKfB6U5CNC8gExwRFpcHYEJH4hzYfTz9+sN2aSD55NIdJw+d0w+210FKyQTPxsQpkqjwV7qZzC1QOWHNNjzTCoefONc3A4ZYLoxxd0qcRp1Ja2aDPiJE049O+n0dVrI9KgcZ7wF0N/YoLTK859PJEpmiKH87oCz9lwnihlKdPP144mWo5PXMu/8zd1IpSesEMxtskPCxVnn0efc1xz7n7xTLqPfeNEZ+RCq9dAbkxBXHq6cEwn0iXSQnHwt0hLML3n0sC/uaBKm4N593wWmela+n3iHZuQ5MfZJJ0nXIOmI5HnLZ5sHg+sxtSoJ66uGePWgAsiKkoPo0kfCokcODum2dKQ5owTE7EMVtc0eDtQ7WmM4DL7KYTBQ9wcRSqSZXHcDDhEVNwWbw8OemqD5+LKKVzpYAuSDZU1KM/tZk4MggqvvUOP2voY0QmMJPoAEZ4CceXrUbFhLXUOEth6OiGLLkH2rFlInDYbWm83nJI45Cy9CcXz50OvcMHS0wVZfAmKlq1DYmYJcuYvR2yUEvLofBSu2Cz2y3X0tlHHQiNE8UB6Do0M40qWoXTNdUjLSoSzt4PiqEDpyiXwddUhEDcL5SvoeLAFHnk6Clbx8+aRgGeDuacHPr6/dDlKV1+HjJxEOHpa4JSloGB2BYbObIdZXoicTBlq97wNh9+EzPmbUbZ8DWJMEpi72iGNLUHJynWITS5E7uI1iDMBdoceRdc/iNKqBYim8976M7BZeQPuC6vx3Fo4z/OyBxAf5wgGMuj2U91FqOktDAVEDqye6usbgtlsG5FO5mU1Efz6DXOQnh5/qW4NJPCcpye5ZFCaHVJ3iGyC4GOVRAE5kf250ClEAkzfdr8LPb6Bs42f81sJBbLkSVT4XPxTuX41gC1rYvROpERbQyEEKlOedB00q4ngqSzPccJZsM9z12AXbENWuC09GOqxwFS8ApW3PIj86YXQxOdixu1fxMx5RZBpUzHj7i9iRtV06GJzULTuXhTNKoImtgCz7v06lt50DXS6OORf8zBmLZ8vPHQy+fBq27gZ12HRnffCpPQjuvxmLL5pM5QBJz1rA2ZuuhUzr/8gsrKi4PMnoOK+L2F6RT6kujzMueeLKJ6ehdgZN2HpHXfDyPfPuBkLb76ROiU5s1voTRgk7UuNyF3/UczbsBgSnww5mz+FykWzoIuj9G54AKXzyqAyZGMmSe8FBXEwdzTDaTPTd1Nw67wLJHgBejRfLiZeR0FMvE6aumbsHAJnQwTVNayTnySSJzhlw1dgBsHWNUHzydG/TOFSQQNi9PqG4PazXj5YKfn/FFkMEqRRlONXUJ4LwmD3A17x4bmhEW18GILX0bA89LtQCQQPxXBXuDoOnV842NOlT9T/8z33vQKvFmZ9fEb80Ihm4vFKMTDAk4DjcTyVuNQLc9NhdLd1wtx8FE1HjsDlcaH/+LPY8sRX0G5NRWqWDMef/g7e/PnXcOhgPzJmzxduGNyDzTj17x9h+1M/QXvPILp2/wPbf/E4TlW3Q5+YDpVospRXqjikz1kOna8VHaePo7OuDaayBTD5mnDw3/+Gcd59KMrx4fA/n4YjdhZyU/049s8n8MaPv4KdzzwDmy8ZOYuWQuVpR9epw+hoaoexcBESE7SiXMNg98LKuFzkzq6Cq/UI2muPoLdHgoyZs6HWKuCxtuLUP3+Abb/9Plr6VDDonOg4dhDWoT60HdqGgcGR0vGFgC8fM/FKYc5JnHgV/DtO/WOSN5l0dDSx545L8kGd0CTUcorSSZK8sKcMgcuQSX5KVTM54OrQ7R+AOUAVPFQ5mA4TpCbkkjRPNCnC3muwvtRPo7m4jAwsWzcPmzfNRkVxArQkzLG9+jlQR0ACQXpZKa7bVI5kPY0A6WduAEI/KlWibMkcrF+aB4NsYl0YLx/LnVGC5YsLEK0O1s0rBUw2WQmDSCSiP/tSFOZ2yzA4pKL8O0/DJyISvmCklD/0za6YGT6PkzqIAGRKI6QkBNhsdrEQyT4wCKlKBykvgqKc5kfx5CNv4uGljlc0U7ZWCf4gMkmiUEKp0UCpjUdy+QLEmKxo2LOL4nTCOdgLj59u8gwQ2VId1Oop0TY47U4EvH2of+svqDneBoVaBbkhAckzFiNWY0XTnrdhPasOCiMAuVINhVIJTVwBsmbMg2LgKGqPVMPjo2dQh8OqfE6v0L9TYsViLIqDXUxPlOAZZ00oR8HpVVNqIs9ZPL/gPTtPcQ7c2RmMetgdjr/Q6Zlg6IVhTCo5H1hCmpQKTnE7ZK6zdTSIAHQSlVideUVJlf8xkKDL14cBn4UKO1jJOZ+jadibL0+hsMhX1ImCK7BME40ND9yO3/3p8/j6F6/Hw5/6AH721KP4f49tRFGiKiTZk5RN3y4ijayKGbhhUwVSdHJoUwvwwIfXoTJbD69fg1nL52LjymmI0XAHwU7FvESGPDoIOhULP5Mn/TjcLcKpk/GrMHvdcjx093yk6tgXzJVRH1ktoJZ7MT2ra8wkYG+/Fnbnu6/yFIvJQhcFF33xWgU/7H11sPtTkFFWjvicUmSW5MLe1QK3wxXsGESdoQ9dz3GIJkr3n3WbTMcBhxnmrg647L2of+33OPTK82g+eggWfzRKNtwAaftudNszMX3NCsj6G2CXJyCloAwx2fOw8EPfxMx5SRjs6IHP2oW615/CgZdfRNvpI9R5cacScp1M/3Fn5TL3wtw/AGfvcRx95tc4seNNtNXUwkvlGNwsXKRWvKO4j9IrVWigi02EkjuuCRYp6+TVbM00HFQELiL5SIPTyyPJ8+1ypdWokRAXVU3lOCHLmHFb+Hg9SURAOTyosAmSCYOPjVI9lFNmlJMCruf2gAutvu6zUjvnMzffQnk6oiS691aapzoRIAm+ZNUyfOi2Upx65l945IHv4cH7votv/OoA4ivnYOOKQhSVFmJeZQ4q5ldg8/oSmBvP4LlXTsKblIVb7l2NW25ciBtuWoCZZdE4uv0gtmyvw4CdZHOtAWXzZ+HWO1bgmlVFSDEpRSOSKrUomjsLd9C9N24oQ3pMcN1A8O/KAhOTTuNGSVovERmdDEtgV48WLheT2zun2mMbIhJ2iLfzECk7rXYEZBLYm3fh+Gs7Eb/8I1j7sf9CouQkjr7xBqwWO10zJPTDJHLDbRmA28WjcOIHuxkuG8dF4A7DP4T6LX9Ac18M5j70Daz50KeRW5CFmKIlSE/x4+RfnsD2516BftpyxMvqcei1PUha/gjWf+oLSNCZ0VV7AnUv/w7Ng/F0//9h7SOfRHZ+BiQ+JxyWQdHB+91WOOiZ3oF6IvffwZO6Hqs++W0svf0uJMQbEPA44DQPBs0PqT67LP3wuH2wd9ahu8eJgg33IiUlRoxCLhS8LkGj8UChGHYPvT/r41mSj7xljURwL+e56KCGgeuAwaCB0TjxzmWMWwOWcDQakmjmTKMHjXrSJYItahJdJnyyfjPkAfaEwa8V3Djku0N/EkQU1M1PIdKYpZyGOw3rxLoEbgb83ebrxxeGSBryNr1n+c7DapkmFvd89SFsiGvFf33h9zjY7hM7N0kVKsTEsmdJJVbefwceWZ9JUrkDNceq8XarGuuKJXjltTZUbpyHubl6dDU14q/PHYOSpMQqaR2++5O9WPDQ7bh9UQK6O4agi4+Ft+kI/vfxV5GwfB0e2pyF5jOd0KakQNF5FN/8+hsovvNmXJdvw+NffBpHe31nV+a+l2BVxJKSJvzPrVsRa+St8CiQkuUmcn9taxbqG6NJ6n4XwmHJlr7YdFIsMKITodJg00dqi+roZOi0bH1DEjmRY1C9ETRXDN5O9YOuZX4Q93MtYuYJga+TyLXQJyRD5jHD0t9PnTcv0Ar6nGHWEj5vhPkkScexKdCpJbD2tMPlYTqltND9hsRkyD1DMPf2i3kIXinNaRZiiUhzUNKVa2NhjIuGZ6gTNuqQKAOC6RKmmufSy64o5LpY6I0qGrV0i9HchYInuzPShrBuRT2UKrovlO/d1gT8cu+DaDengrcxjBSYb63U+Z443hD06z+Mfznd12yaj6985davavX6x0LBF4RxJXke4vIwNsIcL+CUemGVOSivwpFTgUsUMEi1ofMpRBpU1dHu68WAz3w231nbGiPTE/nnDSuL9wbs1lelksLlcMLppkZJw2rewk/i82CgdwhDNjdJnVL4bV347dd/jUe/9gI6+j3QkIRV/fbb+MEvd6K1pR1//uFf8Oc/Hwrq54mkcubOwYYKLf7+xG/wMI0OPvqxX+Mvb7VCqpajv7kBr7+8H7v31aG2yYzEogKUZZpEF3ilgbcUnJXdeY7gGVRkg0NqDAxqLqydCvILSqTCZp0ldAYRI2th3INt6G9rJcKlTkCoZaiG+M6N6IXzshCpD7d5D0OQqt8JS3sdBnt6xUQw28PzBHlYVSScl1E4+y9y9dPz2ltBQjo9n2ogq2VIcre00Qisp5/qJ4XRewX3cqUHcHqEFM7EL6NH9WOgpVaMOIIXUqcj0iiSI54d7JAk8Nl6MdjeNiGCZ3Bcep2H6hO/TCiQHmV16eFwa+kwHBgZ8GuwsQFvkzkWAcTGGs7D2O+McW6hPpXeTpgb8RtFEDyi9FLPxyobCfXSjODrSMRS+8g+bQphMIn3+YZQ521D2N0vS/MaiRKzFAXQvpcuDig9XrcFZ053I25aEZbPy4Xa54bd6UdS6Qx87uv348HNxTDKfOg8XYtt+2vR0mUVk7H8KrwgxiVWaPvhtLvgZL/uIl4plLy3LBFHa0s3OjoH0FjTiP3762FTRGMZSf/zytORFK+HkloBk9KVSPDsCTI52ir08SNaKyW1q0cHi/VCFxIOb110PLqxUX4N19sHrxl20fDjMTeHESJr7iTCOE8c4ll83YhoQ/ef97nDINL7TtcODw89a4Lg8YVB7yKSD3WIDIqWSd7uiTzJc+Q8f+SjOj3ivUKIjTWKDnmiGHMLx83DIY+bZ7ZDgRGEh93NKkbu58rHMTKTOJpC5MH564QLdZ42OP28vVswn1lS4cnXEnkmSOYSYZcbXJkDXif2PPcGXj/lx91ffgRP/+WLeOoPX8Cvf3QP1pVHobejj9KvgIo3HJEHHYKxO1y1WkFSLjUMiw0ufQJuuGM11sxPo5GAgqR8oOXAURzs0+ORxx7Gj370CH7668/g8UfXoiI3ESlJ0YDDgj6zC3KNiobz0cirzIFKq6JRhZw6wwujzsuBkvQeFKb2nUsQpY1VNS3tBiIEKs3L2mxIHGApeQK67SDCkvbEc1W4KfaMNb0eF34ffG63sFK5VHC26rQk7A7XZFK0FpcRbh91rhHOdy5HNi4YaU0WBGdbQkIU1U02oZwYxqx4DYPtMXnV68UUyvlBDZrE+QxHHHIcyWAf8wzqZ9HnN+OIu0YcTyHyYEmdJ1gLlRkwSalcRZMJQC/VYNBvwyFPLf0adP98ucFE7xzow4E9p1DX6RDqFp/DiqPb9uAXP3kBbxzppUpCdaSpBcfPdIGFdZk0AHNXJ46faEVXZx+6LT6YjCr0trajpmUA3Y0t2LfnBPYebIaVRiomvRz9DXX415/ewEvbzqChdQiamFgkGCU4seMA3tjZiPa+ITQ29KCnqQ0nT3XAeun7fFwS2A5bo/Tg/hWHUJpBeRBuiiSa9fZpcOREIlzu87kzmCzIoU/OgVYjhdvuDIW9GyjhVM+iMnKgCLjhdjqFrlxI2O+Ydu5QZDBmVyAlh1fR9sJL5H2+e7jjUURlIH16JeSObjgvQRvBtKeQ+1FU0IfoaHrPYTR4tGM6avvyheVNJMHvNdBvQT99xkryEqxaNcNSUJj2rccee6whFHhBGDPxyuACyMxKQl5eqtDPRxKsrlnSV4obOuef9UjJk4CnPU34vvkvdHQR45EpvCuY1JUSBa7VLsZS9UxB6AzO+3pfBx4dfBI1vvZLmoBlgSDsR2QkWO/77hInN1K2pBCbTpBExipUhUoBpZxVOh54A1IolUEpmyU7/l1Jv0vpXcQqbbqP1VHC/wk1Cr6WKjDFyROGPMFIFKVUQCGTiMnAoBsAyhn6FpIp3c/6b1aJKuk6fg6/C+8Ly2mS032XEzzhOjuvHf97+5tIjrVSwwz9QMnYeyAF+w8nibRfNISem16WVSdcOJxHdM46b35vobdn/YAQ9PhD10uTMeOejyBqaDf2/fsl2Nk+n+OhX3ni82wZ0z0iT8X9fsgNpZj/8H2wbXsSR492IWlaCeyNe9HXa6V7g3p2foZ4JscjMt9P5axB/i1fQkWJDVu/8wR6eIctvo7JPpxuBj3D53bBUHYD1nzwbtT99hHqBLtFmi4GXDf0WrfwI5+cHMp7epTPJ8OfDn8Au1vmUf0IF0jkUFfXjpbmbtFehoNNXr/7vftPLlsxuyQUdME4bw543NQIRIONPKxyJ1wSL+XZuRfRUU+vnnJ/O2ngvOb9Xo+4amALnJv45uaZKo3DQtWE685IULEpNVpk5KYiPz8NuSQg5OalIa8gHdkZMdDS6PbdSpYbrVKlpCGpEok5magoS4NJw4udJETOSqhDahRGWF0jzqkhK+hcwWoc+iiIoNXcGdBPbOutNuqRV5KLkrw4qBUUSsTAKh2e3JXLqROha1Vqfq5cdAJq7jg4XiY3mRKZxXkoy4uBnDsEfvhlAD9HIfNjSVEzkmOGETwl32xWobnVSIRzcQTGYNWJRBVF0nUu9Hq1OJdqYxGTkk75QYQr18KYnAWdXgt1TDKMcYnQxabSuRetu15AzaFjcBGJM5GrY9IQyxZKMu7kKUzEbUJ0Zj70BvbWSATsbEPNq/9Ec30vYqavQdVdn0XZ3HLxjJiUVJKaeZSvhoHOjTGj5ufoJEjmvCjLC5kuHjHpmVROMqFaFhZAShOi0rKg0fB6mwiAIlGpfFTHzk0+M7x+OQac0ZSkyNcEFpJ4X+SzHWUIzMPR0XoYjBNX1TBkyYmVY9Q1XLe50sfFsaJ/1BMvESx46L0alFgzoKIM43MmHDc8OOaqgzUwUl8/hcjCScPlFHk8UmXxguAZipDvoD3uUxe5WxQ3bimSi8vxmcfuwJ03zMOmaxfgmo1zsHb9HMwtMKLm8Em09IcFB5LchtUrJoqwCwNuPBKlGsvuvAkPrUrE0X3VaB8I6k3EXrB0ES9cYumPpT4xAcvh3DL4w7+HwsU9RDDK+BTc+8nbsCTRgh2H2sSWgfxMvk6khu8PpkSkj/WibHzA0r7MmIDbPnob1hcCuw42w+ZiUhkWP3/ErXRfOD2h8EsBE3hu0gDuXX4EcaZhVjWEusZonDoTJ0YmF/MYTr8hfyUW3vdpTF++HgVzqyAZqIEnYTkW37gRjsY9GJTmYv7dn0CUrx6Kopux6PYHUTR7NiT2IZgqNyA9yomOmi6krfsIFn/gLuQvWI/M3DgMNlQjkDAfC+7/JEoXrcK0xSuhcjahb8CIGXfcDRPxcWzFcqTl5UCnZWu7bMy6dh2cjQdhVpVi6f0fhcZ8BK2NXcEOI6BEbOliJMW70bBtFzTTb8LS+z6K4kXrkDejELaGQ7CrpmHBh76KWatWI724AiajDG27n0d3L3HJRZYD1+foKAeKC/tIEAj1sBSV26vCG3UrYHfrLirvzweOi+sOGwm42YR1WNxcT3NykrFu3cyeH/7oBz8JBV8wpDEx4+vdWZIPqmoi+CYEjs0qdwj3BueaFlt6qBArM50lnilEHpzfFupEj7trxbaL4fxn1c00eRoWKC9WmqeYpAEMtNThqe//Gf/34y2o6/fB2nASP/jfP+FHT25DfT+QmJ2BeQuKMC0rGjKeIAuRpSEhAZXzimlIngQNSYOsd1Vo1NDrVIhKTsbs+SUozSVJOkCVX6VBRk4qUuINyCrOx/x5eUgKLXDyEzlLlBrklRdi4cJpyE2mus1ETpK+hiRSnUYhCM5PnVpaQQ4WLi5FSXYMZCxpMkGzE7DUVMxbNB1zZuZi0eoqLC2Pxom3d+PVbfWw2z0UlwwpuVmYT+9RkEZCkHgHP6RqPYpmFmHxgkKkxk7Q5/ko8J1s976stBE5RPRnmwQVFy98qquPhsfLHUkofCKgd5UoElC48XaYnEew9ftfRHWtHZlzlxI5GqHSGyAjqZououMooQ6TaWNolD2EMy8/iZrjTVAZYqDSaGCkjmLWykq0v/r/8OqPfwRP6jKULVuOzPnXIs3Ui50//RL2vrEX8uhkGkGpoY5OgMxdj6PP/gldrU2ofvbnOLXtVVhUOUjLyUdi3nQY9E6YB6VILJ6LjOmViCIJVkjNVPbSqGLMuu56+M78Cy9/95vok05D6bJVyFtxK9LjzNj3i69i35ZdII6MAAEHhPnk6NWuNo8WNnfkPfRy4fJq16Bnz1BQCCx4JCTSqCvaGAqZGGQLFmz8akfHwDgSuwQJ8VE09A36uogkeAvA6eZsRHv1YoEUP5mlySZvp7AAmfJjM7lggs9VpCNWaqKqHGQQ9gQaJdVhv6cGQ9QRTFSa54rpcTrQWteG+j4fKuaVQNN+Aj/75duoG5Jh7b0347MfWoI5lYVYubYSBTEeVNeYMfO6a/CV/7oOG5aVYfm6KqyYlYCO+naos6dhBRHmjNlFWLFmLq7fPBux7l402vX44BfuxYM3zcLiFTOx/poFWFWVjK5TDTBH5eLjX74LD99ehfkLy3HNpkokETmdbnOigs51vTXY2SDFbZ+4A5/50DIsXFCK9ZuqUJYInDrdg7yVa/Dfn1uPeTOyMHd5Fa5dlo3exjbEls/GzFgb9te7cc0Dt+Bj987H7MppWL1+FtIUFjSa9bj3s7fhjg2lKJtThnXL8mBrakJ9l406hXBXeuFgKb4wpR+PrDswUoqXAS2tJhyvjqfRxjD99wTANu4yXSFKVs/H4KHncWrvfsq73Wg8ehSIL0NuQSI6Dr2BflcMciur4G7eDYehCCZvHQ4/+2f0DamQPn8ZVLY64f43K34Ih174OzrpfVXZJKHH2NBw8ADUWfNohDAPKncr6na+CbPTiOzF8+E6sxOdFEf2rEpYq19Fc0MnlHEzkTktFoq4Uig630JTXwzKr70TuRXT4eushi+mGImxTrS1AIULFkIfk4DEgnLEEPF5zFYoYzKBvh04/OKrsNMoNbO8AoNHXkRXz8QdkoXBtxXkDiCF9fHh/CdaaujLwcH2SvgCsgmX6zuB02mzOdDV2c+DwhHgear5JOisXFV+1//8zzfYP/iEIM3OThRS0HDwA90uD9wU+UXm0XnBVZ49UfaqzKGQYB4ysSfIYqCUTPmwmUxw/g+xNY3rNHh6MgweQRUpMrBaPfOi85/rjZyEAqVCBp4AZR27TK5EYdVs3HHLDDgbTuPZf+/CwRYvFl+3Crfdugh33jILg3vfwuc+9iP89+MvonpAhox0rgfUojwWvP77f+Kzn/stXjrjx/L1lUhJMcAQpYO3uxE/+K9f4Ms/eBOB1EKsWFWBtR9YiYVpLjz5jV/iYx//JX6/dQArbluJJSVxkAhJnX3TLMF1C+Pw6i+exsce+TG+98dqTFu9BDesLcWCxTMQPViHxz/3Ezzxh2NwU923271Q6fQw6XUoXVyFW64pwED1CTzz79040avAmptXYMXCPMwoToSdRjLP/PVNPPtqNbpt49s6vxt4/kGp8GHDrJoxUrzXLUV9YxTsjnf3VXNe0I0BnwNen0RI4ywlqxNykZibJzbkEBOeJO2Lkcjwh0ipTOWKs8IgG5b47DaSDvSUXjYnJEndoCYuIaHN1YETf/9/2PXPZyDJXI35t9wcmlsJ1izOF/6IZ7iH0HliF6TpS1FUFo+uE8fQdegZbPnOI3jm65/CsUMNdE/QHj7gdtM9DvQcegn7//4TbP3F17H7mRdgcXig1Bgh9uiVXrq1EaeRF0DFxdiDAcPQbk6hvOOVvHxV5MBp5lWu42lVeJ4pkTo0uVzdGQqaEKTFxdli2DwarJN0XLCJ1ARB79Gu6hNqgjD4eYlE8lreli4UNoXIg+s/m1IeddegnkdNQmbnReVEgtS4FyhKME2eLq65dHCjlsMUHQ2jljoAfTTKyrMQBRtOn+qCNiEGRpkXB7cfxO5D9dj1+k784uevYPuJPkjkEvTVN+Dtnadw9Egtdu5rgpM6DJ5w9dpsOLbnCHYfacDe3dWobrZAERWHpAQtehrqsfWtkzh88DS2vnkKg3INEmO0QiUTkCoRn2CAe6AN2944jsOHarBty3G0OCWI0ivQUt0EpBXhi99+BJ++OQcntu7HnuoeyosA5Y0cMbFR0KmIHKPiMb08AxrXIJHuIIZaa/HU77ahU5aATTctxeb1M1CQaghnwYTAKqOyjC4snNYMn4eohO/nQqNPa5sRTS2mSyIxCZW339lA0nYt4ufeikUf/BJWPvwoispz4O5shEOZhtLrPonFt92L1Ix48Swp5TtPVPNjedwtU6jEpLX51FtosyVj9h2fwtKH/xtFGQE0HdoLZd61WHj7PUhKiaWneeF1Oal9U4evUovNzd02K43mDchdfoN4xlDNQfT2eiG11qGtuTU4t+FywMP3UUcg4eerNPB2HMSZE+1ImLkaebOXomTNB5CZJUHTwX1QZK3D4g99CVWbb0ZcNHdelwDKc7nMj6iosfzXYSGS90/cp/u7g4Rfh4veN3QaApM+bxaSlBwdCpk4ZCuWbs6srm6r8HrHSh5arRrRMRenB3onsK28kjJqljkvFBKEnKS3A65q2C5q8m8KFwomdVvAJaTtfJLePdQQbSQhyegvjYa7vPH3AU+t8EXP104IVCkl+hgsWzML8fZWvLjlDJwk7U2fmQtfSw1ee6sWNpkGUSoHdm+vh7FwGpbMzUZiQhzmr1uKD94xB/L+Trjjc1GR4MJbbx1Hl0OO/FkVWJQvw47D3SidWYhA80lsPdQNWVQCVq2eAUn3GWwjaX/VqpmYlh2LnNIi3PSBhUgwN+HfW2qRWVmOqP7TeO2YHVVLg26MU3JysOm2JZhhsuPVV04iqaoCeTo3mlv60dnaSh3BIZzs8GDm8rlIdzfhtUP9yC/JgKWmGm9sb4BXY4DaO4gWsxIL5uWi+8ghbD1pw8xFMxDvbceWvS3wEGlfKCkLsz21Gx9bvw9zCjrg8Ya29SPW8Xpk2HMwBT292ksieb5ZEvBiqOkEhmxS4f9l4OSrOLplC4a6mjHQa4bCYICr8xga9mxFG73rYHcXhppPoa+zSwiEHlsv+htPo7exGp21tZAYU6CVDaHmladx5tAxDLScgc2rQVxmJpyN23HkpefRP2SFa7AdvfWnMdjZCqvZBoVSisGm0xjo6EdMWRVk3XtRvXMfPJQPYWmf39XvNGOw5TT6mmvQefoo7F41TAmxsDbsRf3hQ+hvOIn+ASd00SaYa3eibt8OdNbXkmTsFe87UfBoKjbWLiZdzzono2jsbi12NC1Ev523zoysKMojqI72XlitDvHeYTDJ63Rq3PaBZUT0sT9/7LHHJizNy+bOWacaGnLeNDBgGaOX5143MSkmdBY5UB4K6qgYzIUyEOwV+VwhkeOYuw69/kEi+Sm9/GSj32eBXqZFgowkVKlW6OW5HFJlcWj29aDW1y4k/QmB6j5bx6SmxMDW1oR9x9rR192N2iYLMstLsHh+AVJJbjj81l68+tYJHK7uhjE9E3Nm5yLF4MehLTvwzJY6yGLioHf2Ye/BRgy4JIiOj0WUxIIDxztFpe8hcjlSOwCotEhPjUJfQw2e//dekiwVKJs9DWWFCbDWncAvf/oS9jU5kZIWC3tzHV559TBOtDqpEyjArPJ0yM2t+OPPnsOLBweQNaMEFVka9PUQ0cWkYP11VYh29KLL4oejuwWvvXIQJ1tcKJhVgoXz8pGodmHv67vx1p5WSGISxYRtRUE0Oo4dxV/+thctvS7KDCKqUNa8EwRlUMPYNPsMblt0QizEkctpHCQLiAVP1TWxOF0bK/T1F8FbI8EReK0YbDhCkvd2tJ85DSc7mJR4YWk9gZbDu9BefRhddadgszjh7GlAT1s7dfmsh3bDQiTO/mUgk8Ez1IaO47vQdHg3ejq64ZfKAI8ZfbWHSMLehpYTx2CzkwDpt6O/vhoWik/KG5k0H0PTkQOwewzIXnc/yirS0fTG02hp4V3MwnWOST4QfD5J+D6pHHANoOfMfkr3DrSerg46N5O4YW48imZO95lj6Ka64HBR+Jh5xgsDOybLTB9CTtaQmAAXoCR1WRKxs2kBHOzSIMIkz51nR3vfGMdkPJKJiTFg83VV7bGxUbzt32DopwuG5NVX99z8+6e2/uXA/mrqtc5NsnIPwt4oK+dMExJfJMGDeJ1PjbtbViDXngTfsEUF/7S9iS3O/UKqnMLkgvXwJYoc3GNYD51ELc4ZnPdHvfX4ytDv0URkH7Q4nwCo7oQXNQlHY3Qu/GRTPGyDzQub2MOggoQIXiLvpUbFtuq8KTO7oWEHZWxrzcdcJ7mtsjkjr3die2o2t2QHZKxDZv2xcDxFz+LFSsJNK5EB2wuw/yWxUQZdxj5BRHroHt4Uh49FWugatuYxJGbjY/97H6oUrXj6r/vhScjHHXfNwvGnnsa3fnsAZhJGVAopxCbRdC+7WPDQvXwsnktpkCoUYBNz4feJyG4ii6d4h6fpmd34+u1vITeFOq/wdAml3WJR4rU3s9HWYThHOpEClQ2xSugkhPHC3hGcpnGuf5d42L5dYSpE+Q23QNr6No6/tY1In0n7Ap4dkXSPDy91pIuqmjFzRhc3kiCoXI+1leE3++6Hl+pCJHXy/L4OhwvHjzfANkqSZ3Pe8vJ8/OBHD/5vfHzsF0PBE4J01arZQqnPPcZosGkY64kuKNMnCDah7FKNlNhZRZMmT4xg9k3hncClWuNtxj7XyRHN1E8MUyLPwh3aFTAMI/8LBtUXXpDEE7AiTjrnHYmYYHmSn4/Fb/QjbwTBx2zaKOFwYmcmdb5GFTpmiHNeDEXkzmZ9guAZTNy8ipXjk3KnIidyZcmIdxFSCKLl+ns2PXQsvFyG0sI7IHG8rsEOPP3//om3GiVYcf0yrJ0bh91PP4PfPn8GTrkKamJvvle8B7td4PcIxROMn9cK+0Unw/FPhODF/q0GB+5feUjYxp8leAL1Yag+FSeckUVaehTgQhiN8cLeEee5/l3iYQdjXkstDj71Dex55S0ieL5lnHuYvEe/ekTSPRb8KJXSC5ORRmHDQeXQbU2Ex6+kt41sOXCyeREUG7vQWTAwBE5Pdk4S9Lya8CJBLUXy9uDA0FGVShUKCiNktymGD6GgCIEHsG4asvUQyQ+35OBJoURptNhoegqTD1EOAS+2OWmo6+0UEjyDS4QpdI16FlaqZgrdfKQwbiMmcHgkq9mFxHfuGv72oe3YETzx3z/Hww9+Hw8//GN865c70DzgHnckO+57cHzjhb8DWP9L/RQ2zz2NJSUtodAQKLydpHdW1URETXOFggXM8K5O44FHY+ye+HKAy0Or8cJocIdCguDFUe3mZDqKLMGH4XS5xeh3dB6wRiUvLxlyuZx7gIsC1V9JZ1y8sYFncIeDH8bSis3unHDFvRBws+pVWGCX0UiB/hhM+HqZTuiIh1veTGHywKOnDl8vXnXshdV/zj6epXe9RIM7tcswS5FHFPifXx5SGgKEPVDy3qBiVHGRet0LBauqFhc34Y7Fx2kUQp1pmEPosVaLAvuPJMFsUVEbnBxyeWeM98wLDWOc79rh4WH1zMgwAb8PAU0yZtz9v5i/qhIyCdXK8aKMIJjkdVo3jHqS5MPPouS5fQq0mdNCrSOy4E7OanGEzkaCfSjFxuga5Er110NBE4YY8y5YWCYmWbnXGA4+t9tcguwjDUHyqiHYZE5IKWMZTPImqU4suWdzvilcHnDuH3fXY6frmCD3cKfLdvRZ8iR8WHcNMmUJEZXor2Qw6UxGYx4NdkDGboQ/sm4fEqNt3LMGQQ/npnjsZALa2g3vEcEH2z/7ihG8QO3R5/UQIfHK4uA3t1hxTPzg9/F3qH7QtWfDxbWc/nPX8kYgrCUIXstcHnZ3QQwg4uH4eMU9z20ooEvMhsGoETr84LWTxw2c13GxDuG3htMWhtlpwpAjKnQWWfC786bno8HhMbFGJKXE+KhOXrQkL8bnjz76hexXXz6wgpX/o6V2dvAUF2cSnUBkIYFD5kaRNR3xbpNY+cpQ0F+ffwinvc3imsvR2N7v4FxmQu/y9SNVHi/WK5zTwweQJosVm7ocYHcIcJ2V9qdw8eDJvcz4IXz+up2Ykds9glBY9Kqvj8K+Qyk0hD+/GmOywGSqSZ6O4lWbkFYwC8lpegx0DyGufB3K116PlLRoOHtb4XBKEFO0DOUbbkNuWSFg74V1YAgBuQkpc6/BjLXXIjnFBFt3C5wuvnYJytbdgvyKMkidXRgakCJ72fXInVGJ1JJyYKAeiJ+J0g23I39GKWT2LpjtUqTNWokorQ+6nAXIKc6Gu79dTFBORsZwlBXTOxETM4x0qTyOd5TicGcFtYvI1n7mWy91pE2NXdSp8agm9AOBDQyKi9Jx/Q0L+5/47rd/GAqeMIQkX1fX+tOUlBjn6A6SE2C3O4Ufm0jnJ0dH/TUaNV3cfwcDCXycKU+GTkI991nRZgqTDZ4AH/Bb8KpjD3p9g9T7i6ohSoYJf7G6DPfp1kAtUVJ3MFUulwJe8GTSuvCh1Qcxr7CNM/gcyVO29/epcfBo0qWtbL0E8CS4MiYb09bcg/KlC6HVG5G84C4svGEDZM4hxFTeiqqNG5GQvxQL7nkAxkAfvFEVmHPLfUiMNyJl6QNYsGk1kb4FcVV3oGrDSkTnLELVLXfBKB2AxzAd8+7+EJLjk5FUuRGVm29GUlI0tFkLsOC+TyM9XgpZ7CwseoiOU+NoJCGFKb0QahI4Exfei3kbVkGjjLzqhuPTqL1Ckh+NhoEcsVFIpCddGcyxbEI5uqxZg5KengCtTvlEKOiiIFry5s1LMXNm3rkh1DCwCY/NPmqmOUJg8qjTdo4woWSST5XHIUpsbDGFywsJTnua8bxjB6x+hyB+BpeTgmj/es0C3KNdKezpuYOewsTB2/kZNW48sm4/NlbWBAOHEbzNpsDOfWno6tFH3lzyAhHkGgk8gw049JtHsfPVfUgsXwSFrRV9rbXo7bQiflolopNiIWM1r9eK9p1/xq5//BlDriTkLZgLDLWgv6mGOiw74koWwuCvwaF//w5NZ+pg7euCxJiJqFgtVS4bWrf+Gq/98EdwmSpgktdiz5PfwdaffwV7Xt8l5ixkUj+69v8N23//HRzaeQra+BQo1WzuHdn84cVoifE2MfF6FpQZFodBuDOYDEJiYrdanaJjHQ7ucORyGu1lJcBkMh0IBV8URCsmiX2wrbXn+1otS89jYbHYIt5rMnik0Ke0oE9hGaGXV5K0mCNPFcdTuHwICxL7XafEWgVW4YQVZkz0vOH6B7TLcLd2lbCAmpLoJwaW4HUqNz68dj9uXnAySOLhKk7Z7HHLcOBwknBdMCmMMkGINQw8ipcroFCrINcmIqlwJnTeRtTs24Xu029i51O/hTN6Jipv+QjKF8+DVmuAQiWDwpiExOKZUNnqUbNrG7ymYpRt+AByy6dDb9SLtRPBN2RdvUu4PZAriX9opOBxU15ZW3Hm1X+gvaMf7OSNqxqbXLI3yiAXhWtrBEEclEAkr1QO08fTY3psCeIzOXMjEqF6Eq6rh4HnQTQaJQoK0kMhF4+gqEYwRetPJiZGi0mP0TCb7ZNS5TjP2O1wk7brrHqAIafjfMWlv9wUJg4mdZ5g3eo8iO3Oo2fDGEzq7FuIpfl7dFNEPxF4SYI3kAT/0fV7xYpW9o0ynEjYzuDI8QScOBUvSOy9UNOEIZJFCZDIpGLRmc9pxVBHF7zOTtS9+Wec2PYW2uvroUxbiJLKDDQ8/wR2vLIb0SUriSTt6G8fgM/SiprXnsaJ7dvEClRlaiWS42Ro3vk8Whs7EGCHZ/QMnvMLbsjtwlBnPRHRNKQXFyBxxrVY9ZmvIS87SdS/s3OFErpvEiye2KpGrfYgPtYuymM4WgdTxebdkSZ5fie32wP7OJoSJnkjdYbRMZpqOmsPBV8UzjLrrbcsQ3Iy2+OObbTCUF/sWBLZzOXCc0k9aFX1EbH4R+RtojwG0RIDhUY2Y6fw7uCpJUfAhVfte3DIfYbOz002sZqG1TW3k0T/Qd1qIn3V+8bq5mLBk6xRWic+um4vbllQPVKCZ9DxqZpYHD6WSO2P8jryHDYhcDsPuO2w9/fCw3shugdw5qVfosOZhfkf+l8sv/dBpKdFw952Cg5tCYU9joVrKtF74EW01tag+tnfokdSgEUf/RZW3HMv8Uo0+o5uQUuPAhV3fQUzF5TCZ7ZAopTAae6Dg1d5ygLoO/ICTu5vR8FtX8aKu++EtPsoujo74RzqhcMe1JP7bP2wDZkRaQMbNu4x6N1Bz5PDysZP5VHXH/SxNRmLoNjYxelkg5dQYAhM8llZyUhJiXlJIpG2hYIvCmejpkhn3HvX4y/t31+XxC47w2CpgnVDRcVZYqeooKlT5MCbeWfbEnF36woYvJqQf3kmGSeetL6Ao65a4dNmCpcfrK6Jk0bhRt0ylCsLqIoH/xhM/CzFP+fYjZ/ZXkCPf+iS9of9T4XbK0N2wgA+sXEvVs0I7b8cbkKhZlZ9Olbo4e12duUb2fYVKbDZo0ShhT4uAXD2w0okza6CA1I1DPFJkPutMPf1ET/QS/HmLko9XUujEjuRMl9LRCJVR0EfpYd7qBsuFwkGzGxMMCHwPrzsVlgbkwylxAZLXz/VMO70zvHRZMHnk6Awrw+rlzWIxWmijOixFqceT7z9WfTZ4ygdkS0bHpGwv5pTp5rHvKPb7cXDH96Ej3xs43elUsWnQ8EXhbOSPD3kcFS04ZBGow6FBMHPZt8gVgv7Vo58ZktomNShHsCgwibIncFEwtY16bJEGtKdU+NM4fKCV8CyOes/bG/iiJDoz5U/S/R8vkkzD/9t/AByZcnCm+WVSVGXHzz8Zwm+PLsT/3PbVqyqIILnzBmWQcxvp88ECd7h4IVXV27usdoGficsnU2wDFkphEqfVS5ww9rVhMHefno1DqNWLCOhzOuApaOJOgO6ltowXxtwm2HubCPJNTSxOYzgGeyYjL07OvpaMNQ7AN6F63IQPIPzPjXJKvjubBnRcctgZnAnqElIBgvMrAofD3K5HCmpUd0SifwHoaCLxggG3bB+LuQy6ei8FzATyXuFO+JQQIQQVtk0a3pCIUFwEgoVGUIHPKWyee/AEnu3fxB/J6I/TETPzXp4Z8xHi5VleMx4J+YriuEjKe79bnnDE6xcY1fPqMP/3fEmZuZ3niMOBmcatbzTNbHYvicowV8mLrtEUMmzDn1EYscLI9D5BV87CkJHT9ddLjDfqVReJCdZRjIiJbOuPxdOr5oOI89BrBofGrLR0cj84HA2Kc3LS3FQXvGCoUvCiJz0uN1fMRhVfh5aDQeXiYV6HLeLe+B3LqCLAQk9qNG1C9IIg48z5UlIlEWPCJ/C5QerYVii/xsRPTszYwwnepbgS6hD/prpTtyrWwWDREth7089Pa9ijTU48PENe/DVW95GRuIQ673OkTxlm98nwYmTcdixlyR455Utwb8fwComluINes+IcnK6VGgZSoc/EHk1JHd0rI93ucb6BmOSz81NRnyc4ZImXMMYQfIzKrMby8uzfaPt5TlBPAtstbEbzFBghNGm7kOPcmiEKaVKokSpIpcy+f0tGV4JYIm+jyT6v9i34HXHPnh5r9Bh1YcnznlV7CP6Tfiq8Q6xMbiHrnm/WN+w/TurZypzO/CtO1/H/auOwKhjW8DQBQzKLnYpvPdQCrbvTn/PFjtNYSS4k01PMUOppsIaRvId5hS0DKZDOmwdT6TA5c5S/HiGLozCaelISUv+XOj0kjCC5JN5Z/w5RXQ0fs0bHKDhzCSA9fJDchtJ8x2QBc4liYmlQJEeWv06Je2812Advc3vxPP27XjG/jYsAfsIog8T+lLVdHzLdD9u1S4mqV4jrG/+U8uP38rjk5H0bsMHVx7EE3e/jjnTOoI/DG+/JAyyw7FtO9Jx8HCi2PUp0rsLTWHiYCneYHAT99nOETyDjmt6C2B1GZigQoGRAytLWDsy2pCFtShsH18+IzcUcukYQfKEAb1e+Wxqavy4PYzZfP6e51LAXYpX6ketrl34szmnCvAjSR6LTEWSkByn8N6DNfKsinnTeQB/tL4q/N3I6W+4+oZJPUOWgM8absTjpvuwSFFKPwTv+08he26bbpLKeTXm2ooa/PD+V/DxTfsQF2Ufo57hVtbXq8Ebb2fh5GneXpFya4rgrwhwKcTH2hATNcyVAZWZ1yvH8a5S+p1rdmTLijUjTqcbdvtYzQiTfHS0EYmJhgN0diYUfEkYQfL0cO/ceWUv5+aljkvmLpcXFsvInUsiBVbT1Ou60K+0nlXZ8ISrXqIlaT4DMokswlk9hYsFEz23BJ6I/bX1Wex3VVNZsbXNueoUtJ2XYL6yCN+IuhtfMt6KYnmGkGCuZrt6roMshctoiF+Z24nH73gT3/jAVpTl9ECM6oc3G8oONs2rPhWLF1/PQVOribJkpBOqKby34M42O2MwOC8SJhgqn6bBTHRZEyNO8Awuf/Y6abONdQjJkj2rapKSondLJNLuUPAlYbQkz/sJbtNoJE3sx3g4ODGsl7eQND8ZJM/9pVXmQJ22XRyfQwDFimxhZXO1S4HcS4ut596L16CHsl2zyEI69nupC72EhHAJ8SYvzd5u/MH6Ep61bYM5YBsj1bP0zuq267Xz8f2oh4R0X0rl6adnewKsyY/8yHAywBYzbPPObzYnvw1fvflt/PCDL2N1ZT3USu9I3TtfJNQzSmzblY6tOzIxOKgRRDJF8FcO2MzVoHMjOdE2kgmpjKq7i2FzT85uXNzshgYtROhj6z4L13OrpkGnH72J08VjDMkTgZ+eWZFXp1SO3W6KE8d2nV5eGDEJlZUXQp3Qt8AjOddiOIuTZTFIlycI0rhawXmnjk1E1fXTkZiigX+Ur4rJBts5q7QK8IpwVWoqVt0/H9Py9VSpLj4dQS6TwklU/rpzH35lfhYnPQ2inIZL9UzkPAkbLzXhNt0S/D/TQ3jMdAeqVNOgkajE7lRXKtmzaoXJnV0SLCtpxHfveQ0/euAVXKS8h6sAAG4gSURBVDv/DEy8sQR7+R6ehfTarOdtbDDhxddyhE94L0nzUxY0Vx64nNJSLGOsaqx2vTCdZO+XkwE2bBkYZ36TpfjoaAMyM2J6VCrdV0LBl4xx32L23EJ/dLRePHQ4WIIfHLDC7eSaHXmWZwmwSz2ADnXf2QlYJgyFRIky5dVtZcMkr0kmcn1oPjKyDWKBGUv1Xjd9i+PgagDu3fmcN4bmT5iE2UsdXxsOF0I5RXpWrcb30TE/xz8qXj8Jmob0LGz63DIUZ2opLglUmuD+p2KDhlA5nz3meDmOUWk4H8LqmzPeZvzG8pzYjL3HN0AdAP+dqyc8Mctkzx5GN2mq8B3TA3jceB9u1S5BkjTow54Jn00yg7lx+cHP5REGp4NfO1rnwt1Ljwqd+/fvew3LKxqhU7tZ58QXnwNXV/r096tJcs/AK2/mnPUkOSW9X3ngdiKX+5CabIVMQQUZrm5UVu2WFLQOTZZVjUR4nXQ4PPSokRWDPf7mF6QiKzuJ9x7sD4ZeOsY1AP3ilz5/oLam/ZEzZ9og463uQ+DKyr2Q3qCB0UhkEfF2GFwYFes2IseRdHYjESYKttWu9jTBHnCOyZyrAZxX6oQkzFyahNrttQjEpmHeigzEF2SgcmkmFA4rBmxSFK+sQElRNDKrClE6PQaO7kFYLB7IDEZMW1qGhRsLkGCkGtDjQHJlCSqn69DZOAhFchoWrCfpY8AMxCbRiKECM+ckQWa3wSozYdFdC7D82gLEKgPobhukTJXBbvYhe1EB4mRO9HR6kLmwBNOnm9DfOARTcQ4WXTcDBXl6OHrMsNh5Idz5851/YendBTfqvR1UVo1id68EeTTUJK0PB3fcTPhKiRzZimRMl2djhaocZYpsEcbl6wi4qaxdYg1FsLwjX+rB2sWpCYiJff4zSrTIlidikaoU92jWItHowLrVz6K8oJtqIN0xXrunVmSzyXH0eAK27cpAazu7/6DcmJLer1iwqiY2xoHKig6o2OvkMGxvWIgzvYVU3yNffsKVQUcf+kmSH92cWMDbsLEKa9fNulcikVWHgi8Z45L8d77zHXlPd9/Hd+06RQxPjWtYYgSx03lCQnQwIILgxwQoY3nitdiaDkVAHmqIgE6qEXuRNnu7qIc91/FcLeB80xDJV64gkt/RAOP0GbjtIzOgdnsRVVKI+VVRaKjux/Q7VmHtykR43FIUrqlArsmGE0eHMOOu1bjx1hx47JQ3G2YiXWGDWZOE1bfmouXtehgWz8WGVQloqbVh4UdWIN9I8nBsKhaty0J/dQuJpAnImWZA5/56NNFwdNUHyuDu6IKhqhKVKS6cOO3CwgeWI1fbjxZXAm765ALESN0wlRaiokyDun1tsLp4Y4N3plqmYv5j88pTRPQNnk7IJTLEyoxi3QNfwaTK4P+DMrtfbPtYrMzASnUFFitLUanKR44iBWooYKWO3R3wiPu442A9f/Au+p/qS7iOjAf+NXytjwqB7xQTv/QaPALhsQbb989VFWKzZj5u0y7DHboV2KCejXxFKiwuGZrUR1GS3TTSki4kubvp9zO1MdixJx2na+PgcsumpPerAOzauGRaD3KzSOAJg8rM6VHjhVObMOQyRZzkuU7wbk+trT1iW9XhbYlH5SqVEvfevxqZmQk/e+yx/2kM/XTJGJfkH3vsMet99z/samjoXdXXyzPPI0mVtSYxsQaxyexkwCJ3IM+eQhK9QTRiBut+lSTPH/XUCokr8nLd5OIcySejbkc9AtFJyDL14w+ffxHHmqSooPDOY53Q56XDd3Q3fvGtXbBGpaE8C6hr92HBzRVo/cvz+M0P9mNQGou5G5Owb0sjEoqyobYOwlSWDXlbLd5+qQnmviG0nu7GoEeJ/PJk9B84hgMnvCisisaR327HabMesxeloGX3CdR1qjGDwgf6AyiYlYi6F07AuLgCxYlO7PrrUfRBi6J5mRg8dApNnW4hibwb+IqgCgfo9Q/huLtObEYSJHMDtFL2jxT8ncmbpXaNVCUImP8M1KHz3rIVylwsIwn/Wk0VVqoqMJ0k/SySspmUY2R60THoJdQNhKT/4B/HzFPCUjH641EEXxdH9/DcToY8AaWKLCxXzcANmgW4T7cad+lWYq1qNmarCuj3eOE3nzsf7o4kPg2O+6uRlXcMOl4sE3w5Mal6+kwMeGL15Ok4WKyqKXK/SiDaotqDebPboNOF/OgwqFyPtE/H7pZ5JFWz35xQeITAbYetalpbeoRadHj8fJ5Hbf+WW+Y/HRUd/d1QcEQwkr2HYePG+bbCwnTx8OHg3oeX4vJqrXeT6i4G3EBdMi8OGerEcRicimyS7DJlSYIIrn6QjOn1wuvjb1YX0LuLDx27ie7oOGyJo9SooJL7MdBuFb9Zu8xwqTVw0LCvod6C3HUzkJ8gQ+O+JrgN0ZixcRaWbC5BXmEMlFzC1EnLFSxhEvWyj3Amav7n86CzuhG9skTMX54Pnb0Dp+vd0Bk10MRFo3TtdOSnK1C3sxb9NupYL4Dgh4PLjztnJu86byuetr2Kn5r/idfse9HvN5+9ht0VD4+Zr2fyZxUKq2+iqWMoUWTiWu08fMpwPb4b/SB+FPVh/L+oh/G9qIfw3agHhX7/21EfxLdN5z7fofMnoh7A90wP4vtRHxLX833fpbCPG67Fes1sFMrTESXRUUchE7p4Fz2Xnx9MRwBJCgP0nUtQ25YgRCLzkAr7DybhuZfz8dbODHT36rgrEAQ/hasDvDo5I82MmOhhftypArJt/LHOcpLmNcRtkS9Pbstm4k22UhxNnTyfNnNWLqKi9MGGEUGcl+QJNWWlqTb2hjYaTPwDA1ahn58cBFBj6ECHamDEBCxLZbNVRYIYrk5QykNEKbz18YdKm7+FhMw/0TkfcyUQXvno9W39FgzQqDKnKgvJ2XHIqUyHtn8A7oE+VB/oRvz0XCQrBnDimAUxZfkoL1Th8L/2YOe2Vjj9HJ94JCQKBQyxWhoWUgA/l0hrqKkHLa0+FK3OwuCxZnR3D6Kvywp7Tz/2/XEr/v2LvTiwrR7tXVwxLy7f6UnEjzxolKDB145/2N/Cd4aexh+sL2Of8yQcfhfkRObBadrgXxhhVQurWMIkzOTPe82ytU42dfqsy59P9WKJqgzL1OVYTp9l6ulYTOdzlYUoUWYhizoyHgGwlM6TqhwPTwJzvPwM/gsjnAYZ5b+O6lyCNwM7D5bgxVez8ffnCrFrXxp6+zXCUmmK3K8uiM1BlF7kZA6S4EOdebj4qCxbh9JwpqdwUiZcGaxz7+kZCp0NA6WBtSKF01L7jFFRnw+FRgznJXkimFfnzJ12KD4+ijJmZEXmxs4uDtyui2/47wQJEXu/woJqfUso5Bx4x6hkWRw1zcnqYCYHnEu8C77L5hZWLD7KO6c96JrX7/PCaSMJksR5j8MNlzP4bj6Ph0ZNfjjau/D2349AO38BPv6jG7F4phw7njqAoX4X+qubUVc3gKaDDeg1uzB0phE1nXKs/swm3PqBImikXshUCth6etDZLce8u6pQlKuCg67lhTpwWlBzqAVddb04c7QLdqcLx5/Zh9MkoW7+xs146BtrsXBhMkm63EAujdA4D5jKmUCH/FbscB7F3+xv4OfWf+Mv1tdxwlMHq98uSJ31+KyGYbUP/40GEzPT83DyH+8jrHXoEyRz/hvvHYLqHX6enIidrzL7bTjsqsHvrS9hq+Mgdh7LxMHqZDidQZ/vU+R+dYKrME+4pqWSwDy8COn4aEc5LC4DcVrky5Z5kheS2my8snZkfWaT9IzMBOQXsG8FjN1F/BIxtvUMQ3dn97cef/zvn33pxX3U04yU6DmzhBOdlNgxKp1IgC1rMu3xuL9lFXRedWgzEYYE/7JtxWvOvUQX5+2jrkiw+1S5QipMG1m8ZsMlVr/wcThcIqe34slFjx9SOg5eQxRFErk2zoT4RDWs7f3oH6ChJt3HeSLjsqGOgjsJLheFUY+EFD1cfUMwW6gjYfNLik8dY6QhqgKDnUPgxwa8IfNIIjYFsTg/n4uSr5eqNYjLiILS60RP6xDYAek7VpaLBNcc0WHTAatm9FIdsuXJyFOkIU2WgDiZCSapXhAwg81o+Z7hkncQ58756FxaR6Y6fMYdB0/g87fL78ZgwIoe3yBavJ2o87Sh0dsBW8AhJnnZxGcAFmQknERRTBd1AZORE1O4HGDBZsmCZpSXdp+rMlScQw4TfrjjY+i0Jk+KJM+j87q6djQ3dRPhhwJD4A1Cbr9jJT7/6A2bFQr1M6HgiOEdaytJbpl//tMbjV//2h+FKeXwxDGxx8QaMX16TigksuD8l5NEf0frUky3ZMMbWiDFzbKJGuAPzX8XW9SNJ+VdsSAGFgTEGSmOKfWc/AsJ51PKcyFN07lQ9YhQvoyvGnYd38dszdeJoOB38H46Yz1DMObQ7+E4Rp6LOChMOmynsMlE8G2Z9HkYzRvHaBEjM8AoJk6jkCyPFaM4PlZLlUL65j8ZJZq/z+XIOXCcLJmzVU5Y9cP1pts7IKy1On196PUNYShgw4DfDLvfSXlwLj6OkT9mvwdy02nMTqqHgqT4YEqncDWBF7aZDC5sXFODmBgnBYR+IEFqR/1C/P34TfD6eRI/sqXL9Yn18CeON4yZy+R2xirxx//vXqxaPXOFRKp4I/RTxPCOrZcSYDqw/+TrX3r095Wtrd2UmHPGOJw4hUKO0rIcREXpJkma96PcnE1EvywUImhIDL9/z/pc9wka/o+dM5jCfwaYSpmc+TtMvDx64w/vM8t+jXRSLX1r6FsV0usHyTlM7lxXWCK3+GmoTN9W+mY1jiB+7k64MwvFH753NDjEQ+kYkHejPPU4krRWQRhTuLrAK1zLS7qwaF4rCTrEV0xZVIx2txa/3X8PTnSXkcAQFCYjCZbi+3qHcJxInqrbCPCEa1lZLr71xL1/TE9Pvj0UHFG8o76DKv7QrMriP86dVzyGxLlReGiYMdBvHpPwyIGkdnUPWtS9JNUHOxhukGxvzROwmqldoy4JLKlfiluDyQYTblg3H6ZvLm9eEWslwu7w96LG24yDnlN423kYbzj24zXHXrzq2CO+t9D5NucRHHSfQa23laT2fkH04clW7jSGxz8ewTM4h9j6Ruo1oNeho45niuCvNnCnrNN6UJDbf47gGVSU7DO+YSCXasPkTLgyP/YSyY8nCLPd/IKFxYiO1g2EgiKOC1FqH5pXlWce1yaeMqinZzBkEhT5is+LogaVVpwwNAupPvwElsJ4a8AiRZbQ0U7hYkCVPj4KyWn6C6oEVwq4DjAZ819YsmeCZqIe78Mkzr/zdWEFTDCOiSIANVTotsTDxY7KJmFybgqTB5biszMHkJBgP0fwDDre1zIbDo96UsqUadHldJ/HV40fsTEGlJVnDOp0hohsEDIe3rV9E3m/VVCQumPatHThW2E4mNjtdpew/ZwscJM8YqpHn8IK3lyEEZbm56vKxDefXw3gCc2wf5mzoJPh/mMYfB2fh7+DYcHrwvdyBRl9TRgijO3vQ8GsWhPnoTiCKgo1iq+Zi433liFaQeF07ehnCNAJp3n0M95v4LfXQEGjVyP6Xdpg4BSuCnB91mvdKMrvh1Q2rB4T+7EUf7p3Gp1MvNu/ELAZNBM8u2kfLQizFD+tOB0F+Sl9fBoMjTwuSIjLycv42KLFpeM2dA7r6h62NDjCYGLvU1iw31QjZLEwmKbYnLJImRmcqLuSESJZNW8GkGaEQhoiYR+lXCZHdFoMoqOUwrFYgCqCPiEK0TFq6GONiEvQAESyCoMecal8L8VF+WCMNyEqVkPSuAkxsWqKi8k5qH5RR5uQmG6Ekq7lpQwqow6xSXpo9BrEpZmgVUio3Fxo2lWNXS81wMJO+KjCKQw6xNPvKjmVq0gfjZ5UaiRmxsKolwnrnfczeCcnudeILpvpKhErpsBg2/icrEHEx4/c/Ykd9e1pqsKAI3ZSLGqY1L1er9B2sKA0HNzxsDHLypWzkJSc+Gm6lp2STQouqPsi8sjYuePI0Uc//6Spv986wmkZE4tKrRRWNnoikcmQ+FhVk+SMxj0tK5HgNsEXKhAehB9yncFT1hfgxlivblcEKH8CMiWmXTMfG28sgFbuR/+J0/jXj3aiV5mIDR9dipJ8PfwOKw7/fTtee60H8z66EQtKtXC4icwNErSdaEcgMRFpSSq0vb0X//h9E2Z+cCWqZmhhd8thULlx8Ok38eqb/Si5fiFWrk2HSibBwMlT+NeP90JVOQvX3VUMX78ThhQDzMeO428/OoLUTQtQkWbGPx/fA+38mbj27umI0ZHkcboWz/9sJwZMWbjmwTnITFbBaxnCnt9txdvbuyn/r8icnnTwO9sDPjjVTahMPQ2j0iUIZApXLrh82IXB+pV1SE62UkDoB5bi+9Pw8z0PY4i4RTIJJM8Trrxo9NjReuLFkfEzT8bHR+Pxb9395uw5JeuJ5J2hnyKOC5LkKQHNs+dMe3zmrKIxieXeinVOfX2TNwErDUjRpRrEYWP9CAmK5GFMU2YI/byPGt+VCK5khtx8rL99Gjpefhu//fZu+DJyUbUiGxW3zMf0FCee/dq/8PJWM2bfsQQzpumFPbvK0YNXf/AK9tV4UbwgFfV/2YLn/92CjNVlyEvRQxerh9zWh5f+70XsPOzG3DvmojA/DrFGP/Y9+QqefGIf1DNLMXtWPFRaDY0MlKh9cTv+9dRJmCqnUccSBa1JK0YDxvRMrL6rHLa9+/Cb/9kKe2IOlm0uQsX6GcgxmPG3//433tjWh7icWKiVRGqTVM5XOvi11SRYeFwxGHCy/50pXOng9SXZmYNIShi7h+uu5vkYdEZNCsGH0d01QFL8WG5iCX/hwhIUF2X1TCbBMy6I5BlyqaR3wQJ2vzn+LfwyHs87u6O9JFC0+6NqxUrY8PaAQrMsUWG++grVzXOvR0nVZyfA5BjE0R11qN11HE9++q94fYcbOYVGtB84jeP7WnFs6xkaNiqRWhANn4c6zfpuNBxrQ0ttL7pbelG3rxnNpzphIelerZIiQNf0NnSg9lATjm47gyFpNGKUVtSd7EPK4kpsuqsUMVo5lGqZGIraevpRt78JTdUdGDBLKJzioA7bRxKFOi0OKUkGZFSVYeN9s5CaqIBKr0DHnhr0yuNx3WeWI5M62b1bmmjkwOaGofd7H0JKL68KaNBpjRUbeE/G9nBTiAy4+ek0bkzL74NEPqycWIofTMfxrul0MjmVmXmQnZH19491RcPaD51Ow1Y1Tp1B91goeNJwwSQvlat+VTEz93B2TvIY/VL4hVianyySF7p5pRkHiOhH6+Z5D9hCxRWom6es4Krlc3oRUBDhKmUUJkdsRhziYmRwu/xQaJQB9lMuVyuhUErhDW3IwkM9KS9A41WtlKd8LM7DdZXCuL9lvaJCpaJO2At9bg42PjAXkrqTePnpQ2jvo043fDnFJ5MR4XMcZ4sodMAbi3gcqN9+HK//bjv+/M0X8eI/G2Dp7sQrP3oNLz3biNiqStz84AyY1KzPf/8SG9c3DZQwO6Jh8yqG5eUUrjQELWoGkTiOLn5f8xz022MmRRfP4HrBZpPszHE0J/KGQaWlWcjPT/wnnUbMb/z5cMEkz8jNS/v8mjWV4w4/xARsZ78YhkwW2LXBEWMDupWDIxyX8RZyC9TThTdDtn++ckBETL320Ml61A1psfrhlbjpc2txzxeXISfegX2vNznURaU/u/2/N+CmhyqhGmpD9aEBKLVM+CwlAjK5DEoVm+wxUUupU1CAF6D6qbNIn1OKzZ9aiU13z4CspRH1LS7qQ5SIz0/HjBVFyEzTQa2l60UccqrQXPmoU1AHd4WSKWRQUdzW2mYcO+1EzoICFFVmonJdGXIyDchcUYnrH6hEvMYPp5MnhUe0lfctFFwYHiM6rKZQyBSuNLCaVKfzoKSwj+o/1dpwxSXaaB9KwaGOmaGAyIPbmIuEtd6eITGaGA0W4Natn4vs3Ixn6NpJb1LnlrBeAL761a9226yWeYcONmRZrQ6R2HOQUA/lgdGkpcxVj/tylwqe7rPKHTB6NcixJ531Nc+IlhrR7RtAq697hKT/XoML3Gu1oPlUH5RJcYg3eHHk33uw46029DV2KobcytmJOTHwNDfh9Sf3oLbNCb/bja6adrS1WuHx+jDY3I2Wmj44vAHYugfQXGNGcmUOYigveDTo6WjGa08dwOnqXvT0OBGVFgv0d+PIW/VoOtOFjg4rBtv60Hy6FzYaPTgHLWg52YGeXjuloRuNJ9pQd6ITPp0JKRkGDJ1pwpEd1DGd7IFXY0ROWQKsp2vw+p+OonvAI0YF72ewvb3PTyMxmQWJukHI39/ZcUWCpfiy4h4UFfYKYeks6OS1M2twqqeIhJ7J4VexwrXPgra2njFSPM9ppqTE4/77V9XGxKq//dhj35i0RVBhTLh6BgL+r/z3l3731X/8fes4TssCSEyMxrSiDDqbnJrPknu824QHm9Yg2qMX0j2DGx47lWJ/5ZYAdUCT9PyLBZtH8nIu5kce9bAULXzHeyhUTp0Sm0BKpJATY/jcvOyejkmaD/qcJ+lR2DX64XF6IY9Kwo3fvBZpA0fx0y/vhpPvp+tl1GX7KD6qZXRt0PkYb+Atozxiv/VyKi9eM+p1+SCl53N8PDGlIGmeLuYkgP3U+KkzYedofC3HIaX42ZyS9UOyy+TH5kqHl8puQNaN8rSjSNLaptwcXEFggo+OcgiLmpjYkT5qWgfS8Ku9D6LXHjdpqhrmwRPHG4noh8aQPDsju+fe1Xj44TXfM0bFfCoUPKm4CJFX8uKSpcX9ajVv5TYS/EJ9/RbYbCO3tookWJrvUQ5hd/RpcRwGk3+GPAlV6lIq08kpvEsBkyarSIKeKIOqGMokQeRM/OL3kEgoUyrOqmukcrlQtfAx36vUKCD1O3HmzWM4tKcbAbpPKiUiF+QbVMEwx8t4DkBN8ShoXDNCXSMV6ho2gxXXsCqI76TOQKSLOxpOE8UxPK2s8pki+HNQUD5JfToiC4PoKKdw5YA1IMUkwY9wQkZF5PPJsKNpwaQSPEvxQ4M2DA1Z6WxkveC5zNhYA+ZVFToMpuivhYInHRMmeSLvfdMK07bOnlMoeqXR4N39WTc/mWCh6YCpFs3q7rO6ec5Qb8CLmcpCpAh/81ce0TOpj9f3cYd4wX0iX+i14/hz+/D2q83wjphIDeJSOtjxbp2sDvvqRgCagBo91ji42Mpmkob+U5gYWIrnidas9CHiomH1lg5re/NwsHUWHU5OWXEzYSLv7OwT3gFGNxtW1cybV4LikoxHqU1N3grSUbgISR5Iy0h+bNWqCmEtwkOTkQiIWWW7PeiydTLAJpQDSht2xpwWC6P4MyC1ir1C0+WJWKqeOaoPnTj4vS7WioTdA4zJlkiDJIb3u278vQQXr1oiJ0HHiD6n7pLr2xQuHdzmeLenGWVdiI5ywulWYtBBIy0SBHlrv631S2Hz6CexQ+aNQexCHz8e97EX343XzKURhqE3FHRZcFEkTy9wZNasnB8VF2eLnms4+OUcDhf1ZpMrzXM5HTM24rihEXaZEzqSqgxSLb2QBDNV04TzMvY2eLHg3ZS0OgV1zQEkV83APd9ch/x4GQ3N362CSKDUqoTVSsRAtVei1qDqQxtw652F0MhonBLxesquF2TImD8L9/zPcmTFKYVrgymcH6y9knuM6LGbJqE8pjBRsBSfmzkgpHgJMZte54JW6YTVpcfeljk401tIrXPyCoo7mY52luLHajh4DdHChdNRXp79plSuejoUfFlwUSTPSM9MGFy/frYYgoyFBF1dA4LsJ0uaZ328XebC7qgzUPoVUPlDOwdRIRokGixXVwo/4xPWz1NJsflV5qp5uOVDsxGj9kFhMiK9IAEaqU9MlPq8QSdevJiI1VPsaIi/xcbbOhMWPrAK6zemwU9hw+H38f10Hd9D8XAczA7Be4NxiNED/RC+huPkb0hliM5IREqaXkykjoiLnxt8xFmM+Z0v4HhFfMG0crrD7+Fzc7gfSiO967Q4aBXS4D2Ms+kJ3xsaqdB/fpFuymVKdzg/ws8Iv4vwgxN+DgkF4lb67WJHSlcSNBIF+m0xsLjVNLi6+t/nagUTvMHgxozSLiiU1F5EJQOUCvaQG8D2hkVweifH0ySDdfEWiw39/WO9TbJWQKVSYs26mTBFa38cCr5suGhx82tf+/pOo0lz+/59NdGsnpHyTF0IzOtMLDy5Fx1tCIVGHkz0AwobojxaZDoTzlracOnGykyw+13Cj/hETCr9fikSywqx4ZFFmDkzAQq3Bf00HJ82KwE+pxSFywsQr/Kgu90Cv1qHwiVlWHbjdGSnqWDusSNzZRWuvXMGsnN0sDb3oKPVSt0Mp1QCU2Yq5t80B3MXp0HpdaC/y0Ysoac4y7HsumKkJhBhtA/C4ZUiqSwXi26eiRmzEgGLFYPmALIXFSPO1YkDO9uhSEzGnOtmYt6yTKjcdvR322jcwk8hUCdlpGdVXT8LVcuyoPY50NvpQNz0PFStyUdabioqV+UjSupCTwdVSuqYStfMwII1eUjLikN8QgAnXzmDbrOXiItkH6kcqbMKsPTGGcjJjUN2eQqRmxNIycLCVTnIrkiFUumjNMoxY8MMLFxfiDg9MEBxx5QXoHJuAiwt/dAX5mH2/FgMNA8hurwQlbNiMdTaC4eH0j05ssCkg3ehtRCn6DS9iFLx6vSr9EX+AzB7RifycsZaJL5ZuwIH2isnjeAZTOS8td/goJWeM7IOMBdWVhbgzjuWHjIYjV967LHHeMXjZcNFkzwl1Pf9739L4nB41u7aeYJebOwEIE/MxsQYiADG8UUfAfDj/FI/+pVWTLOmQ+tTn7WdZ+dl8fIoIvk2DPotF070dLtCq0ZKeRYS1S4cf6Ma/ZIYzFqZD42PGnFMMhZfn4ve/S3QzanEjfcWYLCuHxmr56Ak0Y36ZifSS1OAnnbsf6sBff1uIbEqklKw+dENKI5zoMcdjSU35sN8pguxi6pw632FcNJ1BdTTZ2vt6LIZce0XliHGNgh/WjYWLktC+9FmmGZMQzyR/Ik6H1Z+ciMqc6UwB4yYd00+HDWtaG3nPYBJakhJxaZPrcS0eC+GAlFYfGMhbCdaIJ9Wghs/PAemgBOK1AzMX52CrgPtiFsxH7fcV4KA2YnYojTEKKw4/PIZ9JipLpKEEju9DHd8aSlSqXOTJKZi8cZ8WOtbYE2ehjs/OgfJ0VzBbchePRfr1yTBbpOgbN10JCos6PQmYM0Nueiv7UDy6iW4/sZUNO9qR/qGuShL9+HoW81wkBR2tZI8N2jeRMQpcSBRZxajrClcXvC+rempZlRVdgSl+DCoybcOpeG56mthc0+eLp7rAG/QXV/fIdr6eHX5kY9sQsWs7EdlMuW+UNBlw0Wra4KQ/XvxkpKm7OwUermRahF+8cuhm+dJ2C7VAN6OOS68VYZkWaGmiZdGYY1mrvBvE1QSvDt415j+hlacPNSNobZuHNnWCLuPOqy+bmz5wYv40/feRrNDjzSS3Lv2n8BLv96L6hNdaO9wISk7Cj0nG9HQYEH3iQacOD5AaQqmSEodnc6ghGdoCKe37MPffrADHU41ypdlo/WZt/DkV5/Fk49T3D1eeAa7sfXX27BrexOa6wahjIlBYkrQw6ffL0NicQ5KZmjRuKseZ/Y3w6qNx/TZiVBR2qmKwWcexN6/7MJbL55BS003nEoT0jJ4ctCPwYYWvPzdF/HXn+xGl9eAlOIUlFQmofP1bfjFF1/Ei385DSuTLqeaskwiUyBnfh60Pc3401f/gad/sgd1jTb6ifMzgL5j1fjtF/6Nkw1SzJ5lwv6nXsWvv/gMXnq1Exnzi2AcaEenQ07Sf67wZulwK5E1PwfJMTJ0nmqF2I/8KiX4INjKRgmLMwoWj5IybIrkLydYtarVeFBZ0QmNln1mh36gOuXxKrClZiV6bfFUx0byU6TR3tYX8t0VCgiB1ZYzaRQ8t2ra23K59qlQ8GXFJZE8EXljZnr809ddv2DMBGwYXZ2Tq5tnsF+bA1F1OKVrhcx/7pWY2MsUucKsciK6efbvIlcERya8OIhTzjtQsW5ZQt/Cr7qEyHZGAZbdNgsz5qQixqgQeme2U5fJ6R5irvCKYD52d7Tj+R9sQbOEJPrPrMbqjXmIiWL3BQGYex3wUQVp33EEL//jNDymJMy/ZQ7mr8xDaqqexiQUMT9SVGAJVGoN1Folkog4p89JQv/hGpypNSPAM4GUCLkpCuUbZ5HEXYSsvKiQD3q+k/XmQR/zvBCLFz3JVHIo6D5bvxUu1qeLhVhhsFRCz9PK4Ryyw0aSPevbg+8fzBefywM3faQ6FRQ+Lyz9dhqeemHudwgXCxLXIBrb/ChcVoJYVxt2b21D+pJipBp8aKvun0CpXJngIpFT+QbcUei2G0WeTOHygad12CY+NclyjuAZVBCH2ipwpGMGV/ZQYOTBbdw8ZBUWhaPBKhyZXIp162YjMSnmiVDwZcclSvJUwZXqryxbXt5SUJAmdE/DwQTBDno62ifXYojphidht8QfgVlhp5cKNjWWNpUSBVZp5iBZFjsh23kmbKVei6g4LeQyegYVpuio6MN6aolOj8JFBTAOteLVPx9BU7dLFKioaBIptNEGGPWhyWB6rDErFXNXZqDhH1vwm2/thbqiCMW5GvS1u5AxOxNpuYmY9+A63PXRShTMzUVhsg97/7kfh470Cv/tYsqD0iCV+mHu68dQnxvte4/i2Z/twN4ttTR6MMNLw1Z+fnReKkqnx6D+lf3YtbUVTp8UMrqX7xedD2cPxSfh1bVDNvQPuJE0PQd5RQlIzouFNrxOn57LG5v0Npuhy0hCwax0SmccoqIUwdbFUVIHwfMxrvZ+DJDklFuZjfT8FBRVJMJvGURHgxUdpweRUJoAd3sb9r7RAV1qPKJA5N/qEM+42sFFow6o0Wc3weELLlybwuSD1TSpiVbhvoCtac6Cjnus8dhSuwIun4rKY5JIngqahdu2tt5xt0Blw4aioizMnpu7jy5+IxR82TE8ay4K9GLe7OzEb2/evIDOglYUo9HdPSDsRyfTrpvVNs2aHuyIPinOw09iCT5JFoM16qoLc0fMBUXSeudxIseYZKy5exaMEi9sg0521igY22FxwDVoxqltNfDmlODBb27AzBwlNXAJ5C4HGk/1InZeBVatToeC/dyTJGHvtVBHFIWN/3Ud7v5EJbynarF/Wx12//MA7JllePC7N2Hdiji0HWlG7a4a1A0ZsPlLm3DthnQEPCQpKxXw2JxwOt3oPlaDLf9uROEda/CR716Ha26dBpNaGuRdKtGBmjacPG3D3IevwW0PlEPrcUNKEjv7xLGZ6T3ougB1yE6zC66BAex//jjsKYV44NvXYOG8aNh6HPSuHBm9b8CLxjcP4mBdAGs+dy1uva8c8cbg+ggvpcVmcVOOUifb2oI3/n4KsYvn45EfbEZ5sgvb/3wQnZRv/Q1tqDnSifoj7dRhtOP04U40Hm3DoPU/ww8O1yi2srHaY2F2E6lMqWwmHcHNQLyorGiHwegOFkIIfhJq3qpdig5L6qSqaaTU2Hiitfc83ndZyr9m01zkZCX9lH7nJbDvCSLSwqjBZ9XXt7z+sY/8LLepsRPs0nY4mBCCPm0yQyGTA1bPsPOyO1qXId+eAq8kOLJgSZ+l+H9Y38CbrgPgvfnfDbyXvyHRBK3Mjf5OO/xUYGKLPYqL1Tks4fJydn1iFKLUfvR1WkQnwCaFUCgRk2KAb9BClcBFCaBsJtIMyOSISomGka7vae6H3UnX0m9Kgx7xyVrYuwbo+iBpKk16xCWoYes2w+ak9xC9J78Jm0Fy1xXaJtAkw2DrAKwOXmEXLE5Wycg0asQmUxrMFgwN8WR+gJIQHBHwPq4iLn4P9nHjJZKikUd0tBzmLjOcbnpPTi89kj+qKBNyK1Kg9nmgys7GinVp2PWjf+O1bQNQKqlz4Xzhd6eLtbFGxEQrYe4chNniFZI+g5/FznHEW1Be8nuMmsa5qsFv1BuwIDHuJEpiO4kA3lWcmMIlgEl+zsx2zCaSH8GvVM2Otk3H7w7eTVK8WtSzyQA/k6V49lHDPuNHkzzr5ytnT8P/feu+Hckp8QtDwe8JRqbsEuDx2L755z/uevSb33h6jOMyBg/pS0qzEEskMJn20Tz5Os2SjjuJ6NV+xTAHZlL0+gbwa8vzaPR1QPaugxhqpEx0lEXcIzPZnS3HYSds+y1OhT4lqMNmCCKl+1i1cxZ0IXd4XEGD6p9QsCBUvlcqJPFgIJNg8DnhOLnCcnrG3EfPHv4YhngO/S42eaE8ONsBnPc9zsVFZ+eup3BtShrWPrII07J0kEl9aHr7IJ576hj67XzdsPgIwXgojB874odhD6ZjunPEfVc7+FXs1GG6dfWoSj0FtYzXLvwHveAVBB9J6lkZg1i1pAEaLUkoVLUEKLsHHVF4cv99qO3Lhywk5E0GuP3yfOOZ081j+IzP5XIpHvva3bjm2nkbqQ2+EPrpPUFEa+Hx47W//8b//OWOI4droVCMJHp+8bg4I4qKs8TyXiaUyQDHyry+uqcCK3uDky7hJzGxH3PX4Snri7AJT5VhRv3PheiEiE1HdDYXgGD5hIiYD2kUYojTQupyYrDfKTxmiv6Afx5+7fsYvEC4T9KLopTjyDQOipHTFCILzlO9zo31K2uRmGAP1s0Q2HPrP4/dINwXMLNNnhTPbtW9OHa0AWbzWLt4Nh1fsrQcX/uf23fFJ8SuIZIfu0LqMiKiLFdSkvGTDRsqfUoFW5qMzGCWhnlTW56FHp0pkQTHzLby22NPokbXBlngnOqIVTZFymwsUVdMUvFfAWApmYg9KF1IoDJoodMrRb5MBDzyCpO4uNnvhblrSKif2KtlWCPHkjuL7bKQNdL7GTxfLffp0e80CMKfQmTBlCKT+jFreicS40cSPDPZ4bYZ2NNSJerrZBE8g+s5b3dqtdjGcBmnUaNR4Y47VyAmSv/r95rgGREleYlEuWvjxrlPLlhYOsbShsG29K2t3aGZ6FDgJIBkSljkDryScBCDcqvYCDwMlubZgVm5Ig9eIv3JAHdwo/o4UfoiPHQaPA9eG0bwvtE3nic8FDbmamJfXbwJRoMcEoUG8x7egNs/OB0GKc8hnC/u0AmBSVtuMGLuXUuweEkKFNQ1+uRqFG2owjU3F0CfnIgl9yxCVVUCAi4vDFmZ2PjJVVi0KAny8dLzPoNWqkSfNQ5Wt0ro5acQObDrAt6vlU0mheARBjXvbnMCXj6zDna3dpIJXgK7zYn2tl4xBzUaLOGvXjML+QUJj8lVml+Hgt9TRJTkGaZo07c2Xz/frNcHF+8MB2eQzeoUTnxGllLkwS6ImzQ9eDP2GHySswv+idb90Eu12KRdhFRZ3CU5MRsN4bvF6xe+14U9fUic4wlbVtGzmwe2auFsYT/xYnUkScHc4Z3dVEQmAW/8IeoP/ceTrOzrne4Uxwwx8crSM42O2D/O2bpGB8rYGKz8+DW45poM8D4jKiNL8kGzPro8NOnK30TedMzP40nksxWWvmVqDfIWFaO4KIo6RXqWXIHUijzMrEqCOsqEoiXTkJenp2clYtVHV2BOqRpdtf1wU9STW6pXNjgHVZRjXrcBfS4tZeX7OTciCyb41GQrZld0CE+TZ3mcstjjlQuC77CkiDmjyQQLRa2tvbDZx6794fbEKulVq6cPJSQkXBEEz7hotwbnw2OPPdb/wx98q6Cra6jixIlGQWzDwZlkpwyKjtaDNx4Jc8tkoVM9iDi3EWmu2LOTsCxvmqR6RNHnpKcRHqL6cCdwseD3UickYuEdi7D+zpmYVmCAubkHA0NeGHMysOqBpVh9YwmSoyhNbQ4UXLMAa6/JR+GiTAx2DECZRBLxh5dgyfoCxKjcaK/vh1epRcmGudj0wSrMqkqGxDqErg43UqpKsenhxcJvjEnuRlfzENxE/FKVCbNvX4RV1xYiM9MIVx+NFBOTkZtjQkJJLuauyoKC4mhttUGbmoYV9y3G6pumIzVOiu6GfjhcwQ5ApjNg2pICKNqbcORANzwyDXLm5iNFOYj9B62YNicNHhqumubMxPwiH559/BUcOmWjjiu8QuH9C5778PmlcEgcSNYPCk+VU7g0MMHr9W4sXdBEJOo4R/AMopedDQvwZt0KElQmV2UoVM79FjQ0jO++gKX4m29ZjltvW/KYXK54MRT8niPikjzDFKX91Y03L3LHxZnGlebZ1pud+YQl3ckCE7dL5sFr8YfRquobobZhY74SZQ5WaWZTJrCcfAlp4Z5Kqkbx2pmYVabCkRerIS+vwHW3T4MpOR4rP7IKFdl+nDrcj8KblmDdNdlIL8vBvDX50LicUCSk44bPL0OadBBnal2Ye/8KrFiZjpTpZbjugWL0H6hGqytKOCzLL83CxkeqYBhowbGTDlTcVIXSfJIaWbjx2FG/u0YsjGo5UIPq4zRiksqhM6lhaeuBN546m3tnIiMlAUs/tAzlWcDJvV3IXF1FHU4G5c+F5EGAOksFCjdWYf2GJBz+83YcOGoO6uRDV7y/QZ29RAmr04Qht4oq4eTW8f908GhILvdj7sx2pCRZueGeAzXnup5cvF67Gh6/grhl8vKaeYsnVJtbuoUqejTBsxSfnZOMDRtn1igUqp+Hgq8ITArJS6TKnaXFGXds3DjHN55unntEnoDt6R4Qx5MJXiTVqR7A84n7YJM7zxI9kzqT+1L1LMxSFV6a2oZLPODGmTcOY9vrrVAnmcAKElMiSdAFScjJVGHvk2/ihV+9hT/8zxacrLPR9R40bNmNP3xnO/yxyciU9+GFn2/Fi/TZecyDonmZ0MuccHkUSMiMxsDBo3j2l/vROegB9Qtis27ZQDue/+FbONVI7yVs3j3oo85zoN8FM5F6V6cdEpkfHQdP4fVfb8P21xvgURuRVJqGkpIY+KjS8t6xEpUaGRXpMNK47mwb4mKhNhNuNoL/RRgdaDQ0QDDQKE1OnVUaovWyMZ35+xWcC0qqDwF3tNgacHJr9/sAlKGl03pQmE8Cy/DMpOMBezSeObkZffZYGkENZ//JAe94NzSOl0kexXPYrbcuReG01N/R8aRvzj0RTArJM2RK5b/XrJt5fNq09PNOwrZQr+gYR7cVabB+/oy+DVtijwg7+vDTmOhZ6tqoXYBCecbFT8Qy8ck1KLu2CquuzYXM7YTN4hHBwU7MD4+bKoLfh+5TzaitGaIuhYiALuANtWVKOfwur9Dnsw2Qx+2jMBmG6mrw929vRYfPiIX3LME1d5ZB5+jCy99/HQdOuVF6zVxc/+F5yEpRnSVZqUwmbNS5FZzNVkqD2KOV00KP4GfKQ/MB7CK49o1D2PpCA9x8D10eoGEBJVVY0PBcgY/Kii1qxFJZukLqdWD/06/j51/fDc3sCqzZlAWxljiYhPc9OBfVARWRfDTs3ik3BxcLdluQnTmIyhmdVH+pcoXrF2Wo26vES6fWob4/l+r55FY85iebzSncF4wnzDC/LVxYhjVrK36iVGq/Hgq+YjBpJE8Z4ymfUfCVhx7eRERHUuYoBuCMs1odaGntCYVMLlg9w5t/HzTVjVLb+JEgjcYNumVIpG+itNAvFw7xbhot0ouSoDT3ora6HxKNEiq1FJbOQfSZZShbX4LihUW45Zs34dprMqCgJIj5Cp8Pg6dbYYlOQtWaIpQuLkHFdD3azvTCUF6BtZtSUffCLrzxRjfiizKRP78Qq++YDs/J43jhzychSUlHTg6ra4L5y2lh/++x2QmIS9AKCZ8XZjDRSGQ09CWCd7X3oq3XDbgcqNlVh/ZOF9xWJ5wUBS/y8Njs6GiwIG1RKWYvL0DFilKUlxvQfroLbk9ApN3eP4jTrx/EW6/3YsYdSzBnZhRl5tgG8H4ECw9aiQI2InmrWznpJPSfCF7wlBhvxYK5LUHvksPlL6rM2xoWYV/rHDrkJWeTm7/cptpaesZ1tMikbzDocN0NVQOJSVF/CAVfUYj4xOtwfPWrX6016GVxbe39s2tr2sdMwnJpOR1OsCWOVqc+11NPAli68kp9aNP0IcMRj1iPccREbIzUhBiZHqc9LXDBI66/UIhyd3tgd0qROW8aKmYnAWYrhnr6cWxLDRpbXchfXo65SzIRaGnAG8+cgSQmFsqhLhw/0gNL7xAGnRrM2DAdM2YnoH//Mbz4h6PoGfQiobwQCzeVIidVimPP7cGO11shS03F/OsrUDY9Bl27juDN5xtgo5ECT/p53X5hAjltXjokAwMYdJEkOdiLU4e7oEyMQ4zOh+otx1Fd5xSbkFStLhATr82HG9HW4SCSpw7Z7UZvcz+U6RmYu7YIRWWx6N51CC/86SSsAS1Ssow0ymhDXXUvelqGoE5PRqLBi6aTNDLzhvLjfQ4uCxdVL5/MingtDfFD4VN4d/BEK+/RunRhM+ITRk20Ukae7CzCMyevg9OjnfQOlAVU9r3V3NxF6Rpbt1mKv/W2FbjuunmvqTXab4eCryhMet2jXlC/e+fRji9+4Sl9D5HZeNY2UVF6lJZmk5QpD0rFkwje9DvXloTb25Yi2qMX5wzOCJYJdjiP4G+2LUJHP9EVsWyeqNBqoJb7YRl0CJWMWN3LpopqFXVmMtjYFS+/Ikvc4nd6Bh3zJLSCOztFQNzLK0pZQmGLAX0sSeRuFyxmkr5J0g5QI1CbtPQcHyz9DuqsZFQZg2kQ8dK9aoMKAZcLDptXrHgVHjKFvx3q2TlNfkqdQgWDUQGn2Q4XCUuyYaYgYkEVPVsbrYXc76Y0seN3eg41KlYrcWcgridJRpzT8dhO/P0Lzkkb5bFHW4e5aTXQyDyivKfwzuCJVqXCh2WLGpGfNzBSgqfq1WlOwm/334vmwQzIJ9lckqV2NhI5fqxeaB1GS/FM8Hl5qfja1+98c3p5/mb63Rz66YrCpLdKenFr1fzpn73v/vXj6rM444aGbGhtuzxqG9bPN2i7ghOxMhdlQLDgOGV8NE9dihWa2XQ8cYsbVo14nU5YLG5IqcNSKGSi52fTQnjcwse6X5AjfYhoBcEzQiTso1GNeYiGhGwXT2QeJFJWjdhgsXqFXpwlC/ZX77HYMTTgQkBcG4xGgOLizsEx5ICLREn2b39OXUPH4TTRscTHft/t8PiYoIP5EEb42c5BerbZE3o2/xBU+Zy9ntIpV/L5pFelqwpcc1TUKbpcseix60SeT+GdwfKdTObH7JltyOdt/IY3P8o/s8OIfxy9Aa1D6ZNO8Azmq+amrnEJPphWGUnwVZhWlPKnK5XgGZerZT6/ZMm0E7Nm5Qtb0tHgDGtr7cXAgEWQ2+RDgkPGerwRe4SezfJV8JlM6uyhkv3Pz1eVCj3+RImeK8O47xAKf6e3O9+9rCcfEx4KO1984rd3ehiDfn+368Z99hQuCDzlqgi5OfAOmweawlgwB7AUX17ahenFJPBxlQs3PTp2eVV4oXojTvUUU32dWJu8GHCd7+0ZQFcXG8qMrf9sTrl4yXSsWj3zjEql/2Uo+IrEZal5RF6t6VmpG+774GqXwailHnL4GIx/Dy4k4EUGPDwa3WtGGuHYd8RWY1vMSWHKHA7jiVitRIVrtYsxS+woNfkVagr/qQgIP/O91nhYPQqh6prC+VFW3D2uJQ13AK/XrLwsfmkYzD+8YLOxsQs+3/g28SkpsbjlpgUdKWmxHwgFX7G4bOIFZVzTzIqsX2/aNE/ocEeDM9Y8ZENL8+VR27ACwy3xit2kjhkaIR/myIyJ3SDV4nrdUhQrsiLq+mAK7x8wFakkMvg9evQ5dJjySjk+vD4pCnL7UTWrXZj0juBwyrI9zVV4s245vH7ZZSB4VtP4hZrGbncKXhoOHvnz5/4H1qOyqvD3EonyQOinKxaXdQxpio595M67V22prCwkyX084pSgs7MPPTRMmmxpnsFEb5U78ELiPtRo24W+Pgz2JMMWN7fqViFfnjZF9FO4KHCNUvn06LTEwEckP0XzI8GWNHlZA5g/txXq4b7hGZR5x9rL8Fz1Jji9mssyEuL9F7q6BoVFzXgcxJOty1dUYMH/b+88wNu6rjx/0EEUkmCvokiKVO/dVbKaLVlyXGPHk8Q1+bKOMzspO5vZTOZLMpOpO5NsZpJMZsb2JLFjJ3GLnUh2YlvuspotUZ1VFAtIsIAE0due/314IkWBlORIJEDeHwg+4DUA7937f+ede+65V9e8ZDZbvpmYndJMqMiD8vKc791z77WhrCy2bJK4bXAQW1qcFAhc+U5SADHzLuMgPV+8h9rNfaMs+hgV6Bx0l3UjzdAVstCf354gkYwPOtwZyBvIpoGgmQv5lReqdAGx8GUlHrp2zRmy2UbFwrMyNbmq6Pkjt9NAwMECf/7d/+UGeoNhSmHFwyUzGrhuMMLd5z+/lWZUFH6X1w8mFqU0Ey7yGo3h5Zu2XvXlBx/aNqbbBpkqm5sRlzoxFQKhkm3mXnq2+F3qMrrPs+jL9YX0J7abWOiL+L206CUXD0qwkuYgW7hsJAqw4MtKB0XSscxs1spRAn+6bwY9c/hu6vYWssBf+ToH3QmHw9Tc1DGmmwbRNJ+6d128dk7JI1qtcU9iUcoz4SKf4LkNG+cfWLNmXlK3DQ4w8tp0dvacd7CvFHoW9paMLrbo3yO33nuO0MOir2Ch/5RtM5XrCqRFL7kk4KTJ0JhYsHIoENZzmZ7e1jzSFZQWe2g9C7wjJ3CewCM3/HN1d4pQyYkQeBW0B/b1JY/wQzTNDTcso+071jYaDOYfJWanBZMi8izcnTMry+74wiM3x/PzM4WLZjTopt/S7KT+/sEJC+GDRX/C1k7PF71PQzr/OekPYNFX6kukRS+5ZBCGm0EG8vpzaDBsSsydnigWPAv8NSzwuecLfN9QDv3y8CepoW8W1/vz7/SvBNCX7q4+6ujoScw5F+hTxcwi+vRnbzhTWJR7K+tXWl2lJ0XkAR+olvnzS//lgQdvSm6t8ywRVtnknJAkZioQ9qOZrfSbwg/Ij85So4S+Ql80wqKXQi+5OHRcfvVRK3V4HCIefDpyngU/svpwNfP47fTskdvpRPdcMQj3lY6kARB4j8cvwiWTGZtwGWPci89+dsPQ0mW1OzQa7ZHEorRh0kQeWG2ZX9mwYeF3N21aPqbbBr1hm5o6REPIROg8PgJF60B2I71QuId8SYQeFv2n2aKv0BXzeyn0kgsDwcqIZ5A7kEX+yJUPBUwlEOceZQu+onxApCs4z4LnSjfgy6KnP7qbDnUuJY12Yo4N9AW6A31J5ocHaGy951MbaNv2Vbt4+UeJ2WnFpIo8KC0v/reHP3+jp6amTFjuo8GV1uUaoHaRrXJiLCDlUzR0kIX+Nyz0fi2EfvizlcbYIvqM/Uaq1VcIi376VFnJxwHlw6TVUsCfSz0B24QYLKkC7lyqZ/bTDdeyBe8InmvB83HwBOz068N3CoFHFM1EXQDRmIp05xjtKZnA4wKwctUcumnrsuczMzPvS8xOOyZd5PngdsydV7njC49sG8jOtieNqFFPBgYamSj/PD4FvtT9jgZ6segDYdGPbowt0xXQZ2w30kJDNa+pJEGQSMZCx9XNGLNQjy+TwjE1a9LUBeIOH/zc2h7hg7dnhs7zwQ/wnc3Th+6hDzuWTZgFD6AjTmcf64pL3GmMBq6bktJceuSRm/vnza+6l3XKm1iUdky6yAM+gLs3bFx870MP3SSu4hD1keAqq/jnO5ImC7pSiK4rXFAPZDewRb834boZ/mxY9Hm6bPqUbQutMM5NyLwUeklyUDYsGiP1DeWRb4pH2aAKoy4jVQHi4C3o6DRK4IUP/vAddKhjCYvuxFnwEHhE0ZxucYoB7UfLCfQHfviHH74xNmde6TdYb/yJRWnJFc0nfyl8+9vf6a6qyr+up9dbXne4WaToHQmEPRiMkM8f4Fu+TJHhMdkV+HKD84/K2ZHRRwN6L830F1FGzMjar3w4llk1Zqo1zqBgPExnIl1cllFgJ+ZCJEkvdBoteWMxMpoHKMcE7Zh65QTWO/LPLF/ipNVIVWBidR9ZV7lq93lz6Rn44J2KD36ijgIEHobiqZNnRH6aZAYj2v8+cetVdNfd1zyck5P7k8TstCUlLHnAB3sgKzvrltvvXPvukiXVSVu6cYIG3GiIbeflaIidmKIBwdawBX8wq4l+VfwO9RuG+MANHzpY9FZNBn3Cch1ty7iKjGQQQi+RjAalxhSzksvrEJkpp5rEQ+AtGWG6etUZWrW0k42xUQLPB8DpLqInP7yXDjsXTagPHnqBePemxrE9AsFgmNB/57P3bWzMz89/MjE7rUkZkQd80HuWLp3z8Nf+/E621m1JhR50Od10+rTzPLfOlQZF4oj9ND1d8hZ1G93npUAw8a34Fssautu2ibK0/P3PaWGSSICS5sDjd5A7mMFlfmLL8JUEaQqysgJ0w7UttHiBi7Q6/m2jBB49WX928LMiTFI7gT546DnSqMDl29ubvKEVelNVVUwPf25LS2VV6TZeJ5BYlNaklMgDPrDH5y8o/c4jj97CVsDYI0W1nekRnReSnawrCRrP6m0d9AsW+jNm1zmNsXDd4NusMS0QIZZomJUhlpKRoDQjzQGFsqgvYJkQl+NEgBj4kmIPbV7XTJWVA8oPHfnbuJrUd9fQUx99mlr6Z5JOOzFx8MNoWDO6yelE4rHErBHARYN8Wl98dHt49dr5t2g02pOJRWlPyok8yMiwf/PGLcu+/eBDW4XIn98Qq16VndQrIm4m9mcgbr7F0kVPlb5Jp6wdpBcpUJWSo5TtOC0wVNH9tptpjn4mhdmmxzyJBKCsZJCJnJ48CkQNXJ7Tt2wgfbIIkazsFwJfVOTFbe0wqBZcPZFN8ucffobaBsqEwE8kMAS7nH3U2trNunH+sYa+YJ1Hv3QrrV+/+HneIu06PI1HyjS8jubv/+Hvd//wR/+o6e4eWNfQ0HGekKtCPzTkEwOBZ2SYJtQqgk9+UO+nJlsnWWNmKg7mnBV6gEibbK2NZhsrKBqPUUfUJaz6ketIpi86fnjiEcq29pLNEOY56Vcu4H83GKK0bFEXXbWqjaxW/h0j66Coo1p6p+kaev7o7eQO5IierBMJxBuGYH19u4h7h26MBAIP4b/v/hvpjjvXPmnPst/PVvyUSk6VsiIPvv/9f9n95FM/vrepqTv3dEvXeeOI4gQitHJoKEDZWTYymQwTLPQa8utCVM/WPMS7wp8vKq9qtWOaoTHTXONMsmoz6HTESX4KiAuEZHqj5bIbZJGM6oeoyILhQdNH5FG6Y/C/ZwZFeCT87wbjqAZW/jmBsJl2nbqRfnfqZvKHLaKRdSIRgRoDQ3TqVBsFg8lHnAuForR583L67P03/LKktOjTLPC44k4pUlrkwT/9098cmjWr5JbDh5ozXC53UqEPBsKiW3IWC73RCD9+YuEEAHGP8O1no8VJXl2AygN5ZB4VYglRr9AXi2dXtJf6Yx6xXfpUa8nlRjn7OvJqfJRndZNJuDBSv0SgbuE5o2xQ9GCtmDGopMgfWee4irr92fRs3R307ulrKRrTscCPXOHKA4H3DPro5IlW1obkAo+G1iVLa+jPvnzrntrZFdt5nSmZXjblTUqj0fLWwkUVn/jCI1uHiopyxwyt7O8f4luyNgqw4Cc7oVcShFfG2Ep5J+eYCLHsMQ6IyBtVxiH0eMw1VtADth202jRfzEXopWR6gvJg4uqHNAfugIXLbGJBCgP3DCJiFs130eb1zVRQ4INf8lxYUTrcJfTzg5+hfW2rKYYw0UkQeJ83KPTA60VOmsSCEcADgHFa/+ef3UKzaop/wpox5Sx4lZS35MG3vvWd1p89/qO3SRvfwRa9BbGuo4Uc75GtMhgIkcNhFwn+JxLVMu82u6nJ0k2OsI3yQlnnGGfK2LEZNNdQSZlaK3VGXeSNS/fNdAUumzALZ0Q/RHkZHtKlsNAjPDLH4aerV7cJH7zRzMbWqAbWGJfjwx2L6OlD91KLuzKRSXJigQ7ANQMXjdvtPU8nACJpcnMz6S/+zz3Bq9bWPmg0Wf47sWhKkhYiD771ne+0/vRnPyrPtNlXv//eUXHLmEzoceUO80XAkWPnK/rEiqci9BoaMHhF1I2BK3BpMFdY9SPdNwaNjioNJVSpK6W+6CC5Yv1imXKZkEwntFw2BuIhKrT3kkmfei4bWO/4Skgwtu6aVppRjhhzXjDKPROOGugPpzbTS8dvoT7/xDewAtR/WOgNDe3U0zOofM9RwBNgz7TQV756B627fv7nzFb7lBZ4kDYiD7773e++XVWVt9pgMFXt36+EsY4l9DiZ2dk2ces20aBBNqgNU72tkwb1Phb6PLJETSOEXhH7XF0WzTNWklFjoPaIiwIUklb9NEOLNAdsWeqNHso1+3jOxJfXsRC9Vy1hWrOsg9asbCebfdQ4rICLa7cnn56ru4PearmeQlzOdRPcwApQ70OhsBD47i53UoFHFA2i8B55ZEdw+80rHrBlZU15gQepU6Iukng87ujp6X3h8f967bonHn+F9Hr4/JL/jNLSPKqqLhFCP5GNsSrCE89frcpbRDd3r6RKXyFFuQJgvgouCPhudeEm2uV/j5ojSqSOFPvpgbjzi4XIlHWCVhQ3s0BOQkEdhbDemfLSQVrNAl9cPCTejyi2inLwEx2cnj96G512zxTRMxPbwUlBseBZ4Os7qKurL6keINzaYDDQffdvpjs/efX9xcWFTyQWTXnOPxppAAu91dnpevE/fvLKhl889bpIVjb6xCruHKISCH1VsYjKmQyhBxG+dc0J22l9z0Ja5a4lU8wgxF4FFR09ad2xIdrtP0Dvhg5zxfeSPr1utCQfA5TaUDxG/fouWlZ6hAosXtHBaLKA7z3THqBF87tp/pxeMplHZY8EbH8EQmZ6q+l6eqPxBhoMZU6KewYoAh8Rjazd3f2iLo1Grfe33b42+LmHb3yopLzk58qc6cHklaY/kng8lnO6uePZH/1w57oXX3xXxMiPRXFJLlVXl7LQT45FD2C/I95myUAVbXItpcJQNgv9uYONwHqHlV8fPkM7fe/TqUgrbxfj7aTYT2005Ip7qKLoENVmJx9n9EqjRs5UVbhp2eJOKiz0KZb7yAIKteBne38p/e7kVqpzLhbRMxMd/65y1oJvYAvemdyCR2cnuG7vvHMdff4LN+4pKS1cm1g0bUhbkQd8Ai0N9Wde/NcfvLzxlV17kwq9atEXF+cI141eP3Y+nCsNBDzGt+OFwWza0r2UFnkqWdY14gKgghMCUR+K+em9YB29EdhPvbFBnoM10/p0ScYAZ3UoFqGorYlWl5wisz7CZXRizjV6+cdZ4HMcAVq60Emza/pIr2aOHFlN2HqPRnS0r20l7WSBd3kLJiH/zDDDAt9OXfDBJ+aPBlb+tpvX0Fe+euvJgkL7TVptRnNi0bQh7VUDPvpDH55ki37X+rfeOiQ6QyUDug6hnzWLLXo9ctFPTuEEcNWYo0Za7a6l9T2LKDtiTeKrV3zyZyJOFvoP6UDwBAXjIb4tlmI/FYmyqPfpO2lhyREqtg5dcZFH8Yf1bjZHaM6sXhH7ns1Cf56442vws2/IQbtO3UT721ZRiMvuZFnvAAKPRtZGWPBdyROO4fdFWOBv2rqaHnn05sbKqpIbNRptQ2LxtGJKqAULdsahj+p/8+Mf7tz45psfjSv0hUUOIfTjZbicCISks1Vf7s+jDT2LaYFnBsu6TrhnRgKrPhqP0LFwC73m30+nwq3ibgCWvWQqoeE7Ni/l5R2jJQVtXDavXNWEuOt0caooc9OyRU6RVIxtBxTKc+GvgNDID9uX0qv1W6hzsERpXJ3ExmEEUfj9Qao/1U69vQNC8JMBC37LjSvpq1+97WRJWSELvKYlsWjaMSVEHsCiP3jw+K9/8uNXb3jrzfEs+jjl52fTrJpSMpmMkyr0IMoVxhzT03J3NV3fu5AKhK/+XKseljss+6G4j/YHj9PuwEHqjPSKAi7FfmqAc+zji3nI0kwrSk6RTR/iEnB5q2eUxR17zM/z0tKF3VQ1s1/JOZNE3PHsHCim35/aTB92LqVQxDTh2SNHg/KO8OiG+jbRwz25Ba/44LdsWUmPfHFbQ3VNOSz4xsTiacnlLUWTDJ9g8+FD9S/9+493bXzj9YMs9MkbY1EQEENfU1smMlgmSz86kcAyx6MgmCWs+iWDVWRk4R8ZgQMg9HDWuKJueid4iPax4PdE+9m6Ujz2kvQG9ka3pp/ml35I5fZBfn95zqkaEpmdHaD5s100p6aPLLZEzPvoos82QyBkog9a19DrjRvJ5c2fVN+7Ciz4gQEfW/BnyOPxJbXgcfxgwd900yr68ldvPVFaVgCBP51YPG2ZcsrAAu746MMTv/qv/3htw2uvHRjXokfPt5qaMjFYwGQLPUD+GwOL+zzPDFrPVn2ZP0+I9/lij9OmoY6Ii94P1rHYHyM33+qjY40U+/QFdnZ/3E+27BO0tLCV9OLi//HBRQLCZ7cFaW5tD82p7eOyHlSEffSOWdzRANvYW0V/aNhMx7rnc53g8jSq7E0G6Lne1ztA9Q3t5BO5aJIJvGLBb922hr7wP25sqKqWFrzKlFQEWPQnT7S89JMfv7Lxd799n0xmY2LJuaBgoAcchD43LzMlhB7VGqKeGbHQSncNXd0/l3JDdja6lMickSihlXExePjbgUN0MHSKBmNDonEWD0n6EeIy6DG10qryY5RpDAqhvlRguUPcbdaQiJaB9Z7tYHEXC5XJWRR7gboHC+jN5uvZgl9LvrBFxL1P9mAmqpa7XAPCRYPkg8l6sIt6y383b19Lj/7pzSeLi/O3aLTSgle59BKUJrCAZ5842virxx5/feNvX35fhE6O5cODb766uoQKCh1n5002qle+JOBgoZ9HywarKSNqPM9fDyDoaLBtiXTSnuBROhSsF2IPi0eKfXqBM9tDbppZeIxmO7ovqWOU6pax20I0q7KPrfdeys31K7U8mUHORcMbtNDe1tX0Fgt891DhpDesqqh1taO9l5qbnSJcMpkFD4FHMsKbt6/xPfjghvqZVWW3Swv+XC6+BKUhLNYZbWecv3ni8dc2/uKp10Sv12RJyyDqKCgzK4uorCxfFKZUEHoAUcdwgzXeYrqudwHN9paSnt9HRt1G40QiOgcXAOTB+SB0lA4GT5Ir5ub5ithP6ZM9RYDLBmkOjEhzUNRM+gsMdo1iqlr7juwA1Vb30uxZfZSVzZY7ZqOYjN4FV4FwxEBHnfOE372pr1rsY7IbVlVQ/8KRKJ053UXt7S6RNTKZwGM+DLS7774+etdd19xbUVX2TGKRZARTvt6zWGc5O7t/9ctn3t30+GO7uGBExxR6zC8uzmWxLxR5LlJF6AHEHpb8nKEyuqpvLs30F4jslqP99UCx3uPUFeujg4FTtDd0jFzRforEI3wbPpznXpJ64MyEuNwhzcHyssOUn+FLas2jaMJnrtfHyJHlF1Y7xlm1Z4aUFcaw3JG2oMFVQ280radTvbMpGDanjLgDiHkgEKKmpg5ydbsTc88HAm+xmunBB28Mbb1pyUPlM8t/llgkGcW0qO0s1haPx/ObF577YMMPfvCCaLxBYrNkQNiRa7p6VilZuRClgp9eBT55uGWQ0XLR4Exa0z+bxb5QLBst9hBy2O6iMS/mobpQg/DZN4TbKJTIdqkslYKfeiDNwSDNKKijWoeLhS8xm4FLBkXSbIpSabGHZlX1UeWMQSXHDIpqsuLKRR0XhOaeKuF3P9K1gAKRjJTwu48ERtbgwJBIU4Bh+0AyC17NMPvII9tjW7euvDc7N/vpxCJJEqZNDWfxdvT29q7c+fKBnz/22Kv56CmHxGbJgNAjtLJ6VgnlODK5UqVORQBK42ycMsMWWuSpEGKPgcR1ce0Ylj3fimu0NBQLiEbavcGjdCJ0mvpYSODhlykTUgucCW8sQhFbE60pOUUmXZQiUSW3TKY9SDNnDFBNdR8V5PpIZ+SymcwlAyDubLmfcZcLn/sR50IaCmGchckPiRyJquM9PQPU1NgpYuHHShEOgS8oyKYvf/X24HXXzH0oKydnWiUb+zhMu5odC3lX/3bnh7/9t3/9be7p053jxtJjGfz0cOGkkp9eRbXsM9kqW8iW/Qr3LKrwF3Dd1p6NvR8JhByCjvnOaB8dCtXTkXAjNUc6KRyPiMKgWviSySXCZc2lc9Ki4uNUkTVARYVDbLG7qbJigOxZIUXUk7lkcOr4CXFv7K2m91vXsrgvYnG3iUbVVAiJHImoV7EYtbf3UEtLF4v4+aO+AVQ9xMDPnl1OX/rTHfGrr519r8lk/0VisWQcpmVtDoV8az/YU/+b73/vhbyjR1rGjaVHYy3SFc+YUSjWSyX3jYpi2cfIxmJf6y2h1e7ZNNNXIAYUH53pUkX0lOWz72Xrvo2tezTSnoqcoZ7oQCJHjuxgNRngoh2Nx8iqyeBzE6d5y16l+zZ9QA5HkAwmFuixrHbApxQpgCHu77ZcQ/U9teQNW9kqxsB8qSXuQE1RcJrFHXngUbfGEni0pa1aPTf2uc9tbli2ouavTSaL9MFfJNO2FsfjsdVHDjfu/Pcf73Ls3v2RKFzJbhFV6z0nN1PkpbfbLWJeYnZKoVr2EPcaFntY9rXeUmVUKn4ks+5huUNUvDGfKA0NkTY6GmqmU+Ez1Btz8954ff6TidGuDDhf6lnBZbVA66A5hgpaYKzi426i/TP/kW67/b8pz87WezKdRtMSnxZ/IIOOds2nPWfWsrjXUDiRRCzVLHegCrnb7RHumcHB5GOxAgz2AfG/8671dOttq36+aHHtZ3jdFKx9qcu0rrUs1nnHj9c/9OLz+//2l8+8KW4Vk0XeAAg7Ok5VVBRSQWGOuCCoF4BUA98KFjwGJykMOmjZQBXNHSqn/FCmGFM0Nsq6x7CDmriGMjQYuk0rXDeIs2+NdFNdCO6cDhb8AfKx1Y9eteIuQPKxwbFne10YChatmfK02VRtKKWFxmoq1eWLQd71fCcVisboqfivafEnv0Yra7rOFXk+BWhM7RosoMPOJXSgfTl1eYoozOc8FdIQjAW0HKLd0dFLrae7RDbJsQQeETQZGUZ68MGttOMTKx8rLin8PK8bSSyWXCTTWuRVOjqcf/nmG8e+/aMfvkw9Pe6xG2S5cGp1GiopyaMZLPbIX5+K7huVkdZ7TshO81joEZVT5SsiQxwuKqUBd0A3xNa/iUxxg1gXwMIX7hr+G4x5hd++MdQmLP22qItC8ZDSIM3Lz64rSQLurljY+G4JaFnQcDEt1xfQLH25EPcKfTHZtBlC/VW7Hg89P94JHaa2FV+nuza/TiY0svIfYtzrXTV0kIUd6QfcgWw++ggBnpzh9y4WGFCBQJBamjtFDnhY6WMJfCgUoaKiHHr00Vtow8aFT2ZmZ8OCT73bkjRA1swEAd/Q13buPHj/z376+tzjx1vJaBxvNKY4ZWbaqLq6mDKzbClr0Y9EceXw3QjfxpcH8mjxYCXVDLG4RFlcGLh4VIEfDQQcPvoo78EfCxKGKWyOtIsRrNoiLuqPDYpBTrC9TKmA0qE84AaDiwuWuUNnp3JdAdUaZtBMfQll8Twziz08hBFeL9mxx3HvDQfp17nfpR13/jtZMix0zDlPWO3tg6UiDDJVXTIjgZCjjrj7PaL36njuGQCBX7Soiu5/cNOpzVtW3cazmvgC4VeWSi4VKfIj4ILoePvND1/4xS/euQ5ZLJFzfqxQLljwZrORLfoCEX0DKyUtxB5ykrDuc0OZNMOfR3OHymiep4KsUbMQFqyDZGnJgGhhHbWSDka91BHtoY5ID7VHu6k10kXd0T4KUUSIHD4H657djh9TBeUo8rHi846HmiDOpDFSkS6HRb2ISvV5VKLjpz6frXULCpmyjfh/fnkRxymuHCes06/z0nOWndRXtZ/8ukLq9+XyEnxWaqQfuBCoPxBtRM+0t7lEhMxYAg/3DAId1q1bTJ+5b33TsuVzkWSsPrFY8jGRIj8KFmprY8OZF3738sGNP/3pq+T3o+PU2PH0KLB5eVnCV4+slqnsvhkNGv1g4RvjesoOWYXffjYLfkkwh7IQlcHFA1E7ycRIBWKk9KIl4ctHZA6sesTjt0ScLPwu8sS85In7eOqjEK+jXCSwLV6pe0ldlF+viDJew/WCV2YWc5vGQnadhbI0Vhb0ArbSi3nKgq7JIKPGQAaNXqyrXvDGAsKO9BU43v3GIeow9dFx2xmqt7XTgC7Ax42XI0omxa32kaBuuN1D1NLipAGeqvUlGYieyeK74ns+tT64fsPih+fNq3yW1/UlFkv+CFK5bk0aXBiL3G739pdf2vt3T/18d05zM+LpkeAs+eFC4VWt+qKiXGGNpJPY45vGWTwgQ0h1jEHGZ/jyRThmpa+I7BEzqYOJjyf6qlRjigf8z9F4lAZZ4Pujg8LN0xt1kzPaT12xXurjeUMs/JGEXYtvADFUEXvhfWCvyv/h6R+L8guUX3L2P0/U34ZPUSxz5YHLmF1rpTxdNhXoHFTIlnquLotyNHbK0tmESwbrid+RsNaBOh2NEPXEb8ExHdT7qMHSyaLeQaczXNRjHBD5ibBPGOyX63dPBDhn6LQE672j3TVm9kiAuhMOR2nOnPL4/Q9sjF9//cIHsxyOJxKLJZeB9Ck5k0As5ruq7nD7C//1H7/Pf+ONAzwH1tTYhRXLEGo5c2YR2Wx8a44qnryOpyz4unDVQJzQOGuPZFCVt0gkRisOOkTaY2s0g5eyIAt3wVgyNowik4roY88RFv4IHizo/nhQpF3ojQ5QX2xATD18JxDgOwI8gvHwiGdIXDTQNjD8qRcnf+r6+I/vgrsPRLCYyCAsblPiaSYjmbRGIdo52izK1WaKp0OXKSx3XOwMYlulbwX2q1r24x0H9VuiVzJWHNIHqNc4SB1mxWJvZWH36P0U1kSV74f10hAI/MCAl06z9d7f7xHln2clJRbli5hWSzdtXUPbd6x84qprFj7Ks328D9nAehmRIn8BWLyXHj/a+Kk/vFb31aef2i1ie8dOhyD+UwZb9WUzCqmoOIf0aWbVjwTfGv57WNgQKeS4LwxmU0kgR0TozPDni4ZbXYwtXbZMRSSPWH/83ztSlvEK78VDWO3IzRJjkWdRh8jHQhTgVwExDQuRh1sozBcJuH7CvF6In7xE7G+01OLyoucnhFwVcwi0Xoi1niWdhZ1FPYPl3qSFyJvIyFMIrSLc/OATK46F+A+GX42FhkVaTQWHgFWEtMJah5XeaHVSp6mPuk18QeN5QBV1ZYv0AwYOLPLOjh5qa+uhYDAkzudYwE+fm5tFd9x5VfzW29Y+M6Oi9D6NRptIei+5nKRniZoEBgb6v/zyS/v+5IXnPlh65EijaJQdqxBDFLAMic7KZxQIX6M6P52Bha8KOKx8ROpg9KoZgXwq8bOVH2aLN2wTDbhArAvhF+8uLIwjUeRenfIjcayVucN7UwR49L7Vd+o2ie34D+KtzFG2EduK1ZW9qPMuFuxJ/a+6YLD1kM5PfcYh6jUo1vppi0v42QO6oLDWxfp48DbpDM4LzkFfn4fOtHYJK14t/8nAMjSwLllSQ/fcu65h46al20wmUwOvL633K0R6l7AJhgto3t49R57b+buPrn3ppfdEoyzEfixgwSOWHvG+SI2Ajh1ClC5eQ1IWVQyF5c71E2mPM0MWygnbKY/FvtyXSyXBXMoLZYpOWViu4ydETY3uSdYDN5URF4iEkKPzGH53hAUbPnW/LkQ9LOjtGb3UZu6hHtMg9em9bKl7hVsL2+C3qxepdAciDh33+YJ05kw3dXf1U4Qtec0Y7kyAyBq4MXfcsiZy6+1rW+bNq97O+zmRWCy5QkiRv0RYpLN7enr+4dVdh7Y98/SbJY2N7aKhdTzLBaKOrJaw6vPzs0S0Trq6cMZjpKUP9wOeEHj48dGYmx/MYtHPouywRbh5rBEz3w2YFPHExeKs5PN/nnXuETq75LKhnLFzz5t4J8QYrxNrJATdx1Y4fOmw0t0s3vCpd5kGqNvkFq9hoUe1LPz8S7DlVLDUk6G6ZrqcfdTW7iI/C/1Y5R+grCN6ZvHiWXT/A5sjq9dWP5CVlSNzz0wQU68EThAs3us+PHj8mWeefsfxyq79BlgpY4VaAoi9Rqul3Bx7woVjFRVjKoq9iirLqsWOqT6mY4E3k5XF3cxPa9TIom8Tbh70ys0OW8UFwBzTs0AqFwpFLPFfsYaBak2rnD2KI0v0iEOrzj57F8GvIdx4DUsc3w3v0agb1IZFI2i/YYj6+Imp2+Alnz5Ifm1QiL1XFxCCju8w/F3Uy8LURBHyOPX3D9GZVhdPB0Uv8PGt9yhlZlrottuvpxs2LHh6+YrZ39dotHsSiyUTwFQukxNCT3f3Nz/Y2/ytn/z4ZTp58swFQy1h1RsNOioqzqXiklwxMIk6f7qgir7yUAoh5BFCjtcQciOLPKx85YJgJot4GsjAdwZGvlAgth/tArhowBWkbgsUqVX2jSeEO6qNCks7rI1QiJ94DTGHm8XHgg3R9rKIYwoXDDRb3JeoU7FfZd8QdOUxPUB5RpEeHPRRZ2cvdXe5x0wJrALjBWkL5s+vojvuuqp+w8bFz+bk5HyDt0mdYaimCdOlnF4xWKCNbK+s3PfBqe+++srh61588R3yev3j+uoh6gAJz4qLc6iwKJfMZmW4wekk9mOhHAI+Flw6FalWpuKVuEAMA8FFZA/sfPH+7H91O4i0Et2C/YGzhZ5n4LUq2MN3BtNHwMdDFXf43Ts7egkD7WBovrHCiFUQOVNQkEMs7MHtO1aeXrJ09q1svR9LLJZMMLIsXyZYoHPcfX1/tfvNY5987tn3Cg8eOMUVRBkgfCxwq4szYLVmUGlpHuUXZKdszvpUZ1jSR6MUcVnQLx5V3APBMHU7+0TGSAg95o1pvfOhF+Mnc3m/9tpFtG79/D9s27ryMYtdDuwx2ciyf5lhsa/98MCJB/YfaPrzXz3zFrW1dbNVrxu7cjCw4LEcuerLyvJE/LCe7wRwuyuRTBSqiMMSx1B8He09NOTxiUvnhcoverjOmTOTNm9ZMrhl89KdM6vLH+BtZFqCFECK/BUi5Pd+8cDBpk/v3Hlw1a5d+8g75BNW/Th1RVjwuBXGIMUIuczJsYvGXLhwUJEkkisBBBzlEsEDLtcAOTv7RKZI1fgYCyxHw6rDYacbNiyJbNq06LHr1i38V43GVJdYRZICSJG/gnAlKGhtdV7/3rt1f/ebF/eVHalrMkKrEXI5HhB7vV4rohLQQJuTkyncOKhUUusllwtV3IPBMPW43OR09tMQGyMof+OJO4hEImQymWj58tr4tu0rOtZeNfvvCwsLf5BYLEkhpMhPEMeONP7Dvn2NX/vlL9+klmanqFwXI/aw7CH2hUU5lJeXTSYzi31MWvaSj89IcUcnJqezj8V9OF37eAIPtwyWL1hQxdb7wpbrrpv32Oy51f+X50nXTIoiRX6CYFHG0D81+z44+s+vv35k+dtvHc1uamong143bpwxUMXeassQvWfz8jLJbDaJZVLsJRcLyhDKEiJkXN391MVP31CQEK90Icsd2yEdQfWsUtq+fXV0zpzi/3Xt9cue5u06EqtIUhQp8pNA2O/f8Mbbdffv39tw7yu7DohGLiUSZ3zLXgg6/1msJsrPz6Y8ftrtGaKCSleOJBkoG9BviPTggI+6Xf3Uy+XN70cCsfGtdgBhx7YYGGf7jrV07XVzf794ScXjer1FRs2kCVLkJwkWZUtfX1/V++8d+94fXjm8fO/+k9kYHg0NrReqeKr1bjQaKCvbRoWFDtGDVvrtJSqquMMlg4E74G/3DHgplBiZ6QJFTJQjNKpifISrr57v27R50clVK2q/bLbZDvL2g4nVJGmAFPkUwOV07fjoUPOzv315r37vB/U06BkS8y/Gsoeg4zYc4ZeIs8coVehkhUqMZeoFQTL1UcUbp9znC1CPa4BcLrfwt8Mavxhxj0Rioszk5zto3fpFtGJF9WtXXTP3P3Nzc59OrCJJM6TIpwBcqXAeyo8erbedPNb2/XfePb68rq7V0dHefVGWPVAqMZHJZKTcnEzhyrHZzSILphT7qQ0u8ji9yOGO1ANw/+GuEFY85mP5hVB87lEqKytgy31B4Lrr5x5eMK/if+cV5e3j8qdYHZK0RIp8CtLT07Pp9dc/uv/Esc57du8+LCIg4vHYuAnQVEZa9za27nMcNtG5yp6ZwfMw2LhYKzGVpCuqcMPy9gx6qacXwj5EXm/g7AX/QsYBygCEHZSWFtCmTUtoxcrqN1esqvmR3Z79jFggSXukyKcoLNZmT29v1cG65n95952Tq/a8f1JE46DiXsiNo6IIfpwMRj1ZLRnCnZOdbSeLxcj7QCcrZbkkPVCEXRk/Fe4YDK+H+HavN5gIbbywsKtgfa1WR3Nmz6C1V88NXnvtnAMLFlX8pdls28P7kOGQUwgp8mlAOOzZ+N67Jx+sO9R69yuvHog5O91adFqBZX8xt+KKjivWO9w3aKRFgy16KsJ/r9Mp+8ByKfqpAwRb1WxEucBK7+/ziIZUj8cn0g9cirBjH3harRaqnV1Kq9fU9FdWFH5jy9YVAyaT5cnEapIpxsWVDsmkw+KbwRPTnj11Nx862Pzo8RPtq/bvOylyesMqvxixB6r1DmFApkyL1Sx8+Jks/Eh7jAgdgFt+ycSjCjuutaFQ+KzFDnFHkjBY4Or5uxRxx/lEGOTKVXNo0eIZx5Yvq3qydk7VD3gfnsRqkimKFPk0JB6P2U83td9y7ETrN99/73jV/n2NWmdnvyYQDIp0CPC9XwyK0a5Y+NgOo1chSseRYxdTdRxbPNWLg+TyMvr4QtgxTiqeyB/jHQoIvznWUde/GFSr3Wazsrg7aO1VszH9f9u2rdifW5C/W6vRnkmsKpniSJFPY1gUMjHdt+fIXx840LTt+PH2qo8+qhfRFToWeg1r/cWKgqLfiuDD54/MmRB9uHXsNguZM4xkNhvFBUQRe2VdyaUxUqwhwoiI8XkD5PH4WdiVhlMkClMykGou+g4N4LzAYsezqNBBCxZVx4oK7b+/5RNrBuctmPVnvEoXf25EWVsyXZAiP0Vg635h/Ynm2YfqWu5ubHDu+GDPKXI63Qa3e4DYaiOdCMVMrHwRCMtSeSHcQRiEPMNiEhZ+VpZNuHYUNxEES7lzENtI5U+guF0UUVeEF8cG7hYIOQTdM+gjvz8oep9C1JV1le0uFhxuJAvTaXWU7cikGTPyoitXVUcWLa46XD2n5G/Ki4t38YU5mFhdMg25hOIkSQdYSJDUJn78eNNnjtSdfrC5qWfN3r3Hqb6+jaKRmLAMh8Xn4lEFHNthH8KfbzELa99qM1OG2URGE6x9g7D2IWzDej/y9dRDOZTK8VSPq2qlI08MhBxuF3RKgo9d8ZErnY6w/sc7F0q7CRrS582rpFk1xb21tUW7r7lm/onyipLv8Go63q+MkpFIkZ/KsBjkxePBtW++Ube42zXw9bfePBJvaem1IjmVZ3BIDCyudLZKbHAJQGQgNuobvVEvOmKZWXRg8UP8LTzFPDUKSLnA4MPwHBb+s/tJUZTjoxykka9VoYbYwsUiBN3Hgu6FmAcpGApTMBAWlja2wbb8X938ksDnIM0ALqAORxZlZmVEZ1Xn+5ctr2nMsJq/eeeda91areWtxOoSyVk+RnGTpBssEMKfMjg4uLK1tftL771zoqy/33dd3eEmtvDbhSgpFiUXiMT0UoFOK2KtWKcoWkLU+ZNNRqNw98Cnj5BNCL/RpBd3A7gA4AnXzzDjWf7DC8ZeZ2yGf1vyH3nOcv7Db8IdUDQaEa6WcChKoXCYAn5+BoJC1P0s7mgwxbr4ThB99Tgox+LSUfeFTnAYixYZSOfPn0kzK/MHHdnWlzZuWnJmzrzqv+RVtfwZIWUrieR8Pl4JlKQ1LCBFRJHlT/73az6DyfD1kyfPrDx+rN3S1TVgRPz9IFv5aHyF8H5MjToHRfwTU/7T8r6FuBv4mfgcfB4SriGEU5niiXX0YvnwXQCEWL0QJbsgjZyhfK6K+BoQTzzwVRLfK4ZIFLbKYY0j9jwUDAshDwUjwnqOsrhHosoTrzEPQj78fZTv9MeCfSKSBlO73SraPkpKc2Nz55a4Fy6a6TQZDF/ZsHmpV6s1vp3YRCK5IH98yZSkNSx08N1Gnc7uL+9579jCXbsOmhzZmfc0t3RRc5NTWPkQYCXaA8KmTSKsl46ir4rYYqowLNojBR0o7h4lPFSn56dwNSnvlTYAhlflPSivBer+FdcKhBxWeSzGYh1VGkEVlwvWGF73nIuSQP0uYnL2O/0xYN/YPaboeYrvYc+0UlVVMc2eXU6RcHDnitU1batW1QwUFhZ+HZvgPClbSyQXzx9fWiVTChYdk9vtvuqJJ14NZNmtt/u8gfveffe4f3AwUOj3hw2I3fZ4hi19iO9EoWiuKrwKZ3X4IhitzZdDrC8F1VJHwyt6nSLFRGamJe5wZDhXra41lJTk7Hb1+v753nvXWc1m00G+oPYlNpVIPjZS5CXjwqLPWqiJnzze+Be7dx8pObC/Ib+oKO+u06e76HRrN/X1qqnFFQGDcCrCn8yVMj2AmKt3AbgQxuHa4WOCvP9l5flsrZeQz+t9raqqsO6GTUtjlZVl3+Dj5lePtdhQIrlMSJGXXBIsRDaPx7Pk179+11dWlvM5vy94y5HDzf6Gxi5LIBAt7O8bEiGDHo9XDAqNvDiKS0WZTiVUd4saEokLXKbdLjqOWa0mDNEYyrBo2xcvrtLMnVdOJ462fqlmbnn31q0rjAZDxklevzuxK4nkiiFFXnJZiMUCtb0uzyMHDzaEXn/9UNgfiMyfUV64o63NJQav6O52U2+vRzRuQgxh5UMglfBCxXWiWP7KFO8nC3wvVcDV96ItAFa5mKUsR3RQfn4WFRRkU3FxDrJ79u3bf/w/V6yYrb3u+gX6BfMrThcUFXxP7EQimSSkyEuuCCyMDv5fU1fXFNv73hF6aef+4EMP3PRXA4NDyxvrO0KNzZ3xHpfH6MjOqvQHgkpoYigsolvCiHDhiwGifOJsIUP1VeFXtH/0ezBeUU6ItniJF/xevDxXzEFmpl10MFKjeww8NZuM/J1CHn/A315alq+dOTOfZs0q0RUWOVzPPf/Bo6uWVtE16xdqqqrK/BqN9khiVxJJSjBezZBIrihutzvHYNB9pbOzP3662UlnzrhI+PpPu6i1pSu+acuKL3IRzRYdiwKISw+JDkaYBvg9Rj7CE2GNwg/O+8RFAVMUbFwE1NBLvR6dtfQiVh9PCLnJzM9EL13laYy//c6R72dlZngqK4u1FRX5VFFZSDNn5Btz8uz77fbsX+J7SyTphBR5ScrCFvZs/m8KDXnjXf1e6u/vp66uITHt5/fd3V4awmhIQ14SvYHC+ONXeGPEDLhUjOKl1WYlh8NGjgIrFToc5CjEe57yvEKHlYw2G1bH9eEEXxRkEi+JRCKRSCQSiUQikUgkEolEIpFIJBKJRCKRSCQSiUQikUgkEolEIpFIJBKJRCKRSCQSiUQikUgkEolkPIj+P2HrHveAJ/4B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png;base64,%20iVBORw0KGgoAAAANSUhEUgAAAXkAAAGDCAYAAADOCmBCAAAAAXNSR0IArs4c6QAAAARnQU1BAACxjwv8YQUAAAAJcEhZcwAADsMAAA7DAcdvqGQAAP+lSURBVHhe7H0HYFxHtfa3va9Wq957saply707dnpPaAkJLYQSeA941Ac8Xqg/8MgDAjw6oYUESCO9N8e9y0W997paba//OXN37bVsJ04sybK9X3Ktu3Pnzp36zZkzZ2YQRxxxxBFHHHHEEUccccQRRxxxxBFHHHHEEUccccQRRxxxxBFHHHHEEUccccQRRxxxxBFHHHHEEUccFxBkN1//X1+I3B+HPPL3TXFGnqA4M29nBPmZfFMR+TuHkMtnNJFviTPM+cjfN8dMRv1MA5vRIjqDwJQUL51aA61ODZ1BQ5caiQkGpKYmIj3dQn8TkJxqURuNuifkcs2ByGtxxHFBQLZy2WfCkfvZgSzy900gOxNP8xiyGY3+3ObFzMZ9JnGGETsDb+yFO2K5XCb+KhQyuhRQqxVQqZTi0uo0GB0a63Z7vENJyQlyq9WI1PRE5OSkIC8vWaNSq17+yfcf+tGVNy7R1tQUgC6ZRmPyy2SyNukrccQxPyGrqbxjdkk+jjjmAcLHann42H04csN/+F6pVNIVOzQg8SPSiWg0SlgsRiQlmZGUbBLSv06nse/cfvSHdUtKsGJFuaKyMm84KSnp/6Q34ohjfkBWW/XROMnHEccZIBQK0RWOXCHqAGSwWi0wGLQwGnXQapVej9fTtGBBrmxBRa4qI8Pa/Pe/vPqlWz60WbVuXQ0H0Ujv+EVgccQxR4iTfBxxnAWkUYBE/iz5q1Qq6QGB1UApJPEX5KehoDANfX0j9y5eXGzbcEmNNjnZ/IBGY9wb8RpHHLOGOMnHEccsIhjkDkDqBKzWBJjNBvprgs6gGiwuTp+sqcrzHzra+8krr6zzVFWVjZGk3x55NY44ZgSnJPmorjKOOC5EnK56T5+EZnXMTILbFZM9/5XLFccmgTMyk1FZmYdEq65Rp9U8cuNNqww5uek/l8nkzZFX44jjHeMEkufKr1IpkJWdDI1GfeGT/Qwmb0Zzaobyff6W3txnfDBCriGWrOlvwB9AIBAUV5Ak7TA9j/6N6tyjUngUUdKfSfLnog7TN/wUD25zyckWJKdYkJSkG1qypCzg8fi/saAy5+C6dXUh+u6eyGtxxHHGmEbyYWi0aixcWCQmkiQ9YxxxXIiIErVE6IGAROrSxeRPbtQR+P1+eH0BeL1++Pjy0W/6y/6kvjhqrROekU4gqtpRkKTPUUxKSkB5eQ4KCtPtiVb9Xy67vG4wNzf7W9RW6TOyeAON4y1xMsmTNFFTWwiDQSd+xxHHxQCJl6MkLf6IG76NqliiBMwEzyMAj8cLl5Mulwdujw9+6gy4Y/DRxSMC8T4FcHakT6MO+hardlJTrTyRGygtzRhbvLi4k2j+SzfcsNopk8l3R7zHEcdJiJN8HHGcISSuPk7Yx7lbJog/KuUz+XvcfrjdHjgcbvrrE8+jUv87JX7JiofvZNDrNaisLCQJP3U0JUX/r0svXdRWVFLwXWqzCgo7KF6IIw5CnOTjiGOGwMQdS95RvT6Tv8PhwZTdKf56vT5xsYTOhP1OSJ/bJquUWMJPSrLAmmT0L6zNdS5dVnaotDz77sLC3EkKc1fEexwXMeIkH0ccs4goeUt/ZIL4PR4fSfpeOF1eOKacsNlc1BH4hGqGm9zbJf3oe3wR2WNJfTlqawsGa2pzn1i4qPwr5MVO4fkk33FcbIiTfBxxzDGYwKMkLk36BuBwemCbcAhp30Xkz5I+k3es3zOB0OH7A9BqNcjKTsWCikz7unVVnuyslM/X1JW+QJL/QMRrHBcJ4iQfRxznGBKHS2TOlj1uInknkf7kJEn5kw7xO6rTl8vk7PUtwU03qsNn/X09SfepqaZt11+/fKCyJu/HKpXuDfrecfvQOC5YnBXJvx0J450jaqIWRxwXPo4TPkvlvGI2KCZvx8fsgvCZ/AP+oHh+pu2P27GfpHudToesrBQsWVoUrltY8ELtouJ7cnIynqVw4i3sAsZZkTxXwNkmYK7IipnclD6OOM4zyORE+vSfNIHrhs3mEKTPah2pDfIK2rduI9xWWbrnCdv09CTULSr2Vldlv7jp0sUj2TnpnyMvrLsPSL7juFBwViS/e1cj3G7vGUsUbxesX+StXatrCsV9HHFc1KBmJqe2xs0yVsKfmJjC1JSb2oi0M+aZtEfJ8icMi8WEBQtywhsuqUJ1Vf7/q1lY+qBMJo8fnHIB4axIfufOo0JfyN548ojBFYx334uCw+Ch4nSw5BG7dzebk3HFY0SfCZJPNqO2tihO8nHEMQ18CAozP1vm2CddGBmxYXx8in4HRLuTnr8FuO1Sh8GHqCxaVIrVaxb0rFxZ9vyCyuIv09MJas9xyf48x1mTvNPhgcmsR2lptlCr2CedaGvrF6TMr2s0KlRU5p1Y4eh2dGQS3Z3D4p4JPi8vDekZVvIHDPSPo6dnRLwfJ/k44nhzSNI7t1+IkfXYqB1jJOHb7U7RtvjZW0n33NbZr0qlRjlJ9pddtlBWt7j4ewsXlj5Akv3BiLc4zkOcNcnbbU7U1hXj3p9/it7RYueOJnzx878Sq/xYTMjOTsGf/vplaLXHNzzjzuBfj23Dd7/9VzFkrK4pwH/ffTsKCjLg9njx/773AB5/bKuQLuIkH0ccZ44oofPomRdesXTPpM+2+dwe34rsGdIiKxlJ9mVYs6a8d+WaBc8uWFD0VXrEWyHHJfvzDGc9o8nUq1TKhTSv02lgNGmlBxFwZeHNzvgymfTi0uu10Ok1VBGDKCvLwre+/UGSHnKh1ijx4N9ewTNP74JKeVzlMx3cWUgmZRL4nt24I4h2BlG3KPieJRW+Yt+dbUyPRxxxzCa4qnEbYHVnYqIRJSXZWEhCWGFRhmh70edvVie5PXNnsGvXUdx77+PZ3/zGAx/5w++fHDxyqPVb4XCoOuItjvMEM2K2IupLpNKESDI/E/BmTgUF6fgvkuBLSrPFNq+//tWT+OUvHxfbwbIa51TgzyRaTWK0oVarxG/ei5tHDEXFmcgvSBP+qqvzkZ+fLiozX9YkM1atrsIlm+qoY8kWlTgS5VkBh81zE4sWlyAtLZEa1tx1LHHEwfUvSuY8is7LTRMGDAsq8oQxA4+S34zsWeDnbccpJDQ0tON/f/Qo/veeJ7789wdfebqvp/939N6J0lwc8xbnzDYxKysZd5MEv3BhMULhEP7wu2fw83sfQzAyVDwdqFoiMzMJl162GHqDRris21CLiqo81C8pFaofJvrrb1glwolW5NycFFx+xWIUFmbg3e9ZJ8iXJ4ujkr0kcUvzA3zPpMzvnvhcGinwPbtHfx9/h5/xPY8YAlCpFVi6rAxp6YliMoz9xRHHXEPUU7pYKEqnulhVXYjKqgJkUDtSqZWi3rKf04FHBUz6W984iB987x9Z9/zo8Q//7a/P/318fPy6iJc45jFmnOSZhGNxurqzbPkCLFlSJu7/9eg2QfD89psRfBQSuZJkHAmb78VhD0SuyckJ2HzpYuzc1SQmgKP2wyy5Dw/Z8OADr6C7e5g6mSRk56Titts340MfuQwVJOHwnMK1163Exz5+FXUYZTAatbjyyqW482NXYdPmOmokSlRV5Yvnt9y6UcwXVNXk4/YPbMb7btmIispcbLykDv/+2Ztw3fUroddpxIBk1apK3PXp67B+Y61I35u0pzjimDVEhRImbJbmy8pyUFNTRKPgZNEBvBnZc/vhDsEf8OPpp7bTqPu5a+754WN/fu2VPducTucyes8Y8RrHPMOMkXy0bnCvL0m9kh0ukyxXkOngCSHeh5tRWZmP0rIsoaM/E0RVLVwp+RJkT5/gPwvripBDUvuhgx2C+KOfZnVQeroVH/vE1cKKp6mpB9dcs4ykbAsUFMdrr1tBQ9lcLFpULBabsKplybJyrFhVIeK5anUlLx4RQ1g2UysoTEf94lIkmPXivd7eEfpuqjhwZffOJjFEzslNhZLC8fr86OwYxIoVC0QnxHkTRxznElH1oZnqb0lpjpDus7JTRL0/E7IfHZ3AIw9vMX3rmw8u/9N9L24/3ND2l3DYc33EWxzzCGdN8iyZstnkyLBN/GZTSlaFcGUxmnS47PJ6YUbJiKpAGNu2HsGP//dhsf92SWkWvv3dj6C6uuCtiZ5e54MaTEYdrFajOBSZJW43ufFCkW1vHEFDQ4eQqNX03Whl5WcTRN5Mtm6Xj+I7CUuiUawaZFLv7x8TZp1vvHEYBgo7Ly8ViQkGER9eSt7ZMUwdmBK5+WlikpnTwpWdg29p7sV2So9CKafOSwrj5Zf3Y3BwXMwv7NvTin37WsW3WMV0mvYTRxxzjiihJyQQ2Zdkoaa2SBz/+VaSPVvIKVVyquNj+Nm9j+Kbdz9w3cMP7Xiwra3zDnpHmhiLY17grEmeC7ura0iQGoOtaH7wwzvxwx99DPf+7FP46MeuEu68Ou/FF/YJfTWDK9D9f3kR//fzf9GvsKhg3/7eh1FWniOWb58OLJn39Y1iYHAC7799E+78+FVCgj90qFN0LEykzz69G5lZSVhGkrjoVOh/HlGwGdkz9IyPdKuvL8WBfW3QkcTNGzgNDIyJDos7KY1WKSZ3W1r6qUPxCGnH4+WOYUIMbbnD4I2i+N5iMQrSllM+NDf1iu+yaub9t12C1FSL9Iy+zfkkjWqkdMQRx3xCVPjiul5Kkn01SfZszBCV7E8HrtM8ej90qB3f/ub96l//8oXf7Nx+ZIvbbSuKeInjHGNGVrxyJWDzyf/4ws248qplwlQrFizR/ubXT8Ix5cb3qQNgPPTP1/HlL/5G6Lk//slr8PFPXCMq1JHDnfjPL/9e6NN5aHgqO3mOF5tgsk5RrVKgubkPExMOFBamiwORu7uGkZubKiT8JiJe9s+kzaqS1pY+It9EImc9dU7DKCrKFNI1++OOiCX49DQrEXyfWFDCk7z5JL13dQ+jv28MqWkW8Z2B/gmq4LxaUFpK3kPPWT2VmWlFHvnnxVxD1BGxBRGH43R5RJwGaMTAS9D5nTjimK+IGi1MTblEXebtE4LUtngfndOB2xlvc5yTm4bLrlg8dsWV9Y+Ul+ffQzTTSPX9zckkjlnDjKx45UmcJUvLBNHz3xUrKwShsjVJU2MP7rvvOTxCpH7dDavwo//9uHh39+5mPExu/A1Wq9z6/kuEFM341S+fwE9//LCQfpMonFMthuL3WPfPYGkiWiml39LhDNK9NFjhuDCxcphR6xjWrx9/RwpDmk+Q5hKi4bAfIb3zu/Rb0vVLlV36K/lnRN9nd3bj9zmcaHxZ5RN5NY7TQGQP5Ze4jxQ75SBn83FMy8PYR9LD4y4neD1FGFRa0t/o73gBHQOTOqscx8ftYt5p0uY8Vr9PB67nXPeXLC3HbbdtCCxeUnKryWT6e+RxHHOMsyZ5LvTF9aX4ze8+By29y4cYs3QerQSsImGVx4GD7ehsH8QHPnyZIEwGhy9dEslG683vf/cM7vnhP4hUWZI/Ncm/HTCZ8+iC9+dmcmcrmtS0RFFp2V7/zSrs2SBK+Pz9hASD+A6POOI4DhnlDxM5k3j0PkCdqZ8n8BUK+Ok+QH/ZLcgX1ZPoc74CSjl81HGGIp0sE7aCzVjJD4fK4Sq4c+VOnf6q+W8gAEUgBEWYLn5G/pX0V8V/yZ1/KyJCAofHpM8dwMVM/kz2vIqW57L6+0ZIuHOLvHmzLOH5LK73l19W77r+pmXNNbVlN1EbaI88jmOOMCMkz/rt3/7h82KCdXxsCtu3HRFqE5Zga2oKhfqCwc927WoS+2uw1L9sebnQaXNl2PJ6A5GwS6hsXnxhL55/breoQKcj+ViJOSqdU62T3Oi77MbvcMVkK5cbbliBBx94FcNUSWspfR/92JX47nf+JlQwCiFpSxWZO5vovAEjGj6Hxd/gOLGf6Lej0j/fs5vkLr1XWJyJRErf3j0tuOa65SJtjz6yFX5vgDwcDzuaFo5/NO4XCgSBc56IwmEHICRlEAKUj06dGlN6beTSwalVw6tWwUeCgpcvlYou/qskQleACksK+DTgb2mpfnkpnCjxnxIcFyJyFdVTtd8PDXX2GqorWp+ffgfprw96tw8ml5suD0wkqBi8fon8OT30vpz+cjBhrj/8l9N1AUMqNpnYsoQnXLnt+ChP+MHpkh4dCS9cWIKb373q8CUbax4wWyzfjjyOYw4wY5L87/7wH+LdnTubcNfHfxLZuwZiYdIDf/8qjEY9BgcmcNcnf4KjR7rFAqF7f/5pYXfOEvaHbv8Bmpt7BREy+NtcOU63dw1PeubmpaKnZxR9vaPCbFJJEjNb2wwOTqCzcxBmkt55QlfarrgAf7zvOQwNTVD6ivCROy7HD7//d9Exsbooid7ro0o7NDQuVsoy0ZrNBrS3DwhzT14xy2HxqKStbUAs5mKrHJbMCyiNNsoHtkhg/T1b6kxM2HH9jauE/v/hh7ZAHUkX6/pZN8+rYLu6h4TtPs8D8ORVQoJRTGJzHLkxnY/gWMuorJhsGT5Kl5sIly8HdexjlMZxytdJqg9O+s1SeJBGbCyhh5nAmZjFq/TPKf++Ofi7ugjJc5hviWg+i4hH7yN/iaBk1AEzsfPogMmfCT+BpFir3UGXC0a3BzoareqI7NRiJ1YZdS50nafldyYQdZP+d1D6e3qGhUUZk/mb1VkW5BITzXjv+zZgw8aK31dWFX+C/MfPnZ0DKNJTF/935F6AyYYJmAnrrcBWLl6PX0xO8uIffndifAqHDnXATMO05JQErF5TjdWrqwVpcmV49JEtsE1MQU+dyFVXLxMWKGxG+cjDWzA6OikkY0kalqRrtnxh+/YIZ4hn7MbbEzDRLqwrFBLF+g21WLm6UlgHsAknkyWbb3IHxJOlPEG7e3eLMIdMo/DYHn7HjqO4lPyw/Tqrc+oWFWGQCPbGm1ajqCgLGZlWlJdnC/K/4YZV1GGlisleE5EUb6FgTTIJkn/3u9eKuFdU5CC/MF1sqcCbQxUWZooJYn4/Ny8NqSkWEfdrrlsh8oc7G+7gOJ5V1QViHoM7PZ5Ins19+mcKTKhyKhcFk7pgYJkg9ZFEE9qyU3GkIBMNxdl05WB/SS4aKU97M5IxZjHDQeXvo44vSP6FxM1J5SC4M+fCPnbxl94eQiSVh3jvI6pLZwz+TvSbHAcRD3KjMggpFBRPJY0uVJgy6jBqTUBPZjKa89LRnJ2GzswUdGckYSDZAruBV/vLaFRAI1kKS3QQHFY0KvO8TM8YlCReC8LCD4/Kub7yqu7T1Vlu/x6Pl4TARmqvtrpA0Lf0j3/6qfPb3/5eY8RLHLOEMxB13h4qKvPxxz9/GX978Kv4y/1fwef+42ahk+YJyyee2CakXF4gNL0ucOWIvU4Pfi4XFio8WLaSdMB6P1bL7NnVjL/+6UVxEn5dXbFQ9fzpj88LNQ3vrHeqYPkoNSb/v/7lRdGmmYi503n++T1ip0wtVeAaImA9Nd5f/uJJPPnEDpLoM9HbPYzsrCQ+cAH2KRf6B8bhotELr3PiEQCrqw4d7kBH+yB2bDtK3w9Ao1WJvUN2UTx//csnMT5GHUNlHsXXhze2HBIWR2oaDVkshpNGLvMFTOxMXKy3Zl35GOV9W1YKdlQU4vHVtfjr5cvx8IbFeKW+HAfL89BFJDhGpO9noYHTxGo1el9cUVIVV+QDpwKXGxde7MUEzp0DXzwCiLlCVN/EqCD2ivrl904IS/rEmyI2nqIDoLiLdITho/Ji0u/IScf+Bfl4eUkFHtpYj79ethxPr6jG7vJ8dFCHME5CBI8sWPcvp/fO5LPzHVxHWSjjxYXVYuUsjaap0z6dBoDVnMwFb7zRgF/87OnLfveblx7Yv7/xE+Q/P+IljlkA1fqZBU+0sskktx6WWrkH372rCf/xmf/Dfb9/TvjhtvXOEUZBYRpJ6CViEkiuABKIFFlVw+acTK6s13Y62bQzJKR03j4huiCLwZ/nCicsZsgvq5aCVGG5bnJ8uZIy0UeHoFM0PFeS+8pVFaitKyLpfQqtbf30XSMNPReivW1AjCBWrqoUq2G5iluI/EKBMFJoNFNSliUmo9lKgd9lKyKej2DVEi/A4rOZPTQikr7H+TN/KECQOqssmNQIHiK1zvQkbKktxRNE6o+uW4TH19ZhW10pEV0qSbp6BFg1xZnA7/D8BhPjaRq+SDCTLxMxEYS4+Hc0D/g9CkdGnbiMJEE5dagKykPlsA0qGkmquwahae2Ftrkb2qbIRWVzwu/WPqi7B6HuHxHvKW1TkDtckHl9kFHnf0L8+LscF+rARFz4PtoxnAr8niB9SifFk0PxU/rtROqteRnYsrgcj1H+PEb59OSqWmytLkIvjV55xMN6fZG3XO5SaOcdpORLm6AVFWehnIQYbhf0hJ5F8nQaWCU7ODiKX/7fE+o///G1X+zedfQJ8ptL1/maDfMaM66uOXCgHXd+5B4x+75iZaXwx9L77373tFBNcIVgCxeNWo2reVuBtEQRxt8ffEXooqP1QprcPFldw3BTR8L6dt5KtbV1QJDi1JQHw8MTGB21IznZTO59aGvtR0VFPlUqudDRt7cNCvLm4SVb2Bw+3CXUKUy0Y6OTQv/PFjdM/ry/DfvlVbt79rRgYtwhCN7nDeD55/aKFb4cjpLIYMf2oxSGXYTJq2jZZp5HFgf2twt1FC+QYlUVq7J45Wsy6/dLs9DQ0ClGETz5zAelOIjAuHNoJ+mf1T3cAZ0L8FdZ2mQ1A6tURmi01E7S+t6yPGyrLsah4mz0EdFP0oiFJ0gFs3EBxZTRSWCS5IsJPErq7ExEq6C0KiYdUFIZqPpHoekegq6DiboH+qOdMDS0wbC/BYYDrTDQ6Eh/pBP6xm7oWugigtcxqXcMSFcnXZT/x+47BqFtp+dUH3QtFB6RvgjzsBSujsLStVAnwZ1FzwjUJKCoRmxQ2KkjcFIZUF1jvbwgekH6dEXTIhIQ+XsqiDyhi/x4tRrYqGz70qxoyk1HI3UAo5SvbhrdcS/PE79Cpy/C4/ClIM43cBtISkqAQqkU81dsxHAqoSVat5sau7B/X3uqVi2/Kzvbmvu9733v6bvvvluSKOKYEczKxOsnP/Zj8fx7379DbBbG+NvfXsI/HngVl2yuo18yIkgm+eViYtJLDenhh18Xi4a4l9+1sxk7dxwV753KuobjFR0qshqGpW+uR9HKFI338b/8jCuWRCyioyES5m0JJEjWAeyfw4j+ZUTvYy1o+C9/m+3l+QsRrzFxko5TY/fjfqLfYH9SnPlvNE6M2PDnGpIahvKVvs1SJk+QdmYkoY/KZ9Rigpc6NAHyIxLxZuD488UNmf1z3vFFhM5StGrcDoXNESFRks6p/KOXINRoGOIvfe5NSe+4v9PiWHRPE29yFnMK0ceR9IUoH8IkoYaOXRoEjVoEKW8C1FEHEkwI0wjxmGqI4ywKmMOKBnYKiLjSP5E06lweJFO+5AyNI29wDInU2QvC56BY2HmztM1TcB3muTcWrthA4c3qNLcXXin/wQ9djiuuWPSL/MKsuyKP4pgBzAjJ8wKo3/3h84Kg9+1txceJ5KfsThQUZuIn996F4uJMIRXzsv+q6vw3LXDGfX94Vli+KN6hnTxH+y0+cQxvx++Z4FThndottiOZ2TicKfiTTO58eWjkNmQ1oy8lkcg9Wejag1SeImIcwdPlv4g3/SMCi0jnbg+UVP4KuwtKVq3wxcROozuwOo3VE1EiFO8xxdJNRLqbN+D4ETh/RAcQiW+YdYRUN3lyN0gjvQDlW4Ck8oCF8sxspE7AQOSv5hekd6Lvng6cx5EOke35UybsyKMRTfboBN1PQcsTyfRcKHXmWRa9GVjg4clYHtkODIzSvWRWfSqwwMNt/PLLl+HKq+ru27hp4W9lMvUbkcdxnAXOmuR5qwJWR/AWvaziYZOqp57cKSRlln5ZymdddbQNBwNMbtL7saFHi55Xle7c0SgmK9nj6Uwo43jnEBN/VLa8mMhGElRbdhq6SGofjU6QclZTozstuCBFIdJFEqecGrJ80gH18ARUdCmo41c6XEJSZ0IXJM7+RSFH/14AiLSPaIfFEn2I2k2AJ1l5/Qfr3mkkFDQT6XO+srTPiPg/JaKNg/JYTSMbJvmC/hEUEuknUJ7yxC2Ptpj0zwdwcjipY2OTYnNA5gtRBaLpjAHzDXNGRUUBPvHJK53LlpbcZjCbH4k8juMd4qxJnic7udSiC4i48FgVEQUPxd4ueHGSjIapTOxxkp8ZCImdb+ivzagXEntbTip66a9fSJ3SM3GdCtwoI8Qic/tIOrdDNTIJNUloqiEidpdHdAyC8AiC1M8TIppRcD6LPCDSj8w9BKgt+dOT4MuwIpBsIamf1TwRST9ar0+V79E8pGdaIvycwTEi+xFkDdtgdrqFGidMo6fzQZ3DEjwbOHR3DQnDjKhRw6nA81mSTf1a/7XXL/tybm7Wo+Q3vlL2HeKsSJ5XtvJe66crrLMFEztPotYtKhWVIo63DyZ3ltz9KgWGqOE05aWjmwiHrT8ECUV14KcCd9ZcttToWCpXD41D3TsCFUllClbHiA6e6g0T0SzVgfMeogkx8UsjmqBei0CCAX4ie192KnzUyYb1GoDKRxD+6eo55y/lM1sDJU45hTqnrHsQSTSC4u0YWLqf7ytumSe4HQ+TUNDVNSh2jI2dk4oFt33uGN77vktw6/vXHszJzbiC3u+PPI7jbeCsSJ6HXz6fXxTebIC/z3u7s/3tW8UljhMh2WKH4dRqxARqS046etKtYlGPwOnIRBA2k39Q6NJVJD1qiNjVRCpyXqDFRESIE/s7BJcL1WUhfVP+Bamd+bKS4c1KgZ/KiSd1o9K76CCm13t+j4mR3FW+APJoJFVCZJ87PCFW3nK5zPfVtrwnFc/ltbf1i0lZxqk4hImeNQEbL1mED31449HF9RWXk7/uyOM4zhBnRfKxapnZAkchLsWfOeSUV6yvnTTo0ZybjracNDGJypYip5Xao8ROErtiygVNzxBdw8KkUeF0CylUSP1xUp95UAVni6KwQoEgja78NHL15qfDl5mMkNGAMJcb1/9TtkUqDyo7BRFh8oQdJT2DKKYOOYHKjP2/6d495xhM6l6vT1jf8JbcTOinq14sSNbVleKDH97UsPnSepLo5X2RR3GcAc6K5OOYH5A2y5Im5HhLgaP5GYLgXXqd5IHLcXpZcosSF73LJntEDmwrru4bgYIkdiFF0jNB7nHMPkQZcVmylE/SuEEDL3XQ3rw0IvwU+q2VyuTNypJgnnKilMqxnK6kySl+OG8naZnoWYDjMxZ4GxK2wDud9Q3r6fPzM/Gu965quOmm1T8xmUx/ovdPf7pQHMcQJ/nzHLxakrcXGCZyP1SYhY7MFLiZEIT0F/EUCyYDakgyGtorR2zQtfcTwZPUPumCjCRCYfM9Pznh4gK1PVaN8RYNrMLx5qTCXZSFoNUsbPNPa6EjCB8wOtwo7BtGJZVv8qRD1JMz2rDtHIDJnleCs/qGDynh36cCq254QvaTd12LTZuqfpaSlvLv5Dc+zH8LnILkVUTyRXGSn8fgJsBqGW60fSkWHCrIRkd2Kvxi9ekpGr9o+FLjV0w6oeHVoO19UA2OQx5R4Qhyj2P+IVKePFpjlZvQ31Nn7slPQ8iop2fkhzv06eDyps5cQ6OyYurEK6m808cmpXDmoWTPxM57TjHRD5PwcTqijy5K/PBHrsT119f/qqAoVzqFKI7TIk7y5xkknbtcWMocLM5GO1to0OgrSgYngcmbhrqqMTu0LT3Q0rCYtxAQkmCc2M87SPp7OQIWIzwFmfCQdB+wmqQtF04158JcKZND5/aguGcI1W29SLY5hVpovpE9kzerZdjyhneWPZ2ZJfMSXzfdvA7ve8/qn5dWFLBE//ZttS8SnGbvGusZ7V0Tx9yByZ2lMN5iYGdFId5YWIqhlEQElUTUTNix4IZBRCDjnS87B2Hc1QjTrqPQ9I5C5uVDHshPXNd+fiJCzLwuQdM/Am1Hv1hNLBZimQ0S2U8HESJvGjdMo762zBS4tGoxOavnDdqo6swn00s25mCVDK+VYdXNqYg++ruhoQNeT2hpUrI+9Ve/+tmTwjGOkxCX5Oc5uDqzbnbCpBc690aS3lw63rOcW+e08uHKT41DTgSg7hkWG3mp+QASn19Yb4jA4riwQHVA6O6p3frSk+CqLBCWOWEdje5YjTO9CXMdoYsnaCva+1HR2Q+TWFg1/+zsR0YmxA6vvLPtqSV6TmIIGzbU4T3vXf3zVWtq7yF/8UVT0xAn+XkKrtIsvbtpRNWUl4F9ZXli10fRak8luUfIXdPWL3ZaVA2NiyE5r4iMk/tFgAjZh2lk501PhntBnjDF5A3WTjlJy3WG/k+mUUBtc7dYWMVHIc4nsueFUrzJGe8oO2V3gbcQnw7mKN6kcPnyCnz+izf6yhdkvksu1/4r8jgOQpzk5yF4IRMfVt2TZsXuBfkY4FWR3PBOVR7kT+7w0LC9D7rDnWKHx6jeNo6LE6L8eZI2JYEk+8II2WskyX46iEjlRO65g2Ooa+5E9rAtIhzMD6JnCZ5X1be09MI27hAd06nAxwtWVubhq197r7ukLOM2g8H8UOTRRY84yc8j8HFx3MBGLCaxd3tLbhoCKjaXm9Y4uQFS4+StezU05OY91nllKtf/uF17HALUdMUiNursfZlJcBLZ+5jseWfR6ZK9qE8yaDw+lHUOYCFJ9tYp57zZKoGJnm3oW1t7xTkOp1LdMHjHSz6Qh4jeU7+06N0k0T8eeXRRI07y8wS8l7tbo8Th/GzsL8uBw6SXyH16ETC5+/ziYA39oQ6xQVhcco/jzSDjvW2I3HlRlbOmCH7W2QuyP4XwQP8nTDqxuLETZVTH1H5pm+NzDSZ2trzhg4D4sP3Tgf0UFWXia197n7e2Nvf9WoP5n5FHFy3iJH+OwdI7Eznbu++qKEAXNUQhkrO0FQuW0Mkvn5zEJyRpqQHy3uxv1wySy5SD5pWF56Lphuj7nDLFHEmIYSIyPuGPrTZiuYon7IIUET7Wkf0wwfGJYBcsKK0s2YfUSnjyM+CqLRFbIQtin072lFGsMizoGcLSox1IHbcLf+d6Txwmel4Q1UGjVz5tjpvOqaIkEX0Wvv5f7/MsWVb6bplMdVFL9KcneSOR/HSiiWNGwROrTp1W2LsfKMmFV0ySTZeu+JKJzcJYctc1dYsTlN7pBmF8iLqG+gU3H0Qx58UrnfurDgcx6fafNEiZaTAJGE1GZJhVGBmxweYLiywLh+VIspqQqAmhf8QFJee734cp30Vgak15wmTPG6O5ynOFNY4wveTM4isKzii6DC436hq7UMFzPt5zL9Uz0fOCKLal7+sdoeZy6lp0nOhv8dUszLtVqzVctBJ9fIx/DhDVvfOWv0+sqsHOqiJ4qXM9ieBZ+vT6oT/YBsuT24QEL5lDUrG9XYKn74XkKtSvWIbv3FiLbIMcPmos3EZYuuZL8hYGH2oeBUu83JCkK+LI/tld/JUkc4bwMy2cyE/Jv1yP669aiy9eWY4ksIQt+Y99T4L07vFnEWeB4/5PeCZ+S+lh8L0/EEZJdRW+/cF1WJaiho9EehGvsArr1y/HN9+1EKXWVNx5y0Z8aEkmtPx+5F0O+4IEd3Jcr9weGPc0wfr0dnHOLW9pIUaL0XrF5UH54NRr8UZdKZ5ZUYP+lITIeo1zlzdcfnxiXEF+OnLz0sSIlN2mg0+pa2vrw3e/8zf10SO9fwqH/ddGHl10iJP8HIOHwWwWuZ2InU/vH0yzSg0qtqJyQ6Pfms4BWJ7aDvOWg1BNOt8ZuceC3k1OS8WSgiTo1QoYaBRhUMmh02pgot9+auhKtQaJepWkwqBGb6IRnUGlgJ4PP1fRcDlIHZRCAbNRT7+VMOpUUDJhh2XkVwu9kv2EoNJokGzSQqOgpBCzGPQ6JOrCaGhoxXOHBuBSqJBoJKleqYDRQO9Rw2X1iSBhqpZmctMpKXz6a1Afr6YyuVJ8x8Dxp1GBnuPEcSW/CRQnI/uldBoMelh0SnKWQ0PfUPFzgxoKWZjiGha/dWolgt4pvLazCdu6bODd8YMUCT3FNYHeZYlxWrd74YDrEdUn1agNCa/ug+XZHWIPo2PPoqD6ylWzOyuF6utC7CnPh5/yjuvxuQLHhw8VyiOSLyjMEAs42W06mOibmnrx7W/er2s40PlPr9f1rsijiwpxdc0cgVcWsgQ0lGTGtuoidGWkSA9iayc3LtaH2l0ktbdA19gNhZdVMzPQF9N3QkoNrr7ucny+yIFPPdiAVWtWYHUSEZneCL13Em+02lBQlINiQwBPvrAdfzviwm3vWoPFJPWriDQVrhH89tFt2G7X41PvXYMqvQzu8QH8eksX6pbW4orSRLjHhnH/0zux05eCL15RhC0vbcWjfSp8+oal0A91oUefioLgCB4+6MOHrquAPhxCUqIZnoFu3PvYDux36nDLlStwU6UVkxNOImU/Hqa4/KNhHErKRKU1DXddtwKLLSEo9SbIHSP4zWPbsMtrwWeuqkXvnm34XaMPt1y9GuWONrzkTsaXrq2BZ2gMMq0KLYcO4Z6n27D6qg14X64L3/nzUayi93xHDuGPe8ex4ZKluG1JDvRBB154fR/+uK0LU0HpEPYLFlwFqaMMUofK6ht3VYE4xvCkbRIoE7gOF3cPYtnhDrHxGatvzjVL9PaOoLNj4Ni+NtPB5pXV1QX477vf7y6vyL5ZJlM9FXl0USAuyc8BhN07SZQHi3Pw+OqF6MpKlcg9luBZ10mVVNvcg8SntsG4v1WoambLJFKmUqMgJxXZKif+/sJBjJhycMeqLOzfuR+vjKlx0/pqVKdokJuViUy5HQ+8cACDxmx88ooalFg0KMzNRJ7Gja0t41i+fgVuzlfggX9tw063GZ+6aQUqVW64TMlYV5KO8uwULC0h0h5zIZk6t7J0E4xaPSqK06GZGMBfX2tDakkJrqvLwbL6RfjokmRs3bIXT3d7UV6QjgwTjSwiecXxLs5JQbrcgb88L8XpU5dXIstqQAFJm1nsV65ARloySlKoY6LsU1Hn0NLYiPu29qBieT0+UEffJTdW+SgovJK8VOQkGrGwtgafWp+Nfdv24O9HPbh64yKszjWeoL66IMG8SBnFW0zz9heWZ0iqJ9IU9TNWB0+/2aSyJT8T/1qzUGxpHYwQ/7kCkzofKpRfkAEFjTBPFRUVjUQPHmzDPT96RHfoYNctVJdOsffDhYs4yc8iuHkwwU+RhPTyonK8trhM6DhPkJCiDWxiCubX9yPh5b1Q0xBaqGZiG9gsIOD1oOFIG/61twWvt42TNNSNx6mRP39kEB6oiIgVoCEu9h1qxePbGwRJGhOtyEhUw+W045mXduP+feMoSNVg//4j+PsbR/GXV5vh1lqQawnglUMjyC7MxorybGhsA3i9a0qocoR6heCesuHl3S14ckcHDo26YTIT0RYkYbCtA/e/0oDH93aiddxzQsPlHPF5PDhA8X506xH8440uhIjQdTo1/IEAguyZ/g+GgkLnzyRgnxjDSzsb8bcth7Cly4uyPCvUSkkCZe/8XkChQhF1KOGBLvx9WyP+/Pgr+PR9W7B3xAflLJfDvAFLwSRUqAfGYXlhF0zbDkHhcAs38YzBGUblZzfr8eKSCmypLYFboxa6+nOBaOfPRM/qG97zJra+RMF7cW3dSqO1P750a3Nz170R54sCcZKfJXCT4GXmPalWPLGqFkd5L3BuLLE1kMmD/Gibe5H49HYYDksTYHO3oEk6dF1F3xM8RpeSpCE2K4wi0rQFccqF+/H4828VvciCbpQDeCk6T4aFfF4cbu6COy0P712Sje6mbnTb+UzPYyESZOJbfPH7TBNM0rwTQ5gkbf5SNNxYsBNf/JzDI/lNuidXVjH62S48lnOOBUJ+yT8XwclEIE3k8seZ/qWJWwrnVIxxoYPz1BcQE/1cL3luSCC2MCivAkoFDpTn45kVVRhMkiZlzxW4M8/JTRWTsTwxe6piY939U09uw98f2PKJrq6+310sEv1csclFBbaeCVJ7aCBif44awHCyRTSKEwmeyNDpgYmki4SX90A54Tj7idUzgIIquo6Gr2wTzhNTGvomT4wqlUpo6Rl/XS5XQKsmP/xEoUH9wnK8f1M9Pr4mB+PDI+ib8EOnUUFN73pcE9jWOoXF9bX42JX1+OTmcmid4zjcM4nBgVG02RSoTA5jd9sQJgNyaPib9B3uDLRqZURKlom5IEU4gIbmIViLivHJa5bhQ2tKUWzRnEC0LLnJ1BosrCnHhzYvwm1r8uHrHcLosA1TUGLFkmrcsXEhNpclUdpYly5Haloart+4CJ+m+K3PVaKhfVRM7nI+sL0+f1sTDKCltQ+B9HzcsbkOn3r3Jvz0thWoTlKJidqLDWKlK5WRamgClhf3wEgjPD5oht2OgfOFiL0nIxlPr6wRp5ExzoX6JirR5+SmITsn9YRoxoJVOn9/8BU8/ujuD4+NTfws4nxB4823Gr746vZZg9UzTp0a26qLsbO6CF6RjzEZKRqPTOwSaX51P3RtfVKjEGQ3yyDC02o0CEyNY2fHhIjLQF8/Gobd0Gs1cI2PYFfXBEJKGn57HDjc70AFpSFTGUZiciJCwz341VP7cGgyDLNWho6OfjQOT6G9ZwQ+UxI21uRAPTmI3zyxC1v73QgH/HD6AxjoH8DzB3owEVTApFOKjuJQv5M+78Oh1gH0OkLkLkNvdz9ePtCFwZAe9aUZSDZqkGaQY9/hVuzq5UlYqrAGMzbWFiJDE0YCxSk80o3/e/oADvdOYtQLFOVnodAsQ2vHIPa09OLoiBtenw9hTQIW5RqxZ9te/H57DwJqNbz2CezvtFF6Zejp6sNrR7rR41NjeXUBinRePPbyPjzfPCHpnSNZeNGB6iWPLvlYSD6TIMjnBfNhJVyPo6Dq66X605WeBD/xBy+eUrG5aqyfOQKP7BISjGJUxlsVT0d0Ynb37makJifW//GP9+Z993vfe/zuu+++YNkubl0zg+DhKu/3/lpdKXrSkyXHWILnBkPDYN2hDhgPtEBBkryQ3ucQwUAAvhBJr0o5AnTPk5QaIjlWTQTC1AmoSH4nqdbjDyMpMxffuetyYOfL+M/nOuAOsnkjDeWpnfj8dEdSkVoMjWnoTiN1lv6DROr0KlSRdPE3/PQ9tZCaw+I9XjnJah4/vcRCBW+J7/Wxuxy5BQV47/I8eCfsSC4uwroUP77/h2fxbI+H5PQw1Gm5+J87NiJ08DV84alOod9n800eEbB1BS/2koWCcHkDLLaJSVe2j1eQu44+JOJNfkNBTi/Fi9MeSYuK0sImlDyqkYeD8PI9peOiJfjpoLzmw8Ydi8rgKc+lusv2sTH1WxBoGMVdQ1jZ0AorkWyQ8nquwUTOcz9t1MkPDp56CwRWx2mpY/r6f70fmy9b+BOdTv+ZyKMLDnFJfgbAkjhX5a7MZLywpBJDqYmSeiYKfsjqGbsT5jcaYDrYChkRizD9mGOwmoQJmBsCD12j6hKFcJckVrZBFrpyqgtJCVoM9fTjQP8UAkTC7J/f5ees32aIsOg+SA2HRwtRd0b0e5ITf5PD4N9SGNJWAhHdPHkKQ470jFQsL8uAwTWOvzyzCy92TAliFiHQKCPVpMFw3wD29k2JjiH6PbEwhuLAmmGV6Dxk0vfpntUybCUj5gzonv8KAhfxoOfkl/8TYfCh6BQGx/N4SuKgzBImvZreEchdXvhTE2iEFDmVLArKsHGrGQPWBFgcbipDHznNPZFwfbZYjHBTPJ1OL0f9BHC584Zm+/a3ISPdmnL/3373BEnzNLy98BCX5M8SJCgiRFzdkp0mFjhN0lCRJZ5j4MpFFUrdMwLTjsNQk2TxTrckOBdgMuRGPFcTkFwH/SSFcQdE4rYYObDuPxZi8lbEKeIQx9yC853y35edgqnllfCLBX1U52PLg0ZO2Q1HcO3B3VAhmcqR53vmtsCYyPnAkcajXbDZHOL3dPD2Bwsq8vGlL9/cuGRpxeXkpyvy6ILB3IuSFxB4gpX3fd9ZUYCX6hfAq1ZC4fdHnhKYjHgFZUO7MEkTBM+ENQsEL6xBiBxnuhkFg0S074BNJesUkohP86og88DJYXND5FWwcpamiTdY6mb9amxYrJahbH1bmIn84e/66MNnGganMQq+j/l5foOrL5WLpmdYrJTVNndLBB+t10olNJ0jWLf/IdxV92usLXyVRkW8V9Lc0g3nuVarRklpDowmvahH08HGB0cOd+J3v32+vKO99wV6pzDy6IJBXF3zDsEE76Kh6hu1xdhflo8g5Rs3Yj57M8R7wJMkykNa044jMO5thowkBhJBI2/PLFhZVFRWgivKLBgamoBjBldoMum+3bC4LVXV1eCOVbkY6x/EsFfq76LgxmZNzcbHr69BotOOdraF5+9EnnPj1FuTcdtVy7FAMQWbNglX1WbBMzGBcW9YEP/biRKTS0lpIS6rsGJ0aBJTAcqxtxMAxSek0eOKjctwXR6RQp8NnuBxTjsl6CGrDFiVx82IRyY8l3HBNClOOxUqL9jT9A6L84T9KYmAVgXZsB0rX34Y367+O6oLh1GS3AqV3I+uiXz4Q/Sch79zCOYyo1EL+6RLSO7TJXpWIXZ0DNBftXVBRXbXD37w/e2RRxcE4pL8OwBPsDq0GiG9HyrJk6wIqDEz0ft5sZPXB+X4JBJe2gNDQxuz2ikZgaVkH0mzfEUlWmHnHXETkic5s46Y3cRFbnzcGS/0YXAY9BPW5CRUZiXCSP0LhxUbhuSV4kfxOPY9DpgQtQdnN57ElFyPg59H3+F9a/g5S7TRd6T3pLeYnNnd6w8hOSMN66tykKJhO/poqBQHiq/XH4RSa8aqhQUotVJ+0fs8EXr8OyGodHosqSpEbZoOCQlmLMhNRiKFxc+FREZhSgurWELme+ndqMQvthgWvwPkLoPVmoiKnESYlDwZLOVL9HuR6B9Lq8hnuqLp4m+FFSqUFedjdYFFmpSl59E8jKZbvEt5xAuxNAlWfODaVbi62IiQXIlNG1fgjuVZMMil7x0vCx6VcISlNIhvU9zOGxDRswBj2tMM0xsHIRuwofL1F/H1ggdQWzJCmcpzG35sKn0eN1Q9BKN6CoEwFcIcgsuHLW6KijMF4UeK7QSwcPvA317Eg397+Z6pKdstEecLAnFJ/m2CTSTHzQa8TATfkZMqCOoYmMdJYuPzVRNe3S8O9BDS+ykInicY0zIycPXyMizK0GNy0oFJEg9VOh0WVhbjihoihJAXA5MeJKVm4rJF2chKSUZVphUVhSkwBjwYdARRXl6E5Tl62CbdcLtdaO6fQEBtwKKqIhGGGT4MUxg8/ZWckoZLl5RgcYaBpBoHbN4QTERGG+rLsKEkGfC4Mer0i0lHjjGTs8lixfrFZVhXnASZ14UxF1BRUYAluVYUZGdiZVEi/E4nRl0BKNRa1FYUYVNFOgqyUlFkDOP1PS3oonfYsiYkUyAnJxuXLypAWaoV1QVmtB5qx65+3u5Ailtduo7S4oBPbcT62gJ4e9uxpc9NzOzDqF+F5eWZkHucGPHRfU0hKqxy9I37kJefg6vqC5FrBIYmnDClpmJ9dS6K05JQaFViwuWD1+VE53gYi2tyUZJiRnVprti6YWLSCYc/DEtKCi6tL0ZVWgIKs1KQpguizxZZcUtpq6c8LdX54VKbUUV56LQ7YXMHqMPSoY7K7LKqTBjCbspXNdavq8enL63FAoqPOikVN15Sj015eoyMjKN52A1rehoury9FTZpWnGPq1SdgQ00BFmRZkJtuojQ4iPDf5ojjXIEjSZdyxI6MvQfxxbSHcP3SphNGb3ybm9gDq3YcnRMFcAd09MrcEQyXoZ4EMIVSjkmbQxB/LFi6506+sbEPeXkZV//hdz/u/PZ3vncw8vi8Rpzk3wYUVAnYRPKFJRXoyyRSnE7w9I+2rQ8Jrx8Q+7/TeF08mg6WhDOLSvHdj1yCxRY5CqsqcVOJDrvaxrD2skvwX5cVINGchBtXF8HVNwBfSil+fNcluJSIVk5EXLSoBit1U3i1O4iPvHsDVppcGE8oxB2LE7HrSD9WXLoZ37qqBKmJSXjXunJgdBA98jR8+6OXYH22EWUVJdiQo8aRXh9uvWUTbq1IREJqFm5ZXYDRji4cHef9GAFTUga++OFL8e7SBFgzc/DupVkY6B5G1bq1+PqVC5CdYMDqZVVYnynDG4eHUb1mNe557yIUJBpRVZwFS2ASz+5qQbeLuo2wDHkl5fj+xzZjY44JuXnpKLfKsHVnC4b1Wbib8mJtphGVVeVYmybDoUE3dXZM8m0YtRbh0xsKiSAduOryJchwDaPBbcTn37cG6fZBTKaW4pvvqadRgRFrly1AfsgOmzEL3/jQJtxQkYLQ1BRkWYW4td6Kxg4fbnnfBnywPgMp1hRcv6YSGb5R7J8y4Msfvhzvr0lFRmYWbtuwAAbHMJ5tHBXNIKzSYklNGa6uyoDVZMLa5TVYnRzC9g47Nl2+Ef+5uRBpFN4NK4oQnLBBlpiCFUXJCE6OoccDFOSkwRpyYl9zLyZNufjm7WuxgtJbS2GuSCFycejxH7duxp0r86CSufHqoQG4fUGhmjofwKNZw8QkltkPoVw/gqRED8wJvhM5hJKSYRlAummAiD4fU14zpW9uRy0mk16M5CapY5+utuHffJ5sU2OPsrqm8IZf/uqelrvv/nZD5PF5izjJnyFYgu9LScRLSxZgmHWPRPjHwJWFnutJKuX9PpROatWnIXgG9w0FJcV475I0vPLsG/jDji50DE/CpUnGnddWoP2NnfjNth6klZVgoc6L5kkFlhYq8NNfPYWfbOtGUJ+KzWV6tEwA62sysPPVPRiwZGGpJYQDAwG867JS7PjXC/jSPw9gSKFHkjKMzNIFuDzdh18+th3bbWpcvjAH7ik3FlTlwd58GD9//jAO9k2id2QCI66gqPCsRw64prBlfyv2joWwoiIX3pEBuBIzkWTrwJd+8wIOBc1YXWpBR5sdGzfXwHN4Nz7929fRp7GiNllJknwzupyUV2odLlm3BJvMo/jMz57B421+LKlIQlvLEDIWVOGKDDfufWQ3Dtg1JE1nYnxwEmnZGfD1daIlbMHqXAO27DiEYXMOliQEMQ4TVuSr8PiuIaxfX4u0qS786PHDcBlScUmZAb2UN0VJSvz5/qdwz5YB5BbmoS41jK2HJ1BdnY7m7Tvw+fv3Q5eVjYoEPyY0Gbi2WI2f/uEx/HD7KMqLMhEa7cNzjeNSMyBJflltCczDRyl9r+CNES2uXJKFMb8aV63MR/euffjdti6klpehDKN4YEcvCgsz0fD6a/jRy51ILyqEovsQ/velXmy6chXWWxz49aM7cdCtx6baLIyPOVCUacZrL76Cux87SgR4PhE8oLK7UetswfLkXvh9CnT3JUCv88Fq9YjmcQyUmSnGEeSYe9Bjy4Xdm0DP545ouF4z0XvcfjipnU7PYtbPT9AoamjILqtbWJRwz//+zwN333333PZEM4y4Tv4MoAiH0JeaiBeXVWJEbFEwjeCDQRj2NcNMBC93e99y7xnm/6bDR/HjZ1qw9LKNuPe25VhgUVMHq0NqghZVC6vxmWsWIs03iaMjJHEoZPB7vOgbd8LhcONwa5eQft+zuBAJ3iGx8RcTAktTWq0BZrkPHST12h12PPDwi/jxa53QJ5mowaXgfVesxO21SejvG0VbXy/ufXgvAjlVuOfOTbi61IQAL0oSbS4sbNIXLCjBx65ZjvfW5yFZze48ERuG2+OD0+2Dy+uHPygjDtSKk5a6h2wYcXoxSc98lE3RRiQj4cFs1MA5Oo5eIoQp8uMKhCAjYSLRohdS8K1XLsd7aizo6hnBpIcVWjGggPw0itl3pA/avDxcVkdSfk8vjtIoIZkabUFuHu66YSlWpgOHuyfBam2/34vBccoHT+BEeSUUhIPizwumXHxClkyBFLMWbucUuii/p1yUNl5MNR00xGdJz+6icIcmMMp721sSkWTSoqauCv92NZWZfxJtoy4o1NJEq0KugFopbd/App8qlQ5pCTokpaXh1qtW4uaKBJFee5DnJQIYoRHghGv2T82aKXCdk1N8SyY7scJC9UzlF2XucKrw6ht5OHwkhbKNHCL1QIASV5TahtsW/YlGgz0IhOZOR89qGraoKSzKILI/9RGnLOi+saUBD/zt9U1TtsnfRZzPW5yWjWLL5GIGW9F0p1rFjnsTZiPPmEWeEKg28wpWtqAx7W6Snp2BBU0IShTnZSJPPoav//wx/GD7JG6+rA4LzAH0jbnRsGcvvvzbZ/Gdf+7EowcHMBlgSw1JyqD6h8H+YRy1yXEZDe0HmrrQ6QgIkmc7ZN4dctSvRWWOFenWRNx64wZ8clUOJkfsGJ8Ywe8ffglf+MNL+Mnzh9AZMmF5hgJ/+8eT+Ow/DiO3djFurk4SnRjbp2cWFeNdlQl4/oUt+PFLzeh3s2WLlAZuyExa4rt07/M6MeAAinnb12QTDcv10NIIQrQheh6mfBqlTsqQloryVDPSqNOx8IkiXh/FiySnMYrbP17EF/74Mn7x7BEcIKKc3lnSuAKtnb0YkCXh+iozDjYPYGDYiTGnG52dHfj+fc/iP/+2FX9+rRVdLsoTih8vcjpZIuY4S+5SeoIYIElaYzRjAeVbZiKNfvQ0kp0O8p9oMSPTakRRQQrSgh7YxsYwYvdi/579+Nrvn8e3/74dDx/sh83HIyE59Fq1WFHM4C0ldEo/hmxujA0N4bf/fAFfvO9V/OqFQ9g3zFKlZJHDZT09xvMRwiKKOsOCsS6sMbfBrPWRgCDFXCEPU9Eq8cbObOw9kIZgYFqiqKnkWHtwy8K/Is/SRe+9dbuZKTCx8zGUPBHLJpYn6+clov/731/BM8/tu5Gel0cenZeYu5w9DyGpaCx4mQneMm2RE7GDjKRr07YGGPa30jOqKFw7zgS87D4oF0fx/fijm3HH0jS0t/Vg69FW/O31HtRvXo/f/Nu1+J/bVmBpmk58NhoyE0HAacP25iGS1B3i7xR1AvxpOTWssZE+PLStH6uvvAR//fKN+PcVGUTwo3h+y37scifg63dcg1/ddSX+fX0hjH4/0orK8M07rsRXLl8A5cQAdvVMSdIZJWd8cBBHHGrc8Z7L8YMba1FkUUKn01IXdWJ7ZbL0OCfwxNYOZNUtxR+/eCPuXJYtDgSRcozCI0LcfaAJTfJM3POZm/A/76lGNpF82OfCy9sPYa/Xiv/+2NX41SevxF1r8mFWSZY8/B1x0T+86nVydAz7usapwxjH/u4xOKYm8I9XGxHIKse9/34dfn7HRtxUnUyS84kNlxGNswgrcs93zMFNh5vx4gBw1wevx28/sgbLMvUnNX4msKziMvzPp27Aj24oQc/Rdry+6zD+sa0Xi9avwS8+fQ3uuX0FVmYZYSeJvNcexlWXr8AVhQno7LWhbFEtPro6E9u2HMTRUBK+/rFr8etPXY5PrM6FhcX+80Z+J3AeklCTNtKPVfo2pOmpU44QfBRyGvH5idx37MmkKwMBJvpYxqHKkWvtxq11fxYSfTA0d5tCsoWWxWJCgdiH/mQaZAHBTaPy+37/vGH37sYnwuFQUeTReYfTrng1GplczqNKN8NgCb4nNREv1VfAdtIqViIthxvmrQ1iolWwxttEiFqJOcGMqrxkaHwOHOwYxZjbD7lSjeyMFJSmaDA0MIJmklSh4iP55LBPecT+Mfw1hVoNq1YBO0mxbLOt0+tgUoQxMeVGQK5CLlu3ECl39w2jnaRi3mRLbzChnL5nDnvQ1DOKgSk/NHoDuaUiTR1ES9cQuiZ9ogEzuNFarBZUZCXANWHDoNMPn89P4SuhDgdgc/qg1Gph1nDcXPCEFcjJIknerED/8CSmSHq3OzzwRDopTrMlkcLLNME5YceQy0cjDy/sJA0azCaSopNhpLgd7RrFqJcaoVGLkJfep27FTB3ClNMFd4DTqoWBeho7lYGP4sg5kiTiaYHfYceRnnF4KQ/4+D8H5Y/Lz5KbVpiX2knCNxjUCHq9mKSIcT3X0gjB7pfT6CodhQlqKBKScOuaEhx99WV848UuCl8uOhgj5bFBrURKsgWmsBtHqJOZcNOYR6WiMktGSZIWo8OjVGYOKicgKcmKBWl69PaNYJCk2so8KwL2CbHxm8Zoot9J0AfdaOymsvfTKMGgEXvlsz5+voP7v8ThYayXHUZV4ohoAqdjC65HrOKrLB/B8vo+aHWUvpjmxMTfPZ6Dvx24Vejp53IyluPd3jaAnp7I0YfTwFsfXLJpEb78lXcdzcpOqyYha/4XzjTESf4UiErwLyyrlAg+VkVDjV1ORMo2wbrWXtahRB68fbDJlrCPp5omVAv0l8uA3fgv7yHDbtx8uCx4//YI/x7zx24sh0h7tkjh8AIctsMWQYvhP7mRHzaJZMseplyhxqArFFlZSo+kONAVi2gceQTBYLKTFvhIfjke/B1+lwMRcWd/fEXSFRtibJrZnZ/zSIDTJ/a+EW6UJkoUu/FWwUzj4hv8Dr3E7vyN2LA5XcIenzwcSy/5i+aZFE/6TQGHyC+nQ/quFB9zcgY+8a7VWJ+hEefTTva14/sPbseekeN74LNfEUMKh4mLJUB+JIUt5WNU5SLFk8KOfJO3bZbSLe3RI8LicCh2oiwoWLGXPj2PfG7eQsz9jNuxxnsIS629FH+pPN4M4nlIhgVlI1i9vAcaLWWWVNwSKAN6J7Lxl323o2cyh+r93HAplxcLLo1HuzE2Zj9W1lFQkdAVwgc+sCn08buu+aDRaPxz5NF5gzjJTwNL8ANJCWKjsXGr6ZQEb379AHQd/W85wRrH+QQiLp0OeWlm6EI+dAzaMHEeWbjMFZjgNZMO1E8dxeqkLmiUwbck+CiYMDmfF5SOYtXSHmj1J0v0HWP5uH/vbTTKzCDCjX04e2Ci522JeXsDVtFEBZoouEPmkeDd37wttG5D1cd1OuNvIo/OC8RZKgZioZPJgFcXlZ+G4D1Cgte298UJnlosryZ1+yNH7s0AolL1dERHLbMLnrR24HBbP3Z3jAqCl9LIEnfEy6whsto1OOsfOjsQ+SldXpRNdmCJpRda5TSrpbeAxJ1hHGlOxpad2fB6aBQc24youRVYO3FzzYOw6sepXs2Njp7rl9msj5wqdfI3eSTGncBvfvOMvLd77G7yf4pZ+fmLOMlHwARvM+mFHfxQiuU0Evx+6FkHfxYqmneC05HfuQPFRalGWVE+rlyUj1zj8YO23ylYbWEyGcU2wswFrLrhNHOoer0eaQlazHauc2OW1GPiFxKtVtTkW2FSsVoq4jwbkCuRm5WOynSDmASeTyV9DJQvMq8fuaPdWJnQgQStV6gH3y44e1n9drQ5Ba9vz4HHpeSsPg5KfFlaM26q/ics2gnqYOeGolhrkZZmRXqG9ZR1WdrIrAt//tOLGRPjo/eTH33k0bxHnOQJYrMxnRqv1pWiLy3pZIIXx/TNvAQf1dlGEdXTinv6y0TH5JeRmYbqDBORnLS3DFfCqM49FlH3Y87iN+uPo38lN+k7kpcoTtWRsC4ySrSxCARkKK+uxj2fvgaf31yKfKNa7LkTDSPqP/pdTks0XbE45p+fqw24+tLV+OoVpdBTg8rPSUNpsh7hoBrr1i7F129aiBw1xH4vYs+ayEWvCxxL+wm/o2mfvieP5BZ9NwqOo9maiNq8ZBiUStQtXozv3lqPEqMSPpK0o7UiGm8xN3Dse6dOe/S38H/8YeQ3/aX0hDQG3HztRnx5UwEMCho9RPYImjcgYg5RnFLHhrDa0IpUvYvi/vYJPgpB9DIm+mRs3ZUJn5faVGyzooyuzdyPaxc8Br2avzU3NMX6eD4MPCHBIMpvOtis8oknduDA/r6b6edyyXX+46IneSZ4t1qFVxeWoTOb96KJIXiWXjw+mLYdhr515iR4rkABqkNmk0HYivOGY2GZAolmA0lIkoGiQa9DklEDU4IF77lhM757QzUKE5RECuRXzod5GGCgQWN0iC829dJqkWzSQkZp4HNJVRq1WKijUapgNemgloXgpwaTQEPT6EZmTDj8rs5A36MAeVJSEBSFq9LokGomCZp/R7KF6UelN2NlZR7Mzh5876/bsW3ISZ2VpNNOJsLnPORoaTQaJJs10NNfs04VU9ki3yQJnf3LiCDDfi8OHGrGYwcHYUhMx6dvuxSfv7QM2dogjja14/HdXZiQqZCeZEZuihnZyWZkJhkpHXIx6coLt5IpXXwSFGURdJQXSQY11GopD/hUKU4uE3RYrkIK5x8VJ2+6FokSFEoNVq9djh/cthprcigsatS8l71SRWEYKf/IE68fMBn1sOhVVEYa6WQp+r5aK6Wd857zSk1pTqHRh4YSLSNJPSlBDxP9CIWCYrMzK8VJp1Ihkf5q+dQs+hYfYsImqlY2HaLIRmJ2zkHFg6SRIaxVNSLfZKd4vXOCj4JDYIn+CEn0O3ZnIeDjjJKeCVDil+XvwJWlT0Cr9MwJ0XO911CbKSjMFH+nEz13Al4azfzkJw+j4WDTn6hjr4o8mtd4020NpqXxggPxAUIkmW+vLMLhkhwu5cgTAhM876638yj0Rzrp97RK+A4hKpLRig/fvAFfua4e1y/OhcEziRaHHp++ZQ0qVXZs7/LhqitW4wO1iVBbsvGBjaViAZHCbceRKS0++d5L8Pkr63B5RRqcw8Nos4exYuUS3H3Laty+phzVVhmOdIwio7wSX791Da6pLcatm2qxpiAJlVVl+NQ1S3FlmRV9PQPocqtx6cYV+Ma7V+KWlcXIpgZ1oGcK5XW1+G969/a1FVhNhNfTO4wBFx8XqERJdRW+cHkFiolsrUofDnRPoHLJEnzzfatxy+pSVCQAhzvHkV1ejW/dtgrXLytHudaNfV2jcPKOy0od1q9bim+8dxXeT/6L9UEcGnRhyeJqrMnVITGvCLcuy0NBigmeCRsUGTlYV6Cj7xtw17vX4aMbK3HdqircUJeB8Z4+uKx5+PItG/DJzdVYRe+39UyirG4RvnrjQmxcvAAfvqQaZboADnSMwJRdgM+9dz3uurQGV9ZkwDs+LlaocudXVFKGT19Xh6W5ibCqQrAFtVhUmo7y4ny8f2M1aswhHBryYNPmdfjPK2tw2ZJsNA/YkFdWiW9SXt22dgHlPdBI+ZFRXosvX1mI3tYBOAyZ+M9bl8A8NY7ekAWfuXUTPntpNTbWFOH62lR0Dk8gLTcfawuTsbi2nMIpgclLZd1nh58q3QxUu3cMnmg1j45jRbBJmErO5FQUS/RM5sOjBgo3jIw0p2hmsci29MAbUItNzcJURuKdWQS3T51eIng+aGQ6WKU3PGSDyWQ2L1taEvrWt7/9dOTRvMXsd4/zGCGqMAeLsnGgLDfiEgHXJBLHDHuaoD/UJpH7DFQuIRnI1di4eSVurzDg74++in90BHH7jWtxeX4CMtOSkE2Sb5iKJSXZipJUNXbt3IeHDw6R5HAYv9sxhKuvXIXNqV789MEt2O9LxJ2XVWJZTSk+e00VRg/uw/efbkYBEe6/rc4hKdGA8swEdB89hN9v7cPCFTVYqBjDr548BFVeAW5YmItFFeX49KY87H51G378+jCR72K8q74A77usDqb+Znzjwd2YMKRgWaFFdIq8zW7r4WY8uLcXTW0tuOdfDZBlluELV5eha99e/PiFTlSuqMdHluci2WBEeV4ipnq78XzjCNyU4ZwFheVl+LfLyP+ePfjZa71YuLyWJLYUZFCayyzAK68fwPOtQ3hjxwHcv2MQCUlWVGRb4BvswT1/fQ5femA3OrwKsflXZ8CMO69bikxnJ771911wZ5Ti42sLkJdqQWmmHg07D+DBww5sXFWO2qwUbF61EBtSPfjJX1/By6MKLC1NQyINPmREMp1tzbh/azuOtnfjD88dROtUACp5AHt37Mdf9k1g1fIFWJZrQXoKxdOqwM49bVBac/H5ayow2LAf9zzbgtKlS/DhFflIpbwvprw3kqSvUOtQmJWI1MQEsSf9VVkh/PXJ7dgyLkNFThISaDTHppNhjx0PP78bWycNuHlVGfLNJPnHyB1zDmoHGiK6Gl87aqyDUMppFBR5NFPgpsbmqHsOpOPA4VQa6ZBDtK3Rx5TyIK4oewb1WbsjjnMA+m5WVjKsVpPUZqdBRSOvBx94CU8+teNTbrfz0xHneYuLluR5orUjk4aKVUVCmhfsw+AKRkNuw8FWGA+0igKfOfEhTA3ejKUFFrQcbcQ/tzbjoS2N6PbpUFuUCB+NHI7tE09xYJWGx+uD0xeEz+uFm8iiPM2Ao/sP49G9LfjJn5/EFx5rhTU1A9bgMO5/+Sie2nkEzzROoao0AzoVMEGS6mt7W/HKoS4cJQlkx75WvLCvHQeH3TAkGFBSkIHiBB2qa8pxXU06Ei0GpOpkaGwZRlpZOT6wNAMHdx/Av46MExFKNud+P8XJE6D4ejHhDSErLxNmWz8e2HoUT+84hGc6fajKT0WSNozhgX788ek9eKFlHOSVJEMaDlO+67xDeHhLC/718nZ86v9ewPPdDnpG6aY0O91euPycdi8cXt7XnfKC8sXndqF10IGc4gIUYgT/+/AujKhNqMhMRFZ6Jm7iUUGCFplE8FpKe39vP57Z005p78doSA6zkjqoriHYNam4fXMFlP3tuH97J8Z52wj6tt/vh8Pjhy8QwBTFgTVUtpFhPL+XwjjQiwG/DCaNCrIgjQoOHMJvX2mGOjEZSY4h/GNrI57afghPtXtQlpeMZEo776vPpclEwQeIqzRaLMgx49D+RjyysxnPNfRhwCmdJCajr7V3dOPZ/VRWzSMIKZU0muaDaCL1co4htixwelE21YklJE1rKe/eyUTrmYD188EgdZp7M9HYTEOhWFDy1Sofrqn4F8pSGqldzL7RA2c5W9nwTqmnUtuwiSUfK/jXv7xMdWzis/Rc7Oo0X3FRkjwf+tGfnIDXFpXBy2wQW4hUgLrGbhh3NwppfuYIPgL6lp8ucYg0/eThHy+O4cM0xKfoGevoY9cosK02VzTWk7Mz74nN/qQDt6UFTVyUSg6ALtYl8+IoEQL9ZhVc9NBqOVVeFb0vhUnP6fK6Hdh3tANPbt2Hb/7pVTzZOIrtu/bgm4/sRVvQhDtv3oAPLIqdryAC4LjSP/wfEzNPSIvmR0zNe7UEWc8eCZ8PyubDvCVQGsg/xYTiG0kPpV+s6o9AxJN+S5PPHAiB7qmLRP2yOtyx2IJHHn8DT7TYaTTGHgPo6u7DS1Rmv3zoZfzwhVbwwl1xODhfHBhBQfHqbmnB9+9/jToVL9Zfsgr/sblMbLwmVPP8Xe7IIt/l73Mec34pKIIcSiQ25M75TNI350k07eSDdfQ8Cc1pJ2eRVukQEHo7Eq5cyijxvxQzCazz5XySFplFHM8FuFypsysZ78TahDaY1X7Ki9iYzjyY6H0+BbbuykZ7Jw3nYj9H2ZdomMCNVQ8hO6GX4jL7tMXtzUICT3Z2smgr08FtquFgJ/7xj9cLHHbb1yLO8xIXHcnzRKvNLNnCTxn1zCSRJwRqXOruYZh2HYWMJC/BNDMIQYj+Sbx+eBh5FdX4zA3L8G9X1iIDNrxxsA/DXgWWLq7GJ66qwzXV6TDR95loeFl+QVEeVqar0dA5jgX1i/HZq5bgGx+5Cl+7JAd9Pb3oDqbgkzctxyevWopry7TYSlKiJyiDXqMUZnlMnFqVEqpImnjORRsOoLW1Gx1Bg7DeMZkSsKgoHemJFtx6w1rcXKJHU8cQJoJKWI0aoa6J5hYTt06thDzoR3tLF4b0mbjr6uX4xDXLcVWOAruaBjDuV8CgVRJpRV6i9MvDfjT19GNMkYo7rl2CT928ET/98BosS9eRP7mYhAxTvFz0zYqSfKwoslCnIXUSKXmF+I8bl6BQG0JKfonIvxKVC/t77cjKTkWKXouSoiwUWTSiw+Ow+NNyGYVLUrFMpcPG9UvxmUvyYR8YQstkUEx8aoh0Rboor900QjEnpWB9TR4yKc0aFa9WjYZBeUnxYHM6DU+WhoLooLT30sjgY1cvwyevWSGOB9zf3I+mwSmEzWl49+ZFuPOyCtSmGuD3uLCnZRQVSxbi369djg+uLkS6TiGqoIrPRaV0MrmxFKmLxH3OwQRPI8qs0V6sMLQjSecRI5q5AOvl3W4V3tiRjaEhapuxGUCRyLT047rKR2DR2eaE6LntZWQmI/G0ahs5nnh8O7ZsOfLhcDhUG3Ged7ioJl6ZpHzUQF9bWIaerBQqxZjqSwSjHLYh4ZW9UEw6WbyMPJhBsERAEm5f7xCGYcCqqhxY3KO4jyrKs21j6Lf5kJOTjuIEOZraerCjbQB728cw4vAjPTMJWucYHnitGU59ItZVZMI71IVfPXsI+7tG0TTiRklpHupSVHjt1V343bZueBUqhDxO7G8ZwFiAOjBZAI1t/eicChBJyTDQN4jXDnfjyJgf5WW5WJxlQE9HD55r6EbrRBAV5YVYVWDG0f0N+MPr7UTaJIWKPoKkdSJN+8Q49nWMYWBsAs1jPhFGhVWGF1/ZjT/t7IVfqULQPYW9rcMYj6weZel2ctyGtnE/ykrJvyWMZ1/dh8cOj0BOdW98ZAS7O0cx6gLy0i0IOsbROOLCOH2jdTwAkyqMIbsXWr0OFupAejra8Nj+AWitaVi7IAMK8v/KwR6M0PdIwqL8G4eb2EIedOPg0R7sow4hIT0Lm2oyERruwm8o/45Q3KPL2R0OCttiQqYujObuMfSNcBpH4QhR/Qh7cah9CGPuAIYHh9EwYMcopaV5xItSyvuqFAVeeW03/ryjC122KTjDWtQWpkLptGE35fsOyuvXj/bCqUpAbV4idYBapGv8eGF/O3rtAbEz5cE+B2RUbj6K+x7KhyneSkiK2pyA27yVymCtqglFCRPU+c3hxwmcVhcR/YRNh6z0KWmfmygP0V/ei16j8FCel9Poi+cyIs9mCUoarWl1GoxPTInDRmJXw/I9b/3t94fNC+vyV99zz//8X+TRvMJFs60BFw1T+q6KAuysKhL632OVhwqLNxyzvLgH6r5hQfizCc5n1jGzWgW80pEio2K1ixj6K6CkmPJ+5qwqYImRVQIyHsbTu6yf5tE/uwdI4gqRhBlV9/CiGrU8BA+RsdhZjyRNbzAMNXVsvHeK1xcUpnr0qth4iU0xWb0gTBD5niSp6LthCi9MEqWG4uUlvzK6j1WpBPjgZoo3S8syCpvnD9hUUEXf98Z830ffZ8k39l0Gr/Dkb7LJI8dRSWnlMKkrIImWJxylMDjerM+mICl+kp388WpJHZcIOyxMOPk9boiSCofNRaV84ntvICTiIadOVvilwII8B0JfiI5uGELVQu9TUGKOxB8iv5xGeo/D4BFMmNIl4kmSHL8ppZ3DYT08xZte5hEjm8mq6Z4Pj2b9PG8+V1NTjptqkjE27kb5wnIUuLrx5T++jv3U0chklN8UJu8r7+PvUlnFRG3WwYRuGJ3A2uAhLE7sF83gWFbPMVg9VFwwgfWruqHT+WPaKmtRFXio4WZs6Vwj4sz1bzbBZN7dPYSO9oGIy4ngr3/2c9eHb7t1w4eUGv0fJdf5AyrGiwOsZ22jIf3eBfmiER+rF9SKZF62hT8EzRwQPIMrDasfhM02kTQTPEPSB0skpKPOViJQyZ2ZjfXGrDbgdwWxEOEc0zfTPYUoSEnSuZNfcmOVCgfP39RqiITFt4gcaaTGpMhNhImLyZR46Ni7wm6b/rI+mcOeTtJKpVKoFCTnaBg8QXo8DP4+qzimv8uIfpOJkNPDRcIkrGXipHuhl+YOjZ7z6JK/JdQYGjVJwNFLJdLD+UOvUeOXOkPOk+g7XJr8nPOB0xP1y/Me3KHGEjxDbMDG8aL8FmmkEQt7YRKX1DWUv9F4Rt5hFQ6nkYNkyU/UIEoEx4PLifNBT3HVKGgUMjSOPo8C1SXpcHc04tv/2IXGyRB9h8tbClOhkPJ2WtRmFdwmtJMOLPE1odYySPl07giewdsUt7QlYve+dBJmKDLRvKBIKRRBXF72NEqTm6hZiNyeZYSRmZl82kVSARJCHnt0p+xoc/+t9NwQcZ43uCjUNSxVDdMQnA/fdtEw/4SEUWM27m+B4VA7M0DEcW7AxMuEFotTuTGEe+SeMf0343Tvngmkd09++e2EebowToe38i+eR+7fEpGwzsj/W/h9q3idDqcKM9aNg/Q4p7CL6trTu1rwXEMv+pwB0aGdSzDBq6dcqJpqwUprF3RiT5pzGycG59fouB5abQDpKc6IK4Gar0btRbpxEC2jZXD6jOR3dsmKR5VK6tzHx+1Cw8Fxi4KfjQxPIMFsKqquyS393ve+94/Io3mBuWW1cwCxZQFJxVtqS065L7y2vR8GNpWcR2BpIdoPsSpl3i1zPwfgPGEVDoNHQDzCONs8eSfhCFVbMEgjjHf29agKjucnWKCKjsTOFZjg5W4/8ie6sdzcBaOajx489wTPYCINBOUkzWegp898IltRM+YDR64qfxx6lXPWJXou9+RkM1J5X6tT1BgeZf7zH69hz66W9eGwb0nEeV7g1Dlztq1nHiFIjWpvWR56aLh1AsFT41JS78tH9/ERfid0zecYUuOn6Mq1uOqy1fj6NWUwUaFcQMXytsGNiLcYYKJfsLAan7+mFvm8g8I7zJQQVf3C0lJ8eF0J0nQcbuTBm4AlOFNiCt57aR2WZxggo9/vtEy4up3zGsdx8AWRMd6P1aaIJU14/rQDBqtteCJ22+5MTExoT8w0yvxF2XuxMncrOXNZzHbcZcjKSTnlkYE8cW+zTeHRR3Ykj486bok4zwtc0JK8tOApCQ1iy4KII4OlF950jAheSQUzp8rPNwFXHJnShHddswofWJwOBUkxBQXZWF5oFWZtXt6cK8JG7NdPv3ki0heI2KTHgDfMOv48eExijX0vuo1urETL77EembtDdp/+vvAr3pXiIrbIjfjheHB4/I3p7hxmNCzWszNODF8iTGFXHnGT3Om7ChXWrV+OT60rEGal+XlZqM9NQIiec56wP96rJxax8YyGE42Dn+IWogZrSjChKNUMrZh8PtGvyOZIOthNfIMcVWodcjMsSNGrBLHwSCv2OUOMvjicae4n5eeJUZ5bUBugokby2BDWapqQY+Q9aeYn2LRycNiEHUT0vtg9bijCfIrUJSUvoDiplfJzdtsx12uDQSdWw55KncdzNa+8sg+vvnboM+S3OOJ8znFqnXyaFWrN+a2T54lWm1mPV+orMGWM0cNz4VAjM+48Cl1LD4uIkvu5BsUvrNRg5dI6fO76RViUosXw8CRMWVkoSwiD7rCyOAneKQdGaXit0BiwqKoY1y3Og1XuR7/NRUTHumRR96HUGbCirgyXVqQjK9mCyhwzxocm4VHqUF9dgqvpvRRVAMP2ICoqi7E8S4PewSmYUjNwxeJcYMIGl8aI9fXluHRBKsJuF4YcQZSU5GNzTSbyMlJRkqRHSXEWSqwWLK0uQGWSEoNjDihMidi0uBilNLRdXpOPAiNJymojNiwpxaI0HQXtgM0bgt6YgLWLKY6V6VD73Rh1hlFdTXHJS0IJdW6rRXo9SC8qxl3Xr8Cl+SY4nF4xudre1oUBlRXXryhDNeXVpN0JO4XJ6Q+FFSguysMllWnIy87E+vJUqIlgkzOzpHQr/Ri0eaBQa6AJedDcZwMMCVhXvwBXVGVAH/JSvnjg5316ivPpG6WoSFJjfNIJF6+c1crQ3zeGfmcI2TlZuGp5GRZnGjBld2Dcp8DCyiKsKLKiID8H60uTEXA6MeLwwWhJxMYlC6hM0qDxezDs8IoNz2aXmk4NriMJo2NYhaMot4yJfJvPYImezSpVijDSp+1xo1H7aBQyhubRcrj9ekrL7BEXkzsfIGKfcsLjZouo4xnH92zdZbM5UVWdveDee3/8r7vvvtsbeXzOcEGSPJdxgMh7a00JuoQ9fExCqCB0zT1iRasonnlUu3l3xPycTKwj0pM7bNjRNARDdi4ur0pDglaLpUuqcVkW8EqjDes2r8NXLy+Gkcj+qtXl0NkGsbffISRwhUqPa66+BN+5bgESNVpsXL0QG3PkeH3XAJZevh7fvLoMFp0RV62pREaAiD+lCJ9cnYn9DZ3IWbQcX1hjxc5WB2644RJ8oMYKc3ImblqSjs62EeQtrMf3b1+Ohck6qtBhbN68EjeUk5/EZNy0bgF0E0PoCFjwlY9ciivyDEikTuN9mxdiU3kK0pOScfWaCuTBjp09Qdz+vk24c3EazNZU3LAkB/ahCZSvWoUvX1oqFjYtX1KBtZlKdIz6saAsGylwY39TG+5/pRF2SwG++8HlyFHJUb24CpdkKbGnsRfjfi5uNdauXYZvvqcOOToNKqsX4APrylGTbkJ+UQHetzQHfV390BXX4rMrrHij3Y5rrtqAj9YlQm5Mwa0bSjDVN4Rweim+8/4lSJPLsXhpNVYnAV1TGnz05jqEOvtgS8zDd+/YgPokLcory3FFkQZ7WyaxZvMq/OdV5UjR6bBscTU2ZoSxrduLW2+6BLdVJkCVkI7b1hdhoqcfjcMeKve5JXrWw+smprDY04zF1n4oFTxKm+csT+B9bUbH9EhK9CCRLtFTMehvknGcnsvRMlpKP49bPs0G2OqK968ZG6XRzzSSZOutvt4R1C0sKyorzxomkt8eeXTOcIGqa8I4mp+Bprz0kwheOTIpNh6T0TB8PhG8iAtJs9t2NWFbzwQONjThyUMkYVEJdTQ34Qv3PoHvPNkCQ0YyqotzSILPQXdDA/7vuf3YNa7CNUsLkKCRbN51SWm4uioJbzz/Em6/52n8eksXJoNhJGTm4KbaZDz/1PO4/UeP4Mc7RrGMpOtgby+GoUf9gixU51vQcqgb8tQsbC7V40Uafv7h5cMYN6TjyopUceh1Z1sTvvjTf+FXu4fhIgn/medexb//4hk82ulFUXYSzKownFM2PPT4y/i3X7+AVwZc6Dx8WKThvoYJpGeloq68CFeVGPD69gP47XNHMKxKxCU1WTCGAjh66Ai++ovH8IMXO6BNToStqw0vNY+hqbUdj+7pgRNKpCVbka4JYMfeQ/j+314Ri6+c4Ujjpn9YldLf1YHv/u5p/OdDhzDqceChJ17GXb97A80eNUoyzdKWzJRfCq0OeclG2Af78dcn3sC3HtqDhlG26Egkqd+Hrbsb8L37X8Ff9vZRNyOpdgJaIy5ZUgbTUCP+7aeP4K77tsGZVih291SFA2hpbMLX/u8pfOvJZqgorvmpichPNmC8rwd/evx1fOuRfWga50VYovTnDEzwShodVbjaUW/thZoJfp7p4U8HVtt4vErs3JeJSZtGlPMxUDNfk/86qtMPHif/WQKr3RITTUhOSTiJ5Bks0f/h90+hpbnra+FwKCPifM5wwZE8W9OMWkzYXVmAII1Kjg1HKOP5ZBvjnqNQ8haic926zhA8kpJsvxVimT+Tldfno2FokP764aUGadFpkWjUo6S0FHddUYuc8CT29E6Job8IQ6+BQRZCL0nGEx4/EbFfWrhk0sNEvrqHJzHl9aJ7dApQ6YCpAWwfAzbUVWFVih9bmkYQVhnEHugrly/EHWuL4BkaQovNKzodj9uNIbsHHpLked8cDp839XL7WdNNcadocENw+3gTswCclO92pxceumc3XqxktOhh1RuwnKTwOy8pRmhiBM3DblEsvCkbL8DyUHqF3T9JTSJPmKDYlE0WwIF9+3HvK4NYTyOT//eeelQla8TI4jjC9JvjFITPS3HweDFJ8fTSPS++kg4I52ohh298GL95fDuaNdn41kcvxQcWZVL+ebFtx1788o0RXEZS/ndvXoQFVhUCvJiAPiNXq6gMNJgYncCwy4cRmw1DbjnSeEsFXpBGZebiMqM08+S/f3QA//foDvSYaQRC37i1Nh1qGnfx/MRcUaxkSeNDia0DqxM6YVT5xdzE+QQm+qFhPfYeTKPypcoSjT7lI5tVXlH2FFIMw5Svs6uGZbPJjIykiKl5bL2TnjU39+PVV45YvW7XhyPO5wwXFMmzHt5LJLmrIh9Thmn70tAz/RGSDDv6qRTme7Ll0OvUMPKJE/yLG2fk4kU3Nocbw5NONB89gv/6w/P4wWO78dC+frHHDc/y++xOjPjlKCvIQhFJqOlWA7QUlGPcjuGQAlUFGchNsqAuPxly3xTaBuzYc3QEZfWlSPfTfccoRp0OjNpceO317fjSH17Cz54+gJfbJsRKTBEP+g6TObcx/s3SC99zp8Tg39E40//H7sVFZeEYn8Kw04Vt2/bia398ET96Yj9ebKKRAT3nI/g4HeJdERqDF4hpYdIoIVOosaAsHxnePiHx/67Rj+vWVaMmWXHMtFGKSzRux+PI4R4Pk6tFGJaUZKwoTMDrz76MT/1hJxSFJbi5Ph/Ly3NhmerBl3/+GP7aCdy4thrlVl6PTFXL40H/uBPJWRkoTzGjLCcDBUYa5Yy4aXRA36GvRL/Nq2itaalYnm/EC0+8iE//aQ9M5eW4oSoNOsovDm+2IQieOs68sW6sMrUjQct70sTmxPkDJvrGlmQ0t07bsZIyMiuxD+uLXoZK7qOcnb30saUVb2CWQtL8dIi2QJ9+7NGt6OwafR9J80mRR+cEFxjJAy25aWjPShOkfgzUsFX9o9CLrYPnb8XmyuH3OdDY78GSFYvxkVWZbKohdi5kMCFxw5wY6MefX21C7tJVuO+z1+MHt63CqkySyMkfh+EeH8LftrSjYOkK/PnzV+MDS9KgpcyxD/XiT693oXbdejz4lRtxe6kaj790EI0kobd39ZEk7UJLRx/apvxobWrBQ/ttuPFdl+MPn7kG37i+GvlGpYhLND4UI/pkhKQofP4v+oglfMlehv4lP3ymv/glyiWM7rYW/GXvKC67eiN+++/X4rs3saSsFlYnTNQiGBF2WGwB3NY7gayKCpL6y2BBAHZvGKvWrcT/3nkZ3l9pwpHmbrTZgqKDYIh4iW9JOHZPf6Jx4//Y3enyQp+SjS986Ap8+111SHKOYWvLMIapo9ywcRV+TN94d6kBDU096JoMUCDUiL0uPP/GIbQqs3HP527GvbfUYvzIETzeNC4O+oikQHyP76ecPpgz8vCVj1yBb95UC+PkELZ3T8DDYUk+Zw/0ARnlK5/utELbjkzjFMVo/raDtwIXMUvxu/enY3SM6n1sUii/l+XswILUo1R9ZjuNfDRn8ikXjrI039bah5dfaqikn++TXM8NTr13TU0RjKbza+8aluInTHo8vqYOtgSDIDzpAUkwLjcsz+2Gpn9EbIk7n8Gx1uoNKMtKgGt8Av2uMNSyICZdfnEMHR8hN+V0w0PDUT68oiRVj4mRMbSMOMVeLaJay+RIy0jDwkwj9W9qLF9WhUWqfnzi3tfQ6Vcgm4aZhYkaDA6NomPMLdQnvEjHxPa/AR+mfKySIBpQapCfmYRsoxxdfSPotfug1mqgV0ikFVIoYKIRR9DrhTNAIyWdBspQQNzztgN+knbdJNUa9RpqlT44vCGx2ZNGFoKdiDUkVyInIwW5ZgX6BsfQQ52NhsJXUZcw5ab0qtUwqGVwsF+lFiVZVsjdU2getMNHDTjBYkE55VPYaaeO0Qa77/gGalqNGjolMEXvsgmmWauAy+2l9+Qw61UUHT+RsUKEb3eQH6Ua+VkpyDLI0E1p7baRRE7PrVb6RmYCAlM2HO2fhJtGQma9ktJG6aF8MpiNKM1MhMIzhSZ6Tv2jSC+XmZ3KTEFlZtTIMEXfCNF9YVYqMnUhdPaNottO36W4zjYVMdmZR0axHodQmzgkSPL8admnRzAoR0nhGDau6aJ6E7ORGTXxzrF8/H73RzDmSqaOn57NElio6mjvR1fXsMjXWPD8GB8M/r3/90Fb/ZKKMvI7HHk0p7ggSJ4l+CC17lcWleNwaQ79OHEAbNjTDNPOI0KiPx8gJF/Ke65A0QbJEiq7c5FEVQ7Rw6jZH6tP2I39sDpjzboV+Oy6XGnL3ZAL9z/8Cu47SJ0c+ZKkXM6OE9UXorzZLeIQjQd/n/2K/WQi74ql+OKe35H2qmE9PL8fjcd0dw5DvB8JT7xPgUm/OV1ysV8Nx/HYt2L8ihEE3UurRKV3ozb3PH8hnCM4IZ4Efjea1mg6Wd7mW3Y/MS6RfBFhSN/g98QcCd2wv2jZiLyk3xyNaBxivx29j34jNj9j8362wGoa7bgdqzyHsDSpV2yixt+/EEDZSXkYxtrlPaiqHCGHyAMGZeyzjZfhyaZryFkq69kA1wOXy4OGg+1wkxDBv2Ph8wXxsY9diTs/duk39EbzNyPOc4oLguR50VNzbhpeWFYJv5LENy598UAGde8oLC/sEoufTmCBCxxyhRJJiWakGxUYGbVhgKRwTv/FkwNxCIKfdGChvQlrkjqgU7HS7MICm1UmmD246tJWJFljzCqpojt9evx+10fQNLKAqj5337MD7qy7OofQ3j4gOv5Y8OK+7OxU/O9P7zxcVp6/kTqBOZfmz3udPEtbTp0Ge8vz4VfFnPJEuS2jIbVhfzMUDvdFRfCMYMCPoeFR7GsbQt85IPgQbzMciN0WOOoWWU0616B6wfERo4GLAVT/FU4viie7sCSxB3o1bzp24YEl+Um7Fvsa0k7ardKgcWFj0Uswqh1U52aP6phyUtMSYTBohaAcC7lCjs6uQWzb2sy6+Zsk17nFeU/yLK0cKsjEUFICs0jEVQIf46fpHkJ43lvTzDx42MjqD7EN7hwTPFdza3IyFhdJh2RzvechszUpGUuKU2BRsRpD8jsX4Ian1BuxqDgTeRbNnH77nIAL2xtA9ngfVia0w6qZf3vSzCR4hWtLWxLaOnjzsBgQHVSmHUZtxr5Zrf9cv3g/mzQi+uO9zHGwpP/wQ6+h6Wj798nvnFvanNfsx2qa0QQDjhRlnZi3lKnKEZu0ffCF3qDnAKxTj+qSGby/jfhNlVvMC0TcGezXHwijpr4Od79nOSrMcmEtEwgpUbtwIb516xIUGZVCqp5eNOI7EUexl3zMN3kSS+j/CdJ3+fvip4DQp5MDhxH1J0D3vNRcl56Dr9y6AdcusFBcZm/ofs5B7SAcANLGBrFG14J0vZPK58IleAarSNjaZm9DBqbsJFWcwAXAusJXYdWPUVWYXbpLSbVAr2chIqb+EXhzvc6OQWzf3mTy+Tz/HnGeM5zXJB8gKfVASS7sphOtaeAPwtDQBoVY9HRhV/BZBVVWP+Wr3mBAeoIW0qlKgFanR4pJA61GgxSLHhqSpATJEhGrNFqkmHVQK2TCjIzt+qNVXhpZyKDh9xJ0UFL4HB43igDxbkKCEUk6hSBwvclI39SBhH56UYlUqwmJOiWC5JEtVtL4uzRUD1AACqUKyQl66HmBktkAs1rarZI7ipBcASs9M6oV9O2TDz+50EBFBOvoMFYpmlFgtpHLxVH/WW3D5pQNR1MQDlKao8mm/MhM6Mfq/NfJDwsWs5MfXId5T5tUIvrpYEri+vjkE7swOmy/kQSRzMijOcF5u3cNL6jppnhury6mhhzTV1GOanqGpb1pOP4XRx2fcXClVWj0uHLTSvz3u1fgPSvLsTBJjiNdE8ivX4Jv31SPSxeX4LZNNVicJMPB1hEYckvwjQ9uwsfXl2FJYSpMAQde2N2CLhcXhAL5Bbm4qj4PNcX5eM+GStRQe2hoH4JHm4hbr1uHr16/BDcvzYPe54IyswRfvrwAXW19CGQU4+6bF0E+MQxvShHuvn0D7thYRRKaGYN9w3Cbc/DV29bg5mUluHlDHa6rTMZQ7wD6QiZ85F0b8fXrF2PDgkyUJMiw+1Abtvc6jlndXEhg1aVx1Ib6QDNqrEOUxuMjoYsBbCpqn9IgPc0Bk/nEIwNTDCNoGyvGuNtKct/s5Qrz5uiYXYweYy1tWMAZGppARWVhall5zv677777YOTRrOO8lOR5stVNUhvvEx+gTD3WG1GmytxeGA60iNV9cYJ/5+AGY0pIQk2mGs88/TLufqYNFfV1uHqBGXqjCeVpWuzbuQ+/3TmC2oUV2FCejhsvq0etfAw/f2g73uh1gY/Si4Wo9CEvXn9tF37xah/qVtYSIWdh3dJa3FZjwN8eehm/O+jBTZfUIF/pgzItC6vzklFfmoUcGqxNhhLwqRsXwzTahm/evx2TyYX49JVVyDPqkJ9jhX+gCz97ogFIy8HVi3KwYkkdbq0y4clnt+Kvu/vFgd4x7e6CAqvcVTYnKj3tYtMxteLCs6R5K7A073BqcOBwGgLTtiQ26+wkFLwMjWL2VsJK0rzmlNI8g58//NDraG3tWh1xmhOcnyRPV0dmCnrTrayMlRwZ9EDX2gt1/9i8X/Q038H8bJ8YxcsNw8itrMT7VxYgRSMX56qyTmBkcIieteHVpgGMuIEkazLKUuTYdqAJT+xuwxutQ7AHjtvcM7hEbKMjeHl/B57ZcRi7R+QoI4m/mq6sBDM2ranFtRXJsFj0CNtt2N/tQV19KZbnJ6KvowN9uiQUqz14dsdRPL+/GY8eGIQ5NQ2FiXK4p+zYdqgTrxzoQeOoWywoq8q1YLi7F49vb8JzR3rRO+kX8YmJ0gUBluAVLh/KpzqxPLEHWlUAF/JE65tBLg+hqycBHd3TiJaIvirtMNXRRiHAzB5kRPKJwhSdST0WrCVpaGhHW/PgB+lZfsR51nHeMSFL8S6NGgdLcojIeQOy6AOq6BMO6Il4hH7+4qzjMwbWlWcWleJL19dCPtSFv21rQ48jSCQZyVj6KzYLI9aUFhXx4Rg0XKXOVSw8oeenKoLoQdm8wpYtXvlAbZ7IdUyO45XdTfjLs9vwtT9txStH+7CzjTqY6kpszlFhV8MAbN4AERpvViand3hDKj5InPXyUnGL+NDFRM6KCh8JANHf0W9faGCCl1G+FIx1YZW5HRaNZ5ZJbH6Dq6fPp8CBhlQ4HFTBollB9UVLAgLr5g0q56zlERO7yaRHElv7TQOPZF0uL156uUEzOjJ6T8R51nESyVNeiGs+oyUnFcNW84lSPGWu/mgnlET0J4iPcbxjKJUqGDRKkqwTsKQkC0UpepISlUScSujoL1ceGXW0epJa/K5xbG93YdXqenzhXatw67J8pOvJR2xlIr9Z2bn40DXL8NkbVmCZyYvdjb3YeqQPkzorFuVYkJ2dgTVladArfTjYOoBhrwpK1xh29U1iuKcfeybkuPmyFfiPG1fjw4vT0N3WheZJKnsaYahEucvEXiK8jVhD4wD0OQX4zLvW4t83VaIyVRdZOSxF57wHJVfuDyJ9pB8r9O1IvQgsac4ECkUYAyMGtLSfvIEZ72lTmtxE1XL28ok7mrT0RCh4F9xp4B1VX3/tIDraBy/z+VzrIs6zipMmXjliPPEqDTcijvMEPNk6ZdDijYWlcOpjTnsiqVA5NAHTzqNU6efXea3nK1hCdkxOot+rRHVhGhRT49hGhHywewRdEx44bBPY1zkGB1sy+Nw42NKDNxqHAbMV1Zl6dHb0YdvRXuztHIXNT02KyoTPrZ2yT8GjNaOEBJ0nX9qNRw72o3NwHJ1TYVSVZqOY+u59hzuwq2sCDo8M5eUZsLe34pF9A7B73DjSPQ5jairqc004cqABv3yhCYN+kmb9bhxuH0Kvw0+dUAjdPQPYcqgLPdRJ1BSmImQbo86kGztaB9E76Ts+IjmPwdKoZWQEa5RNKLWMU5nF630UnDdTDjXyc+zSvjYRyKgDMKmncGioBv6gepaogrfHVsLpcNHlEXU/Cr53Oj1IT09RrVxV9fTdd999OPJo1nDStgY8O8zbGpjm4bYGrKrZW56HLQvLjhM8g4b75i0NMDS0X5QLn2YNlMd8Pinb+YaCfngDYSHF84ZPvIeZRqmkMuFzVkPitBw2T2Q1D5O5zxdAkGR9NUkuUbNFPmyDV7yKk3XIkQ/s4BWBcupQ+LxZFjDYTNNLbdJgNGH9qkX41OoM/OOh5/CnA+PCJFOypSdpnd7nM1T5KEB+3+uX3lfRt70k3dIQQ/hhc0zxXkDaR54bnyTxn99gSdQwNoHV/iOot/ZddJY0ZwKmiCV1/Vi2aIB5VwL9DQSVePDAe7GteyV19jHagBkEW9MMDIyhualH8Gos/FQ/y8qy8a3v3Hawsqp4KRH/rB4ReN4wIls92fVaHCrKOV5gDOoZVSOTYsKVj1GLYwZBecs6bdaZ8144rJZRK9n+PaKuoexmdY2W1SP0Q5LWWR0iqUx06hPt0rmz0FEYxPui4gt9uXhCZUgELTYE43tqIElJadiwIBG7t+3FU402ocNncOPhDoIXWDGps/qFD/7QqqPkLYOG4qahnkbEh77BrV1OHQvH/4IgeEqXdnIKi9wtqE0cIILnTd3imA6uh02tyRizaY8zHWWUUhnAirytSNBOYra2O2BhJCnJdMrFUTwB29raj0MNXdUUoesizrOG2UnhrIA3IUuHzRRzGAhVdt5vXU/De5nbJ/2OY8bBqo23k7NvXQxShzAd7CbtzggMD3Tim79+Et95tgVjfo5DxFMEbydOHO7bif+8BiVE5XCjzN6BxYm90AlTyQsmdTMKNqm02TVoakkGDTiPg4T3Qms7ylOOzmrOsaCTnMxWPid+has+r+DesqVRZrc5Zn0/m/OC5KO6+BY+s5VzKAq6V/ePQtNJw7ELQEKL4zhC1Hm7PdJRgfGijYA7K3cAOWO9WJHQCYvWx3wVx5uAq05TmxWj49MOFyHmW5G3jUabLiHxzwZYFOVzYDU0ypwmzJM0L8fuXU3YvaexjiT9wojzrOD8kOQpgzrSUzCSGGNRw+XiD0DX1A1FXIq/4CCkemL3eKlGQPkR9oeQMd6PtaYWpOpdYm4ijjeHWCDlUIvjAkOx2x0Qp+RaulCRepg6ytmhQT72kbc6SLSaT1LZcP222x1oaOgroZ9XSa6zg3lP8qyL92hUOFKYebyABGRQjU5C2zUU18XHcWGDqjcTRhLvSaNqQa7p/D6+b85BWdXWkYiJSe1xDiFeUat8WJy1G3rV7EnzPOnP58CyHv5U2PL6AfR0DdxNnQBFbnYw/0meSqMtMwWjiSYqmEhvyOURDEHf2AW5Ny7Fx3Fhg6u9eXQMS9GMYst4xDWOMwXvVWOfUqO1PVHo44+B7itSj6AgsX3WOk2egLUkGqE7zQRse9sg9u1rVdPPWVPZzGuSj+5R05SfgRD3hNE8ksmhHLNB3T0Yl2guVnCDoUtGjUhc1Om/2SUm6/ma1tDmPUiA0dgcqPZ1iPNZlXFLmncElgN5cZTdrqEfEUeCQhkUljYquX/WuIStypKTT70C1u324PChXoPX6/lyxHnGMe9JfjApAb0p1ANzQ40iFISutQ/KqYvvxKeLElEyDwYh4z0MqDmGVUqEdFoEzAb4qY740hLhy7DSlSTuvfw3cu9PMiNo1iPE0hS9x/WKwxFh8RzPPGVNsSeNw40KRzuWJvZAQ4Q0W2qFCx3C0mZSI62CjS1vui9KbkWutXPWzCm5g7FaTcJMeLqMwdL8668fQkd7X8ZsqWzm9WIo/voLSyvRyIeCREmeKz5JNtZ/bYHCSSTPORjHhQMqZllYKmsx10LlG9JpELAY6DIhaDEiaCDCpnoaplFeSKOU/hJ5Q4z2wpBTvQhTB8Cb1ImOwReA3OcH6FLQJfPS3ykXlDYnFBN2KCedktqP6jt3ACzQMcGe07pF35a5/SgZacMmSxOSdZ4TNA1xvH3webApyS5ctbmV+I3KO0pvxO0vNG3Cv45eR06RvZdmEFyNeI+mo0c7MTpiFwYFUUgqHBm+9//uwJVXL72CpPtnpCczh3m7rQE3tjFq0NurixCg4c4xUI7pD7VD2xE3m7xgwLwaUbuEqd4FEs3wZqfAVVUIx5JyOBeWwF2eB29BJvyZKQjQ0DeYYECIBJGwVi2kc/CiJ64OHBZL6HygO6/EoroTVpPUr9ciZNRTJ2ES7/tJyvfmpsFTkg3Pgjx4CjOFO4lb0qZfFAZvkSFq2FyTPX+fOqbskR6sM7Ygwxjfk2YmwMXodKqRbHULso+FSWMXWx24fAbyN/PExxK7zxuAzTYVcZHAKhs/CR68EnvR4vwDP/zhD7dGHs0Y5rW6pjU7FW6thrs7yYEyhKU0bdegJHHFcV4jqi8PqxTw5qTCvrIKE5ctw/g1KzF52VK4qwsRSE0UBC2InHmOJHOx7SSP7PiK6tnFJYXL9URoNfh39BmrZfiKfZ9qP4cbNGjhT0+Cq7YEE5fT969eCdulSzG1ohLejGRpqwyOq1DtRD8ySxBpDCFxdATLNe3INtkpiXGCnylw6TW3JRKxRoQCBjmmGEdRltwo/ZgFsMRuTTIJMp8+AcuC9f79bejrtX2RnlFFn1nMS5IXi5+oYXdkpYoGewx0y4ufVCO2+B415yuofgtip1GYL92KKZLUx65bjfGrVsC5uBy+/HSEiHTflMSj4KrB9WP6xUtmT+VO/58ADo/D5W9EOwC6D5kMYtTgqF8gCH/82tVw1ZXAn2IR4YiJ3GkNdabAwRrHJrBc3oJSyxhFeXqk4zgb8OB/eNSA/kHjifWB7uuzd82aOSUTO29xkGAxRFyOg80s+/vHsGtXo5581kScZwzzkympog8kW05c/MTwB6Ft65MaWRznF1jfzeSuUcG1II8k9qWC2B3LK4W0LtQtXNZiMnQagTJB83PWubNEz3+5HZJ3MYHqDwidutzlEROVyiknlA4XFG6vcJf5/fTtSLgcFr+vpnA4rMieOCfgGOHTX/LDUr59dY2I78TmerhLssU8AKdHNj2uZwFWE+loOL/Y34Iqy7AgpJkLPQ4Gq2LcHqU4VCQUoAzmesSgjM6x9KIoqY2qyezQIqtm2MqGq+Cp0No8ZPC6fZ+I/JwxzMuJ1xBlwlOratGRkyZJcwzKGeXgGJKe3AYZT6KdLqfimF+gOsVEGDDr4c3PIILPRyCJOm9B6lS/TiURi7Kli1mOLi5vpZ2Ie8IBNZGgZngCqvEpQeRKnkDli8hdzh0Eg8OM1I8QkXnAqEPApKe/dNFfX7IZ3mQasica4U8wIpBA0hUTflRCF5d4/URwfDjcQAiq4XHoGruh7RyAwuk5Nkn8jkHvqiedqJ5sxrqkdhjUgTjBzxJYUjfqfbj28mZYkz1USSIPqO9/vXUNHjr0LgTD0oE0MwlhMkmCyMGDHcJ0kn9Hwfb06enJ+PFPP/pKRWXRtfTsROX9WWDekTzr2kcsJjy2bhFcuhh9PGW56Y2DMBxsPbX0Fcf8ApUbk3uQSNVdmgNXaTaC1gRBZkJCng6u79EJdl8ACpcbhq5BGJp6oOsfgYoIUGVzCKsYOY8ImFQZHB79L6xhTgFpDo3+4b+CvNmChqKgUkjETyTvsxjhzk6FoywX7pxUBLneMekzosQfC/6UjDupEJQjNuiaKY6tPRRn7zuzyiH/cpcPxaPtuMTShBS9m/q/txlGHG8LbGmzalkPFtUMRVwIlOXjTit+8sZnMOZKpj79FPX0LMEc23i0WxzqPd3KhndY/cEP78TmyxZfQiT/UuTRWWPeWdfI6ZuHC7PQQY3uWAQoMxSTDhj2NUNJQ/C33YjimFNIahk13GU5mFxTC09pLsJ6rVSesZWKi5HLkuqcLBiGrnsQlj2NSH1+FzL+9QaStjTA2NIL7dC4kNblfhrB0QhAzMdwRy8uej9KrG92sT/2H32f3HjPI+44dDRCNLb2IXF3Iyy7jsLQOSjUPiHyFzSRlM+WOozYuPM9BRnikQGNOL2ZKUJ1xOaYQp3I3zwTsD9vAFmjvdhobkK63hW3pJkDcCcaCChQVDBBxXu8XHUqN/rs2eibzD7jInw74IVRPhqZTkycbGXj9fphTtBjydKi1u9+93uvRR6dNai2T0NMPZ5rsBTv0qrQk550UiNRiSG6Xdg+xzFPEZHQ2VLGtnkJ7GsXIshnXbJ7rPTORct6cbpRUueduOUg8n71KAp+/jCy73+BiL6JJHeHINKwUi5s4JmYZ7rsRZgUj2j4HEc11bHEHYeR+5dnUPSzfyL3t48jgX6zukh0FHwiShTcViKSfoAEo8n1izB5yWL4+YB57gT4ejNQHQ9T55Y6PoTV2hZkGhxxgp8jcFFO2LQYHJo2AUvFW5N+gIo5QMU382XBErvFYqKOha1sIo4RsCR/+FAnRoYdnyB/M/bxkyV56mnSqJKeC0memhwGaUi/q6LgxL6GGoJhbzPUY3apdOKYX+DCosrCUu/U0go4VlRKNufiWUxJcsfNKplQGPqOAaSQxJ71z5dhJRLV9Y+KhUpMukLiZr9zXdTimxxH+j7FQenyQtc7Asv+FrpaRccj9Pqsw+dD5GPB6aT3ON2e/HRhv68cn5IWYXGYpwC/wsf3rZY1ojxxjLzNdYIvXnBWe/1K6HV+5GbZTygijdKL1vESTLitRDcnMNGMgM95ZUne4/GeUOasvrHZnKitzZMXl+S8cvfdd/dEHp0VYsSSc4+wTI6O7BRp9WIUlAksRakHxo/rYeOYPxAkHoY3Pw02tm2vKRR275KEK3kRIAJkCxd9Sw9y/vyskNpZLcOSM5cxk/t8G6VxfESnQ/FTD48j7eltKPzZQ8i6/3louwak0Ul0HoHBecGqKq0GzrpSkurr4ctKltxFPh1HmHowPaV9YaAdFYkj1MDjx/fNNTjPe/rNcDjVVMYRRyoEi96GEmsLOc1OifBJZom84eI0MOG73V50dIyRFBG+JeJ81pg3rYo7TN6MrDMt0iiioMxXdw1C4fZwLkQc45gP4MVBvOXA1JIFsG1aIqkphMVMxAODpWIqN31LL3LuewpFP/0HkrYcgGrKOS+J/bRgwidC504p5eU9KP7xg8i5/znouonsOY18RRGpv77cVNguXQZnbYm0mCtiyMADcZXdhUp3G+qtvVDzpmPxidY5B0vp4xNaDA6fbLtekXYYejXV0VkoF6Yxtpc/1V42bDO/betRDA0MR1zOHvOI5MMYoKGugxfCRBNOuSH3+KChIXPcNn6egcrLl2KBbeNiOOvLhN24kN6j4FEXk+KwDRmPvIqCXz4K644jQn1xXpH7NEh6fKWwpEl67QAKfvEI0p54A0qeSItI/ZJHqsSUH7wp2tTyCtg21CEgtsumbHH6UGrvwHJLNxFJIK6HP4fgCdj2TsspDhTpRpJujG5nvmy4auh1WhiMOrqPkp0E1st3dPSjt3fsfaGQtzLifFaYNy2NO8w+Ig2/hsgimnBqMApqPKqhuKpm3oCLhsqHbd4nNy8VK1SjbsdARMids/XVfSi89x9Ie2b7Mcn9GAme76B0cHp4nijjsS0o/PnDsGxrgCzAKpyYZsXSO/n1luSKyWhvWhJyRnqwwtgBq85D2Rav1+cSnPtDo0axQ+UxUJGxXr48lc+AjanXMwQmdjZVNxLJTwc3j6kpF3p6JqwymTox4nxWmBckL1nVqNGfTGmKJQu6Vw1NQEGEccGQw/kMKg+WZN3luZiqL0fAYjxReucyoueavhHk/OkZZD/4ArSD1EGTRH++Su5vBSHZ06XvGkDuX55D9gPPQUNCybFVuVFQ3gVJessJDeGanAZkm6Yo6+J1+lyDV8A6HCpJZRNbHFRdS5KbBdnPTkcchslkEOqZWERNKRsaOhAIeNMizmeFeULywIRRj2Erb2MQQ/LBIDRdgydmfhznBlQuLLk6FpXCvrYOQTNVUJLOj3XKROKso0/cdkioZhJ3HZHs5adV4gsV3JHx9gpJrx5A3q//BfPeZm7HIl9E5+cPI3fLdnzB8iA+996dqKkcoQZOeRqX5M8pRNEEFOgfMiHopx/R4qCyyzQNIMPUT1V/5uswNxu2iWeSjzahKNjKpqW5F/19oz+KOJ0V5kUL5FWC3elJJxICufEydmEbzyURx7kD1ULev50nWJ11JZL0qlEipFJBxqMs+q20TSHzny8jmy1PWHrnBUQXW7lRetmySN89hNz7nkI6n3ngcAmiT921H//uuw83Lz4EnTGIpfV9qKsagkocBBJ5P45zAoU8jIFBI1xuPoUvAioTtrLJTeimcp35AmKVDZup80Hf4mMxYDP2zs4h9HSPRFzODuec5Dn/AkQSYgFUrMhODUbdPyJ0uxcdWcwn8MiKCNtRXwZXbTHXQEH6XC95szG2GtF1DCDvj08j5cU9UNBQ82KR3k8HTr/S5RFzEZkPvIjMl7biIwN/xIeW7YZWH6IRKmdpGPWLBrCwejgu0Z9jsMpm0q7B8Og0HTkVSUlKM7SsspkFdQJL7Am85mIa2H1szI7OrqHUcNh/WcT5HePckzxl36jFCDtPQkRFGiZ1n1/YxovdA+M4N6DyYCKfWloOV1WRVC7Hyoguqoymlh7k/vlpmA61SxJ+fIJcQHR0lF+WnY0offoFXJpzCBZLzGlE9FepDGHxQib6QbqPS/TnEtzJdvUkIHIomQQqjwJrBwxqXn0dcZtBsL28yaynv6dqM2H0dE3oqEFdGnF4xzj3JE+S4kiiSUy8xpI8D3NVI2xVc3FLhecMTPCsg19cCmcNS/CxBM+VkqSQ3U3I+cuz0HcPS5YzcZwErr7jk1r8+Ill2HYki7PtOCg7meiX1A2itmoY8rhEf87AVXt4xACXW3W8jMjNqHEg29x7YrnNEKi0odNpoNGo6fuRthUBE/+Bgx0YHBqNuLxznFMG5XzzEzkM8b7x08ic9fEKu4tTG3GJY87A9Y3Kw1VdGCPBS4+ilZ33d8n++4vChDAUJ/jTg/KLN6xsGbDiW/9ci9cacqQ8jFZrylch0dcOoLyItzY4sbHHMTdg+uGVr2PjuuNlQ1DIgyhObhXlNOMqGyJ2Jnk+TGQaxwuVTW/PEF0jnwyFvNUR53eEc0rynDK3VoVB3l881qqGN4oaoAofr+/nCFQuhZlwLCyVJPRoDYxI8Ik7jyDz4Vehsk1d9Pr3M4WKiLx7xIzvPrIGW45EiD4Kyl61JoSli/uRl22Lm1aeA3Dn6nIrMcokHwuq3jkJPWJ3Si6nmQQ3Kz77VW/QSk0rBizJO51uDA3YtTKZmmdn3zHOaQtlEp/SaTFhNsYQCV3BIFSDYyc2hDjmBtTZ+rJS4Fi2AGGSME4oF7pN3H5YWNHwFr1sNjjb4GFsiOqD3x8QJ95HoxMOhsTvWNmAESYBwe8PkpwQRjAQpKokvS/ejfg5V1AqQugZNeE7D6/Cqw25J9bvEGA0+bFiaT/SU50U/3jlPxcYGjHA7yVajGY/lUuKcRipxqFZMaXkRsWLolhyjwWTvMfjQ1t7f8TlneOckjyrH/tTEqdJgzJBILx/+GzMaMfxJiCCDFhNsC+vRDDBdNJCJ1NDKzIefY3KxzknEnyYGVyhRu6CUlyyeRGWVGdArwwjQASYnJ9HhJgPq473/5DomyfNLNm52LCxAjnpVlQuLkdlkRWZRYVYtjgPZu3JNslzDRURffdIAr7/6ErsbU2n9EUeMCj+SUluLK/vg9nsjRP9HINVNkPDBni8MRskUn2x6GxII5KfDXB9NBq19O2T2xM/6+4awcjwyEciTu8I55jkZegjkj9BpCE33saAz+Y8aQwTx+yBalRYp4GjrhSBNCoTIvxjIELXt/Uh85FXoR6fAu/xPttgiVybnIkPf/Vj+PXPP4rPffZmfO9nn8PPv3M9FmSaULZuHT7/mU0oTtaQtM5SfQC+gByFixbhg3dsRH1dCW755PV4zxXlWHr5Znz2znXIsyrJH0n1NCpgaT84fRgwR2Ci7yKiv+eJZWjptZ7YCinbc7Ptkg29Km5xM5dglY3TpT5ZZUM0lJfYSeXmnwXBMwytVkNlzfvLn1jYvFCqp2cELlfgkojTO8I5I3mxlYFGLZlORsH5Rw1WNTIJGTXCuCA/h6AO1VWSDW9RFte74yAJQ02dbsajr0PXNzonBM9gdUvWwhpctz4Pex96BJ+84x589X9ewIjSgpJ8K9QyudBnhvkgb7URVUursGJROuztzXj80V1oHvBApVaJhsKXSkXxpjpnSE3HmstX4JoralGUbhD18FyAif5AZxrufaoeIzb9SS2xvHQMhXm2yK845go8euKFUSe0AbpnvbxaEWMCO0Pg6seqGoNhWsdC4Hrb1zdG19ntSHkOSR6YMBtONJ0kVpe7vVDwHuNxe+u5A+W/Lz0JLrElbsxEKxE8n9zEBG9q7p5bM0kq/qlhquC2MBZvXol3X1cHo60DP//+3/HkriGEFDKESCAw5xThE//1UXzzPzYhz6RCUkERrr5+KUpTteI5N0o2VQsGwkgqrcHX/udOfOrWFbjqvVfhu99+H9ZX8A6EMaOWOQRX8ZcP5ePXz9XBQRLkMaGG4qzWBIUNfUqSK662mUOwCevImJ5Gh5TnMdnOOnkj28vPAlhVYzCePLfKevnJSSf6+8bNJOWXRpzfNk5B8tzAo6Q7e2AJapxI3kPS/DFSoUTJPV5BLPGtDOYIlPdBg1ZsVxDk1XdRFQblP59ZmrTlICx7m+e8PFiKGW7Yh+987T48stOGhVdcgm/96C78zzdvwtJiEwI00jPnluI/vnsH3rdYiT//6AE8+FIXAgo1SUVq1jCdUIt5mG0wJyIjzQDH4ADeeH47/vnYHnSO+0VjOhcQ5pL06cd2leGJ3cURR+mPpJ/3YGH1ELQaPoou4h7HrEJS2agw5YjZ4oCgUfqQaT77SdBTgeufQWxvcHI9DAaDsNncfOD1ByNObxvnRJLnpARo2D8ujlGLTVhYHNitiB/WPXegfHaX5cLLB6fH6qgp+01HOpD0yl7qkIlx5rg8QiElChZWYnWVGS/89i9479X/iQ99+Wkoymtw1ZoiGKkxKlUq2AcHMR42oWJBOnRK7rNIbo8I5rEx5nmtkc5G/O0Pr6Dda8CKTctxy21rsajYAjml+1xxqILS4fKp8KdXa7C/I+3ESFOkigsnUFwwEW8OcwTOZ6dTg0k7kW40z6kclIoAshNoNHtCAc0UWC+vhlp9sl6eO4AjR7rhcJx48PfbwblR11BCfColRhNiTCcZdKsemYz8iGPWQeTmTzILkhcHVEfLgvXwwxNIfXYH1DRcPBerjsOhABQJKbjhzvfinh/fia99+WbcfvNCJIQc6B20I6xSwzPYinu/8Xvc+3AH1rz/Oty6uZCInuKuUVKjVEClUQldPB+arKYRY1bFAlyxsQTe3g5s3dkLdXoGygqToeGKdw6hlEsTsb9/sRajk7rjrZKipVCGUVE+ioS4tc2cgCV5t0cBmz1mf3kGlUmGeUCQ/UwTPTc7jVYlNiybDu50eKMy+6TrHdvKn+Igb/msH+TNddhJw5NdFYUI8rg6CvqgYX8zlEQscZ38LIPyOkySA1vT+PIyTlTT+PxIf3o7Evc0zokt/KnAxT/e24sDjSPQpyQjL8cKuWMET/zlWTz8YjtCOj1kjlHs2dGCAwc7MaUwId0URl/fJFxOO440dMMZCKKvuQudIz74bEN4/ZUGjARNqKkrRn6yDPtf3IqHnmzAkCtI3zu39Y3T2zNmhk4dwKKCwePVn4rFaPTD51VgYIiEolmRJOOIBevlTUafOOD72HntlO3BoBJHhyvh9BlEZzCTYCOCsVGqu64TD/eWODiMSy9dtOLen/3vw3fffffbnoWV1VZ99FhseajAQ4aa2iKYTHph4TAbkNN3OtOseGz94ogLgRImd7iR9NjrQmUjxtdxzB6oDLx56ZhcX4cQH7kYLWvKd/P+FuQSmYq1Cue4sw0GAuDDlvg8TL4PkYigVikQCvjBBlh8wo6cXH0+6RnPDQcCrMohVyJ5bqX8PBCUUd2WCx0nZEooZCH4hT8FFPNEoAiG5MiwTOH7t7+IuqIhKpPIA2oKU3Y1nn2pUBxucY77owsePGJKTXXg2staodMFmGMFybt8evx6x51oGS0T2x3MJHjytamxC/39vLXF8QJmDjYYNPjR/34MK1dV19Gz/ZFHZ4xzwqScZ2N83mVsbaVbPidT5vWf6B7HzIMIng/gdi3IR4hNWGMIXmlzIPm1/WI0dW4JXlqxGpbJoSHBg6uEUk1DWrWCqgoNmCmuCoVM2Mf7g0TW9EzLahqlEloa+rK6hlU03CGw7l6rVYqGpKJ77ghkRP4a8j9fCJ6hkIfQP2HC37dWYsoZY21DZG8y+VBZPkLpidvOzzZYSp+c1MJLo6djoDzXa1xiYdRs6eV5H5tYgmfwT4/bj4H+8YjL28e5I3kaKYAaL6ihkZjGeiIo7E5x0PPx2h3HbIFNJn3ZKSwqSA6c5eEQEg40w9jUdW73pCEWC6sNWLi2HpevzodWREUWiWKIOh8l0goKcPkN63Dre9dgbX0eEvXKMzaF5IY0X+UIORHMa4dzsOXotP1tCLk5drHlQXynytlHMCiHLTr5GnOlGEZnXIqPgidfTyZ5GTxeH4aGJiIubx9z35IpDQFfEJmvtiHl8TeQ+tJ+pO9ph5YSIbc7RCMOkXTFJnvRS2RwHDMDluI1KrhLsolI+dD0iDvls2ZgDEmvH4TcT0PUs8zzMHUYQV5Z6gvAx/vORAg4ROXL5o+88pRVLHxFV55y2fNqVB+N5rwKPdZcvxkfvL4SBraa4YhSmHJdAq644xbc99fP478+dzXe/5HrcM9vv4Rf/eBmLM4zSvWH97qJhO2n73DwImxW/dBv3geHv8nqSXYT8YjEkWPC7jyKiMYvuu9NOCStlpXCkFbMsr/ot6Lvnw3k8jBsTi1J8xUYHDceb6EUsMHgR2G+jUYjJM1HnOOYeTDlsJ38+IRWHAlod2gw4TRTOauQbBiBSj7zK195dKbT80ZlJ4fL9XFo0IYpm+0d7S0/5xOvYZJUEgMmfKJjCT50NB2XNMpQdXgKqQc6EW5qhHFkEkaHm3oCalA0WlLQUJzqvVAdCCsPkQeSVBfHOwDlpS87Fa6aosjCJ3LjzCTCSnltPyx7m6RaforKdsagiiNT61FSV4Vrrl2KRWXJCDqmMDbpQ2ppMZbVZiI5PQ3rL61HbaEZjjEbbA4/1MYE1KxYiMsurUZRjhVFpXlI8PTj2Vfa4ApQ5yRToWLjRnzpE8vQ+sQT+Ma3H8KDD23Dvi4/Sf21SHQPYs/hIegzcrHxyhXYvLYYSZoQRoZs0KRlY3l9EVJTErFsbRUMcGJgIozKZTW44vI6VBUkwDM5BduUF1BqUVRbgcuvqMfiBSkIUdxHbT6k5BdgSX0ukpPTsGZNKTR+J1Tp+bjquuVYtTATcDvIn/usCYA1SKN2A7KS7KjMGT2hKPS6APoHTXA4eWgfcYxjxhGKTL7m500K4mXqYVt5bi67epchEFLOKAdFyX1wYJw6mNAJZcskn5JswYZL6rK+/4P/94uI8xljzkk+RCSf5bVik7MO+aosFGqysERVjFW+XExO9kLmc8PikSFxyoekURes4y4YJp2Qe9xQeLzQuv1QkGQV4Ik1QfqUG9OumPyJIxbcWaqVcC4shj8jWRC7AJW5ZnAc6U9tE5vDiRr9TkGVJijTYPW7r8XXP7cRSfAjvXohbri8FCNHWqCv34D//sqN2LA4E+nZmdh0/Vosy5Fh/9FxbPzobfivT61GhtWEqiW1WFmVhGHq+J97rR1OfwgKvQnrb74U9dpe/M8Pn8C+dhtcThc6j7biuad2YvehQWjyKvDFu2/HpRUGBLRJuOqmtcjHKAZ0ufjcV96P911Tg5qiBHR0TaBo02b8xwfrYaL0FtQvxnXrc9DXMoD8zVfgq/+2BilaOdIrKnHDVeWYaOqCbsESfOXu9+C6jVUoSVMhaE7DLR++FAUaD9RZJbhiQx5Gjraja/REC4m3C37VSxKOmyTHFaW9MOr9ouwYvBLW75ejb8AkJgjP4jNxvAlCITl02gBKCydEnqsVAZHXCoSws2cZPH7djOY9h8V8y8f+eb0++n1i4KyvX7a8ZOTnP//p2yb5s2jN7ww87E7wG6AOqOAlAvCDhtPk5pR7MSabgl6uRqJcjwx5AvIUVuTLLCjxm7CIhk71A8CCPi+KuieR2zKMHGqQmR3DSBycgNLphtLjg9LnF6dNSZK/dMVZP4ow/MkJ8OakSTWKwXkTDMJ8uAPa/tGz18VzdlMFnejuxovP7cXew33o7puAjiTp2ookYVnlm+jHX3/8Z3zyYz/B9/54AJbiEtSvW4ZLViXjtd/8BXd99B7825f+jBcP24TQEQWHq6LRR4DK2cuGM0qeaJWsZzwuLzW8EILuKex/fR9e2dqKts5hTPjUqFxUBCtPvMo82PHok7jzw7/AtgEdbrhsAeST4+juHUVfnw3mkhJcc81avOvaKug9drE5VG/vGElCxWJUYGTTac8UXvjj/fjop+/DiwfGKU5shy9D/9EjePihnWgZ8ogGe7bgw6WP9KZga2NOxCUCCps3MEtKpBFDXDc/a5Ds5UkgckVUmpHmwpuUJRvO/rSm6eDmyHvYaHUnrrRlsPvwsA1TU86Iy9vDnJM8wxzUQROmkUI05whTIRccYTfdyQTp88X/sS2FhobpOrkGZoUBaQoTCsIW1PoTUe02oXxKjQVDQdS2TaKyeQyFLaNI7R6BcWAMZhqmG8cd4nBpXkcSq+f//+x9BWBcx7X2t8y7Yma0yLJs2ZaZ2XEcThpOmqRpypz2vbbpa/vy2qbwlzFN25QpjE7imJkt22JmWub9z5ndtUVOLHvl2I0+eb33zt47d+7AN2fOnDlzVt//fgFlNdu8u1MT4Ocl1GdJXiJ2d4rafwoStlW8RLB7YEVUDJZeswirZqfBoJEJ3Tzrrzm7mZcc/f1oaCYCplFDY0MPrF5ArlJRAwrAOmRFb58Fvf02kmTPDVuZ4L1OJ+pOtUKVV0TSdAHVBx+cLj+Si8vx2a8/gI9+YDYqqmbg2k3TkRWvE+Tv4Xeie6VUj9yDAzh84BROtw7CzZKaQgLLoBl9VEfa65uw9c0TaOzxUEOTwW62iPDullbsfOswTrbwBikyWHp7cGDPGbT1OtBx+gz++sct2EmdUUppKe790DVYNp06MlFzLw08AWt1KPHa0Wz0mYctkKLXiY5yIjnJSq91qU+ZwvnA9U6Q/PDtAAm8GCpG20/lOywwQmDrLw378hoFrvtmswMD1CYuBpeV5LlKygNSGD3aYEAI3CT6/OZxGwaHBek+/BckCv4opHLopRrEE/GnSaORIY1Crt+I6RYt5nbJML3Dh/xWG7Lr+5B5uhPptV1IIMlMJVwnOKEgiVDKk2WUiazv/8+W+qnjpArkSo8P1uAwKEMNJxqhbushEovEy1PHTIQdH2eEmkjb5ZfBFK2HRqdHyaxiZMepgqaNcqmo1HKlElqNHL3NNdi+34L1H78Pv3nqs/j5E3djdXkcpCTJB1NFRO1z4vBrW/HPbf1Y+7H78dd/fQV/+ceX8eRP78OaEg0a63og1eoRE6WE1+WFWqeDTqtAUk42KkoToVTIqSORQqmUYai2Bq/vboE2MRHpySakZKejMFWL9rqTePHVWkhj4pGREo3EtFQU5hjhpDrDduxspsmjC5bg00qKcd11s5FpCqC318IzZ4gyKIMLmcarzBOETObHoYZEHGF3B8PjkwFpKWahTpiS5icHxAhwueRwOuTnOIHKQCbxIVp98ZYu7wRulgoluzYIBQyD1+uB2+0r9nvdD4WCLhiXWSdPUl5AhllDeUh2xQj9fBASHHXX4oy3RUhcEwXHEoxJQoVAxCGRQyll6V8Jk0SFBL8GCV4Voj0yRDsCiBt0Ib7PjqgBB5RWOyQkIaps9HF6xDv7eEKSc5yTIr7PfTjoqgS9lzs9EY6iTC7kYBi9j8zuRPwb+6Ft6abwS+/zmfy8Vivq6zthl6oRa5Sids9hPPvacbR0DqC5rp1+a8OJ6g6YnSSpB3wwd3Xj8N6T2LPrNFr6qeOFDw2Hj+OlVw7h8Mlm1DYOwEtkJiH29NiG6NpqnKztg9PtgaWvDwe37savfvEK3jrQho62LpKyPTDGGuDtacVLz+zGodO9aG9tx+nqZpw80YJusxd+lxUnDtehyyZFfIIRnoEubHl+F7bursOJY3Vo6vchNt4IqWMQO1/ehVd2NcHq8mGgo5PiaMWgw4P+zl509HsQnRQLrceMN//1Bp57uwm2CC314DhcHjm0Kg/mFbSB94INQ6X0o7XDAKuVze5CgVOIGDhPvcQX6elmJMTbwwQjxOJuSwKOd5XRReJfxMBCj93uJoFhkJ4/MmaejF20qBwlZZn7H3vsa1tDwReEy7rileVwrU+Fe1pWIteeBJ/kXKX9o/VV7HAdISElRECTgDBF8//8Zj4iGD+b+tEY2BXwwkG9tEXmg4MkKD9lsoekNrOepF8NNSSW9IkcvbySJizxUiTvlT/yCYMI3DyvVFjVkEgaDKN30ta2IuuXz0JJkmrk1FdB00IvW0ZRlOEs4qdy1vHjha93ajB+H5sv+sU5qznYlDFcUn66kfOd6+SIlPmDW/yxtTLHR6eQUrkoaHTAppL8G78LyxD8Smy2yQdcv3lhlDxUfsOv5Uh4gZSCpHxOMJtZiiE5ezujjks4j2JzS28wrWIRVeg6upP+qHZTR8SSmJDkIwSvT4qClD48fscbKEjrp3RSYChZB44kYe/BFEo6PT+Cz5xCEJz38ypbMWdmRyiEQNXjaOt0PHngPvpdQfkeufbPJM8Ef/JkI/xerryhHwhczz76setx7/3LvqpW6x8LBV8Q3gN1jQxRXi01rGDmBN+D1TVDZ8lgshBW+JzV91PjVZDEr5aqYJLpkCQ1osAfhemeaBS7DSg0K1De5kVFrRlFtf3IqO9BLEm8xrZemDoHoTHbuIsV7S6sQhKqn9Dniml5lLFevQbulFhxLEBpY1fCeiJ5sSF3RNNKIwS5XIwGmVTZ9QB/1PRhguQVqeFBg1TGK1TZNTClhyq5SqUU94nrKVysdg1eeg50HTsf4/jEKliKjwmeIToFClcp2CmZXJCuiuMJxRcmeEb4Wlbj8DWsxuFfWYpScrwczukJpYEnesNpFaDr+H34d15JyytoI0nwDF4Fy87LDjckhUII3P6JbFKSrNBqg53iFCIP7ritNiUJJcPyl/Jep7JBq5iM7UlJCKE6JiNhg/lpJCTo7zcLgWaiuKwkz3mi8iugZ5I/+xISkqI9sPppSHSZ6yqnIEj35/7CE7RKiRxGoe/XI1kWhQxJFKZ5jJg9pMXsHjlKOr0oaLYi70wPck53Iq22G1Edg1AS8SvsQX2/hPX91OrP6vvfQ/CerT6xYXoogJIjs9phONEgJN7JQkT7jnFw3ugn8NzzpjEScVwiOF6nW4G9tckYsqrOpYnKLMrkRHQUW9mEwqYQUXDeC5IniX54XTAoLUTyl74eYjS4HOUkrMhCAsto9PVZgiO5CeLykjy9hMGjgYxE3nC95GwaIoJnoudB75UCTp8gffE/F6cEchKflFIldDIN4mQGZCEKxT6S+on8p9k1KOsJoKLBhrKaQeTW9yOxqQdRLfRp74O+1yz2rWUVhIibXlVI/NwJ8PdksQQ/jK1qEqKC5pHDGEHT3gNVd/+ICjyFKw9SkuaPNiWiY4A66XBZUTGyFB9DRP+eWtkEeIWxN6gSC4FXBg8/v2pBec1zHoLkw+B8V9qgJpIXbSvCYJNgluTHQz+R/MXk6+UleaqMep9aEGYYfGz3O+AJeIeFXpngMg1SfvCPOwCW/KVE/lqpCjFSHZJkJqSS5J/rM6LCpsfcPhXKu4P2/QV1A8g71YnMmi7Et/RDPWCGwmKDkiR/GeuABekHpf7IkT6lVCGDhzfnpriHQ9PURc8niWSyOpgpRARcPOzq4Ex77FmdvAB9x8fZoVK9N07LmMwV8dNQvPompGclUdrY3YIM8RUbMa2yHEo51b33sP+5VHA2253sEyl4LkDvo5Y7oZK56DCy7UbMGRHJszQ/Ot+4DthsLqGymSgusyQvgW4UyTMcASc8uLp1i2dJn2sBQSqsfGRUGYL6/hSh7yepnyT/aU49SgdkmNXsxow6KwrrB5HW2ItYIt3olm6YugahsBH5ikbDfyLrguQ/0Q6AbvYadfDR5yzofqndJRY/SXiic4rkr2iwpM5WNseaEuBmXx/DkBBHUqUy8htZXBCofqqSpmPm7Y9i8a23IEpPhBiQIWXBbZixeB6li1oDSfk+j0e4hmZX0cxePOHNhMbHPAoQx/QG/hFseiWA0yeF2zMyz+VyXgHrDp1FFjIadQ9fABgGc6bVaoPV4txM+RUXCr4gXGZJHkGSD/KggJDkAy54Az7++T8Kwaob/AtK/RRChKqSKmCQBlU+rO/PDJhQ6jRizpAOM/sUQt9f3DCEglPdyD3dheTGHui7B6EctEBFkrfcxT406O+CSD8Ab4wRPt4NPiwe0PUcl6ath3ujYNh/IIZVs6saXEJs6XGmIwYD1pBnRAa9oE7rQXS0g4Lei7elhNAI3O3wIGb6epTOmwkF1fEgoZOA4gtAEZ2J/LX3Yf4HHkJeSR5U+gxMW38zUjPiIdGmomDFTUhNMUCmzUDRhtuQnBwHyRWk6mEDQ14UNQL02qyymYw850l/uWLU8xj0TLvdAZlCOYPOEoKBF4bLS/IEnVdF6Q3XUgIdOojkg5L8+wPDiZ//uGBZ8ufFXTqZGvFS1veTxO+PQaHHiBKLGjM7ApjV6BDkn9XQj4SGHsQ0dSO6rQ8a9jfD6p5AKEZue+EOgM0+eZtFJbtyDFfKgNhmUdUzOLFRwZUAlv6IBNhuWHxCXiB5ZSu/HeeB8DJJvwlvlB42kw3eymB3xFejupj18h39ejR0R4k2E4Zc4UdMdGRcKVwUpDL4hprRdKIWKUtuQXpGDJE7lQVJ5RJ9Oqbf9ihmVhVBYcrHnHs+jbziLCTO2oyC4nyYsiox67ZHMG1mMXTp8zB92WJotdIR5fVeg81inaNJntKnJ5KXDjMBjyTkJMmPV55cpy1mauuipl84LrO6hjJnXJ18WJK/yggnwuCi44+Q+unDZC0L6fujZTokyExID1v5WPWoHFCjtFeC4hY7pp3pRX51FzJqifjb+6HqJxIfskJOQ2SfVkE1h4qaiZ7t/KkVqTpYVUPD46uJ5LmTMkRj+Q1r8JnP3YzPfv4W+tyED94xDyUZBmGAL9XoMXv1Unzmy3fjK1+6ARsXZoFfnzsGdXQcNty2BmvnJkNOEufZPu8qALsg7jZr0dJrDIUEIVMEEG1yit/fk/ch4UQasKPpzT+i1RyHsjXroWeiJpnNmFmF7NJk9B7fjZYjO2BVZCM1Owa9Z5qgzyxCSkkpAg4rDBklSCvNh6ftDAa6e64YwYOTIUjeNVay1inZrcTkkDyv8h4NTguTvMM58f02LivJc9I0Xib5IPibyZ118iyBTmF8cN6cJX4651WlUpKg1DJ25qZDmsSEApDU7yfp36FDRa8Mc5q8mN5gQ1GdGbNfqEbpz19F9t92wLivGrKmNqjbuq+ehVwhsJQu0cdg6bXLcP3aYmSkxCItJxM3PnwbvvLpNciOVqFwwWJ84QvrkBKwwqHPxEe+dDPWlMXRSMcHVXQ81ty0EqtnJwVJPhTv1QBuK26vHG39BnjdwYk5m02OoX4VdWDsuO091GfTCDRgqcWxF56HvHAdSevZgljkaiMUKhWiCuYht7ISzvo96KyvQ1/9cUgz5iKvKAVNW56HXTMd+bNyYSaSt1pI2LuCBI9x1TUEPZE8+xeaKOG+OwJCLz82XokgeRfvnDdBXDaS5ybFC6HYrcG5xkUJJ+pywEVHV07BXi3gfBzeAXDjUEuVQt8fI9cLZ24L/On4U+8N2HLmWvxl1wz89K8afO5nLcg83AofO+q/6kBpdtpw8MVX8IkPfx8P3f9dfOfpE4jOzkJmih4KtRpS1xAObj+Kvcc64SACDK6KpZwiZvSKzT2uLoIPg0mlsTsKHf06Qezsu8ZodAkLG50m8htZXBio5UpJ6CBiGjjxEk7srYc+xgi5PADHYAtsFicGT76MvX/9Jaq3v4GO5kb0Np+GS5mLRIONJPxX0G2LQXJyLAYbTsJFwvEVxPEIUD673GNJXq0Imq5ORj0K+kYKnQwDk7zTOfEJ38sqyTPJy0c9kt0KsPnkFCKD4aTPDdAkNcCkNCFKFYMZmnx8QL0EH5QvQ1xATx3sVUh1RNR+6sgKFizAF758J778lTtx++pMdDc0obV9ANW7DuJAqwYf/c7H8ejNaXj5F89hW4sHqRkxwuvk1Ujuw8EeKeUKkvbowxaxNKgT/ubPbjh9OcFE5HPDbWPnbUQmvkE0vP4n1J5qoVGHB9bGnTj6yjbEL/sI1n36/7Bg80aYTHq4u5vQU38C7TVHMNjaju7TB9HTfAzdTezC9wpi+BB4d6jRecvWNewvdzIwrnUNJSEoyV/pJO9n/d0okqfcC9rIX3mFezWD6yTltiB5riF++mMvK276v9nfA3PAQb9enXnOEqtGr0NSWhLmLpuFfEUnnvzpKzhj12PVTcswK9GLY8daYXF5YcgqxBe/9TAe2jQNWhlL86FIrkKw5Ng5pIOV3d+GQe+jVnnF57JzvEwB28nn8MI3P4bqk12QKlTw9B3GG1+7Gc/95i+w2+1ofOUHeObrn8AbP/syXvjOV1Bb0wEZ+nDoF5/GS7/+M+w+Lzq2/hD/+tpX0Nprp07ryqqTXF88PtmYvidI8pOD8UieISR5x5WsrqEcYUleRiQ/fJDD5ONmSf7q5JsrGMHBO0/ajibz4ArjyaukkwrqsGR+N46++io+8aHv49H/fRHtklgU5cYiNjEVK1cXoWvHG/jvz/8Kz5yS486HNyLDfBq//fM+dFr9V73FqNOjgNnBu5ecg1QegELBbtIuPwLUdn0et1CHMVhlGPC6KYzHiTx3xJvEtKC7vkYs5hENnf4FfB4irdDEv98XtKG/AsGtyOsdm7OC5IVOPrLgTkVGQ7TR8xIsBHN+XdE6eQYTPH/C4NdgkmfzybHZOIVLBVcMnUQjvrm6hsGbs7BEfzWOnsROTOxUjD9Ebmd2H8CWEy6su30FCkwOHD7ajeJN1+KHP30EN83UYt/243AkF+H2G2chxcgOzeRQyK/OcSO3e3aWZbYTyQ/nFwpXkSQveU/mWOjhowhJnJ8N4uOgzn4EcdHx2fPhx1caKEu9PkobZ204iXSs4MVQk0DyDBlbwI0GPdvnC1zpOvngxOtwkmewL5egTv4KLeSrGExlWolaSPLDq6PVTyQfmLgp1nsNJnh/Xxt+9fiTeOLpY/BKZZA6+/G3HzyF//7OFtS2dOCv3/sNPvWFp/HrXz6Px77wc3zmkz/D5774R7x0oAuDbc344Zd/jh//q4ben4jnKqxyPOE6RCQv1E7D0q9S+kgCvETS8XvhJamcV6SSqC3WFLynEH5x3uNVsJTHvOrVz0Q/DCzJs05iMsAuh8fr89hwgNeATBSXT11DHyb5sTr5qYnXyQIvsNIRyfPmdwyuN6wqswacRHKRX2HMlTC4RP3dwdeFnbVdMLjmuxyoPV6Dk/UDVHNYAgSGOtqxf38deofccA72Yd/bB/H8c3ux91gHLHYXmqtrsPdQM3r6h3Dq6GmcbrYI07irDVxeXr8UQzYieSL74WDXBpdkK0+EKovOQfbMeTBG6aGMSkNMciJ1HKHfLzfoRaSaWMSmZ0GpeK8SEQTvCDbC3TCBtwEUdvKTUI/eaVBzMXt8XNbckwSCe22eS2bwWJj/BQOmECFwvnKesq/8c5VGIjZOtxPJTwZYAmEb33cuy4CYQJKwH3klb8I9QdDLsI/6sP94jo/flSereMNj3viDfcEH/cRT/BQmfNqLY6nw+87qmncDS7Gczok3qckFS/IWh0p0cMOhJEk+aLd9ESCC93ndUKbNw7xb70NSRhLiZ9+KqmvWQaPlHeIoj/0s2Y+SqrmjprDRHTuPBHjxWTA4eG/4mvBvQYTiHXUurqH06HIWY/YtDyIlWSfCOMLhcYURTNvkjDo4l/lxo7dZ5No3WSte34nkR7/7heC97SKnMKngLnX0pKtPmKxGeAhMFc8vVaBw6RJ88sPLkBynCroZ4EbJv3GjFZWTCB5y5M6di//6v4fx5Y+tQGYUdTxstx66TlxGEPcMOw9jRDjfI1UiJTMFGckG+jEYD28mHvwOPpfPz4Lv4d9Dp5ymYJznwugU0ckJyMmMgZKIMxzH8KQE300cBH/n7xFxjIwzMuDnSOBma49REbN32ncih/MhwEtTlUYYE1PFBilMCVISBfpPvo6TO3fTwInVNxKoY9IoT5IgI2IT+eoL3heVmgWtRhEiew73QxWTgqjEeMjYSFeqgzE5nToLtchDpSmRfuN4iJgDCugSMmnkQGXHjsqghD4+BbqoGOjiUuDrPYbqN59Fby+79aW4ZFoYk+h5OhrJcIfDz6OyUsemi1EHbxt5MZLuxeG9EUxFnZsgLivJM+GMzRhuCJPTI77fwYU7OseDuR3p/KZYiWWSCgqwevk0ROkVYmcoHupLeLN1vQYKSobXG4A+IRHX37MBCzKAY8eaYfZIhUTPDKUiIlDRhSxB86ImvV4tSMXLUhrVbg5XqjXQ63iegaRPCtbEp+HOj96CB28ohUHJGy7wLk08ccXxaaDlHZ9Iqg/r3yU00uCdpHggwBKgl7hCRc/iDb/pAeJZcnUU1ty1GZ/60GJkmehd6B4l7z4V3lVKEtxRikcEvFsUb0rOLMvkI6NOwctbBKpUFKcSUmIhXnwVKXBM4zX04JiYP2Nb2PnAZK1OqsSCR76NjZ97Aktv2ASDlvI/IEds6VqULqqCQhuDnHUfxdpPfROrP/ldrH/4Q4iL0UGXvQTLPvEE1n7iW9jwuW+ipDyH8sKE3E2fxcbPfhtrP/MDrLrnTsTFp6P0A49i1sKZRPoG5G/6GKrWLSIiz8es+76B9Z96HBu+8D3MXj4bMkUSSm79L2z87x9jzUMfR8HchShZuZmeR3mcPAcLP0rx0vXXfP7/UDIjh/Jcj7xNn8HaT34Dqz71faz70IcQa+L5isjlN4OjGy/GkTNdkcT4ZcihF/Nul20jb97uz+TRodycDbVfKc6ZgNg52V7XSVgDdnE+hciAi04pUWCmqhBxsiiixGB+e+lvp7sa1d4WIqRI9fFM8gpklZeiKiOAV3e0YNbaZbh1Yxnmrl6Ee+9cjMo8A5wBNdbecQ2uXZBOMpsfkoAHZmUcrr1+DirnluPGm+YgyjEEY9FMfPijm3Dz5jmYXRyLobYudNrkWLBpJR758HrcuLkSZRk6uCRRuOnhTbhuWT6yspORmGqETZWIm26pwtxZ5bjp+tkoLU5FZVUWbA3NaB1wI3POHDxw+zz4OprQ6YvGtXdtwIceWovrNsxEcboGZguw9M7NuP+GGcjNSkZeThxUGhWWrJuPBG8vqpuGoErOxn0PrkKy1gVN4SzctakcVcvn4rpVOahr7EfR4oX4MKXzhk2VmJ6rR09zN3qHXNQ3XHr9Zmm9LLNbbOzNOvhgINA/oEFji4k6GLZiCQa/I6hxB6Rq5Gz4BEqyHdj3+++jwxaL9KxotBzeCUnyQmQnOdDYLkHFtbfAeeDn2P78HmjTMuC1OJCx+iEk4yC2/f7XcMdXITNVCac8D7OvWYSm576PgztqkLXmAzB4ajHgzUFOVgCtHW4a7a2F49hL8BbeiPJiJQ48+S202lNQtmw2Bk+eQfz8tTC6z+DQv/6IIWkm8qYXovvILiSu/SSytXXY/usfwhY7D8UzUtDbIsGsO2/B4Fs/xs6X9kCfXgh/93EMDJDkfzHDmnHAIyeT0YW83AGxileAonZ5VdjRuAgu33B16KWDrYzcbg86O/vH8K+XJJJZlfmYv6DkJ4899lhPKPhdEalWfkFgKXI0mHh4gDiFyGO8/A7meARr5RjQM+Vq5M4ow6YNFdAPtGD7wW6UbViFe67JQ/P+k6jrdqC7oQHbdtbArozFso1LccPybJib2mFVp2DdNaXwNZ7EMy+dROzcxXjo9jkoLc/H7fetQMxADf757HH4E1OQE+vHwbePo7ZlEG1narFtaw2UUfFYc90ybFicgu66Vji18aiaV4AEvUyMBIzJyZgztwAZaQlY/8Gb8PCNReg7eRxvH+xC4YrluHNDHtoPHcPBM93oam3FtjeOotWlx8y5xchL0QpdjlRnQsXsIuRlxSAhNwebbl2OhflaNNT1oHDlGnz6wSp4m8/g9e1NyFi6Cp/44DwkGOn5ERpAjad7FzpjoTcer8zHQ4Akby2iUuMxeHofWk8cRntdDRyO4PqJoEdTEgp6a9Fw+Bii5t6H+ZuXw1q9Hb39bpgSDeg+ugs9Dcdx5Kkv4bU//xtILoai/wQajh9C18k30VhvRXRiHAart8FpovybPg96WSuaTpoRk5oGdVwOiq97BGWzS2gEZoDWqKLRlA3dx7ai/uABWG0eGm14IVGkID4jEZqUGZh560eQW5AKmSoKCm8NanYfR/zCD2LBtZy219HWOhgxgg+DoxvLULzAMLLPOYfxy5BDL8bU9PKyK6VvZPKDZ1MS/OSA1TI++hsOGf0pMNYXR6QR8LlQvWs3fvzEv/Cj7z2L53Z3UiOWo/7AMdR02NFxuhovvX4MHSRduyzd+Mv3/4CvfONf2HKoBXV1fVCl5WDZkgLEapWIiTfCO9iNHdtrEVVWiVuuLYVsoAcnj9XgjbdPoqnLgpYT1Xj95eOw2bxw9LTh6e/9Fl96/HnsOW0WagmvL+h22OcNuiJWGpNQNScBR154GY9/8+/40RNP45EHf4if/HU/drx5giT2AfS2NeH1F/aius0udL2syvFSHBwXf3ysc6cq3F93At/+8q/w3V/tQXxWGuK1KiTl5WD+nEzoqI7HZSRBZ4iEGoEEIiJ4lZzKdFSTYRO/iUYfCNB7uHxQqNShSWs2Kz0XMXccSrUUfYefxY7f/hCNzV6U3vYJFBZnIOAJUF8efCdlbCbiUlMg8TghUekgZ4dlEjXUOhWly4WBhsPos8SiaM0qBNoOoqevFz66z91zCqde+QP2/PF7ePNX30Nzm0WQGG/uzh+RBvEfzwv4YGvah+Mv/A67f/s43nr6SQy4pOjf/zds/92P0NBGI5wPfB5FJSl0/eSrfzldvNhrMvBO5XjFkzzLBvw3PJl8zJ9Lrf5TGIlgngbE3rnn8pYapEQGjZRXTE5ujkuoobmcbnik1KkQMbmdHmrYbOlC3QzVOvaiqZDLBKn47FZ09zsQUGowc91SfGBVFup37sKf/roX9T1OKDU6JMSa4O5twG9/8Hf87rka5K9egw/eOB1xGnoWb8ISHYXEOB1kMsBB8fX2OaFQSOAkyVQdlUiSdx7yp+Whir4TDFK4HVZ09XqRWZSHmRVZKCzJxapNC7BybgYMRGwSdvGsNyAxyQSpxw2vQo3iGYUoKUjHvKppyEnWU4WmukzvZus3Y9DhFZk+2G+FlTqgt559C08++Rr++dw+vL27Hla7l941lDmXAFbR6NQeargjy8/tYT/sE3gA5XvAY0X7kf1Ql2zEwnu/gPkbNiAqxiB+k8qVVFaUD4Z0lF7/UZTPL4fM76Fn+OEebEfLkWNIWHI35t/xGaz8yH+htCIf5hOvo8efh7l3fByL7n8UeclOtBw/Blt3Ezoa26FP0KLr1Bkqkx607NsFr74QOZXzkDFnHYrnzaS6SZ0M5XN4MRC7TVCotJB4W1G36xBUWXOQXTEHOQs3Ib80FzJ1Bqbf9kmUzSmB1M+rbEfuNRspMK+Ot7p1tMXN5cBFcPxokmdpgF5mktp/kOLHRj4lyU8OuCgdVPnDEiT/z3mtgVJI9JGGkMJCTBY+PluydByWElk3HZZI+FucU02UkLTWRSJZp0uDlTevxUP3LUKcZwj+hAzMLE5Abnk5HvzEZty+eTr09h4cr+mBtXcA1Q0DKFq3Dl/62GLEGngLuvDzvTiz/zC2VTtw42cfxtNPPoj1sxNIMPTBbe7A337zOrpjS/Ct3zyK3//2E/jIDdMo3AqbfQg11e0wFFXi84/dgDxnB154vQa5667Fb//0WXz85jKoKV/9/A6cfvEsol23HW/+9WVsbZHjlg/fjC9+4Rbcs7kYEouFOh6PuPZSwOXHkrxOPXZJPW9RN9p2/p3B5eFD954/Ysc/nodLqsHQseew/c9Poaejl6T3Z3BwyzYM1e/HgX/8Br2eBMTFS3Dyz/8Pp48cQu2rP8PeV/dCbopC787fY+8rr6Gvfg92/eZ7aOuTQC3pxIHffxsnD9UQWXvRvvNP2PqTb+PMiRo2MkffgT/jzd//FhZJLPSKATTu3QOLtQM1L/8epw5Wwy+Xw9m8Bwef/SO6e2mk9vpP8PbfX4DfmAq5owH1h47C0robe/70WwwFkpEQ58fxv3wL1cfb6dUiJ7uKNsN5PSprBU2OLIKI4Z3i5Xo2UUjKSx84GyVHzpvIlpfnwmhid6aRewu/xI8kZwzubVmBeLcJPjpnaxuz345fWv6NWm8b0U7kCuf9Du5MWS2zWbcYS9QzxTmD8/gP9jfwI+uzbHBGJXBpxHMO1LANOpg0EvQPOmioroMKbvQPOOgpUuijDDSC8GLQ7IKWjuUeO/qHXCSNaRFtVMA+ROTqJGmYhvpRiTFITTTAYzajo9sKhVYNr80KkumRlBqPaH5GVy86e6xw0y0qgx5p6XGQOcxo76f4NXKSpolYPWzuF6DfDUhJjSFidqK7zy6W2NspbovTT+kyITk5Gioa8fR196OH0ssKLrlKg5S0eBgVbjTXd8MWUNCz4xCtldB1ZniJSDwuJzwSJQzKAAYHbHD72KSPnqfTi2tNNGAa6OmndFrgJQEz3LFdLFhS16o8+PKNb2P9rLpQKIGaze59KTh4JHnixMNmiGyOyJ0UmzFSOmUK3mWFRl5+KUnzchHuZymb6hC/n1TODtKC9zHp8N6sPJriTj3gpZEjXStc4lF62fqI3zroq4ZqAo0QgoJAgCRvD93HwgaVE7s8oSEe+8HhOsDSPOvjeecvqVxFHRLb8nvF+gqxI4mEVTr0bH4epYw7v3DaLjGbR4C3XczJHMD6lfWUJsoczl+Kv88Wi/9761E4vOw2JHI8yXWEN+s+fqyB8mRkvOy35hOfvB4PPXxNCV13MhT8rhhB8gx+yIwZeTBFRZrkA4h1G3Bf80oku2IEyTPB8MKcJy3P47innigp8tLl+xVM6pyfazRzsVY7L9jQ6MMk/5xzN56w/FOsfOXmGCkE7dKZL6ja0wEr5mQhs0O2n+ZzKZ0LUiEikPF1VJFZt81kIdo+gR0xhet3OC7WF3Nj4msZYemZG3TYJl2E8TmngQgg/Gbh3+kucT2njNVF4tqzv3GclAYK5GuY7dhXCO9SxA6jOEF8rYhFXBD+pnAKDDqVEsEiH8Lp5GcyeYV/uxTwQiij1oXv3P06qgrb+NFBUPLe3p6BoyfjL/45nOHvdHO4QEZfM+59FMaqjAtJy/niPR/Gex6FcSzhcokkvF4pCvP6sHZFfSiEQI9pG0rF97Z9Omhdc7YgLh08qu3pHkT1ySZ6rXPx8iG3i89+7ibcfe/aCZH8GNGZIw5GHtkM4xGPW+KFVzpymz8mHRVJQxHMpykIsCxFEmbAKiT24eUZKzVCI1HRr5HNdCbiIKExmfPxuWeGzzlE7EjPDEvga3lPy9CpAP8uJ0mOP0zkLNUJ8qXjcPhw4uRrzoaF0xD8SSD8O49S+Tc5xR9+3rnf+P4QwTO4E+Lw0HO48YlzcV0wHk6TuD90TRjD08nPHP7bpYBLi90XxBrs9JBgGMPvJWHJwWqqd3kQt+thxDEC75ZIkQnjXDPufXxt6PDdcL54z2JUes+ThskgeAarang18Yj3oWOHR0Mpi/wzOUax0npMOfGOUcSVYsHaxDCG5FmqCa5OjDzcUg8Nb3kwfA68h6maSD7ShPN+B1cWklEx4LNSeY6cjJoskp/C5IJJJc7ggJaI/iyooHkPUv68I+XQ6EKoQRTKd+bUKwpM3mGKulgip1oeGoFdDPiR7PxtNJjkJzTRPQGIke44YJJXa4btJXCBGEPyDF6xN6YHvWRIiOR9guTPZQ31TpSEIMlPIdJgErcEbMLj5PDqGC3RwyBRjyMtTOGKBhVXgskGjYpIPlx0VLBOJ5P8+VWdTHL63JVY+aUnsflTn0ZqYsgXzJUMto+PnYHFH/oKppVlIbryLqx98AGYooLuES4YUiWUOgPkw4eKEwBL8orzkHxwXULkIbanHPWKfB6U5CNC8gExwRFpcHYEJH4hzYfTz9+sN2aSD55NIdJw+d0w+210FKyQTPxsQpkqjwV7qZzC1QOWHNNjzTCoefONc3A4ZYLoxxd0qcRp1Ja2aDPiJE049O+n0dVrI9KgcZ7wF0N/YoLTK859PJEpmiKH87oCz9lwnihlKdPP144mWo5PXMu/8zd1IpSesEMxtskPCxVnn0efc1xz7n7xTLqPfeNEZ+RCq9dAbkxBXHq6cEwn0iXSQnHwt0hLML3n0sC/uaBKm4N593wWmela+n3iHZuQ5MfZJJ0nXIOmI5HnLZ5sHg+sxtSoJ66uGePWgAsiKkoPo0kfCokcODum2dKQ5owTE7EMVtc0eDtQ7WmM4DL7KYTBQ9wcRSqSZXHcDDhEVNwWbw8OemqD5+LKKVzpYAuSDZU1KM/tZk4MggqvvUOP2voY0QmMJPoAEZ4CceXrUbFhLXUOEth6OiGLLkH2rFlInDYbWm83nJI45Cy9CcXz50OvcMHS0wVZfAmKlq1DYmYJcuYvR2yUEvLofBSu2Cz2y3X0tlHHQiNE8UB6Do0M40qWoXTNdUjLSoSzt4PiqEDpyiXwddUhEDcL5SvoeLAFHnk6Clbx8+aRgGeDuacHPr6/dDlKV1+HjJxEOHpa4JSloGB2BYbObIdZXoicTBlq97wNh9+EzPmbUbZ8DWJMEpi72iGNLUHJynWITS5E7uI1iDMBdoceRdc/iNKqBYim8976M7BZeQPuC6vx3Fo4z/OyBxAf5wgGMuj2U91FqOktDAVEDqye6usbgtlsG5FO5mU1Efz6DXOQnh5/qW4NJPCcpye5ZFCaHVJ3iGyC4GOVRAE5kf250ClEAkzfdr8LPb6Bs42f81sJBbLkSVT4XPxTuX41gC1rYvROpERbQyEEKlOedB00q4ngqSzPccJZsM9z12AXbENWuC09GOqxwFS8ApW3PIj86YXQxOdixu1fxMx5RZBpUzHj7i9iRtV06GJzULTuXhTNKoImtgCz7v06lt50DXS6OORf8zBmLZ8vPHQy+fBq27gZ12HRnffCpPQjuvxmLL5pM5QBJz1rA2ZuuhUzr/8gsrKi4PMnoOK+L2F6RT6kujzMueeLKJ6ehdgZN2HpHXfDyPfPuBkLb76ROiU5s1voTRgk7UuNyF3/UczbsBgSnww5mz+FykWzoIuj9G54AKXzyqAyZGMmSe8FBXEwdzTDaTPTd1Nw67wLJHgBejRfLiZeR0FMvE6aumbsHAJnQwTVNayTnySSJzhlw1dgBsHWNUHzydG/TOFSQQNi9PqG4PazXj5YKfn/FFkMEqRRlONXUJ4LwmD3A17x4bmhEW18GILX0bA89LtQCQQPxXBXuDoOnV842NOlT9T/8z33vQKvFmZ9fEb80Ihm4vFKMTDAk4DjcTyVuNQLc9NhdLd1wtx8FE1HjsDlcaH/+LPY8sRX0G5NRWqWDMef/g7e/PnXcOhgPzJmzxduGNyDzTj17x9h+1M/QXvPILp2/wPbf/E4TlW3Q5+YDpVospRXqjikz1kOna8VHaePo7OuDaayBTD5mnDw3/+Gcd59KMrx4fA/n4YjdhZyU/049s8n8MaPv4KdzzwDmy8ZOYuWQuVpR9epw+hoaoexcBESE7SiXMNg98LKuFzkzq6Cq/UI2muPoLdHgoyZs6HWKuCxtuLUP3+Abb/9Plr6VDDonOg4dhDWoT60HdqGgcGR0vGFgC8fM/FKYc5JnHgV/DtO/WOSN5l0dDSx545L8kGd0CTUcorSSZK8sKcMgcuQSX5KVTM54OrQ7R+AOUAVPFQ5mA4TpCbkkjRPNCnC3muwvtRPo7m4jAwsWzcPmzfNRkVxArQkzLG9+jlQR0ACQXpZKa7bVI5kPY0A6WduAEI/KlWibMkcrF+aB4NsYl0YLx/LnVGC5YsLEK0O1s0rBUw2WQmDSCSiP/tSFOZ2yzA4pKL8O0/DJyISvmCklD/0za6YGT6PkzqIAGRKI6QkBNhsdrEQyT4wCKlKBykvgqKc5kfx5CNv4uGljlc0U7ZWCf4gMkmiUEKp0UCpjUdy+QLEmKxo2LOL4nTCOdgLj59u8gwQ2VId1Oop0TY47U4EvH2of+svqDneBoVaBbkhAckzFiNWY0XTnrdhPasOCiMAuVINhVIJTVwBsmbMg2LgKGqPVMPjo2dQh8OqfE6v0L9TYsViLIqDXUxPlOAZZ00oR8HpVVNqIs9ZPL/gPTtPcQ7c2RmMetgdjr/Q6Zlg6IVhTCo5H1hCmpQKTnE7ZK6zdTSIAHQSlVideUVJlf8xkKDL14cBn4UKO1jJOZ+jadibL0+hsMhX1ImCK7BME40ND9yO3/3p8/j6F6/Hw5/6AH721KP4f49tRFGiKiTZk5RN3y4ijayKGbhhUwVSdHJoUwvwwIfXoTJbD69fg1nL52LjymmI0XAHwU7FvESGPDoIOhULP5Mn/TjcLcKpk/GrMHvdcjx093yk6tgXzJVRH1ktoJZ7MT2ra8wkYG+/Fnbnu6/yFIvJQhcFF33xWgU/7H11sPtTkFFWjvicUmSW5MLe1QK3wxXsGESdoQ9dz3GIJkr3n3WbTMcBhxnmrg647L2of+33OPTK82g+eggWfzRKNtwAaftudNszMX3NCsj6G2CXJyCloAwx2fOw8EPfxMx5SRjs6IHP2oW615/CgZdfRNvpI9R5cacScp1M/3Fn5TL3wtw/AGfvcRx95tc4seNNtNXUwkvlGNwsXKRWvKO4j9IrVWigi02EkjuuCRYp6+TVbM00HFQELiL5SIPTyyPJ8+1ypdWokRAXVU3lOCHLmHFb+Hg9SURAOTyosAmSCYOPjVI9lFNmlJMCruf2gAutvu6zUjvnMzffQnk6oiS691aapzoRIAm+ZNUyfOi2Upx65l945IHv4cH7votv/OoA4ivnYOOKQhSVFmJeZQ4q5ldg8/oSmBvP4LlXTsKblIVb7l2NW25ciBtuWoCZZdE4uv0gtmyvw4CdZHOtAWXzZ+HWO1bgmlVFSDEpRSOSKrUomjsLd9C9N24oQ3pMcN1A8O/KAhOTTuNGSVovERmdDEtgV48WLheT2zun2mMbIhJ2iLfzECk7rXYEZBLYm3fh+Gs7Eb/8I1j7sf9CouQkjr7xBqwWO10zJPTDJHLDbRmA28WjcOIHuxkuG8dF4A7DP4T6LX9Ac18M5j70Daz50KeRW5CFmKIlSE/x4+RfnsD2516BftpyxMvqcei1PUha/gjWf+oLSNCZ0VV7AnUv/w7Ng/F0//9h7SOfRHZ+BiQ+JxyWQdHB+91WOOiZ3oF6IvffwZO6Hqs++W0svf0uJMQbEPA44DQPBs0PqT67LP3wuH2wd9ahu8eJgg33IiUlRoxCLhS8LkGj8UChGHYPvT/r41mSj7xljURwL+e56KCGgeuAwaCB0TjxzmWMWwOWcDQakmjmTKMHjXrSJYItahJdJnyyfjPkAfaEwa8V3Djku0N/EkQU1M1PIdKYpZyGOw3rxLoEbgb83ebrxxeGSBryNr1n+c7DapkmFvd89SFsiGvFf33h9zjY7hM7N0kVKsTEsmdJJVbefwceWZ9JUrkDNceq8XarGuuKJXjltTZUbpyHubl6dDU14q/PHYOSpMQqaR2++5O9WPDQ7bh9UQK6O4agi4+Ft+kI/vfxV5GwfB0e2pyF5jOd0KakQNF5FN/8+hsovvNmXJdvw+NffBpHe31nV+a+l2BVxJKSJvzPrVsRa+St8CiQkuUmcn9taxbqG6NJ6n4XwmHJlr7YdFIsMKITodJg00dqi+roZOi0bH1DEjmRY1C9ETRXDN5O9YOuZX4Q93MtYuYJga+TyLXQJyRD5jHD0t9PnTcv0Ar6nGHWEj5vhPkkScexKdCpJbD2tMPlYTqltND9hsRkyD1DMPf2i3kIXinNaRZiiUhzUNKVa2NhjIuGZ6gTNuqQKAOC6RKmmufSy64o5LpY6I0qGrV0i9HchYInuzPShrBuRT2UKrovlO/d1gT8cu+DaDengrcxjBSYb63U+Z443hD06z+Mfznd12yaj6985davavX6x0LBF4RxJXke4vIwNsIcL+CUemGVOSivwpFTgUsUMEi1ofMpRBpU1dHu68WAz3w231nbGiPTE/nnDSuL9wbs1lelksLlcMLppkZJw2rewk/i82CgdwhDNjdJnVL4bV347dd/jUe/9gI6+j3QkIRV/fbb+MEvd6K1pR1//uFf8Oc/Hwrq54mkcubOwYYKLf7+xG/wMI0OPvqxX+Mvb7VCqpajv7kBr7+8H7v31aG2yYzEogKUZZpEF3ilgbcUnJXdeY7gGVRkg0NqDAxqLqydCvILSqTCZp0ldAYRI2th3INt6G9rJcKlTkCoZaiG+M6N6IXzshCpD7d5D0OQqt8JS3sdBnt6xUQw28PzBHlYVSScl1E4+y9y9dPz2ltBQjo9n2ogq2VIcre00Qisp5/qJ4XRewX3cqUHcHqEFM7EL6NH9WOgpVaMOIIXUqcj0iiSI54d7JAk8Nl6MdjeNiGCZ3Bcep2H6hO/TCiQHmV16eFwa+kwHBgZ8GuwsQFvkzkWAcTGGs7D2O+McW6hPpXeTpgb8RtFEDyi9FLPxyobCfXSjODrSMRS+8g+bQphMIn3+YZQ521D2N0vS/MaiRKzFAXQvpcuDig9XrcFZ053I25aEZbPy4Xa54bd6UdS6Qx87uv348HNxTDKfOg8XYtt+2vR0mUVk7H8KrwgxiVWaPvhtLvgZL/uIl4plLy3LBFHa0s3OjoH0FjTiP3762FTRGMZSf/zytORFK+HkloBk9KVSPDsCTI52ir08SNaKyW1q0cHi/VCFxIOb110PLqxUX4N19sHrxl20fDjMTeHESJr7iTCOE8c4ll83YhoQ/ef97nDINL7TtcODw89a4Lg8YVB7yKSD3WIDIqWSd7uiTzJc+Q8f+SjOj3ivUKIjTWKDnmiGHMLx83DIY+bZ7ZDgRGEh93NKkbu58rHMTKTOJpC5MH564QLdZ42OP28vVswn1lS4cnXEnkmSOYSYZcbXJkDXif2PPcGXj/lx91ffgRP/+WLeOoPX8Cvf3QP1pVHobejj9KvgIo3HJEHHYKxO1y1WkFSLjUMiw0ufQJuuGM11sxPo5GAgqR8oOXAURzs0+ORxx7Gj370CH7668/g8UfXoiI3ESlJ0YDDgj6zC3KNiobz0cirzIFKq6JRhZw6wwujzsuBkvQeFKb2nUsQpY1VNS3tBiIEKs3L2mxIHGApeQK67SDCkvbEc1W4KfaMNb0eF34ffG63sFK5VHC26rQk7A7XZFK0FpcRbh91rhHOdy5HNi4YaU0WBGdbQkIU1U02oZwYxqx4DYPtMXnV68UUyvlBDZrE+QxHHHIcyWAf8wzqZ9HnN+OIu0YcTyHyYEmdJ1gLlRkwSalcRZMJQC/VYNBvwyFPLf0adP98ucFE7xzow4E9p1DX6RDqFp/DiqPb9uAXP3kBbxzppUpCdaSpBcfPdIGFdZk0AHNXJ46faEVXZx+6LT6YjCr0trajpmUA3Y0t2LfnBPYebIaVRiomvRz9DXX415/ewEvbzqChdQiamFgkGCU4seMA3tjZiPa+ITQ29KCnqQ0nT3XAeun7fFwS2A5bo/Tg/hWHUJpBeRBuiiSa9fZpcOREIlzu87kzmCzIoU/OgVYjhdvuDIW9GyjhVM+iMnKgCLjhdjqFrlxI2O+Ydu5QZDBmVyAlh1fR9sJL5H2+e7jjUURlIH16JeSObjgvQRvBtKeQ+1FU0IfoaHrPYTR4tGM6avvyheVNJMHvNdBvQT99xkryEqxaNcNSUJj2rccee6whFHhBGDPxyuACyMxKQl5eqtDPRxKsrlnSV4obOuef9UjJk4CnPU34vvkvdHQR45EpvCuY1JUSBa7VLsZS9UxB6AzO+3pfBx4dfBI1vvZLmoBlgSDsR2QkWO/77hInN1K2pBCbTpBExipUhUoBpZxVOh54A1IolUEpmyU7/l1Jv0vpXcQqbbqP1VHC/wk1Cr6WKjDFyROGPMFIFKVUQCGTiMnAoBsAyhn6FpIp3c/6b1aJKuk6fg6/C+8Ly2mS032XEzzhOjuvHf97+5tIjrVSwwz9QMnYeyAF+w8nibRfNISem16WVSdcOJxHdM46b35vobdn/YAQ9PhD10uTMeOejyBqaDf2/fsl2Nk+n+OhX3ni82wZ0z0iT8X9fsgNpZj/8H2wbXsSR492IWlaCeyNe9HXa6V7g3p2foZ4JscjMt9P5axB/i1fQkWJDVu/8wR6eIctvo7JPpxuBj3D53bBUHYD1nzwbtT99hHqBLtFmi4GXDf0WrfwI5+cHMp7epTPJ8OfDn8Au1vmUf0IF0jkUFfXjpbmbtFehoNNXr/7vftPLlsxuyQUdME4bw543NQIRIONPKxyJ1wSL+XZuRfRUU+vnnJ/O2ngvOb9Xo+4amALnJv45uaZKo3DQtWE685IULEpNVpk5KYiPz8NuSQg5OalIa8gHdkZMdDS6PbdSpYbrVKlpCGpEok5magoS4NJw4udJETOSqhDahRGWF0jzqkhK+hcwWoc+iiIoNXcGdBPbOutNuqRV5KLkrw4qBUUSsTAKh2e3JXLqROha1Vqfq5cdAJq7jg4XiY3mRKZxXkoy4uBnDsEfvhlAD9HIfNjSVEzkmOGETwl32xWobnVSIRzcQTGYNWJRBVF0nUu9Hq1OJdqYxGTkk75QYQr18KYnAWdXgt1TDKMcYnQxabSuRetu15AzaFjcBGJM5GrY9IQyxZKMu7kKUzEbUJ0Zj70BvbWSATsbEPNq/9Ec30vYqavQdVdn0XZ3HLxjJiUVJKaeZSvhoHOjTGj5ufoJEjmvCjLC5kuHjHpmVROMqFaFhZAShOi0rKg0fB6mwiAIlGpfFTHzk0+M7x+OQac0ZSkyNcEFpJ4X+SzHWUIzMPR0XoYjBNX1TBkyYmVY9Q1XLe50sfFsaJ/1BMvESx46L0alFgzoKIM43MmHDc8OOaqgzUwUl8/hcjCScPlFHk8UmXxguAZipDvoD3uUxe5WxQ3bimSi8vxmcfuwJ03zMOmaxfgmo1zsHb9HMwtMKLm8Em09IcFB5LchtUrJoqwCwNuPBKlGsvuvAkPrUrE0X3VaB8I6k3EXrB0ES9cYumPpT4xAcvh3DL4w7+HwsU9RDDK+BTc+8nbsCTRgh2H2sSWgfxMvk6khu8PpkSkj/WibHzA0r7MmIDbPnob1hcCuw42w+ZiUhkWP3/ErXRfOD2h8EsBE3hu0gDuXX4EcaZhVjWEusZonDoTJ0YmF/MYTr8hfyUW3vdpTF++HgVzqyAZqIEnYTkW37gRjsY9GJTmYv7dn0CUrx6Kopux6PYHUTR7NiT2IZgqNyA9yomOmi6krfsIFn/gLuQvWI/M3DgMNlQjkDAfC+7/JEoXrcK0xSuhcjahb8CIGXfcDRPxcWzFcqTl5UCnZWu7bMy6dh2cjQdhVpVi6f0fhcZ8BK2NXcEOI6BEbOliJMW70bBtFzTTb8LS+z6K4kXrkDejELaGQ7CrpmHBh76KWatWI724AiajDG27n0d3L3HJRZYD1+foKAeKC/tIEAj1sBSV26vCG3UrYHfrLirvzweOi+sOGwm42YR1WNxcT3NykrFu3cyeH/7oBz8JBV8wpDEx4+vdWZIPqmoi+CYEjs0qdwj3BueaFlt6qBArM50lnilEHpzfFupEj7trxbaL4fxn1c00eRoWKC9WmqeYpAEMtNThqe//Gf/34y2o6/fB2nASP/jfP+FHT25DfT+QmJ2BeQuKMC0rGjKeIAuRpSEhAZXzimlIngQNSYOsd1Vo1NDrVIhKTsbs+SUozSVJOkCVX6VBRk4qUuINyCrOx/x5eUgKLXDyEzlLlBrklRdi4cJpyE2mus1ETpK+hiRSnUYhCM5PnVpaQQ4WLi5FSXYMZCxpMkGzE7DUVMxbNB1zZuZi0eoqLC2Pxom3d+PVbfWw2z0UlwwpuVmYT+9RkEZCkHgHP6RqPYpmFmHxgkKkxk7Q5/ko8J1s976stBE5RPRnmwQVFy98qquPhsfLHUkofCKgd5UoElC48XaYnEew9ftfRHWtHZlzlxI5GqHSGyAjqZououMooQ6TaWNolD2EMy8/iZrjTVAZYqDSaGCkjmLWykq0v/r/8OqPfwRP6jKULVuOzPnXIs3Ui50//RL2vrEX8uhkGkGpoY5OgMxdj6PP/gldrU2ofvbnOLXtVVhUOUjLyUdi3nQY9E6YB6VILJ6LjOmViCIJVkjNVPbSqGLMuu56+M78Cy9/95vok05D6bJVyFtxK9LjzNj3i69i35ZdII6MAAEHhPnk6NWuNo8WNnfkPfRy4fJq16Bnz1BQCCx4JCTSqCvaGAqZGGQLFmz8akfHwDgSuwQJ8VE09A36uogkeAvA6eZsRHv1YoEUP5mlySZvp7AAmfJjM7lggs9VpCNWaqKqHGQQ9gQaJdVhv6cGQ9QRTFSa54rpcTrQWteG+j4fKuaVQNN+Aj/75duoG5Jh7b0347MfWoI5lYVYubYSBTEeVNeYMfO6a/CV/7oOG5aVYfm6KqyYlYCO+naos6dhBRHmjNlFWLFmLq7fPBux7l402vX44BfuxYM3zcLiFTOx/poFWFWVjK5TDTBH5eLjX74LD99ehfkLy3HNpkokETmdbnOigs51vTXY2SDFbZ+4A5/50DIsXFCK9ZuqUJYInDrdg7yVa/Dfn1uPeTOyMHd5Fa5dlo3exjbEls/GzFgb9te7cc0Dt+Bj987H7MppWL1+FtIUFjSa9bj3s7fhjg2lKJtThnXL8mBrakJ9l406hXBXeuFgKb4wpR+PrDswUoqXAS2tJhyvjqfRxjD99wTANu4yXSFKVs/H4KHncWrvfsq73Wg8ehSIL0NuQSI6Dr2BflcMciur4G7eDYehCCZvHQ4/+2f0DamQPn8ZVLY64f43K34Ih174OzrpfVXZJKHH2NBw8ADUWfNohDAPKncr6na+CbPTiOzF8+E6sxOdFEf2rEpYq19Fc0MnlHEzkTktFoq4Uig630JTXwzKr70TuRXT4eushi+mGImxTrS1AIULFkIfk4DEgnLEEPF5zFYoYzKBvh04/OKrsNMoNbO8AoNHXkRXz8QdkoXBtxXkDiCF9fHh/CdaaujLwcH2SvgCsgmX6zuB02mzOdDV2c+DwhHgear5JOisXFV+1//8zzfYP/iEIM3OThRS0HDwA90uD9wU+UXm0XnBVZ49UfaqzKGQYB4ysSfIYqCUTPmwmUxw/g+xNY3rNHh6MgweQRUpMrBaPfOi85/rjZyEAqVCBp4AZR27TK5EYdVs3HHLDDgbTuPZf+/CwRYvFl+3Crfdugh33jILg3vfwuc+9iP89+MvonpAhox0rgfUojwWvP77f+Kzn/stXjrjx/L1lUhJMcAQpYO3uxE/+K9f4Ms/eBOB1EKsWFWBtR9YiYVpLjz5jV/iYx//JX6/dQArbluJJSVxkAhJnX3TLMF1C+Pw6i+exsce+TG+98dqTFu9BDesLcWCxTMQPViHxz/3Ezzxh2NwU923271Q6fQw6XUoXVyFW64pwED1CTzz79040avAmptXYMXCPMwoToSdRjLP/PVNPPtqNbpt49s6vxt4/kGp8GHDrJoxUrzXLUV9YxTsjnf3VXNe0I0BnwNen0RI4ywlqxNykZibJzbkEBOeJO2Lkcjwh0ipTOWKs8IgG5b47DaSDvSUXjYnJEndoCYuIaHN1YETf/9/2PXPZyDJXI35t9wcmlsJ1izOF/6IZ7iH0HliF6TpS1FUFo+uE8fQdegZbPnOI3jm65/CsUMNdE/QHj7gdtM9DvQcegn7//4TbP3F17H7mRdgcXig1Bgh9uiVXrq1EaeRF0DFxdiDAcPQbk6hvOOVvHxV5MBp5lWu42lVeJ4pkTo0uVzdGQqaEKTFxdli2DwarJN0XLCJ1ARB79Gu6hNqgjD4eYlE8lreli4UNoXIg+s/m1IeddegnkdNQmbnReVEgtS4FyhKME2eLq65dHCjlsMUHQ2jljoAfTTKyrMQBRtOn+qCNiEGRpkXB7cfxO5D9dj1+k784uevYPuJPkjkEvTVN+Dtnadw9Egtdu5rgpM6DJ5w9dpsOLbnCHYfacDe3dWobrZAERWHpAQtehrqsfWtkzh88DS2vnkKg3INEmO0QiUTkCoRn2CAe6AN2944jsOHarBty3G0OCWI0ivQUt0EpBXhi99+BJ++OQcntu7HnuoeyosA5Y0cMbFR0KmIHKPiMb08AxrXIJHuIIZaa/HU77ahU5aATTctxeb1M1CQaghnwYTAKqOyjC4snNYMn4eohO/nQqNPa5sRTS2mSyIxCZW339lA0nYt4ufeikUf/BJWPvwoispz4O5shEOZhtLrPonFt92L1Ix48Swp5TtPVPNjedwtU6jEpLX51FtosyVj9h2fwtKH/xtFGQE0HdoLZd61WHj7PUhKiaWneeF1Oal9U4evUovNzd02K43mDchdfoN4xlDNQfT2eiG11qGtuTU4t+FywMP3UUcg4eerNPB2HMSZE+1ImLkaebOXomTNB5CZJUHTwX1QZK3D4g99CVWbb0ZcNHdelwDKc7nMj6iosfzXYSGS90/cp/u7g4Rfh4veN3QaApM+bxaSlBwdCpk4ZCuWbs6srm6r8HrHSh5arRrRMRenB3onsK28kjJqljkvFBKEnKS3A65q2C5q8m8KFwomdVvAJaTtfJLePdQQbSQhyegvjYa7vPH3AU+t8EXP104IVCkl+hgsWzML8fZWvLjlDJwk7U2fmQtfSw1ee6sWNpkGUSoHdm+vh7FwGpbMzUZiQhzmr1uKD94xB/L+Trjjc1GR4MJbbx1Hl0OO/FkVWJQvw47D3SidWYhA80lsPdQNWVQCVq2eAUn3GWwjaX/VqpmYlh2LnNIi3PSBhUgwN+HfW2qRWVmOqP7TeO2YHVVLg26MU3JysOm2JZhhsuPVV04iqaoCeTo3mlv60dnaSh3BIZzs8GDm8rlIdzfhtUP9yC/JgKWmGm9sb4BXY4DaO4gWsxIL5uWi+8ghbD1pw8xFMxDvbceWvS3wEGlfKCkLsz21Gx9bvw9zCjrg8Ya29SPW8Xpk2HMwBT292ksieb5ZEvBiqOkEhmxS4f9l4OSrOLplC4a6mjHQa4bCYICr8xga9mxFG73rYHcXhppPoa+zSwiEHlsv+htPo7exGp21tZAYU6CVDaHmladx5tAxDLScgc2rQVxmJpyN23HkpefRP2SFa7AdvfWnMdjZCqvZBoVSisGm0xjo6EdMWRVk3XtRvXMfPJQPYWmf39XvNGOw5TT6mmvQefoo7F41TAmxsDbsRf3hQ+hvOIn+ASd00SaYa3eibt8OdNbXkmTsFe87UfBoKjbWLiZdzzono2jsbi12NC1Ev523zoysKMojqI72XlitDvHeYTDJ63Rq3PaBZUT0sT9/7LHHJizNy+bOWacaGnLeNDBgGaOX5143MSkmdBY5UB4K6qgYzIUyEOwV+VwhkeOYuw69/kEi+Sm9/GSj32eBXqZFgowkVKlW6OW5HFJlcWj29aDW1y4k/QmB6j5bx6SmxMDW1oR9x9rR192N2iYLMstLsHh+AVJJbjj81l68+tYJHK7uhjE9E3Nm5yLF4MehLTvwzJY6yGLioHf2Ye/BRgy4JIiOj0WUxIIDxztFpe8hcjlSOwCotEhPjUJfQw2e//dekiwVKJs9DWWFCbDWncAvf/oS9jU5kZIWC3tzHV559TBOtDqpEyjArPJ0yM2t+OPPnsOLBweQNaMEFVka9PUQ0cWkYP11VYh29KLL4oejuwWvvXIQJ1tcKJhVgoXz8pGodmHv67vx1p5WSGISxYRtRUE0Oo4dxV/+thctvS7KDCKqUNa8EwRlUMPYNPsMblt0QizEkctpHCQLiAVP1TWxOF0bK/T1F8FbI8EReK0YbDhCkvd2tJ85DSc7mJR4YWk9gZbDu9BefRhddadgszjh7GlAT1s7dfmsh3bDQiTO/mUgk8Ez1IaO47vQdHg3ejq64ZfKAI8ZfbWHSMLehpYTx2CzkwDpt6O/vhoWik/KG5k0H0PTkQOwewzIXnc/yirS0fTG02hp4V3MwnWOST4QfD5J+D6pHHANoOfMfkr3DrSerg46N5O4YW48imZO95lj6Ka64HBR+Jh5xgsDOybLTB9CTtaQmAAXoCR1WRKxs2kBHOzSIMIkz51nR3vfGMdkPJKJiTFg83VV7bGxUbzt32DopwuG5NVX99z8+6e2/uXA/mrqtc5NsnIPwt4oK+dMExJfJMGDeJ1PjbtbViDXngTfsEUF/7S9iS3O/UKqnMLkgvXwJYoc3GNYD51ELc4ZnPdHvfX4ytDv0URkH7Q4nwCo7oQXNQlHY3Qu/GRTPGyDzQub2MOggoQIXiLvpUbFtuq8KTO7oWEHZWxrzcdcJ7mtsjkjr3die2o2t2QHZKxDZv2xcDxFz+LFSsJNK5EB2wuw/yWxUQZdxj5BRHroHt4Uh49FWugatuYxJGbjY/97H6oUrXj6r/vhScjHHXfNwvGnnsa3fnsAZhJGVAopxCbRdC+7WPDQvXwsnktpkCoUYBNz4feJyG4ii6d4h6fpmd34+u1vITeFOq/wdAml3WJR4rU3s9HWYThHOpEClQ2xSugkhPHC3hGcpnGuf5d42L5dYSpE+Q23QNr6No6/tY1In0n7Ap4dkXSPDy91pIuqmjFzRhc3kiCoXI+1leE3++6Hl+pCJHXy/L4OhwvHjzfANkqSZ3Pe8vJ8/OBHD/5vfHzsF0PBE4J01arZQqnPPcZosGkY64kuKNMnCDah7FKNlNhZRZMmT4xg9k3hncClWuNtxj7XyRHN1E8MUyLPwh3aFTAMI/8LBtUXXpDEE7AiTjrnHYmYYHmSn4/Fb/QjbwTBx2zaKOFwYmcmdb5GFTpmiHNeDEXkzmZ9guAZTNy8ipXjk3KnIidyZcmIdxFSCKLl+ns2PXQsvFyG0sI7IHG8rsEOPP3//om3GiVYcf0yrJ0bh91PP4PfPn8GTrkKamJvvle8B7td4PcIxROMn9cK+0Unw/FPhODF/q0GB+5feUjYxp8leAL1Yag+FSeckUVaehTgQhiN8cLeEee5/l3iYQdjXkstDj71Dex55S0ieL5lnHuYvEe/ekTSPRb8KJXSC5ORRmHDQeXQbU2Ex6+kt41sOXCyeREUG7vQWTAwBE5Pdk4S9Lya8CJBLUXy9uDA0FGVShUKCiNktymGD6GgCIEHsG4asvUQyQ+35OBJoURptNhoegqTD1EOAS+2OWmo6+0UEjyDS4QpdI16FlaqZgrdfKQwbiMmcHgkq9mFxHfuGv72oe3YETzx3z/Hww9+Hw8//GN865c70DzgHnckO+57cHzjhb8DWP9L/RQ2zz2NJSUtodAQKLydpHdW1URETXOFggXM8K5O44FHY+ye+HKAy0Or8cJocIdCguDFUe3mZDqKLMGH4XS5xeh3dB6wRiUvLxlyuZx7gIsC1V9JZ1y8sYFncIeDH8bSis3unHDFvRBws+pVWGCX0UiB/hhM+HqZTuiIh1veTGHywKOnDl8vXnXshdV/zj6epXe9RIM7tcswS5FHFPifXx5SGgKEPVDy3qBiVHGRet0LBauqFhc34Y7Fx2kUQp1pmEPosVaLAvuPJMFsUVEbnBxyeWeM98wLDWOc79rh4WH1zMgwAb8PAU0yZtz9v5i/qhIyCdXK8aKMIJjkdVo3jHqS5MPPouS5fQq0mdNCrSOy4E7OanGEzkaCfSjFxuga5Er110NBE4YY8y5YWCYmWbnXGA4+t9tcguwjDUHyqiHYZE5IKWMZTPImqU4suWdzvilcHnDuH3fXY6frmCD3cKfLdvRZ8iR8WHcNMmUJEZXor2Qw6UxGYx4NdkDGboQ/sm4fEqNt3LMGQQ/npnjsZALa2g3vEcEH2z/7ihG8QO3R5/UQIfHK4uA3t1hxTPzg9/F3qH7QtWfDxbWc/nPX8kYgrCUIXstcHnZ3QQwg4uH4eMU9z20ooEvMhsGoETr84LWTxw2c13GxDuG3htMWhtlpwpAjKnQWWfC786bno8HhMbFGJKXE+KhOXrQkL8bnjz76hexXXz6wgpX/o6V2dvAUF2cSnUBkIYFD5kaRNR3xbpNY+cpQ0F+ffwinvc3imsvR2N7v4FxmQu/y9SNVHi/WK5zTwweQJosVm7ocYHcIcJ2V9qdw8eDJvcz4IXz+up2Ykds9glBY9Kqvj8K+Qyk0hD+/GmOywGSqSZ6O4lWbkFYwC8lpegx0DyGufB3K116PlLRoOHtb4XBKEFO0DOUbbkNuWSFg74V1YAgBuQkpc6/BjLXXIjnFBFt3C5wuvnYJytbdgvyKMkidXRgakCJ72fXInVGJ1JJyYKAeiJ+J0g23I39GKWT2LpjtUqTNWokorQ+6nAXIKc6Gu79dTFBORsZwlBXTOxETM4x0qTyOd5TicGcFtYvI1n7mWy91pE2NXdSp8agm9AOBDQyKi9Jx/Q0L+5/47rd/GAqeMIQkX1fX+tOUlBjn6A6SE2C3O4Ufm0jnJ0dH/TUaNV3cfwcDCXycKU+GTkI991nRZgqTDZ4AH/Bb8KpjD3p9g9T7i6ohSoYJf7G6DPfp1kAtUVJ3MFUulwJe8GTSuvCh1Qcxr7CNM/gcyVO29/epcfBo0qWtbL0E8CS4MiYb09bcg/KlC6HVG5G84C4svGEDZM4hxFTeiqqNG5GQvxQL7nkAxkAfvFEVmHPLfUiMNyJl6QNYsGk1kb4FcVV3oGrDSkTnLELVLXfBKB2AxzAd8+7+EJLjk5FUuRGVm29GUlI0tFkLsOC+TyM9XgpZ7CwseoiOU+NoJCGFKb0QahI4Exfei3kbVkGjjLzqhuPTqL1Ckh+NhoEcsVFIpCddGcyxbEI5uqxZg5KengCtTvlEKOiiIFry5s1LMXNm3rkh1DCwCY/NPmqmOUJg8qjTdo4woWSST5XHIUpsbDGFywsJTnua8bxjB6x+hyB+BpeTgmj/es0C3KNdKezpuYOewsTB2/kZNW48sm4/NlbWBAOHEbzNpsDOfWno6tFH3lzyAhHkGgk8gw049JtHsfPVfUgsXwSFrRV9rbXo7bQiflolopNiIWM1r9eK9p1/xq5//BlDriTkLZgLDLWgv6mGOiw74koWwuCvwaF//w5NZ+pg7euCxJiJqFgtVS4bWrf+Gq/98EdwmSpgktdiz5PfwdaffwV7Xt8l5ixkUj+69v8N23//HRzaeQra+BQo1WzuHdn84cVoifE2MfF6FpQZFodBuDOYDEJiYrdanaJjHQ7ucORyGu1lJcBkMh0IBV8URCsmiX2wrbXn+1otS89jYbHYIt5rMnik0Ke0oE9hGaGXV5K0mCNPFcdTuHwICxL7XafEWgVW4YQVZkz0vOH6B7TLcLd2lbCAmpLoJwaW4HUqNz68dj9uXnAySOLhKk7Z7HHLcOBwknBdMCmMMkGINQw8ipcroFCrINcmIqlwJnTeRtTs24Xu029i51O/hTN6Jipv+QjKF8+DVmuAQiWDwpiExOKZUNnqUbNrG7ymYpRt+AByy6dDb9SLtRPBN2RdvUu4PZAriX9opOBxU15ZW3Hm1X+gvaMf7OSNqxqbXLI3yiAXhWtrBEEclEAkr1QO08fTY3psCeIzOXMjEqF6Eq6rh4HnQTQaJQoK0kMhF4+gqEYwRetPJiZGi0mP0TCb7ZNS5TjP2O1wk7brrHqAIafjfMWlv9wUJg4mdZ5g3eo8iO3Oo2fDGEzq7FuIpfl7dFNEPxF4SYI3kAT/0fV7xYpW9o0ynEjYzuDI8QScOBUvSOy9UNOEIZJFCZDIpGLRmc9pxVBHF7zOTtS9+Wec2PYW2uvroUxbiJLKDDQ8/wR2vLIb0SUriSTt6G8fgM/SiprXnsaJ7dvEClRlaiWS42Ro3vk8Whs7EGCHZ/QMnvMLbsjtwlBnPRHRNKQXFyBxxrVY9ZmvIS87SdS/s3OFErpvEiye2KpGrfYgPtYuymM4WgdTxebdkSZ5fie32wP7OJoSJnkjdYbRMZpqOmsPBV8UzjLrrbcsQ3Iy2+OObbTCUF/sWBLZzOXCc0k9aFX1EbH4R+RtojwG0RIDhUY2Y6fw7uCpJUfAhVfte3DIfYbOz002sZqG1TW3k0T/Qd1qIn3V+8bq5mLBk6xRWic+um4vbllQPVKCZ9DxqZpYHD6WSO2P8jryHDYhcDsPuO2w9/fCw3shugdw5qVfosOZhfkf+l8sv/dBpKdFw952Cg5tCYU9joVrKtF74EW01tag+tnfokdSgEUf/RZW3HMv8Uo0+o5uQUuPAhV3fQUzF5TCZ7ZAopTAae6Dg1d5ygLoO/ICTu5vR8FtX8aKu++EtPsoujo74RzqhcMe1JP7bP2wDZkRaQMbNu4x6N1Bz5PDysZP5VHXH/SxNRmLoNjYxelkg5dQYAhM8llZyUhJiXlJIpG2hYIvCmejpkhn3HvX4y/t31+XxC47w2CpgnVDRcVZYqeooKlT5MCbeWfbEnF36woYvJqQf3kmGSeetL6Ao65a4dNmCpcfrK6Jk0bhRt0ylCsLqIoH/xhM/CzFP+fYjZ/ZXkCPf+iS9of9T4XbK0N2wgA+sXEvVs0I7b8cbkKhZlZ9Olbo4e12duUb2fYVKbDZo0ShhT4uAXD2w0okza6CA1I1DPFJkPutMPf1ET/QS/HmLko9XUujEjuRMl9LRCJVR0EfpYd7qBsuFwkGzGxMMCHwPrzsVlgbkwylxAZLXz/VMO70zvHRZMHnk6Awrw+rlzWIxWmijOixFqceT7z9WfTZ4ygdkS0bHpGwv5pTp5rHvKPb7cXDH96Ej3xs43elUsWnQ8EXhbOSPD3kcFS04ZBGow6FBMHPZt8gVgv7Vo58ZktomNShHsCgwibIncFEwtY16bJEGtKdU+NM4fKCV8CyOes/bG/iiJDoz5U/S/R8vkkzD/9t/AByZcnCm+WVSVGXHzz8Zwm+PLsT/3PbVqyqIILnzBmWQcxvp88ECd7h4IVXV27usdoGficsnU2wDFkphEqfVS5ww9rVhMHefno1DqNWLCOhzOuApaOJOgO6ltowXxtwm2HubCPJNTSxOYzgGeyYjL07OvpaMNQ7AN6F63IQPIPzPjXJKvjubBnRcctgZnAnqElIBgvMrAofD3K5HCmpUd0SifwHoaCLxggG3bB+LuQy6ei8FzATyXuFO+JQQIQQVtk0a3pCIUFwEgoVGUIHPKWyee/AEnu3fxB/J6I/TETPzXp4Z8xHi5VleMx4J+YriuEjKe79bnnDE6xcY1fPqMP/3fEmZuZ3niMOBmcatbzTNbHYvicowV8mLrtEUMmzDn1EYscLI9D5BV87CkJHT9ddLjDfqVReJCdZRjIiJbOuPxdOr5oOI89BrBofGrLR0cj84HA2Kc3LS3FQXvGCoUvCiJz0uN1fMRhVfh5aDQeXiYV6HLeLe+B3LqCLAQk9qNG1C9IIg48z5UlIlEWPCJ/C5QerYVii/xsRPTszYwwnepbgS6hD/prpTtyrWwWDREth7089Pa9ijTU48PENe/DVW95GRuIQ673OkTxlm98nwYmTcdixlyR455Utwb8fwComluINes+IcnK6VGgZSoc/EHk1JHd0rI93ucb6BmOSz81NRnyc4ZImXMMYQfIzKrMby8uzfaPt5TlBPAtstbEbzFBghNGm7kOPcmiEKaVKokSpIpcy+f0tGV4JYIm+jyT6v9i34HXHPnh5r9Bh1YcnznlV7CP6Tfiq8Q6xMbiHrnm/WN+w/TurZypzO/CtO1/H/auOwKhjW8DQBQzKLnYpvPdQCrbvTn/PFjtNYSS4k01PMUOppsIaRvId5hS0DKZDOmwdT6TA5c5S/HiGLozCaelISUv+XOj0kjCC5JN5Z/w5RXQ0fs0bHKDhzCSA9fJDchtJ8x2QBc4liYmlQJEeWv06Je2812Advc3vxPP27XjG/jYsAfsIog8T+lLVdHzLdD9u1S4mqV4jrG/+U8uP38rjk5H0bsMHVx7EE3e/jjnTOoI/DG+/JAyyw7FtO9Jx8HCi2PUp0rsLTWHiYCneYHAT99nOETyDjmt6C2B1GZigQoGRAytLWDsy2pCFtShsH18+IzcUcukYQfKEAb1e+Wxqavy4PYzZfP6e51LAXYpX6ketrl34szmnCvAjSR6LTEWSkByn8N6DNfKsinnTeQB/tL4q/N3I6W+4+oZJPUOWgM8absTjpvuwSFFKPwTv+08he26bbpLKeTXm2ooa/PD+V/DxTfsQF2Ufo57hVtbXq8Ebb2fh5GneXpFya4rgrwhwKcTH2hATNcyVAZWZ1yvH8a5S+p1rdmTLijUjTqcbdvtYzQiTfHS0EYmJhgN0diYUfEkYQfL0cO/ceWUv5+aljkvmLpcXFsvInUsiBVbT1Ou60K+0nlXZ8ISrXqIlaT4DMokswlk9hYsFEz23BJ6I/bX1Wex3VVNZsbXNueoUtJ2XYL6yCN+IuhtfMt6KYnmGkGCuZrt6roMshctoiF+Z24nH73gT3/jAVpTl9ECM6oc3G8oONs2rPhWLF1/PQVOribJkpBOqKby34M42O2MwOC8SJhgqn6bBTHRZEyNO8Awuf/Y6abONdQjJkj2rapKSondLJNLuUPAlYbQkz/sJbtNoJE3sx3g4ODGsl7eQND8ZJM/9pVXmQJ22XRyfQwDFimxhZXO1S4HcS4ut596L16CHsl2zyEI69nupC72EhHAJ8SYvzd5u/MH6Ep61bYM5YBsj1bP0zuq267Xz8f2oh4R0X0rl6adnewKsyY/8yHAywBYzbPPObzYnvw1fvflt/PCDL2N1ZT3USu9I3TtfJNQzSmzblY6tOzIxOKgRRDJF8FcO2MzVoHMjOdE2kgmpjKq7i2FzT85uXNzshgYtROhj6z4L13OrpkGnH72J08VjDMkTgZ+eWZFXp1SO3W6KE8d2nV5eGDEJlZUXQp3Qt8AjOddiOIuTZTFIlycI0rhawXmnjk1E1fXTkZiigX+Ur4rJBts5q7QK8IpwVWoqVt0/H9Py9VSpLj4dQS6TwklU/rpzH35lfhYnPQ2inIZL9UzkPAkbLzXhNt0S/D/TQ3jMdAeqVNOgkajE7lRXKtmzaoXJnV0SLCtpxHfveQ0/euAVXKS8h6sAAG4gSURBVDv/DEy8sQR7+R6ehfTarOdtbDDhxddyhE94L0nzUxY0Vx64nNJSLGOsaqx2vTCdZO+XkwE2bBkYZ36TpfjoaAMyM2J6VCrdV0LBl4xx32L23EJ/dLRePHQ4WIIfHLDC7eSaHXmWZwmwSz2ADnXf2QlYJgyFRIky5dVtZcMkr0kmcn1oPjKyDWKBGUv1Xjd9i+PgagDu3fmcN4bmT5iE2UsdXxsOF0I5RXpWrcb30TE/xz8qXj8Jmob0LGz63DIUZ2opLglUmuD+p2KDhlA5nz3meDmOUWk4H8LqmzPeZvzG8pzYjL3HN0AdAP+dqyc8Mctkzx5GN2mq8B3TA3jceB9u1S5BkjTow54Jn00yg7lx+cHP5REGp4NfO1rnwt1Ljwqd+/fvew3LKxqhU7tZ58QXnwNXV/r096tJcs/AK2/mnPUkOSW9X3ngdiKX+5CabIVMQQUZrm5UVu2WFLQOTZZVjUR4nXQ4PPSokRWDPf7mF6QiKzuJ9x7sD4ZeOsY1AP3ilz5/oLam/ZEzZ9og463uQ+DKyr2Q3qCB0UhkEfF2GFwYFes2IseRdHYjESYKttWu9jTBHnCOyZyrAZxX6oQkzFyahNrttQjEpmHeigzEF2SgcmkmFA4rBmxSFK+sQElRNDKrClE6PQaO7kFYLB7IDEZMW1qGhRsLkGCkGtDjQHJlCSqn69DZOAhFchoWrCfpY8AMxCbRiKECM+ckQWa3wSozYdFdC7D82gLEKgPobhukTJXBbvYhe1EB4mRO9HR6kLmwBNOnm9DfOARTcQ4WXTcDBXl6OHrMsNh5Idz5851/YendBTfqvR1UVo1id68EeTTUJK0PB3fcTPhKiRzZimRMl2djhaocZYpsEcbl6wi4qaxdYg1FsLwjX+rB2sWpCYiJff4zSrTIlidikaoU92jWItHowLrVz6K8oJtqIN0xXrunVmSzyXH0eAK27cpAazu7/6DcmJLer1iwqiY2xoHKig6o2OvkMGxvWIgzvYVU3yNffsKVQUcf+kmSH92cWMDbsLEKa9fNulcikVWHgi8Z45L8d77zHXlPd9/Hd+06RQxPjWtYYgSx03lCQnQwIILgxwQoY3nitdiaDkVAHmqIgE6qEXuRNnu7qIc91/FcLeB80xDJV64gkt/RAOP0GbjtIzOgdnsRVVKI+VVRaKjux/Q7VmHtykR43FIUrqlArsmGE0eHMOOu1bjx1hx47JQ3G2YiXWGDWZOE1bfmouXtehgWz8WGVQloqbVh4UdWIN9I8nBsKhaty0J/dQuJpAnImWZA5/56NNFwdNUHyuDu6IKhqhKVKS6cOO3CwgeWI1fbjxZXAm765ALESN0wlRaiokyDun1tsLp4Y4N3plqmYv5j88pTRPQNnk7IJTLEyoxi3QNfwaTK4P+DMrtfbPtYrMzASnUFFitLUanKR44iBWooYKWO3R3wiPu442A9f/Au+p/qS7iOjAf+NXytjwqB7xQTv/QaPALhsQbb989VFWKzZj5u0y7DHboV2KCejXxFKiwuGZrUR1GS3TTSki4kubvp9zO1MdixJx2na+PgcsumpPerAOzauGRaD3KzSOAJg8rM6VHjhVObMOQyRZzkuU7wbk+trT1iW9XhbYlH5SqVEvfevxqZmQk/e+yx/2kM/XTJGJfkH3vsMet99z/samjoXdXXyzPPI0mVtSYxsQaxyexkwCJ3IM+eQhK9QTRiBut+lSTPH/XUCokr8nLd5OIcySejbkc9AtFJyDL14w+ffxHHmqSooPDOY53Q56XDd3Q3fvGtXbBGpaE8C6hr92HBzRVo/cvz+M0P9mNQGou5G5Owb0sjEoqyobYOwlSWDXlbLd5+qQnmviG0nu7GoEeJ/PJk9B84hgMnvCisisaR327HabMesxeloGX3CdR1qjGDwgf6AyiYlYi6F07AuLgCxYlO7PrrUfRBi6J5mRg8dApNnW4hibwb+IqgCgfo9Q/huLtObEYSJHMDtFL2jxT8ncmbpXaNVCUImP8M1KHz3rIVylwsIwn/Wk0VVqoqMJ0k/SySspmUY2R60THoJdQNhKT/4B/HzFPCUjH641EEXxdH9/DcToY8AaWKLCxXzcANmgW4T7cad+lWYq1qNmarCuj3eOE3nzsf7o4kPg2O+6uRlXcMOl4sE3w5Mal6+kwMeGL15Ok4WKyqKXK/SiDaotqDebPboNOF/OgwqFyPtE/H7pZ5JFWz35xQeITAbYetalpbeoRadHj8fJ5Hbf+WW+Y/HRUd/d1QcEQwkr2HYePG+bbCwnTx8OHg3oeX4vJqrXeT6i4G3EBdMi8OGerEcRicimyS7DJlSYIIrn6QjOn1wuvjb1YX0LuLDx27ie7oOGyJo9SooJL7MdBuFb9Zu8xwqTVw0LCvod6C3HUzkJ8gQ+O+JrgN0ZixcRaWbC5BXmEMlFzC1EnLFSxhEvWyj3Amav7n86CzuhG9skTMX54Pnb0Dp+vd0Bk10MRFo3TtdOSnK1C3sxb9NupYL4Dgh4PLjztnJu86byuetr2Kn5r/idfse9HvN5+9ht0VD4+Zr2fyZxUKq2+iqWMoUWTiWu08fMpwPb4b/SB+FPVh/L+oh/G9qIfw3agHhX7/21EfxLdN5z7fofMnoh7A90wP4vtRHxLX833fpbCPG67Fes1sFMrTESXRUUchE7p4Fz2Xnx9MRwBJCgP0nUtQ25YgRCLzkAr7DybhuZfz8dbODHT36rgrEAQ/hasDvDo5I82MmOhhftypArJt/LHOcpLmNcRtkS9Pbstm4k22UhxNnTyfNnNWLqKi9MGGEUGcl+QJNWWlqTb2hjYaTPwDA1ahn58cBFBj6ECHamDEBCxLZbNVRYIYrk5QykNEKbz18YdKm7+FhMw/0TkfcyUQXvno9W39FgzQqDKnKgvJ2XHIqUyHtn8A7oE+VB/oRvz0XCQrBnDimAUxZfkoL1Th8L/2YOe2Vjj9HJ94JCQKBQyxWhoWUgA/l0hrqKkHLa0+FK3OwuCxZnR3D6Kvywp7Tz/2/XEr/v2LvTiwrR7tXVwxLy7f6UnEjzxolKDB145/2N/Cd4aexh+sL2Of8yQcfhfkRObBadrgXxhhVQurWMIkzOTPe82ytU42dfqsy59P9WKJqgzL1OVYTp9l6ulYTOdzlYUoUWYhizoyHgGwlM6TqhwPTwJzvPwM/gsjnAYZ5b+O6lyCNwM7D5bgxVez8ffnCrFrXxp6+zXCUmmK3K8uiM1BlF7kZA6S4EOdebj4qCxbh9JwpqdwUiZcGaxz7+kZCp0NA6WBtSKF01L7jFFRnw+FRgznJXkimFfnzJ12KD4+ijJmZEXmxs4uDtyui2/47wQJEXu/woJqfUso5Bx4x6hkWRw1zcnqYCYHnEu8C77L5hZWLD7KO6c96JrX7/PCaSMJksR5j8MNlzP4bj6Ph0ZNfjjau/D2349AO38BPv6jG7F4phw7njqAoX4X+qubUVc3gKaDDeg1uzB0phE1nXKs/swm3PqBImikXshUCth6etDZLce8u6pQlKuCg67lhTpwWlBzqAVddb04c7QLdqcLx5/Zh9MkoW7+xs146BtrsXBhMkm63EAujdA4D5jKmUCH/FbscB7F3+xv4OfWf+Mv1tdxwlMHq98uSJ31+KyGYbUP/40GEzPT83DyH+8jrHXoEyRz/hvvHYLqHX6enIidrzL7bTjsqsHvrS9hq+Mgdh7LxMHqZDidQZ/vU+R+dYKrME+4pqWSwDy8COn4aEc5LC4DcVrky5Z5kheS2my8snZkfWaT9IzMBOQXsG8FjN1F/BIxtvUMQ3dn97cef/zvn33pxX3U04yU6DmzhBOdlNgxKp1IgC1rMu3xuL9lFXRedWgzEYYE/7JtxWvOvUQX5+2jrkiw+1S5QipMG1m8ZsMlVr/wcThcIqe34slFjx9SOg5eQxRFErk2zoT4RDWs7f3oH6ChJt3HeSLjsqGOgjsJLheFUY+EFD1cfUMwW6gjYfNLik8dY6QhqgKDnUPgxwa8IfNIIjYFsTg/n4uSr5eqNYjLiILS60RP6xDYAek7VpaLBNcc0WHTAatm9FIdsuXJyFOkIU2WgDiZCSapXhAwg81o+Z7hkncQ58756FxaR6Y6fMYdB0/g87fL78ZgwIoe3yBavJ2o87Sh0dsBW8AhJnnZxGcAFmQknERRTBd1AZORE1O4HGDBZsmCZpSXdp+rMlScQw4TfrjjY+i0Jk+KJM+j87q6djQ3dRPhhwJD4A1Cbr9jJT7/6A2bFQr1M6HgiOEdaytJbpl//tMbjV//2h+FKeXwxDGxx8QaMX16TigksuD8l5NEf0frUky3ZMMbWiDFzbKJGuAPzX8XW9SNJ+VdsSAGFgTEGSmOKfWc/AsJ51PKcyFN07lQ9YhQvoyvGnYd38dszdeJoOB38H46Yz1DMObQ7+E4Rp6LOChMOmynsMlE8G2Z9HkYzRvHaBEjM8AoJk6jkCyPFaM4PlZLlUL65j8ZJZq/z+XIOXCcLJmzVU5Y9cP1pts7IKy1On196PUNYShgw4DfDLvfSXlwLj6OkT9mvwdy02nMTqqHgqT4YEqncDWBF7aZDC5sXFODmBgnBYR+IEFqR/1C/P34TfD6eRI/sqXL9Yn18CeON4yZy+R2xirxx//vXqxaPXOFRKp4I/RTxPCOrZcSYDqw/+TrX3r095Wtrd2UmHPGOJw4hUKO0rIcREXpJkma96PcnE1EvywUImhIDL9/z/pc9wka/o+dM5jCfwaYSpmc+TtMvDx64w/vM8t+jXRSLX1r6FsV0usHyTlM7lxXWCK3+GmoTN9W+mY1jiB+7k64MwvFH753NDjEQ+kYkHejPPU4krRWQRhTuLrAK1zLS7qwaF4rCTrEV0xZVIx2txa/3X8PTnSXkcAQFCYjCZbi+3qHcJxInqrbCPCEa1lZLr71xL1/TE9Pvj0UHFG8o76DKv7QrMriP86dVzyGxLlReGiYMdBvHpPwyIGkdnUPWtS9JNUHOxhukGxvzROwmqldoy4JLKlfiluDyQYTblg3H6ZvLm9eEWslwu7w96LG24yDnlN423kYbzj24zXHXrzq2CO+t9D5NucRHHSfQa23laT2fkH04clW7jSGxz8ewTM4h9j6Ruo1oNeho45niuCvNnCnrNN6UJDbf47gGVSU7DO+YSCXasPkTLgyP/YSyY8nCLPd/IKFxYiO1g2EgiKOC1FqH5pXlWce1yaeMqinZzBkEhT5is+LogaVVpwwNAupPvwElsJ4a8AiRZbQ0U7hYkCVPj4KyWn6C6oEVwq4DjAZ819YsmeCZqIe78Mkzr/zdWEFTDCOiSIANVTotsTDxY7KJmFybgqTB5biszMHkJBgP0fwDDre1zIbDo96UsqUadHldJ/HV40fsTEGlJVnDOp0hohsEDIe3rV9E3m/VVCQumPatHThW2E4mNjtdpew/ZwscJM8YqpHn8IK3lyEEZbm56vKxDefXw3gCc2wf5mzoJPh/mMYfB2fh7+DYcHrwvdyBRl9TRgijO3vQ8GsWhPnoTiCKgo1iq+Zi433liFaQeF07ehnCNAJp3n0M95v4LfXQEGjVyP6Xdpg4BSuCnB91mvdKMrvh1Q2rB4T+7EUf7p3Gp1MvNu/ELAZNBM8u2kfLQizFD+tOB0F+Sl9fBoMjTwuSIjLycv42KLFpeM2dA7r6h62NDjCYGLvU1iw31QjZLEwmKbYnLJImRmcqLuSESJZNW8GkGaEQhoiYR+lXCZHdFoMoqOUwrFYgCqCPiEK0TFq6GONiEvQAESyCoMecal8L8VF+WCMNyEqVkPSuAkxsWqKi8k5qH5RR5uQmG6Ekq7lpQwqow6xSXpo9BrEpZmgVUio3Fxo2lWNXS81wMJO+KjCKQw6xNPvKjmVq0gfjZ5UaiRmxsKolwnrnfczeCcnudeILpvpKhErpsBg2/icrEHEx4/c/Ykd9e1pqsKAI3ZSLGqY1L1er9B2sKA0HNzxsDHLypWzkJSc+Gm6lp2STQouqPsi8sjYuePI0Uc//6Spv986wmkZE4tKrRRWNnoikcmQ+FhVk+SMxj0tK5HgNsEXKhAehB9yncFT1hfgxlivblcEKH8CMiWmXTMfG28sgFbuR/+J0/jXj3aiV5mIDR9dipJ8PfwOKw7/fTtee60H8z66EQtKtXC4icwNErSdaEcgMRFpSSq0vb0X//h9E2Z+cCWqZmhhd8thULlx8Ok38eqb/Si5fiFWrk2HSibBwMlT+NeP90JVOQvX3VUMX78ThhQDzMeO428/OoLUTQtQkWbGPx/fA+38mbj27umI0ZHkcboWz/9sJwZMWbjmwTnITFbBaxnCnt9txdvbuyn/r8icnnTwO9sDPjjVTahMPQ2j0iUIZApXLrh82IXB+pV1SE62UkDoB5bi+9Pw8z0PY4i4RTIJJM8Trrxo9NjReuLFkfEzT8bHR+Pxb9395uw5JeuJ5J2hnyKOC5LkKQHNs+dMe3zmrKIxieXeinVOfX2TNwErDUjRpRrEYWP9CAmK5GFMU2YI/byPGt+VCK5khtx8rL99Gjpefhu//fZu+DJyUbUiGxW3zMf0FCee/dq/8PJWM2bfsQQzpumFPbvK0YNXf/AK9tV4UbwgFfV/2YLn/92CjNVlyEvRQxerh9zWh5f+70XsPOzG3DvmojA/DrFGP/Y9+QqefGIf1DNLMXtWPFRaDY0MlKh9cTv+9dRJmCqnUccSBa1JK0YDxvRMrL6rHLa9+/Cb/9kKe2IOlm0uQsX6GcgxmPG3//433tjWh7icWKiVRGqTVM5XOvi11SRYeFwxGHCy/50pXOng9SXZmYNIShi7h+uu5vkYdEZNCsGH0d01QFL8WG5iCX/hwhIUF2X1TCbBMy6I5BlyqaR3wQJ2vzn+LfwyHs87u6O9JFC0+6NqxUrY8PaAQrMsUWG++grVzXOvR0nVZyfA5BjE0R11qN11HE9++q94fYcbOYVGtB84jeP7WnFs6xkaNiqRWhANn4c6zfpuNBxrQ0ttL7pbelG3rxnNpzphIelerZIiQNf0NnSg9lATjm47gyFpNGKUVtSd7EPK4kpsuqsUMVo5lGqZGIraevpRt78JTdUdGDBLKJzioA7bRxKFOi0OKUkGZFSVYeN9s5CaqIBKr0DHnhr0yuNx3WeWI5M62b1bmmjkwOaGofd7H0JKL68KaNBpjRUbeE/G9nBTiAy4+ek0bkzL74NEPqycWIofTMfxrul0MjmVmXmQnZH19491RcPaD51Ow1Y1Tp1B91goeNJwwSQvlat+VTEz93B2TvIY/VL4hVianyySF7p5pRkHiOhH6+Z5D9hCxRWom6es4Krlc3oRUBDhKmUUJkdsRhziYmRwu/xQaJQB9lMuVyuhUErhDW3IwkM9KS9A41WtlKd8LM7DdZXCuL9lvaJCpaJO2At9bg42PjAXkrqTePnpQ2jvo043fDnFJ5MR4XMcZ4sodMAbi3gcqN9+HK//bjv+/M0X8eI/G2Dp7sQrP3oNLz3biNiqStz84AyY1KzPf/8SG9c3DZQwO6Jh8yqG5eUUrjQELWoGkTiOLn5f8xz022MmRRfP4HrBZpPszHE0J/KGQaWlWcjPT/wnnUbMb/z5cMEkz8jNS/v8mjWV4w4/xARsZ78YhkwW2LXBEWMDupWDIxyX8RZyC9TThTdDtn++ckBETL320Ml61A1psfrhlbjpc2txzxeXISfegX2vNznURaU/u/2/N+CmhyqhGmpD9aEBKLVM+CwlAjK5DEoVm+wxUUupU1CAF6D6qbNIn1OKzZ9aiU13z4CspRH1LS7qQ5SIz0/HjBVFyEzTQa2l60UccqrQXPmoU1AHd4WSKWRQUdzW2mYcO+1EzoICFFVmonJdGXIyDchcUYnrH6hEvMYPp5MnhUe0lfctFFwYHiM6rKZQyBSuNLCaVKfzoKSwj+o/1dpwxSXaaB9KwaGOmaGAyIPbmIuEtd6eITGaGA0W4Natn4vs3Ixn6NpJb1LnlrBeAL761a9226yWeYcONmRZrQ6R2HOQUA/lgdGkpcxVj/tylwqe7rPKHTB6NcixJ531Nc+IlhrR7RtAq697hKT/XoML3Gu1oPlUH5RJcYg3eHHk33uw46029DV2KobcytmJOTHwNDfh9Sf3oLbNCb/bja6adrS1WuHx+jDY3I2Wmj44vAHYugfQXGNGcmUOYigveDTo6WjGa08dwOnqXvT0OBGVFgv0d+PIW/VoOtOFjg4rBtv60Hy6FzYaPTgHLWg52YGeXjuloRuNJ9pQd6ITPp0JKRkGDJ1pwpEd1DGd7IFXY0ROWQKsp2vw+p+OonvAI0YF72ewvb3PTyMxmQWJukHI39/ZcUWCpfiy4h4UFfYKYeks6OS1M2twqqeIhJ7J4VexwrXPgra2njFSPM9ppqTE4/77V9XGxKq//dhj35i0RVBhTLh6BgL+r/z3l3731X/8fes4TssCSEyMxrSiDDqbnJrPknu824QHm9Yg2qMX0j2DGx47lWJ/5ZYAdUCT9PyLBZtH8nIu5kce9bAULXzHeyhUTp0Sm0BKpJATY/jcvOyejkmaD/qcJ+lR2DX64XF6IY9Kwo3fvBZpA0fx0y/vhpPvp+tl1GX7KD6qZXRt0PkYb+Atozxiv/VyKi9eM+p1+SCl53N8PDGlIGmeLuYkgP3U+KkzYedofC3HIaX42ZyS9UOyy+TH5kqHl8puQNaN8rSjSNLaptwcXEFggo+OcgiLmpjYkT5qWgfS8Ku9D6LXHjdpqhrmwRPHG4noh8aQPDsju+fe1Xj44TXfM0bFfCoUPKm4CJFX8uKSpcX9ajVv5TYS/EJ9/RbYbCO3tookWJrvUQ5hd/RpcRwGk3+GPAlV6lIq08kpvEsBkyarSIKeKIOqGMokQeRM/OL3kEgoUyrOqmukcrlQtfAx36vUKCD1O3HmzWM4tKcbAbpPKiUiF+QbVMEwx8t4DkBN8ShoXDNCXSMV6ho2gxXXsCqI76TOQKSLOxpOE8UxPK2s8pki+HNQUD5JfToiC4PoKKdw5YA1IMUkwY9wQkZF5PPJsKNpwaQSPEvxQ4M2DA1Z6WxkveC5zNhYA+ZVFToMpuivhYInHRMmeSLvfdMK07bOnlMoeqXR4N39WTc/mWCh6YCpFs3q7rO6ec5Qb8CLmcpCpAh/81ce0TOpj9f3cYd4wX0iX+i14/hz+/D2q83wjphIDeJSOtjxbp2sDvvqRgCagBo91ji42Mpmkob+U5gYWIrnidas9CHiomH1lg5re/NwsHUWHU5OWXEzYSLv7OwT3gFGNxtW1cybV4LikoxHqU1N3grSUbgISR5Iy0h+bNWqCmEtwkOTkQiIWWW7PeiydTLAJpQDSht2xpwWC6P4MyC1ir1C0+WJWKqeOaoPnTj4vS7WioTdA4zJlkiDJIb3u278vQQXr1oiJ0HHiD6n7pLr2xQuHdzmeLenGWVdiI5ywulWYtBBIy0SBHlrv631S2Hz6CexQ+aNQexCHz8e97EX343XzKURhqE3FHRZcFEkTy9wZNasnB8VF2eLnms4+OUcDhf1ZpMrzXM5HTM24rihEXaZEzqSqgxSLb2QBDNV04TzMvY2eLHg3ZS0OgV1zQEkV83APd9ch/x4GQ3N362CSKDUqoTVSsRAtVei1qDqQxtw652F0MhonBLxesquF2TImD8L9/zPcmTFKYVrgymcH6y9knuM6LGbJqE8pjBRsBSfmzkgpHgJMZte54JW6YTVpcfeljk401tIrXPyCoo7mY52luLHajh4DdHChdNRXp79plSuejoUfFlwUSTPSM9MGFy/frYYgoyFBF1dA4LsJ0uaZ328XebC7qgzUPoVUPlDOwdRIRokGixXVwo/4xPWz1NJsflV5qp5uOVDsxGj9kFhMiK9IAEaqU9MlPq8QSdevJiI1VPsaIi/xcbbOhMWPrAK6zemwU9hw+H38f10Hd9D8XAczA7Be4NxiNED/RC+huPkb0hliM5IREqaXkykjoiLnxt8xFmM+Z0v4HhFfMG0crrD7+Fzc7gfSiO967Q4aBXS4D2Ms+kJ3xsaqdB/fpFuymVKdzg/ws8Iv4vwgxN+DgkF4lb67WJHSlcSNBIF+m0xsLjVNLi6+t/nagUTvMHgxozSLiiU1F5EJQOUCvaQG8D2hkVweifH0ySDdfEWiw39/WO9TbJWQKVSYs26mTBFa38cCr5suGhx82tf+/pOo0lz+/59NdGsnpHyTF0IzOtMLDy5Fx1tCIVGHkz0AwobojxaZDoTzlracOnGykyw+13Cj/hETCr9fikSywqx4ZFFmDkzAQq3Bf00HJ82KwE+pxSFywsQr/Kgu90Cv1qHwiVlWHbjdGSnqWDusSNzZRWuvXMGsnN0sDb3oKPVSt0Mp1QCU2Yq5t80B3MXp0HpdaC/y0Ysoac4y7HsumKkJhBhtA/C4ZUiqSwXi26eiRmzEgGLFYPmALIXFSPO1YkDO9uhSEzGnOtmYt6yTKjcdvR322jcwk8hUCdlpGdVXT8LVcuyoPY50NvpQNz0PFStyUdabioqV+UjSupCTwdVSuqYStfMwII1eUjLikN8QgAnXzmDbrOXiItkH6kcqbMKsPTGGcjJjUN2eQqRmxNIycLCVTnIrkiFUumjNMoxY8MMLFxfiDg9MEBxx5QXoHJuAiwt/dAX5mH2/FgMNA8hurwQlbNiMdTaC4eH0j05ssCkg3ehtRCn6DS9iFLx6vSr9EX+AzB7RifycsZaJL5ZuwIH2isnjeAZTOS8td/goJWeM7IOMBdWVhbgzjuWHjIYjV967LHHeMXjZcNFkzwl1Pf9739L4nB41u7aeYJebOwEIE/MxsQYiADG8UUfAfDj/FI/+pVWTLOmQ+tTn7WdZ+dl8fIoIvk2DPotF070dLtCq0ZKeRYS1S4cf6Ma/ZIYzFqZD42PGnFMMhZfn4ve/S3QzanEjfcWYLCuHxmr56Ak0Y36ZifSS1OAnnbsf6sBff1uIbEqklKw+dENKI5zoMcdjSU35sN8pguxi6pw632FcNJ1BdTTZ2vt6LIZce0XliHGNgh/WjYWLktC+9FmmGZMQzyR/Ik6H1Z+ciMqc6UwB4yYd00+HDWtaG3nPYBJakhJxaZPrcS0eC+GAlFYfGMhbCdaIJ9Wghs/PAemgBOK1AzMX52CrgPtiFsxH7fcV4KA2YnYojTEKKw4/PIZ9JipLpKEEju9DHd8aSlSqXOTJKZi8cZ8WOtbYE2ehjs/OgfJ0VzBbchePRfr1yTBbpOgbN10JCos6PQmYM0Nueiv7UDy6iW4/sZUNO9qR/qGuShL9+HoW81wkBR2tZI8N2jeRMQpcSBRZxajrClcXvC+rempZlRVdgSl+DCoybcOpeG56mthc0+eLp7rAG/QXV/fIdr6eHX5kY9sQsWs7EdlMuW+UNBlw0Wra4KQ/XvxkpKm7OwUermRahF+8cuhm+dJ2C7VAN6OOS68VYZkWaGmiZdGYY1mrvBvE1QSvDt415j+hlacPNSNobZuHNnWCLuPOqy+bmz5wYv40/feRrNDjzSS3Lv2n8BLv96L6hNdaO9wISk7Cj0nG9HQYEH3iQacOD5AaQqmSEodnc6ghGdoCKe37MPffrADHU41ypdlo/WZt/DkV5/Fk49T3D1eeAa7sfXX27BrexOa6wahjIlBYkrQw6ffL0NicQ5KZmjRuKseZ/Y3w6qNx/TZiVBR2qmKwWcexN6/7MJbL55BS003nEoT0jJ4ctCPwYYWvPzdF/HXn+xGl9eAlOIUlFQmofP1bfjFF1/Ei385DSuTLqeaskwiUyBnfh60Pc3401f/gad/sgd1jTb6ifMzgL5j1fjtF/6Nkw1SzJ5lwv6nXsWvv/gMXnq1Exnzi2AcaEenQ07Sf67wZulwK5E1PwfJMTJ0nmqF2I/8KiX4INjKRgmLMwoWj5IybIrkLydYtarVeFBZ0QmNln1mh36gOuXxKrClZiV6bfFUx0byU6TR3tYX8t0VCgiB1ZYzaRQ8t2ra23K59qlQ8GXFJZE8EXljZnr809ddv2DMBGwYXZ2Tq5tnsF+bA1F1OKVrhcx/7pWY2MsUucKsciK6efbvIlcERya8OIhTzjtQsW5ZQt/Cr7qEyHZGAZbdNgsz5qQixqgQeme2U5fJ6R5irvCKYD52d7Tj+R9sQbOEJPrPrMbqjXmIiWL3BQGYex3wUQVp33EEL//jNDymJMy/ZQ7mr8xDaqqexiQUMT9SVGAJVGoN1Folkog4p89JQv/hGpypNSPAM4GUCLkpCuUbZ5HEXYSsvKiQD3q+k/XmQR/zvBCLFz3JVHIo6D5bvxUu1qeLhVhhsFRCz9PK4Ryyw0aSPevbg+8fzBefywM3faQ6FRQ+Lyz9dhqeemHudwgXCxLXIBrb/ChcVoJYVxt2b21D+pJipBp8aKvun0CpXJngIpFT+QbcUei2G0WeTOHygad12CY+NclyjuAZVBCH2ipwpGMGV/ZQYOTBbdw8ZBUWhaPBKhyZXIp162YjMSnmiVDwZcclSvJUwZXqryxbXt5SUJAmdE/DwQTBDno62ifXYojphidht8QfgVlhp5cKNjWWNpUSBVZp5iBZFjsh23kmbKVei6g4LeQyegYVpuio6MN6aolOj8JFBTAOteLVPx9BU7dLFKioaBIptNEGGPWhyWB6rDErFXNXZqDhH1vwm2/thbqiCMW5GvS1u5AxOxNpuYmY9+A63PXRShTMzUVhsg97/7kfh470Cv/tYsqD0iCV+mHu68dQnxvte4/i2Z/twN4ttTR6MMNLw1Z+fnReKkqnx6D+lf3YtbUVTp8UMrqX7xedD2cPxSfh1bVDNvQPuJE0PQd5RQlIzouFNrxOn57LG5v0Npuhy0hCwax0SmccoqIUwdbFUVIHwfMxrvZ+DJDklFuZjfT8FBRVJMJvGURHgxUdpweRUJoAd3sb9r7RAV1qPKJA5N/qEM+42sFFow6o0Wc3weELLlybwuSD1TSpiVbhvoCtac6Cjnus8dhSuwIun4rKY5JIngqahdu2tt5xt0Blw4aioizMnpu7jy5+IxR82TE8ay4K9GLe7OzEb2/evIDOglYUo9HdPSDsRyfTrpvVNs2aHuyIPinOw09iCT5JFoM16qoLc0fMBUXSeudxIseYZKy5exaMEi9sg0521igY22FxwDVoxqltNfDmlODBb27AzBwlNXAJ5C4HGk/1InZeBVatToeC/dyTJGHvtVBHFIWN/3Ud7v5EJbynarF/Wx12//MA7JllePC7N2Hdiji0HWlG7a4a1A0ZsPlLm3DthnQEPCQpKxXw2JxwOt3oPlaDLf9uROEda/CR716Ha26dBpNaGuRdKtGBmjacPG3D3IevwW0PlEPrcUNKEjv7xLGZ6T3ougB1yE6zC66BAex//jjsKYV44NvXYOG8aNh6HPSuHBm9b8CLxjcP4mBdAGs+dy1uva8c8cbg+ggvpcVmcVOOUifb2oI3/n4KsYvn45EfbEZ5sgvb/3wQnZRv/Q1tqDnSifoj7dRhtOP04U40Hm3DoPU/ww8O1yi2srHaY2F2E6lMqWwmHcHNQLyorGiHwegOFkIIfhJq3qpdig5L6qSqaaTU2Hiitfc83ndZyr9m01zkZCX9lH7nJbDvCSLSwqjBZ9XXt7z+sY/8LLepsRPs0nY4mBCCPm0yQyGTA1bPsPOyO1qXId+eAq8kOLJgSZ+l+H9Y38CbrgPgvfnfDbyXvyHRBK3Mjf5OO/xUYGKLPYqL1Tks4fJydn1iFKLUfvR1WkQnwCaFUCgRk2KAb9BClcBFCaBsJtIMyOSISomGka7vae6H3UnX0m9Kgx7xyVrYuwbo+iBpKk16xCWoYes2w+ak9xC9J78Jm0Fy1xXaJtAkw2DrAKwOXmEXLE5Wycg0asQmUxrMFgwN8WR+gJIQHBHwPq4iLn4P9nHjJZKikUd0tBzmLjOcbnpPTi89kj+qKBNyK1Kg9nmgys7GinVp2PWjf+O1bQNQKqlz4Xzhd6eLtbFGxEQrYe4chNniFZI+g5/FznHEW1Be8nuMmsa5qsFv1BuwIDHuJEpiO4kA3lWcmMIlgEl+zsx2zCaSH8GvVM2Otk3H7w7eTVK8WtSzyQA/k6V49lHDPuNHkzzr5ytnT8P/feu+Hckp8QtDwe8JRqbsEuDx2L755z/uevSb33h6jOMyBg/pS0qzEEskMJn20Tz5Os2SjjuJ6NV+xTAHZlL0+gbwa8vzaPR1QPaugxhqpEx0lEXcIzPZnS3HYSds+y1OhT4lqMNmCCKl+1i1cxZ0IXd4XEGD6p9QsCBUvlcqJPFgIJNg8DnhOLnCcnrG3EfPHv4YhngO/S42eaE8ONsBnPc9zsVFZ+eup3BtShrWPrII07J0kEl9aHr7IJ576hj67XzdsPgIwXgojB874odhD6ZjunPEfVc7+FXs1GG6dfWoSj0FtYzXLvwHveAVBB9J6lkZg1i1pAEaLUkoVLUEKLsHHVF4cv99qO3Lhywk5E0GuP3yfOOZ081j+IzP5XIpHvva3bjm2nkbqQ2+EPrpPUFEa+Hx47W//8b//OWOI4droVCMJHp+8bg4I4qKs8TyXiaUyQDHyry+uqcCK3uDky7hJzGxH3PX4Snri7AJT5VhRv3PheiEiE1HdDYXgGD5hIiYD2kUYojTQupyYrDfKTxmiv6Afx5+7fsYvEC4T9KLopTjyDQOipHTFCILzlO9zo31K2uRmGAP1s0Q2HPrP4/dINwXMLNNnhTPbtW9OHa0AWbzWLt4Nh1fsrQcX/uf23fFJ8SuIZIfu0LqMiKiLFdSkvGTDRsqfUoFW5qMzGCWhnlTW56FHp0pkQTHzLby22NPokbXBlngnOqIVTZFymwsUVdMUvFfAWApmYg9KF1IoDJoodMrRb5MBDzyCpO4uNnvhblrSKif2KtlWCPHkjuL7bKQNdL7GTxfLffp0e80CMKfQmTBlCKT+jFreicS40cSPDPZ4bYZ2NNSJerrZBE8g+s5b3dqtdjGcBmnUaNR4Y47VyAmSv/r95rgGREleYlEuWvjxrlPLlhYOsbShsG29K2t3aGZ6FDgJIBkSljkDryScBCDcqvYCDwMlubZgVm5Ig9eIv3JAHdwo/o4UfoiPHQaPA9eG0bwvtE3nic8FDbmamJfXbwJRoMcEoUG8x7egNs/OB0GKc8hnC/u0AmBSVtuMGLuXUuweEkKFNQ1+uRqFG2owjU3F0CfnIgl9yxCVVUCAi4vDFmZ2PjJVVi0KAny8dLzPoNWqkSfNQ5Wt0ro5acQObDrAt6vlU0mheARBjXvbnMCXj6zDna3dpIJXgK7zYn2tl4xBzUaLOGvXjML+QUJj8lVml+Hgt9TRJTkGaZo07c2Xz/frNcHF+8MB2eQzeoUTnxGllLkwS6ImzQ9eDP2GHySswv+idb90Eu12KRdhFRZ3CU5MRsN4bvF6xe+14U9fUic4wlbVtGzmwe2auFsYT/xYnUkScHc4Z3dVEQmAW/8IeoP/ceTrOzrne4Uxwwx8crSM42O2D/O2bpGB8rYGKz8+DW45poM8D4jKiNL8kGzPro8NOnK30TedMzP40nksxWWvmVqDfIWFaO4KIo6RXqWXIHUijzMrEqCOsqEoiXTkJenp2clYtVHV2BOqRpdtf1wU9STW6pXNjgHVZRjXrcBfS4tZeX7OTciCyb41GQrZld0CE+TZ3mcstjjlQuC77CkiDmjyQQLRa2tvbDZx6794fbEKulVq6cPJSQkXBEEz7hotwbnw2OPPdb/wx98q6Cra6jixIlGQWzDwZlkpwyKjtaDNx4Jc8tkoVM9iDi3EWmu2LOTsCxvmqR6RNHnpKcRHqL6cCdwseD3UickYuEdi7D+zpmYVmCAubkHA0NeGHMysOqBpVh9YwmSoyhNbQ4UXLMAa6/JR+GiTAx2DECZRBLxh5dgyfoCxKjcaK/vh1epRcmGudj0wSrMqkqGxDqErg43UqpKsenhxcJvjEnuRlfzENxE/FKVCbNvX4RV1xYiM9MIVx+NFBOTkZtjQkJJLuauyoKC4mhttUGbmoYV9y3G6pumIzVOiu6GfjhcwQ5ApjNg2pICKNqbcORANzwyDXLm5iNFOYj9B62YNicNHhqumubMxPwiH559/BUcOmWjjiu8QuH9C5778PmlcEgcSNYPCk+VU7g0MMHr9W4sXdBEJOo4R/AMopedDQvwZt0KElQmV2UoVM79FjQ0jO++gKX4m29ZjltvW/KYXK54MRT8niPikjzDFKX91Y03L3LHxZnGlebZ1pud+YQl3ckCE7dL5sFr8YfRquobobZhY74SZQ5WaWZTJrCcfAlp4Z5Kqkbx2pmYVabCkRerIS+vwHW3T4MpOR4rP7IKFdl+nDrcj8KblmDdNdlIL8vBvDX50LicUCSk44bPL0OadBBnal2Ye/8KrFiZjpTpZbjugWL0H6hGqytKOCzLL83CxkeqYBhowbGTDlTcVIXSfJIaWbjx2FG/u0YsjGo5UIPq4zRiksqhM6lhaeuBN546m3tnIiMlAUs/tAzlWcDJvV3IXF1FHU4G5c+F5EGAOksFCjdWYf2GJBz+83YcOGoO6uRDV7y/QZ29RAmr04Qht4oq4eTW8f908GhILvdj7sx2pCRZueGeAzXnup5cvF67Gh6/grhl8vKaeYsnVJtbuoUqejTBsxSfnZOMDRtn1igUqp+Hgq8ITArJS6TKnaXFGXds3DjHN55unntEnoDt6R4Qx5MJXiTVqR7A84n7YJM7zxI9kzqT+1L1LMxSFV6a2oZLPODGmTcOY9vrrVAnmcAKElMiSdAFScjJVGHvk2/ihV+9hT/8zxacrLPR9R40bNmNP3xnO/yxyciU9+GFn2/Fi/TZecyDonmZ0MuccHkUSMiMxsDBo3j2l/vROegB9Qtis27ZQDue/+FbONVI7yVs3j3oo85zoN8FM5F6V6cdEpkfHQdP4fVfb8P21xvgURuRVJqGkpIY+KjS8t6xEpUaGRXpMNK47mwb4mKhNhNuNoL/RRgdaDQ0QDDQKE1OnVUaovWyMZ35+xWcC0qqDwF3tNgacHJr9/sAlKGl03pQmE8Cy/DMpOMBezSeObkZffZYGkENZ//JAe94NzSOl0kexXPYrbcuReG01N/R8aRvzj0RTArJM2RK5b/XrJt5fNq09PNOwrZQr+gYR7cVabB+/oy+DVtijwg7+vDTmOhZ6tqoXYBCecbFT8Qy8ck1KLu2CquuzYXM7YTN4hHBwU7MD4+bKoLfh+5TzaitGaIuhYiALuANtWVKOfwur9Dnsw2Qx+2jMBmG6mrw929vRYfPiIX3LME1d5ZB5+jCy99/HQdOuVF6zVxc/+F5yEpRnSVZqUwmbNS5FZzNVkqD2KOV00KP4GfKQ/MB7CK49o1D2PpCA9x8D10eoGEBJVVY0PBcgY/Kii1qxFJZukLqdWD/06/j51/fDc3sCqzZlAWxljiYhPc9OBfVARWRfDTs3ik3BxcLdluQnTmIyhmdVH+pcoXrF2Wo26vES6fWob4/l+r55FY85iebzSncF4wnzDC/LVxYhjVrK36iVGq/Hgq+YjBpJE8Z4ymfUfCVhx7eRERHUuYoBuCMs1odaGntCYVMLlg9w5t/HzTVjVLb+JEgjcYNumVIpG+itNAvFw7xbhot0ouSoDT3ora6HxKNEiq1FJbOQfSZZShbX4LihUW45Zs34dprMqCgJIj5Cp8Pg6dbYYlOQtWaIpQuLkHFdD3azvTCUF6BtZtSUffCLrzxRjfiizKRP78Qq++YDs/J43jhzychSUlHTg6ra4L5y2lh/++x2QmIS9AKCZ8XZjDRSGQ09CWCd7X3oq3XDbgcqNlVh/ZOF9xWJ5wUBS/y8Njs6GiwIG1RKWYvL0DFilKUlxvQfroLbk9ApN3eP4jTrx/EW6/3YsYdSzBnZhRl5tgG8H4ECw9aiQI2InmrWznpJPSfCF7wlBhvxYK5LUHvksPlL6rM2xoWYV/rHDrkJWeTm7/cptpaesZ1tMikbzDocN0NVQOJSVF/CAVfUYj4xOtwfPWrX6016GVxbe39s2tr2sdMwnJpOR1OsCWOVqc+11NPAli68kp9aNP0IcMRj1iPccREbIzUhBiZHqc9LXDBI66/UIhyd3tgd0qROW8aKmYnAWYrhnr6cWxLDRpbXchfXo65SzIRaGnAG8+cgSQmFsqhLhw/0gNL7xAGnRrM2DAdM2YnoH//Mbz4h6PoGfQiobwQCzeVIidVimPP7cGO11shS03F/OsrUDY9Bl27juDN5xtgo5ECT/p53X5hAjltXjokAwMYdJEkOdiLU4e7oEyMQ4zOh+otx1Fd5xSbkFStLhATr82HG9HW4SCSpw7Z7UZvcz+U6RmYu7YIRWWx6N51CC/86SSsAS1Ssow0ymhDXXUvelqGoE5PRqLBi6aTNDLzhvLjfQ4uCxdVL5/MingtDfFD4VN4d/BEK+/RunRhM+ITRk20Ukae7CzCMyevg9OjnfQOlAVU9r3V3NxF6Rpbt1mKv/W2FbjuunmvqTXab4eCryhMet2jXlC/e+fRji9+4Sl9D5HZeNY2UVF6lJZmk5QpD0rFkwje9DvXloTb25Yi2qMX5wzOCJYJdjiP4G+2LUJHP9EVsWyeqNBqoJb7YRl0CJWMWN3LpopqFXVmMtjYFS+/Ikvc4nd6Bh3zJLSCOztFQNzLK0pZQmGLAX0sSeRuFyxmkr5J0g5QI1CbtPQcHyz9DuqsZFQZg2kQ8dK9aoMKAZcLDptXrHgVHjKFvx3q2TlNfkqdQgWDUQGn2Q4XCUuyYaYgYkEVPVsbrYXc76Y0seN3eg41KlYrcWcgridJRpzT8dhO/P0Lzkkb5bFHW4e5aTXQyDyivKfwzuCJVqXCh2WLGpGfNzBSgqfq1WlOwm/334vmwQzIJ9lckqV2NhI5fqxeaB1GS/FM8Hl5qfja1+98c3p5/mb63Rz66YrCpLdKenFr1fzpn73v/vXj6rM444aGbGhtuzxqG9bPN2i7ghOxMhdlQLDgOGV8NE9dihWa2XQ8cYsbVo14nU5YLG5IqcNSKGSi52fTQnjcwse6X5AjfYhoBcEzQiTso1GNeYiGhGwXT2QeJFJWjdhgsXqFXpwlC/ZX77HYMTTgQkBcG4xGgOLizsEx5ICLREn2b39OXUPH4TTRscTHft/t8PiYoIP5EEb42c5BerbZE3o2/xBU+Zy9ntIpV/L5pFelqwpcc1TUKbpcseix60SeT+GdwfKdTObH7JltyOdt/IY3P8o/s8OIfxy9Aa1D6ZNO8Azmq+amrnEJPphWGUnwVZhWlPKnK5XgGZerZT6/ZMm0E7Nm5Qtb0tHgDGtr7cXAgEWQ2+RDgkPGerwRe4SezfJV8JlM6uyhkv3Pz1eVCj3+RImeK8O47xAKf6e3O9+9rCcfEx4KO1984rd3ehiDfn+368Z99hQuCDzlqgi5OfAOmweawlgwB7AUX17ahenFJPBxlQs3PTp2eVV4oXojTvUUU32dWJu8GHCd7+0ZQFcXG8qMrf9sTrl4yXSsWj3zjEql/2Uo+IrEZal5RF6t6VmpG+774GqXwailHnL4GIx/Dy4k4EUGPDwa3WtGGuHYd8RWY1vMSWHKHA7jiVitRIVrtYsxS+woNfkVagr/qQgIP/O91nhYPQqh6prC+VFW3D2uJQ13AK/XrLwsfmkYzD+8YLOxsQs+3/g28SkpsbjlpgUdKWmxHwgFX7G4bOIFZVzTzIqsX2/aNE/ocEeDM9Y8ZENL8+VR27ACwy3xit2kjhkaIR/myIyJ3SDV4nrdUhQrsiLq+mAK7x8wFakkMvg9evQ5dJjySjk+vD4pCnL7UTWrXZj0juBwyrI9zVV4s245vH7ZZSB4VtP4hZrGbncKXhoOHvnz5/4H1qOyqvD3EonyQOinKxaXdQxpio595M67V22prCwkyX084pSgs7MPPTRMmmxpnsFEb5U78ELiPtRo24W+Pgz2JMMWN7fqViFfnjZF9FO4KHCNUvn06LTEwEckP0XzI8GWNHlZA5g/txXq4b7hGZR5x9rL8Fz1Jji9mssyEuL9F7q6BoVFzXgcxJOty1dUYMH/b+88wNu6rjx/0EEUkmCvokiKVO/dVbKaLVlyXGPHk8Q1+bKOMzspO5vZTOZLMpOpO5NsZpJMZsb2JLFjJ3GLnUh2YlvuspotUZ1VFAtIsIAE0due/314IkWBlORIJEDeHwg+4DUA7937f+ede+65V9e8ZDZbvpmYndJMqMiD8vKc791z77WhrCy2bJK4bXAQW1qcFAhc+U5SADHzLuMgPV+8h9rNfaMs+hgV6Bx0l3UjzdAVstCf354gkYwPOtwZyBvIpoGgmQv5lReqdAGx8GUlHrp2zRmy2UbFwrMyNbmq6Pkjt9NAwMECf/7d/+UGeoNhSmHFwyUzGrhuMMLd5z+/lWZUFH6X1w8mFqU0Ey7yGo3h5Zu2XvXlBx/aNqbbBpkqm5sRlzoxFQKhkm3mXnq2+F3qMrrPs+jL9YX0J7abWOiL+L206CUXD0qwkuYgW7hsJAqw4MtKB0XSscxs1spRAn+6bwY9c/hu6vYWssBf+ToH3QmHw9Tc1DGmmwbRNJ+6d128dk7JI1qtcU9iUcoz4SKf4LkNG+cfWLNmXlK3DQ4w8tp0dvacd7CvFHoW9paMLrbo3yO33nuO0MOir2Ch/5RtM5XrCqRFL7kk4KTJ0JhYsHIoENZzmZ7e1jzSFZQWe2g9C7wjJ3CewCM3/HN1d4pQyYkQeBW0B/b1JY/wQzTNDTcso+071jYaDOYfJWanBZMi8izcnTMry+74wiM3x/PzM4WLZjTopt/S7KT+/sEJC+GDRX/C1k7PF71PQzr/OekPYNFX6kukRS+5ZBCGm0EG8vpzaDBsSsydnigWPAv8NSzwuecLfN9QDv3y8CepoW8W1/vz7/SvBNCX7q4+6ujoScw5F+hTxcwi+vRnbzhTWJR7K+tXWl2lJ0XkAR+olvnzS//lgQdvSm6t8ywRVtnknJAkZioQ9qOZrfSbwg/Ij85So4S+Ql80wqKXQi+5OHRcfvVRK3V4HCIefDpyngU/svpwNfP47fTskdvpRPdcMQj3lY6kARB4j8cvwiWTGZtwGWPci89+dsPQ0mW1OzQa7ZHEorRh0kQeWG2ZX9mwYeF3N21aPqbbBr1hm5o6REPIROg8PgJF60B2I71QuId8SYQeFv2n2aKv0BXzeyn0kgsDwcqIZ5A7kEX+yJUPBUwlEOceZQu+onxApCs4z4LnSjfgy6KnP7qbDnUuJY12Yo4N9AW6A31J5ocHaGy951MbaNv2Vbt4+UeJ2WnFpIo8KC0v/reHP3+jp6amTFjuo8GV1uUaoHaRrXJiLCDlUzR0kIX+Nyz0fi2EfvizlcbYIvqM/Uaq1VcIi376VFnJxwHlw6TVUsCfSz0B24QYLKkC7lyqZ/bTDdeyBe8InmvB83HwBOz068N3CoFHFM1EXQDRmIp05xjtKZnA4wKwctUcumnrsuczMzPvS8xOOyZd5PngdsydV7njC49sG8jOtieNqFFPBgYamSj/PD4FvtT9jgZ6segDYdGPbowt0xXQZ2w30kJDNa+pJEGQSMZCx9XNGLNQjy+TwjE1a9LUBeIOH/zc2h7hg7dnhs7zwQ/wnc3Th+6hDzuWTZgFD6AjTmcf64pL3GmMBq6bktJceuSRm/vnza+6l3XKm1iUdky6yAM+gLs3bFx870MP3SSu4hD1keAqq/jnO5ImC7pSiK4rXFAPZDewRb834boZ/mxY9Hm6bPqUbQutMM5NyLwUeklyUDYsGiP1DeWRb4pH2aAKoy4jVQHi4C3o6DRK4IUP/vAddKhjCYvuxFnwEHhE0ZxucYoB7UfLCfQHfviHH74xNmde6TdYb/yJRWnJFc0nfyl8+9vf6a6qyr+up9dbXne4WaToHQmEPRiMkM8f4Fu+TJHhMdkV+HKD84/K2ZHRRwN6L830F1FGzMjar3w4llk1Zqo1zqBgPExnIl1cllFgJ+ZCJEkvdBoteWMxMpoHKMcE7Zh65QTWO/LPLF/ipNVIVWBidR9ZV7lq93lz6Rn44J2KD36ijgIEHobiqZNnRH6aZAYj2v8+cetVdNfd1zyck5P7k8TstCUlLHnAB3sgKzvrltvvXPvukiXVSVu6cYIG3GiIbeflaIidmKIBwdawBX8wq4l+VfwO9RuG+MANHzpY9FZNBn3Cch1ty7iKjGQQQi+RjAalxhSzksvrEJkpp5rEQ+AtGWG6etUZWrW0k42xUQLPB8DpLqInP7yXDjsXTagPHnqBePemxrE9AsFgmNB/57P3bWzMz89/MjE7rUkZkQd80HuWLp3z8Nf+/E621m1JhR50Od10+rTzPLfOlQZF4oj9ND1d8hZ1G93npUAw8a34Fssautu2ibK0/P3PaWGSSICS5sDjd5A7mMFlfmLL8JUEaQqysgJ0w7UttHiBi7Q6/m2jBB49WX928LMiTFI7gT546DnSqMDl29ubvKEVelNVVUwPf25LS2VV6TZeJ5BYlNaklMgDPrDH5y8o/c4jj97CVsDYI0W1nekRnReSnawrCRrP6m0d9AsW+jNm1zmNsXDd4NusMS0QIZZomJUhlpKRoDQjzQGFsqgvYJkQl+NEgBj4kmIPbV7XTJWVA8oPHfnbuJrUd9fQUx99mlr6Z5JOOzFx8MNoWDO6yelE4rHErBHARYN8Wl98dHt49dr5t2g02pOJRWlPyok8yMiwf/PGLcu+/eBDW4XIn98Qq16VndQrIm4m9mcgbr7F0kVPlb5Jp6wdpBcpUJWSo5TtOC0wVNH9tptpjn4mhdmmxzyJBKCsZJCJnJ48CkQNXJ7Tt2wgfbIIkazsFwJfVOTFbe0wqBZcPZFN8ucffobaBsqEwE8kMAS7nH3U2trNunH+sYa+YJ1Hv3QrrV+/+HneIu06PI1HyjS8jubv/+Hvd//wR/+o6e4eWNfQ0HGekKtCPzTkEwOBZ2SYJtQqgk9+UO+nJlsnWWNmKg7mnBV6gEibbK2NZhsrKBqPUUfUJaz6ketIpi86fnjiEcq29pLNEOY56Vcu4H83GKK0bFEXXbWqjaxW/h0j66Coo1p6p+kaev7o7eQO5IierBMJxBuGYH19u4h7h26MBAIP4b/v/hvpjjvXPmnPst/PVvyUSk6VsiIPvv/9f9n95FM/vrepqTv3dEvXeeOI4gQitHJoKEDZWTYymQwTLPQa8utCVM/WPMS7wp8vKq9qtWOaoTHTXONMsmoz6HTESX4KiAuEZHqj5bIbZJGM6oeoyILhQdNH5FG6Y/C/ZwZFeCT87wbjqAZW/jmBsJl2nbqRfnfqZvKHLaKRdSIRgRoDQ3TqVBsFg8lHnAuForR583L67P03/LKktOjTLPC44k4pUlrkwT/9098cmjWr5JbDh5ozXC53UqEPBsKiW3IWC73RCD9+YuEEAHGP8O1no8VJXl2AygN5ZB4VYglRr9AXi2dXtJf6Yx6xXfpUa8nlRjn7OvJqfJRndZNJuDBSv0SgbuE5o2xQ9GCtmDGopMgfWee4irr92fRs3R307ulrKRrTscCPXOHKA4H3DPro5IlW1obkAo+G1iVLa+jPvnzrntrZFdt5nSmZXjblTUqj0fLWwkUVn/jCI1uHiopyxwyt7O8f4luyNgqw4Cc7oVcShFfG2Ep5J+eYCLHsMQ6IyBtVxiH0eMw1VtADth202jRfzEXopWR6gvJg4uqHNAfugIXLbGJBCgP3DCJiFs130eb1zVRQ4INf8lxYUTrcJfTzg5+hfW2rKYYw0UkQeJ83KPTA60VOmsSCEcADgHFa/+ef3UKzaop/wpox5Sx4lZS35MG3vvWd1p89/qO3SRvfwRa9BbGuo4Uc75GtMhgIkcNhFwn+JxLVMu82u6nJ0k2OsI3yQlnnGGfK2LEZNNdQSZlaK3VGXeSNS/fNdAUumzALZ0Q/RHkZHtKlsNAjPDLH4aerV7cJH7zRzMbWqAbWGJfjwx2L6OlD91KLuzKRSXJigQ7ANQMXjdvtPU8nACJpcnMz6S/+zz3Bq9bWPmg0Wf47sWhKkhYiD771ne+0/vRnPyrPtNlXv//eUXHLmEzoceUO80XAkWPnK/rEiqci9BoaMHhF1I2BK3BpMFdY9SPdNwaNjioNJVSpK6W+6CC5Yv1imXKZkEwntFw2BuIhKrT3kkmfei4bWO/4Skgwtu6aVppRjhhzXjDKPROOGugPpzbTS8dvoT7/xDewAtR/WOgNDe3U0zOofM9RwBNgz7TQV756B627fv7nzFb7lBZ4kDYiD7773e++XVWVt9pgMFXt36+EsY4l9DiZ2dk2ces20aBBNqgNU72tkwb1Phb6PLJETSOEXhH7XF0WzTNWklFjoPaIiwIUklb9NEOLNAdsWeqNHso1+3jOxJfXsRC9Vy1hWrOsg9asbCebfdQ4rICLa7cnn56ru4PearmeQlzOdRPcwApQ70OhsBD47i53UoFHFA2i8B55ZEdw+80rHrBlZU15gQepU6Iukng87ujp6X3h8f967bonHn+F9Hr4/JL/jNLSPKqqLhFCP5GNsSrCE89frcpbRDd3r6RKXyFFuQJgvgouCPhudeEm2uV/j5ojSqSOFPvpgbjzi4XIlHWCVhQ3s0BOQkEdhbDemfLSQVrNAl9cPCTejyi2inLwEx2cnj96G512zxTRMxPbwUlBseBZ4Os7qKurL6keINzaYDDQffdvpjs/efX9xcWFTyQWTXnOPxppAAu91dnpevE/fvLKhl889bpIVjb6xCruHKISCH1VsYjKmQyhBxG+dc0J22l9z0Ja5a4lU8wgxF4FFR09ad2xIdrtP0Dvhg5zxfeSPr1utCQfA5TaUDxG/fouWlZ6hAosXtHBaLKA7z3THqBF87tp/pxeMplHZY8EbH8EQmZ6q+l6eqPxBhoMZU6KewYoAh8Rjazd3f2iLo1Grfe33b42+LmHb3yopLzk58qc6cHklaY/kng8lnO6uePZH/1w57oXX3xXxMiPRXFJLlVXl7LQT45FD2C/I95myUAVbXItpcJQNgv9uYONwHqHlV8fPkM7fe/TqUgrbxfj7aTYT2005Ip7qKLoENVmJx9n9EqjRs5UVbhp2eJOKiz0KZb7yAIKteBne38p/e7kVqpzLhbRMxMd/65y1oJvYAvemdyCR2cnuG7vvHMdff4LN+4pKS1cm1g0bUhbkQd8Ai0N9Wde/NcfvLzxlV17kwq9atEXF+cI141eP3Y+nCsNBDzGt+OFwWza0r2UFnkqWdY14gKgghMCUR+K+em9YB29EdhPvbFBnoM10/p0ScYAZ3UoFqGorYlWl5wisz7CZXRizjV6+cdZ4HMcAVq60Emza/pIr2aOHFlN2HqPRnS0r20l7WSBd3kLJiH/zDDDAt9OXfDBJ+aPBlb+tpvX0Fe+euvJgkL7TVptRnNi0bQh7VUDPvpDH55ki37X+rfeOiQ6QyUDug6hnzWLLXo9ctFPTuEEcNWYo0Za7a6l9T2LKDtiTeKrV3zyZyJOFvoP6UDwBAXjIb4tlmI/FYmyqPfpO2lhyREqtg5dcZFH8Yf1bjZHaM6sXhH7ns1Cf56442vws2/IQbtO3UT721ZRiMvuZFnvAAKPRtZGWPBdyROO4fdFWOBv2rqaHnn05sbKqpIbNRptQ2LxtGJKqAULdsahj+p/8+Mf7tz45psfjSv0hUUOIfTjZbicCISks1Vf7s+jDT2LaYFnBsu6TrhnRgKrPhqP0LFwC73m30+nwq3ibgCWvWQqoeE7Ni/l5R2jJQVtXDavXNWEuOt0caooc9OyRU6RVIxtBxTKc+GvgNDID9uX0qv1W6hzsERpXJ3ExmEEUfj9Qao/1U69vQNC8JMBC37LjSvpq1+97WRJWSELvKYlsWjaMSVEHsCiP3jw+K9/8uNXb3jrzfEs+jjl52fTrJpSMpmMkyr0IMoVxhzT03J3NV3fu5AKhK/+XKseljss+6G4j/YHj9PuwEHqjPSKAi7FfmqAc+zji3nI0kwrSk6RTR/iEnB5q2eUxR17zM/z0tKF3VQ1s1/JOZNE3PHsHCim35/aTB92LqVQxDTh2SNHg/KO8OiG+jbRwz25Ba/44LdsWUmPfHFbQ3VNOSz4xsTiacnlLUWTDJ9g8+FD9S/9+493bXzj9YMs9MkbY1EQEENfU1smMlgmSz86kcAyx6MgmCWs+iWDVWRk4R8ZgQMg9HDWuKJueid4iPax4PdE+9m6Ujz2kvQG9ka3pp/ml35I5fZBfn95zqkaEpmdHaD5s100p6aPLLZEzPvoos82QyBkog9a19DrjRvJ5c2fVN+7Ciz4gQEfW/BnyOPxJbXgcfxgwd900yr68ldvPVFaVgCBP51YPG2ZcsrAAu746MMTv/qv/3htw2uvHRjXokfPt5qaMjFYwGQLPUD+GwOL+zzPDFrPVn2ZP0+I9/lij9OmoY6Ii94P1rHYHyM33+qjY40U+/QFdnZ/3E+27BO0tLCV9OLi//HBRQLCZ7cFaW5tD82p7eOyHlSEffSOWdzRANvYW0V/aNhMx7rnc53g8jSq7E0G6Lne1ztA9Q3t5BO5aJIJvGLBb922hr7wP25sqKqWFrzKlFQEWPQnT7S89JMfv7Lxd799n0xmY2LJuaBgoAcchD43LzMlhB7VGqKeGbHQSncNXd0/l3JDdja6lMickSihlXExePjbgUN0MHSKBmNDonEWD0n6EeIy6DG10qryY5RpDAqhvlRguUPcbdaQiJaB9Z7tYHEXC5XJWRR7gboHC+jN5uvZgl9LvrBFxL1P9mAmqpa7XAPCRYPkg8l6sIt6y383b19Lj/7pzSeLi/O3aLTSgle59BKUJrCAZ5842virxx5/feNvX35fhE6O5cODb766uoQKCh1n5002qle+JOBgoZ9HywarKSNqPM9fDyDoaLBtiXTSnuBROhSsF2IPi0eKfXqBM9tDbppZeIxmO7ovqWOU6pax20I0q7KPrfdeys31K7U8mUHORcMbtNDe1tX0Fgt891DhpDesqqh1taO9l5qbnSJcMpkFD4FHMsKbt6/xPfjghvqZVWW3Swv+XC6+BKUhLNYZbWecv3ni8dc2/uKp10Sv12RJyyDqKCgzK4uorCxfFKZUEHoAUcdwgzXeYrqudwHN9paSnt9HRt1G40QiOgcXAOTB+SB0lA4GT5Ir5ub5ithP6ZM9RYDLBmkOjEhzUNRM+gsMdo1iqlr7juwA1Vb30uxZfZSVzZY7ZqOYjN4FV4FwxEBHnfOE372pr1rsY7IbVlVQ/8KRKJ053UXt7S6RNTKZwGM+DLS7774+etdd19xbUVX2TGKRZARTvt6zWGc5O7t/9ctn3t30+GO7uGBExxR6zC8uzmWxLxR5LlJF6AHEHpb8nKEyuqpvLs30F4jslqP99UCx3uPUFeujg4FTtDd0jFzRforEI3wbPpznXpJ64MyEuNwhzcHyssOUn+FLas2jaMJnrtfHyJHlF1Y7xlm1Z4aUFcaw3JG2oMFVQ280radTvbMpGDanjLgDiHkgEKKmpg5ydbsTc88HAm+xmunBB28Mbb1pyUPlM8t/llgkGcW0qO0s1haPx/ObF577YMMPfvCCaLxBYrNkQNiRa7p6VilZuRClgp9eBT55uGWQ0XLR4Exa0z+bxb5QLBst9hBy2O6iMS/mobpQg/DZN4TbKJTIdqkslYKfeiDNwSDNKKijWoeLhS8xm4FLBkXSbIpSabGHZlX1UeWMQSXHDIpqsuLKRR0XhOaeKuF3P9K1gAKRjJTwu48ERtbgwJBIU4Bh+0AyC17NMPvII9tjW7euvDc7N/vpxCJJEqZNDWfxdvT29q7c+fKBnz/22Kv56CmHxGbJgNAjtLJ6VgnlODK5UqVORQBK42ycMsMWWuSpEGKPgcR1ce0Ylj3fimu0NBQLiEbavcGjdCJ0mvpYSODhlykTUgucCW8sQhFbE60pOUUmXZQiUSW3TKY9SDNnDFBNdR8V5PpIZ+SymcwlAyDubLmfcZcLn/sR50IaCmGchckPiRyJquM9PQPU1NgpYuHHShEOgS8oyKYvf/X24HXXzH0oKydnWiUb+zhMu5odC3lX/3bnh7/9t3/9be7p053jxtJjGfz0cOGkkp9eRbXsM9kqW8iW/Qr3LKrwF3Dd1p6NvR8JhByCjvnOaB8dCtXTkXAjNUc6KRyPiMKgWviSySXCZc2lc9Ki4uNUkTVARYVDbLG7qbJigOxZIUXUk7lkcOr4CXFv7K2m91vXsrgvYnG3iUbVVAiJHImoV7EYtbf3UEtLF4v4+aO+AVQ9xMDPnl1OX/rTHfGrr519r8lk/0VisWQcpmVtDoV8az/YU/+b73/vhbyjR1rGjaVHYy3SFc+YUSjWSyX3jYpi2cfIxmJf6y2h1e7ZNNNXIAYUH53pUkX0lOWz72Xrvo2tezTSnoqcoZ7oQCJHjuxgNRngoh2Nx8iqyeBzE6d5y16l+zZ9QA5HkAwmFuixrHbApxQpgCHu77ZcQ/U9teQNW9kqxsB8qSXuQE1RcJrFHXngUbfGEni0pa1aPTf2uc9tbli2ouavTSaL9MFfJNO2FsfjsdVHDjfu/Pcf73Ls3v2RKFzJbhFV6z0nN1PkpbfbLWJeYnZKoVr2EPcaFntY9rXeUmVUKn4ks+5huUNUvDGfKA0NkTY6GmqmU+Ez1Btz8954ff6TidGuDDhf6lnBZbVA66A5hgpaYKzi426i/TP/kW67/b8pz87WezKdRtMSnxZ/IIOOds2nPWfWsrjXUDiRRCzVLHegCrnb7RHumcHB5GOxAgz2AfG/8671dOttq36+aHHtZ3jdFKx9qcu0rrUs1nnHj9c/9OLz+//2l8+8KW4Vk0XeAAg7Ok5VVBRSQWGOuCCoF4BUA98KFjwGJykMOmjZQBXNHSqn/FCmGFM0Nsq6x7CDmriGMjQYuk0rXDeIs2+NdFNdCO6cDhb8AfKx1Y9eteIuQPKxwbFne10YChatmfK02VRtKKWFxmoq1eWLQd71fCcVisboqfivafEnv0Yra7rOFXk+BWhM7RosoMPOJXSgfTl1eYoozOc8FdIQjAW0HKLd0dFLrae7RDbJsQQeETQZGUZ68MGttOMTKx8rLin8PK8bSSyWXCTTWuRVOjqcf/nmG8e+/aMfvkw9Pe6xG2S5cGp1GiopyaMZLPbIX5+K7huVkdZ7TshO81joEZVT5SsiQxwuKqUBd0A3xNa/iUxxg1gXwMIX7hr+G4x5hd++MdQmLP22qItC8ZDSIM3Lz64rSQLurljY+G4JaFnQcDEt1xfQLH25EPcKfTHZtBlC/VW7Hg89P94JHaa2FV+nuza/TiY0svIfYtzrXTV0kIUd6QfcgWw++ggBnpzh9y4WGFCBQJBamjtFDnhY6WMJfCgUoaKiHHr00Vtow8aFT2ZmZ8OCT73bkjRA1swEAd/Q13buPHj/z376+tzjx1vJaBxvNKY4ZWbaqLq6mDKzbClr0Y9EceXw3QjfxpcH8mjxYCXVDLG4RFlcGLh4VIEfDQQcPvoo78EfCxKGKWyOtIsRrNoiLuqPDYpBTrC9TKmA0qE84AaDiwuWuUNnp3JdAdUaZtBMfQll8Twziz08hBFeL9mxx3HvDQfp17nfpR13/jtZMix0zDlPWO3tg6UiDDJVXTIjgZCjjrj7PaL36njuGQCBX7Soiu5/cNOpzVtW3cazmvgC4VeWSi4VKfIj4ILoePvND1/4xS/euQ5ZLJFzfqxQLljwZrORLfoCEX0DKyUtxB5ykrDuc0OZNMOfR3OHymiep4KsUbMQFqyDZGnJgGhhHbWSDka91BHtoY5ID7VHu6k10kXd0T4KUUSIHD4H657djh9TBeUo8rHi846HmiDOpDFSkS6HRb2ISvV5VKLjpz6frXULCpmyjfh/fnkRxymuHCes06/z0nOWndRXtZ/8ukLq9+XyEnxWaqQfuBCoPxBtRM+0t7lEhMxYAg/3DAId1q1bTJ+5b33TsuVzkWSsPrFY8jGRIj8KFmprY8OZF3738sGNP/3pq+T3o+PU2PH0KLB5eVnCV4+slqnsvhkNGv1g4RvjesoOWYXffjYLfkkwh7IQlcHFA1E7ycRIBWKk9KIl4ctHZA6sesTjt0ScLPwu8sS85In7eOqjEK+jXCSwLV6pe0ldlF+viDJew/WCV2YWc5vGQnadhbI0Vhb0ArbSi3nKgq7JIKPGQAaNXqyrXvDGAsKO9BU43v3GIeow9dFx2xmqt7XTgC7Ax42XI0omxa32kaBuuN1D1NLipAGeqvUlGYieyeK74ns+tT64fsPih+fNq3yW1/UlFkv+CFK5bk0aXBiL3G739pdf2vt3T/18d05zM+LpkeAs+eFC4VWt+qKiXGGNpJPY45vGWTwgQ0h1jEHGZ/jyRThmpa+I7BEzqYOJjyf6qlRjigf8z9F4lAZZ4Pujg8LN0xt1kzPaT12xXurjeUMs/JGEXYtvADFUEXvhfWCvyv/h6R+L8guUX3L2P0/U34ZPUSxz5YHLmF1rpTxdNhXoHFTIlnquLotyNHbK0tmESwbrid+RsNaBOh2NEPXEb8ExHdT7qMHSyaLeQaczXNRjHBD5ibBPGOyX63dPBDhn6LQE672j3TVm9kiAuhMOR2nOnPL4/Q9sjF9//cIHsxyOJxKLJZeB9Ck5k0As5ruq7nD7C//1H7/Pf+ONAzwH1tTYhRXLEGo5c2YR2Wx8a44qnryOpyz4unDVQJzQOGuPZFCVt0gkRisOOkTaY2s0g5eyIAt3wVgyNowik4roY88RFv4IHizo/nhQpF3ojQ5QX2xATD18JxDgOwI8gvHwiGdIXDTQNjD8qRcnf+r6+I/vgrsPRLCYyCAsblPiaSYjmbRGIdo52izK1WaKp0OXKSx3XOwMYlulbwX2q1r24x0H9VuiVzJWHNIHqNc4SB1mxWJvZWH36P0U1kSV74f10hAI/MCAl06z9d7f7xHln2clJRbli5hWSzdtXUPbd6x84qprFj7Ks328D9nAehmRIn8BWLyXHj/a+Kk/vFb31aef2i1ie8dOhyD+UwZb9WUzCqmoOIf0aWbVjwTfGv57WNgQKeS4LwxmU0kgR0TozPDni4ZbXYwtXbZMRSSPWH/83ztSlvEK78VDWO3IzRJjkWdRh8jHQhTgVwExDQuRh1sozBcJuH7CvF6In7xE7G+01OLyoucnhFwVcwi0Xoi1niWdhZ1FPYPl3qSFyJvIyFMIrSLc/OATK46F+A+GX42FhkVaTQWHgFWEtMJah5XeaHVSp6mPuk18QeN5QBV1ZYv0AwYOLPLOjh5qa+uhYDAkzudYwE+fm5tFd9x5VfzW29Y+M6Oi9D6NRptIei+5nKRniZoEBgb6v/zyS/v+5IXnPlh65EijaJQdqxBDFLAMic7KZxQIX6M6P52Bha8KOKx8ROpg9KoZgXwq8bOVH2aLN2wTDbhArAvhF+8uLIwjUeRenfIjcayVucN7UwR49L7Vd+o2ie34D+KtzFG2EduK1ZW9qPMuFuxJ/a+6YLD1kM5PfcYh6jUo1vppi0v42QO6oLDWxfp48DbpDM4LzkFfn4fOtHYJK14t/8nAMjSwLllSQ/fcu65h46al20wmUwOvL633K0R6l7AJhgto3t49R57b+buPrn3ppfdEoyzEfixgwSOWHvG+SI2Ajh1ClC5eQ1IWVQyF5c71E2mPM0MWygnbKY/FvtyXSyXBXMoLZYpOWViu4ydETY3uSdYDN5URF4iEkKPzGH53hAUbPnW/LkQ9LOjtGb3UZu6hHtMg9em9bKl7hVsL2+C3qxepdAciDh33+YJ05kw3dXf1U4Qtec0Y7kyAyBq4MXfcsiZy6+1rW+bNq97O+zmRWCy5QkiRv0RYpLN7enr+4dVdh7Y98/SbJY2N7aKhdTzLBaKOrJaw6vPzs0S0Trq6cMZjpKUP9wOeEHj48dGYmx/MYtHPouywRbh5rBEz3w2YFPHExeKs5PN/nnXuETq75LKhnLFzz5t4J8QYrxNrJATdx1Y4fOmw0t0s3vCpd5kGqNvkFq9hoUe1LPz8S7DlVLDUk6G6ZrqcfdTW7iI/C/1Y5R+grCN6ZvHiWXT/A5sjq9dWP5CVlSNzz0wQU68EThAs3us+PHj8mWeefsfxyq79BlgpY4VaAoi9Rqul3Bx7woVjFRVjKoq9iirLqsWOqT6mY4E3k5XF3cxPa9TIom8Tbh70ys0OW8UFwBzTs0AqFwpFLPFfsYaBak2rnD2KI0v0iEOrzj57F8GvIdx4DUsc3w3v0agb1IZFI2i/YYj6+Imp2+Alnz5Ifm1QiL1XFxCCju8w/F3Uy8LURBHyOPX3D9GZVhdPB0Uv8PGt9yhlZlrottuvpxs2LHh6+YrZ39dotHsSiyUTwFQukxNCT3f3Nz/Y2/ytn/z4ZTp58swFQy1h1RsNOioqzqXiklwxMIk6f7qgir7yUAoh5BFCjtcQciOLPKx85YJgJot4GsjAdwZGvlAgth/tArhowBWkbgsUqVX2jSeEO6qNCks7rI1QiJ94DTGHm8XHgg3R9rKIYwoXDDRb3JeoU7FfZd8QdOUxPUB5RpEeHPRRZ2cvdXe5x0wJrALjBWkL5s+vojvuuqp+w8bFz+bk5HyDt0mdYaimCdOlnF4xWKCNbK+s3PfBqe+++srh61588R3yev3j+uoh6gAJz4qLc6iwKJfMZmW4wekk9mOhHAI+Flw6FalWpuKVuEAMA8FFZA/sfPH+7H91O4i0Et2C/YGzhZ5n4LUq2MN3BtNHwMdDFXf43Ts7egkD7WBovrHCiFUQOVNQkEMs7MHtO1aeXrJ09q1svR9LLJZMMLIsXyZYoHPcfX1/tfvNY5987tn3Cg8eOMUVRBkgfCxwq4szYLVmUGlpHuUXZKdszvpUZ1jSR6MUcVnQLx5V3APBMHU7+0TGSAg95o1pvfOhF+Mnc3m/9tpFtG79/D9s27ryMYtdDuwx2ciyf5lhsa/98MCJB/YfaPrzXz3zFrW1dbNVrxu7cjCw4LEcuerLyvJE/LCe7wRwuyuRTBSqiMMSx1B8He09NOTxiUvnhcoverjOmTOTNm9ZMrhl89KdM6vLH+BtZFqCFECK/BUi5Pd+8cDBpk/v3Hlw1a5d+8g75BNW/Th1RVjwuBXGIMUIuczJsYvGXLhwUJEkkisBBBzlEsEDLtcAOTv7RKZI1fgYCyxHw6rDYacbNiyJbNq06LHr1i38V43GVJdYRZICSJG/gnAlKGhtdV7/3rt1f/ebF/eVHalrMkKrEXI5HhB7vV4rohLQQJuTkyncOKhUUusllwtV3IPBMPW43OR09tMQGyMof+OJO4hEImQymWj58tr4tu0rOtZeNfvvCwsLf5BYLEkhpMhPEMeONP7Dvn2NX/vlL9+klmanqFwXI/aw7CH2hUU5lJeXTSYzi31MWvaSj89IcUcnJqezj8V9OF37eAIPtwyWL1hQxdb7wpbrrpv32Oy51f+X50nXTIoiRX6CYFHG0D81+z44+s+vv35k+dtvHc1uamong143bpwxUMXeassQvWfz8jLJbDaJZVLsJRcLyhDKEiJkXN391MVP31CQEK90Icsd2yEdQfWsUtq+fXV0zpzi/3Xt9cue5u06EqtIUhQp8pNA2O/f8Mbbdffv39tw7yu7DohGLiUSZ3zLXgg6/1msJsrPz6Y8ftrtGaKCSleOJBkoG9BviPTggI+6Xf3Uy+XN70cCsfGtdgBhx7YYGGf7jrV07XVzf794ScXjer1FRs2kCVLkJwkWZUtfX1/V++8d+94fXjm8fO/+k9kYHg0NrReqeKr1bjQaKCvbRoWFDtGDVvrtJSqquMMlg4E74G/3DHgplBiZ6QJFTJQjNKpifISrr57v27R50clVK2q/bLbZDvL2g4nVJGmAFPkUwOV07fjoUPOzv315r37vB/U06BkS8y/Gsoeg4zYc4ZeIs8coVehkhUqMZeoFQTL1UcUbp9znC1CPa4BcLrfwt8Mavxhxj0Rioszk5zto3fpFtGJF9WtXXTP3P3Nzc59OrCJJM6TIpwBcqXAeyo8erbedPNb2/XfePb68rq7V0dHefVGWPVAqMZHJZKTcnEzhyrHZzSILphT7qQ0u8ji9yOGO1ANw/+GuEFY85mP5hVB87lEqKytgy31B4Lrr5x5eMK/if+cV5e3j8qdYHZK0RIp8CtLT07Pp9dc/uv/Esc57du8+LCIg4vHYuAnQVEZa9za27nMcNtG5yp6ZwfMw2LhYKzGVpCuqcMPy9gx6qacXwj5EXm/g7AX/QsYBygCEHZSWFtCmTUtoxcrqN1esqvmR3Z79jFggSXukyKcoLNZmT29v1cG65n95952Tq/a8f1JE46DiXsiNo6IIfpwMRj1ZLRnCnZOdbSeLxcj7QCcrZbkkPVCEXRk/Fe4YDK+H+HavN5gIbbywsKtgfa1WR3Nmz6C1V88NXnvtnAMLFlX8pdls28P7kOGQUwgp8mlAOOzZ+N67Jx+sO9R69yuvHog5O91adFqBZX8xt+KKjivWO9w3aKRFgy16KsJ/r9Mp+8ByKfqpAwRb1WxEucBK7+/ziIZUj8cn0g9cirBjH3harRaqnV1Kq9fU9FdWFH5jy9YVAyaT5cnEapIpxsWVDsmkw+KbwRPTnj11Nx862Pzo8RPtq/bvOylyesMqvxixB6r1DmFApkyL1Sx8+Jks/Eh7jAgdgFt+ycSjCjuutaFQ+KzFDnFHkjBY4Or5uxRxx/lEGOTKVXNo0eIZx5Yvq3qydk7VD3gfnsRqkimKFPk0JB6P2U83td9y7ETrN99/73jV/n2NWmdnvyYQDIp0CPC9XwyK0a5Y+NgOo1chSseRYxdTdRxbPNWLg+TyMvr4QtgxTiqeyB/jHQoIvznWUde/GFSr3Wazsrg7aO1VszH9f9u2rdifW5C/W6vRnkmsKpniSJFPY1gUMjHdt+fIXx840LTt+PH2qo8+qhfRFToWeg1r/cWKgqLfiuDD54/MmRB9uHXsNguZM4xkNhvFBUQRe2VdyaUxUqwhwoiI8XkD5PH4WdiVhlMkClMykGou+g4N4LzAYsezqNBBCxZVx4oK7b+/5RNrBuctmPVnvEoXf25EWVsyXZAiP0Vg635h/Ynm2YfqWu5ubHDu+GDPKXI63Qa3e4DYaiOdCMVMrHwRCMtSeSHcQRiEPMNiEhZ+VpZNuHYUNxEES7lzENtI5U+guF0UUVeEF8cG7hYIOQTdM+gjvz8oep9C1JV1le0uFhxuJAvTaXWU7cikGTPyoitXVUcWLa46XD2n5G/Ki4t38YU5mFhdMg25hOIkSQdYSJDUJn78eNNnjtSdfrC5qWfN3r3Hqb6+jaKRmLAMh8Xn4lEFHNthH8KfbzELa99qM1OG2URGE6x9g7D2IWzDej/y9dRDOZTK8VSPq2qlI08MhBxuF3RKgo9d8ZErnY6w/sc7F0q7CRrS582rpFk1xb21tUW7r7lm/onyipLv8Go63q+MkpFIkZ/KsBjkxePBtW++Ube42zXw9bfePBJvaem1IjmVZ3BIDCyudLZKbHAJQGQgNuobvVEvOmKZWXRg8UP8LTzFPDUKSLnA4MPwHBb+s/tJUZTjoxykka9VoYbYwsUiBN3Hgu6FmAcpGApTMBAWlja2wbb8X938ksDnIM0ALqAORxZlZmVEZ1Xn+5ctr2nMsJq/eeeda91areWtxOoSyVk+RnGTpBssEMKfMjg4uLK1tftL771zoqy/33dd3eEmtvDbhSgpFiUXiMT0UoFOK2KtWKcoWkLU+ZNNRqNw98Cnj5BNCL/RpBd3A7gA4AnXzzDjWf7DC8ZeZ2yGf1vyH3nOcv7Db8IdUDQaEa6WcChKoXCYAn5+BoJC1P0s7mgwxbr4ThB99Tgox+LSUfeFTnAYixYZSOfPn0kzK/MHHdnWlzZuWnJmzrzqv+RVtfwZIWUrieR8Pl4JlKQ1LCBFRJHlT/73az6DyfD1kyfPrDx+rN3S1TVgRPz9IFv5aHyF8H5MjToHRfwTU/7T8r6FuBv4mfgcfB4SriGEU5niiXX0YvnwXQCEWL0QJbsgjZyhfK6K+BoQTzzwVRLfK4ZIFLbKYY0j9jwUDAshDwUjwnqOsrhHosoTrzEPQj78fZTv9MeCfSKSBlO73SraPkpKc2Nz55a4Fy6a6TQZDF/ZsHmpV6s1vp3YRCK5IH98yZSkNSx08N1Gnc7uL+9579jCXbsOmhzZmfc0t3RRc5NTWPkQYCXaA8KmTSKsl46ir4rYYqowLNojBR0o7h4lPFSn56dwNSnvlTYAhlflPSivBer+FdcKhBxWeSzGYh1VGkEVlwvWGF73nIuSQP0uYnL2O/0xYN/YPaboeYrvYc+0UlVVMc2eXU6RcHDnitU1batW1QwUFhZ+HZvgPClbSyQXzx9fWiVTChYdk9vtvuqJJ14NZNmtt/u8gfveffe4f3AwUOj3hw2I3fZ4hi19iO9EoWiuKrwKZ3X4IhitzZdDrC8F1VJHwyt6nSLFRGamJe5wZDhXra41lJTk7Hb1+v753nvXWc1m00G+oPYlNpVIPjZS5CXjwqLPWqiJnzze+Be7dx8pObC/Ib+oKO+u06e76HRrN/X1qqnFFQGDcCrCn8yVMj2AmKt3AbgQxuHa4WOCvP9l5flsrZeQz+t9raqqsO6GTUtjlZVl3+Dj5lePtdhQIrlMSJGXXBIsRDaPx7Pk179+11dWlvM5vy94y5HDzf6Gxi5LIBAt7O8bEiGDHo9XDAqNvDiKS0WZTiVUd4saEokLXKbdLjqOWa0mDNEYyrBo2xcvrtLMnVdOJ462fqlmbnn31q0rjAZDxklevzuxK4nkiiFFXnJZiMUCtb0uzyMHDzaEXn/9UNgfiMyfUV64o63NJQav6O52U2+vRzRuQgxh5UMglfBCxXWiWP7KFO8nC3wvVcDV96ItAFa5mKUsR3RQfn4WFRRkU3FxDrJ79u3bf/w/V6yYrb3u+gX6BfMrThcUFXxP7EQimSSkyEuuCCyMDv5fU1fXFNv73hF6aef+4EMP3PRXA4NDyxvrO0KNzZ3xHpfH6MjOqvQHgkpoYigsolvCiHDhiwGifOJsIUP1VeFXtH/0ezBeUU6ItniJF/xevDxXzEFmpl10MFKjeww8NZuM/J1CHn/A315alq+dOTOfZs0q0RUWOVzPPf/Bo6uWVtE16xdqqqrK/BqN9khiVxJJSjBezZBIrihutzvHYNB9pbOzP3662UlnzrhI+PpPu6i1pSu+acuKL3IRzRYdiwKISw+JDkaYBvg9Rj7CE2GNwg/O+8RFAVMUbFwE1NBLvR6dtfQiVh9PCLnJzM9EL13laYy//c6R72dlZngqK4u1FRX5VFFZSDNn5Btz8uz77fbsX+J7SyTphBR5ScrCFvZs/m8KDXnjXf1e6u/vp66uITHt5/fd3V4awmhIQ14SvYHC+ONXeGPEDLhUjOKl1WYlh8NGjgIrFToc5CjEe57yvEKHlYw2G1bH9eEEXxRkEi+JRCKRSCQSiUQikUgkEolEIpFIJBKJRCKRSCQSiUQikUgkEolEIpFIJBKJRCKRSCQSiUQikUgkEolkPIj+P2HrHveAJ/4B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png;base64,%20iVBORw0KGgoAAAANSUhEUgAAAXkAAAGDCAYAAADOCmBCAAAAAXNSR0IArs4c6QAAAARnQU1BAACxjwv8YQUAAAAJcEhZcwAADsMAAA7DAcdvqGQAAP+lSURBVHhe7H0HYFxHtfa3va9Wq957saply707dnpPaAkJLYQSeA941Ac8Xqg/8MgDAjw6oYUESCO9N8e9y0W997paba//OXN37bVsJ04sybK9X3Ktu3Pnzp36zZkzZ2YQRxxxxBFHHHHEEUccccQRRxxxxBFHHHHEEUccccQRRxxxxBFHHHHEEUccccQRRxxxxBFHHHHEEUccFxBkN1//X1+I3B+HPPL3TXFGnqA4M29nBPmZfFMR+TuHkMtnNJFviTPM+cjfN8dMRv1MA5vRIjqDwJQUL51aA61ODZ1BQ5caiQkGpKYmIj3dQn8TkJxqURuNuifkcs2ByGtxxHFBQLZy2WfCkfvZgSzy900gOxNP8xiyGY3+3ObFzMZ9JnGGETsDb+yFO2K5XCb+KhQyuhRQqxVQqZTi0uo0GB0a63Z7vENJyQlyq9WI1PRE5OSkIC8vWaNSq17+yfcf+tGVNy7R1tQUgC6ZRmPyy2SyNukrccQxPyGrqbxjdkk+jjjmAcLHann42H04csN/+F6pVNIVOzQg8SPSiWg0SlgsRiQlmZGUbBLSv06nse/cfvSHdUtKsGJFuaKyMm84KSnp/6Q34ohjfkBWW/XROMnHEccZIBQK0RWOXCHqAGSwWi0wGLQwGnXQapVej9fTtGBBrmxBRa4qI8Pa/Pe/vPqlWz60WbVuXQ0H0Ujv+EVgccQxR4iTfBxxnAWkUYBE/iz5q1Qq6QGB1UApJPEX5KehoDANfX0j9y5eXGzbcEmNNjnZ/IBGY9wb8RpHHLOGOMnHEccsIhjkDkDqBKzWBJjNBvprgs6gGiwuTp+sqcrzHzra+8krr6zzVFWVjZGk3x55NY44ZgSnJPmorjKOOC5EnK56T5+EZnXMTILbFZM9/5XLFccmgTMyk1FZmYdEq65Rp9U8cuNNqww5uek/l8nkzZFX44jjHeMEkufKr1IpkJWdDI1GfeGT/Qwmb0Zzaobyff6W3txnfDBCriGWrOlvwB9AIBAUV5Ak7TA9j/6N6tyjUngUUdKfSfLnog7TN/wUD25zyckWJKdYkJSkG1qypCzg8fi/saAy5+C6dXUh+u6eyGtxxHHGmEbyYWi0aixcWCQmkiQ9YxxxXIiIErVE6IGAROrSxeRPbtQR+P1+eH0BeL1++Pjy0W/6y/6kvjhqrROekU4gqtpRkKTPUUxKSkB5eQ4KCtPtiVb9Xy67vG4wNzf7W9RW6TOyeAON4y1xMsmTNFFTWwiDQSd+xxHHxQCJl6MkLf6IG76NqliiBMwEzyMAj8cLl5Mulwdujw9+6gy4Y/DRxSMC8T4FcHakT6MO+hardlJTrTyRGygtzRhbvLi4k2j+SzfcsNopk8l3R7zHEcdJiJN8HHGcISSuPk7Yx7lbJog/KuUz+XvcfrjdHjgcbvrrE8+jUv87JX7JiofvZNDrNaisLCQJP3U0JUX/r0svXdRWVFLwXWqzCgo7KF6IIw5CnOTjiGOGwMQdS95RvT6Tv8PhwZTdKf56vT5xsYTOhP1OSJ/bJquUWMJPSrLAmmT0L6zNdS5dVnaotDz77sLC3EkKc1fEexwXMeIkH0ccs4goeUt/ZIL4PR4fSfpeOF1eOKacsNlc1BH4hGqGm9zbJf3oe3wR2WNJfTlqawsGa2pzn1i4qPwr5MVO4fkk33FcbIiTfBxxzDGYwKMkLk36BuBwemCbcAhp30Xkz5I+k3es3zOB0OH7A9BqNcjKTsWCikz7unVVnuyslM/X1JW+QJL/QMRrHBcJ4iQfRxznGBKHS2TOlj1uInknkf7kJEn5kw7xO6rTl8vk7PUtwU03qsNn/X09SfepqaZt11+/fKCyJu/HKpXuDfrecfvQOC5YnBXJvx0J450jaqIWRxwXPo4TPkvlvGI2KCZvx8fsgvCZ/AP+oHh+pu2P27GfpHudToesrBQsWVoUrltY8ELtouJ7cnIynqVw4i3sAsZZkTxXwNkmYK7IipnclD6OOM4zyORE+vSfNIHrhs3mEKTPah2pDfIK2rduI9xWWbrnCdv09CTULSr2Vldlv7jp0sUj2TnpnyMvrLsPSL7juFBwViS/e1cj3G7vGUsUbxesX+StXatrCsV9HHFc1KBmJqe2xs0yVsKfmJjC1JSb2oi0M+aZtEfJ8icMi8WEBQtywhsuqUJ1Vf7/q1lY+qBMJo8fnHIB4axIfufOo0JfyN548ojBFYx334uCw+Ch4nSw5BG7dzebk3HFY0SfCZJPNqO2tihO8nHEMQ18CAozP1vm2CddGBmxYXx8in4HRLuTnr8FuO1Sh8GHqCxaVIrVaxb0rFxZ9vyCyuIv09MJas9xyf48x1mTvNPhgcmsR2lptlCr2CedaGvrF6TMr2s0KlRU5p1Y4eh2dGQS3Z3D4p4JPi8vDekZVvIHDPSPo6dnRLwfJ/k44nhzSNI7t1+IkfXYqB1jJOHb7U7RtvjZW0n33NbZr0qlRjlJ9pddtlBWt7j4ewsXlj5Akv3BiLc4zkOcNcnbbU7U1hXj3p9/it7RYueOJnzx878Sq/xYTMjOTsGf/vplaLXHNzzjzuBfj23Dd7/9VzFkrK4pwH/ffTsKCjLg9njx/773AB5/bKuQLuIkH0ccZ44oofPomRdesXTPpM+2+dwe34rsGdIiKxlJ9mVYs6a8d+WaBc8uWFD0VXrEWyHHJfvzDGc9o8nUq1TKhTSv02lgNGmlBxFwZeHNzvgymfTi0uu10Ok1VBGDKCvLwre+/UGSHnKh1ijx4N9ewTNP74JKeVzlMx3cWUgmZRL4nt24I4h2BlG3KPieJRW+Yt+dbUyPRxxxzCa4qnEbYHVnYqIRJSXZWEhCWGFRhmh70edvVie5PXNnsGvXUdx77+PZ3/zGAx/5w++fHDxyqPVb4XCoOuItjvMEM2K2IupLpNKESDI/E/BmTgUF6fgvkuBLSrPFNq+//tWT+OUvHxfbwbIa51TgzyRaTWK0oVarxG/ei5tHDEXFmcgvSBP+qqvzkZ+fLiozX9YkM1atrsIlm+qoY8kWlTgS5VkBh81zE4sWlyAtLZEa1tx1LHHEwfUvSuY8is7LTRMGDAsq8oQxA4+S34zsWeDnbccpJDQ0tON/f/Qo/veeJ7789wdfebqvp/939N6J0lwc8xbnzDYxKysZd5MEv3BhMULhEP7wu2fw83sfQzAyVDwdqFoiMzMJl162GHqDRris21CLiqo81C8pFaofJvrrb1glwolW5NycFFx+xWIUFmbg3e9ZJ8iXJ4ujkr0kcUvzA3zPpMzvnvhcGinwPbtHfx9/h5/xPY8YAlCpFVi6rAxp6YliMoz9xRHHXEPUU7pYKEqnulhVXYjKqgJkUDtSqZWi3rKf04FHBUz6W984iB987x9Z9/zo8Q//7a/P/318fPy6iJc45jFmnOSZhGNxurqzbPkCLFlSJu7/9eg2QfD89psRfBQSuZJkHAmb78VhD0SuyckJ2HzpYuzc1SQmgKP2wyy5Dw/Z8OADr6C7e5g6mSRk56Titts340MfuQwVJOHwnMK1163Exz5+FXUYZTAatbjyyqW482NXYdPmOmokSlRV5Yvnt9y6UcwXVNXk4/YPbMb7btmIispcbLykDv/+2Ztw3fUroddpxIBk1apK3PXp67B+Y61I35u0pzjimDVEhRImbJbmy8pyUFNTRKPgZNEBvBnZc/vhDsEf8OPpp7bTqPu5a+754WN/fu2VPducTucyes8Y8RrHPMOMkXy0bnCvL0m9kh0ukyxXkOngCSHeh5tRWZmP0rIsoaM/E0RVLVwp+RJkT5/gPwvripBDUvuhgx2C+KOfZnVQeroVH/vE1cKKp6mpB9dcs4ykbAsUFMdrr1tBQ9lcLFpULBabsKplybJyrFhVIeK5anUlLx4RQ1g2UysoTEf94lIkmPXivd7eEfpuqjhwZffOJjFEzslNhZLC8fr86OwYxIoVC0QnxHkTRxznElH1oZnqb0lpjpDus7JTRL0/E7IfHZ3AIw9vMX3rmw8u/9N9L24/3ND2l3DYc33EWxzzCGdN8iyZstnkyLBN/GZTSlaFcGUxmnS47PJ6YUbJiKpAGNu2HsGP//dhsf92SWkWvv3dj6C6uuCtiZ5e54MaTEYdrFajOBSZJW43ufFCkW1vHEFDQ4eQqNX03Whl5WcTRN5Mtm6Xj+I7CUuiUawaZFLv7x8TZp1vvHEYBgo7Ly8ViQkGER9eSt7ZMUwdmBK5+WlikpnTwpWdg29p7sV2So9CKafOSwrj5Zf3Y3BwXMwv7NvTin37WsW3WMV0mvYTRxxzjiihJyQQ2Zdkoaa2SBz/+VaSPVvIKVVyquNj+Nm9j+Kbdz9w3cMP7Xiwra3zDnpHmhiLY17grEmeC7ura0iQGoOtaH7wwzvxwx99DPf+7FP46MeuEu68Ou/FF/YJfTWDK9D9f3kR//fzf9GvsKhg3/7eh1FWniOWb58OLJn39Y1iYHAC7799E+78+FVCgj90qFN0LEykzz69G5lZSVhGkrjoVOh/HlGwGdkz9IyPdKuvL8WBfW3QkcTNGzgNDIyJDos7KY1WKSZ3W1r6qUPxCGnH4+WOYUIMbbnD4I2i+N5iMQrSllM+NDf1iu+yaub9t12C1FSL9Iy+zfkkjWqkdMQRx3xCVPjiul5Kkn01SfZszBCV7E8HrtM8ej90qB3f/ub96l//8oXf7Nx+ZIvbbSuKeInjHGNGVrxyJWDzyf/4ws248qplwlQrFizR/ubXT8Ix5cb3qQNgPPTP1/HlL/5G6Lk//slr8PFPXCMq1JHDnfjPL/9e6NN5aHgqO3mOF5tgsk5RrVKgubkPExMOFBamiwORu7uGkZubKiT8JiJe9s+kzaqS1pY+It9EImc9dU7DKCrKFNI1++OOiCX49DQrEXyfWFDCk7z5JL13dQ+jv28MqWkW8Z2B/gmq4LxaUFpK3kPPWT2VmWlFHvnnxVxD1BGxBRGH43R5RJwGaMTAS9D5nTjimK+IGi1MTblEXebtE4LUtngfndOB2xlvc5yTm4bLrlg8dsWV9Y+Ul+ffQzTTSPX9zckkjlnDjKx45UmcJUvLBNHz3xUrKwShsjVJU2MP7rvvOTxCpH7dDavwo//9uHh39+5mPExu/A1Wq9z6/kuEFM341S+fwE9//LCQfpMonFMthuL3WPfPYGkiWiml39LhDNK9NFjhuDCxcphR6xjWrx9/RwpDmk+Q5hKi4bAfIb3zu/Rb0vVLlV36K/lnRN9nd3bj9zmcaHxZ5RN5NY7TQGQP5Ze4jxQ75SBn83FMy8PYR9LD4y4neD1FGFRa0t/o73gBHQOTOqscx8ftYt5p0uY8Vr9PB67nXPeXLC3HbbdtCCxeUnKryWT6e+RxHHOMsyZ5LvTF9aX4ze8+By29y4cYs3QerQSsImGVx4GD7ehsH8QHPnyZIEwGhy9dEslG683vf/cM7vnhP4hUWZI/Ncm/HTCZ8+iC9+dmcmcrmtS0RFFp2V7/zSrs2SBK+Pz9hASD+A6POOI4DhnlDxM5k3j0PkCdqZ8n8BUK+Ok+QH/ZLcgX1ZPoc74CSjl81HGGIp0sE7aCzVjJD4fK4Sq4c+VOnf6q+W8gAEUgBEWYLn5G/pX0V8V/yZ1/KyJCAofHpM8dwMVM/kz2vIqW57L6+0ZIuHOLvHmzLOH5LK73l19W77r+pmXNNbVlN1EbaI88jmOOMCMkz/rt3/7h82KCdXxsCtu3HRFqE5Zga2oKhfqCwc927WoS+2uw1L9sebnQaXNl2PJ6A5GwS6hsXnxhL55/breoQKcj+ViJOSqdU62T3Oi77MbvcMVkK5cbbliBBx94FcNUSWspfR/92JX47nf+JlQwCiFpSxWZO5vovAEjGj6Hxd/gOLGf6Lej0j/fs5vkLr1XWJyJRErf3j0tuOa65SJtjz6yFX5vgDwcDzuaFo5/NO4XCgSBc56IwmEHICRlEAKUj06dGlN6beTSwalVw6tWwUeCgpcvlYou/qskQleACksK+DTgb2mpfnkpnCjxnxIcFyJyFdVTtd8PDXX2GqorWp+ffgfprw96tw8ml5suD0wkqBi8fon8OT30vpz+cjBhrj/8l9N1AUMqNpnYsoQnXLnt+ChP+MHpkh4dCS9cWIKb373q8CUbax4wWyzfjjyOYw4wY5L87/7wH+LdnTubcNfHfxLZuwZiYdIDf/8qjEY9BgcmcNcnf4KjR7rFAqF7f/5pYXfOEvaHbv8Bmpt7BREy+NtcOU63dw1PeubmpaKnZxR9vaPCbFJJEjNb2wwOTqCzcxBmkt55QlfarrgAf7zvOQwNTVD6ivCROy7HD7//d9Exsbooid7ro0o7NDQuVsoy0ZrNBrS3DwhzT14xy2HxqKStbUAs5mKrHJbMCyiNNsoHtkhg/T1b6kxM2HH9jauE/v/hh7ZAHUkX6/pZN8+rYLu6h4TtPs8D8ORVQoJRTGJzHLkxnY/gWMuorJhsGT5Kl5sIly8HdexjlMZxytdJqg9O+s1SeJBGbCyhh5nAmZjFq/TPKf++Ofi7ugjJc5hviWg+i4hH7yN/iaBk1AEzsfPogMmfCT+BpFir3UGXC0a3BzoareqI7NRiJ1YZdS50nafldyYQdZP+d1D6e3qGhUUZk/mb1VkW5BITzXjv+zZgw8aK31dWFX+C/MfPnZ0DKNJTF/935F6AyYYJmAnrrcBWLl6PX0xO8uIffndifAqHDnXATMO05JQErF5TjdWrqwVpcmV49JEtsE1MQU+dyFVXLxMWKGxG+cjDWzA6OikkY0kalqRrtnxh+/YIZ4hn7MbbEzDRLqwrFBLF+g21WLm6UlgHsAknkyWbb3IHxJOlPEG7e3eLMIdMo/DYHn7HjqO4lPyw/Tqrc+oWFWGQCPbGm1ajqCgLGZlWlJdnC/K/4YZV1GGlisleE5EUb6FgTTIJkn/3u9eKuFdU5CC/MF1sqcCbQxUWZooJYn4/Ny8NqSkWEfdrrlsh8oc7G+7gOJ5V1QViHoM7PZ5Ins19+mcKTKhyKhcFk7pgYJkg9ZFEE9qyU3GkIBMNxdl05WB/SS4aKU97M5IxZjHDQeXvo44vSP6FxM1J5SC4M+fCPnbxl94eQiSVh3jvI6pLZwz+TvSbHAcRD3KjMggpFBRPJY0uVJgy6jBqTUBPZjKa89LRnJ2GzswUdGckYSDZAruBV/vLaFRAI1kKS3QQHFY0KvO8TM8YlCReC8LCD4/Kub7yqu7T1Vlu/x6Pl4TARmqvtrpA0Lf0j3/6qfPb3/5eY8RLHLOEMxB13h4qKvPxxz9/GX978Kv4y/1fwef+42ahk+YJyyee2CakXF4gNL0ucOWIvU4Pfi4XFio8WLaSdMB6P1bL7NnVjL/+6UVxEn5dXbFQ9fzpj88LNQ3vrHeqYPkoNSb/v/7lRdGmmYi503n++T1ip0wtVeAaImA9Nd5f/uJJPPnEDpLoM9HbPYzsrCQ+cAH2KRf6B8bhotELr3PiEQCrqw4d7kBH+yB2bDtK3w9Ao1WJvUN2UTx//csnMT5GHUNlHsXXhze2HBIWR2oaDVkshpNGLvMFTOxMXKy3Zl35GOV9W1YKdlQU4vHVtfjr5cvx8IbFeKW+HAfL89BFJDhGpO9noYHTxGo1el9cUVIVV+QDpwKXGxde7MUEzp0DXzwCiLlCVN/EqCD2ivrl904IS/rEmyI2nqIDoLiLdITho/Ji0u/IScf+Bfl4eUkFHtpYj79ethxPr6jG7vJ8dFCHME5CBI8sWPcvp/fO5LPzHVxHWSjjxYXVYuUsjaap0z6dBoDVnMwFb7zRgF/87OnLfveblx7Yv7/xE+Q/P+IljlkA1fqZBU+0sskktx6WWrkH372rCf/xmf/Dfb9/TvjhtvXOEUZBYRpJ6CViEkiuABKIFFlVw+acTK6s13Y62bQzJKR03j4huiCLwZ/nCicsZsgvq5aCVGG5bnJ8uZIy0UeHoFM0PFeS+8pVFaitKyLpfQqtbf30XSMNPReivW1AjCBWrqoUq2G5iluI/EKBMFJoNFNSliUmo9lKgd9lKyKej2DVEi/A4rOZPTQikr7H+TN/KECQOqssmNQIHiK1zvQkbKktxRNE6o+uW4TH19ZhW10pEV0qSbp6BFg1xZnA7/D8BhPjaRq+SDCTLxMxEYS4+Hc0D/g9CkdGnbiMJEE5dagKykPlsA0qGkmquwahae2Ftrkb2qbIRWVzwu/WPqi7B6HuHxHvKW1TkDtckHl9kFHnf0L8+LscF+rARFz4PtoxnAr8niB9SifFk0PxU/rtROqteRnYsrgcj1H+PEb59OSqWmytLkIvjV55xMN6fZG3XO5SaOcdpORLm6AVFWehnIQYbhf0hJ5F8nQaWCU7ODiKX/7fE+o///G1X+zedfQJ8ptL1/maDfMaM66uOXCgHXd+5B4x+75iZaXwx9L77373tFBNcIVgCxeNWo2reVuBtEQRxt8ffEXooqP1QprcPFldw3BTR8L6dt5KtbV1QJDi1JQHw8MTGB21IznZTO59aGvtR0VFPlUqudDRt7cNCvLm4SVb2Bw+3CXUKUy0Y6OTQv/PFjdM/ry/DfvlVbt79rRgYtwhCN7nDeD55/aKFb4cjpLIYMf2oxSGXYTJq2jZZp5HFgf2twt1FC+QYlUVq7J45Wsy6/dLs9DQ0ClGETz5zAelOIjAuHNoJ+mf1T3cAZ0L8FdZ2mQ1A6tURmi01E7S+t6yPGyrLsah4mz0EdFP0oiFJ0gFs3EBxZTRSWCS5IsJPErq7ExEq6C0KiYdUFIZqPpHoekegq6DiboH+qOdMDS0wbC/BYYDrTDQ6Eh/pBP6xm7oWugigtcxqXcMSFcnXZT/x+47BqFtp+dUH3QtFB6RvgjzsBSujsLStVAnwZ1FzwjUJKCoRmxQ2KkjcFIZUF1jvbwgekH6dEXTIhIQ+XsqiDyhi/x4tRrYqGz70qxoyk1HI3UAo5SvbhrdcS/PE79Cpy/C4/ClIM43cBtISkqAQqkU81dsxHAqoSVat5sau7B/X3uqVi2/Kzvbmvu9733v6bvvvluSKOKYEczKxOsnP/Zj8fx7379DbBbG+NvfXsI/HngVl2yuo18yIkgm+eViYtJLDenhh18Xi4a4l9+1sxk7dxwV753KuobjFR0qshqGpW+uR9HKFI338b/8jCuWRCyioyES5m0JJEjWAeyfw4j+ZUTvYy1o+C9/m+3l+QsRrzFxko5TY/fjfqLfYH9SnPlvNE6M2PDnGpIahvKVvs1SJk+QdmYkoY/KZ9Rigpc6NAHyIxLxZuD488UNmf1z3vFFhM5StGrcDoXNESFRks6p/KOXINRoGOIvfe5NSe+4v9PiWHRPE29yFnMK0ceR9IUoH8IkoYaOXRoEjVoEKW8C1FEHEkwI0wjxmGqI4ywKmMOKBnYKiLjSP5E06lweJFO+5AyNI29wDInU2QvC56BY2HmztM1TcB3muTcWrthA4c3qNLcXXin/wQ9djiuuWPSL/MKsuyKP4pgBzAjJ8wKo3/3h84Kg9+1txceJ5KfsThQUZuIn996F4uJMIRXzsv+q6vw3LXDGfX94Vli+KN6hnTxH+y0+cQxvx++Z4FThndottiOZ2TicKfiTTO58eWjkNmQ1oy8lkcg9Wejag1SeImIcwdPlv4g3/SMCi0jnbg+UVP4KuwtKVq3wxcROozuwOo3VE1EiFO8xxdJNRLqbN+D4ETh/RAcQiW+YdYRUN3lyN0gjvQDlW4Ck8oCF8sxspE7AQOSv5hekd6Lvng6cx5EOke35UybsyKMRTfboBN1PQcsTyfRcKHXmWRa9GVjg4clYHtkODIzSvWRWfSqwwMNt/PLLl+HKq+ru27hp4W9lMvUbkcdxnAXOmuR5qwJWR/AWvaziYZOqp57cKSRlln5ZymdddbQNBwNMbtL7saFHi55Xle7c0SgmK9nj6Uwo43jnEBN/VLa8mMhGElRbdhq6SGofjU6QclZTozstuCBFIdJFEqecGrJ80gH18ARUdCmo41c6XEJSZ0IXJM7+RSFH/14AiLSPaIfFEn2I2k2AJ1l5/Qfr3mkkFDQT6XO+srTPiPg/JaKNg/JYTSMbJvmC/hEUEuknUJ7yxC2Ptpj0zwdwcjipY2OTYnNA5gtRBaLpjAHzDXNGRUUBPvHJK53LlpbcZjCbH4k8juMd4qxJnic7udSiC4i48FgVEQUPxd4ueHGSjIapTOxxkp8ZCImdb+ivzagXEntbTip66a9fSJ3SM3GdCtwoI8Qic/tIOrdDNTIJNUloqiEidpdHdAyC8AiC1M8TIppRcD6LPCDSj8w9BKgt+dOT4MuwIpBsIamf1TwRST9ar0+V79E8pGdaIvycwTEi+xFkDdtgdrqFGidMo6fzQZ3DEjwbOHR3DQnDjKhRw6nA81mSTf1a/7XXL/tybm7Wo+Q3vlL2HeKsSJ5XtvJe66crrLMFEztPotYtKhWVIo63DyZ3ltz9KgWGqOE05aWjmwiHrT8ECUV14KcCd9ZcttToWCpXD41D3TsCFUllClbHiA6e6g0T0SzVgfMeogkx8UsjmqBei0CCAX4ie192KnzUyYb1GoDKRxD+6eo55y/lM1sDJU45hTqnrHsQSTSC4u0YWLqf7ytumSe4HQ+TUNDVNSh2jI2dk4oFt33uGN77vktw6/vXHszJzbiC3u+PPI7jbeCsSJ6HXz6fXxTebIC/z3u7s/3tW8UljhMh2WKH4dRqxARqS046etKtYlGPwOnIRBA2k39Q6NJVJD1qiNjVRCpyXqDFRESIE/s7BJcL1WUhfVP+Bamd+bKS4c1KgZ/KiSd1o9K76CCm13t+j4mR3FW+APJoJFVCZJ87PCFW3nK5zPfVtrwnFc/ltbf1i0lZxqk4hImeNQEbL1mED31449HF9RWXk7/uyOM4zhBnRfKxapnZAkchLsWfOeSUV6yvnTTo0ZybjracNDGJypYip5Xao8ROErtiygVNzxBdw8KkUeF0CylUSP1xUp95UAVni6KwQoEgja78NHL15qfDl5mMkNGAMJcb1/9TtkUqDyo7BRFh8oQdJT2DKKYOOYHKjP2/6d495xhM6l6vT1jf8JbcTOinq14sSNbVleKDH97UsPnSepLo5X2RR3GcAc6K5OOYH5A2y5Im5HhLgaP5GYLgXXqd5IHLcXpZcosSF73LJntEDmwrru4bgYIkdiFF0jNB7nHMPkQZcVmylE/SuEEDL3XQ3rw0IvwU+q2VyuTNypJgnnKilMqxnK6kySl+OG8naZnoWYDjMxZ4GxK2wDud9Q3r6fPzM/Gu965quOmm1T8xmUx/ovdPf7pQHMcQJ/nzHLxakrcXGCZyP1SYhY7MFLiZEIT0F/EUCyYDakgyGtorR2zQtfcTwZPUPumCjCRCYfM9Pznh4gK1PVaN8RYNrMLx5qTCXZSFoNUsbPNPa6EjCB8wOtwo7BtGJZVv8qRD1JMz2rDtHIDJnleCs/qGDynh36cCq254QvaTd12LTZuqfpaSlvLv5Dc+zH8LnILkVUTyRXGSn8fgJsBqGW60fSkWHCrIRkd2Kvxi9ekpGr9o+FLjV0w6oeHVoO19UA2OQx5R4Qhyj2P+IVKePFpjlZvQ31Nn7slPQ8iop2fkhzv06eDyps5cQ6OyYurEK6m808cmpXDmoWTPxM57TjHRD5PwcTqijy5K/PBHrsT119f/qqAoVzqFKI7TIk7y5xkknbtcWMocLM5GO1to0OgrSgYngcmbhrqqMTu0LT3Q0rCYtxAQkmCc2M87SPp7OQIWIzwFmfCQdB+wmqQtF04158JcKZND5/aguGcI1W29SLY5hVpovpE9kzerZdjyhneWPZ2ZJfMSXzfdvA7ve8/qn5dWFLBE//ZttS8SnGbvGusZ7V0Tx9yByZ2lMN5iYGdFId5YWIqhlEQElUTUTNix4IZBRCDjnS87B2Hc1QjTrqPQ9I5C5uVDHshPXNd+fiJCzLwuQdM/Am1Hv1hNLBZimQ0S2U8HESJvGjdMo762zBS4tGoxOavnDdqo6swn00s25mCVDK+VYdXNqYg++ruhoQNeT2hpUrI+9Ve/+tmTwjGOkxCX5Oc5uDqzbnbCpBc690aS3lw63rOcW+e08uHKT41DTgSg7hkWG3mp+QASn19Yb4jA4riwQHVA6O6p3frSk+CqLBCWOWEdje5YjTO9CXMdoYsnaCva+1HR2Q+TWFg1/+zsR0YmxA6vvLPtqSV6TmIIGzbU4T3vXf3zVWtq7yF/8UVT0xAn+XkKrtIsvbtpRNWUl4F9ZXli10fRak8luUfIXdPWL3ZaVA2NiyE5r4iMk/tFgAjZh2lk501PhntBnjDF5A3WTjlJy3WG/k+mUUBtc7dYWMVHIc4nsueFUrzJGe8oO2V3gbcQnw7mKN6kcPnyCnz+izf6yhdkvksu1/4r8jgOQpzk5yF4IRMfVt2TZsXuBfkY4FWR3PBOVR7kT+7w0LC9D7rDnWKHx6jeNo6LE6L8eZI2JYEk+8II2WskyX46iEjlRO65g2Ooa+5E9rAtIhzMD6JnCZ5X1be09MI27hAd06nAxwtWVubhq197r7ukLOM2g8H8UOTRRY84yc8j8HFx3MBGLCaxd3tLbhoCKjaXm9Y4uQFS4+StezU05OY91nllKtf/uF17HALUdMUiNursfZlJcBLZ+5jseWfR6ZK9qE8yaDw+lHUOYCFJ9tYp57zZKoGJnm3oW1t7xTkOp1LdMHjHSz6Qh4jeU7+06N0k0T8eeXRRI07y8wS8l7tbo8Th/GzsL8uBw6SXyH16ETC5+/ziYA39oQ6xQVhcco/jzSDjvW2I3HlRlbOmCH7W2QuyP4XwQP8nTDqxuLETZVTH1H5pm+NzDSZ2trzhg4D4sP3Tgf0UFWXia197n7e2Nvf9WoP5n5FHFy3iJH+OwdI7Eznbu++qKEAXNUQhkrO0FQuW0Mkvn5zEJyRpqQHy3uxv1wySy5SD5pWF56Lphuj7nDLFHEmIYSIyPuGPrTZiuYon7IIUET7Wkf0wwfGJYBcsKK0s2YfUSnjyM+CqLRFbIQtin072lFGsMizoGcLSox1IHbcLf+d6Txwmel4Q1UGjVz5tjpvOqaIkEX0Wvv5f7/MsWVb6bplMdVFL9KcneSOR/HSiiWNGwROrTp1W2LsfKMmFV0ySTZeu+JKJzcJYctc1dYsTlN7pBmF8iLqG+gU3H0Qx58UrnfurDgcx6fafNEiZaTAJGE1GZJhVGBmxweYLiywLh+VIspqQqAmhf8QFJee734cp30Vgak15wmTPG6O5ynOFNY4wveTM4isKzii6DC436hq7UMFzPt5zL9Uz0fOCKLal7+sdoeZy6lp0nOhv8dUszLtVqzVctBJ9fIx/DhDVvfOWv0+sqsHOqiJ4qXM9ieBZ+vT6oT/YBsuT24QEL5lDUrG9XYKn74XkKtSvWIbv3FiLbIMcPmos3EZYuuZL8hYGH2oeBUu83JCkK+LI/tld/JUkc4bwMy2cyE/Jv1yP669aiy9eWY4ksIQt+Y99T4L07vFnEWeB4/5PeCZ+S+lh8L0/EEZJdRW+/cF1WJaiho9EehGvsArr1y/HN9+1EKXWVNx5y0Z8aEkmtPx+5F0O+4IEd3Jcr9weGPc0wfr0dnHOLW9pIUaL0XrF5UH54NRr8UZdKZ5ZUYP+lITIeo1zlzdcfnxiXEF+OnLz0sSIlN2mg0+pa2vrw3e/8zf10SO9fwqH/ddGHl10iJP8HIOHwWwWuZ2InU/vH0yzSg0qtqJyQ6Pfms4BWJ7aDvOWg1BNOt8ZuceC3k1OS8WSgiTo1QoYaBRhUMmh02pgot9+auhKtQaJepWkwqBGb6IRnUGlgJ4PP1fRcDlIHZRCAbNRT7+VMOpUUDJhh2XkVwu9kv2EoNJokGzSQqOgpBCzGPQ6JOrCaGhoxXOHBuBSqJBoJKleqYDRQO9Rw2X1iSBhqpZmctMpKXz6a1Afr6YyuVJ8x8Dxp1GBnuPEcSW/CRQnI/uldBoMelh0SnKWQ0PfUPFzgxoKWZjiGha/dWolgt4pvLazCdu6bODd8YMUCT3FNYHeZYlxWrd74YDrEdUn1agNCa/ug+XZHWIPo2PPoqD6ylWzOyuF6utC7CnPh5/yjuvxuQLHhw8VyiOSLyjMEAs42W06mOibmnrx7W/er2s40PlPr9f1rsijiwpxdc0cgVcWsgQ0lGTGtuoidGWkSA9iayc3LtaH2l0ktbdA19gNhZdVMzPQF9N3QkoNrr7ucny+yIFPPdiAVWtWYHUSEZneCL13Em+02lBQlINiQwBPvrAdfzviwm3vWoPFJPWriDQVrhH89tFt2G7X41PvXYMqvQzu8QH8eksX6pbW4orSRLjHhnH/0zux05eCL15RhC0vbcWjfSp8+oal0A91oUefioLgCB4+6MOHrquAPhxCUqIZnoFu3PvYDux36nDLlStwU6UVkxNOImU/Hqa4/KNhHErKRKU1DXddtwKLLSEo9SbIHSP4zWPbsMtrwWeuqkXvnm34XaMPt1y9GuWONrzkTsaXrq2BZ2gMMq0KLYcO4Z6n27D6qg14X64L3/nzUayi93xHDuGPe8ex4ZKluG1JDvRBB154fR/+uK0LU0HpEPYLFlwFqaMMUofK6ht3VYE4xvCkbRIoE7gOF3cPYtnhDrHxGatvzjVL9PaOoLNj4Ni+NtPB5pXV1QX477vf7y6vyL5ZJlM9FXl0USAuyc8BhN07SZQHi3Pw+OqF6MpKlcg9luBZ10mVVNvcg8SntsG4v1WoambLJFKmUqMgJxXZKif+/sJBjJhycMeqLOzfuR+vjKlx0/pqVKdokJuViUy5HQ+8cACDxmx88ooalFg0KMzNRJ7Gja0t41i+fgVuzlfggX9tw063GZ+6aQUqVW64TMlYV5KO8uwULC0h0h5zIZk6t7J0E4xaPSqK06GZGMBfX2tDakkJrqvLwbL6RfjokmRs3bIXT3d7UV6QjgwTjSwiecXxLs5JQbrcgb88L8XpU5dXIstqQAFJm1nsV65ARloySlKoY6LsU1Hn0NLYiPu29qBieT0+UEffJTdW+SgovJK8VOQkGrGwtgafWp+Nfdv24O9HPbh64yKszjWeoL66IMG8SBnFW0zz9heWZ0iqJ9IU9TNWB0+/2aSyJT8T/1qzUGxpHYwQ/7kCkzofKpRfkAEFjTBPFRUVjUQPHmzDPT96RHfoYNctVJdOsffDhYs4yc8iuHkwwU+RhPTyonK8trhM6DhPkJCiDWxiCubX9yPh5b1Q0xBaqGZiG9gsIOD1oOFIG/61twWvt42TNNSNx6mRP39kEB6oiIgVoCEu9h1qxePbGwRJGhOtyEhUw+W045mXduP+feMoSNVg//4j+PsbR/GXV5vh1lqQawnglUMjyC7MxorybGhsA3i9a0qocoR6heCesuHl3S14ckcHDo26YTIT0RYkYbCtA/e/0oDH93aiddxzQsPlHPF5PDhA8X506xH8440uhIjQdTo1/IEAguyZ/g+GgkLnzyRgnxjDSzsb8bcth7Cly4uyPCvUSkkCZe/8XkChQhF1KOGBLvx9WyP+/Pgr+PR9W7B3xAflLJfDvAFLwSRUqAfGYXlhF0zbDkHhcAs38YzBGUblZzfr8eKSCmypLYFboxa6+nOBaOfPRM/qG97zJra+RMF7cW3dSqO1P750a3Nz170R54sCcZKfJXCT4GXmPalWPLGqFkd5L3BuLLE1kMmD/Gibe5H49HYYDksTYHO3oEk6dF1F3xM8RpeSpCE2K4wi0rQFccqF+/H4828VvciCbpQDeCk6T4aFfF4cbu6COy0P712Sje6mbnTb+UzPYyESZOJbfPH7TBNM0rwTQ5gkbf5SNNxYsBNf/JzDI/lNuidXVjH62S48lnOOBUJ+yT8XwclEIE3k8seZ/qWJWwrnVIxxoYPz1BcQE/1cL3luSCC2MCivAkoFDpTn45kVVRhMkiZlzxW4M8/JTRWTsTwxe6piY939U09uw98f2PKJrq6+310sEv1csclFBbaeCVJ7aCBif44awHCyRTSKEwmeyNDpgYmki4SX90A54Tj7idUzgIIquo6Gr2wTzhNTGvomT4wqlUpo6Rl/XS5XQKsmP/xEoUH9wnK8f1M9Pr4mB+PDI+ib8EOnUUFN73pcE9jWOoXF9bX42JX1+OTmcmid4zjcM4nBgVG02RSoTA5jd9sQJgNyaPib9B3uDLRqZURKlom5IEU4gIbmIViLivHJa5bhQ2tKUWzRnEC0LLnJ1BosrCnHhzYvwm1r8uHrHcLosA1TUGLFkmrcsXEhNpclUdpYly5Haloart+4CJ+m+K3PVaKhfVRM7nI+sL0+f1sTDKCltQ+B9HzcsbkOn3r3Jvz0thWoTlKJidqLDWKlK5WRamgClhf3wEgjPD5oht2OgfOFiL0nIxlPr6wRp5ExzoX6JirR5+SmITsn9YRoxoJVOn9/8BU8/ujuD4+NTfws4nxB4823Gr746vZZg9UzTp0a26qLsbO6CF6RjzEZKRqPTOwSaX51P3RtfVKjEGQ3yyDC02o0CEyNY2fHhIjLQF8/Gobd0Gs1cI2PYFfXBEJKGn57HDjc70AFpSFTGUZiciJCwz341VP7cGgyDLNWho6OfjQOT6G9ZwQ+UxI21uRAPTmI3zyxC1v73QgH/HD6AxjoH8DzB3owEVTApFOKjuJQv5M+78Oh1gH0OkLkLkNvdz9ePtCFwZAe9aUZSDZqkGaQY9/hVuzq5UlYqrAGMzbWFiJDE0YCxSk80o3/e/oADvdOYtQLFOVnodAsQ2vHIPa09OLoiBtenw9hTQIW5RqxZ9te/H57DwJqNbz2CezvtFF6Zejp6sNrR7rR41NjeXUBinRePPbyPjzfPCHpnSNZeNGB6iWPLvlYSD6TIMjnBfNhJVyPo6Dq66X605WeBD/xBy+eUrG5aqyfOQKP7BISjGJUxlsVT0d0Ynb37makJifW//GP9+Z993vfe/zuu+++YNkubl0zg+DhKu/3/lpdKXrSkyXHWILnBkPDYN2hDhgPtEBBkryQ3ucQwUAAvhBJr0o5AnTPk5QaIjlWTQTC1AmoSH4nqdbjDyMpMxffuetyYOfL+M/nOuAOsnkjDeWpnfj8dEdSkVoMjWnoTiN1lv6DROr0KlSRdPE3/PQ9tZCaw+I9XjnJah4/vcRCBW+J7/Wxuxy5BQV47/I8eCfsSC4uwroUP77/h2fxbI+H5PQw1Gm5+J87NiJ08DV84alOod9n800eEbB1BS/2koWCcHkDLLaJSVe2j1eQu44+JOJNfkNBTi/Fi9MeSYuK0sImlDyqkYeD8PI9peOiJfjpoLzmw8Ydi8rgKc+lusv2sTH1WxBoGMVdQ1jZ0AorkWyQ8nquwUTOcz9t1MkPDp56CwRWx2mpY/r6f70fmy9b+BOdTv+ZyKMLDnFJfgbAkjhX5a7MZLywpBJDqYmSeiYKfsjqGbsT5jcaYDrYChkRizD9mGOwmoQJmBsCD12j6hKFcJckVrZBFrpyqgtJCVoM9fTjQP8UAkTC7J/f5ees32aIsOg+SA2HRwtRd0b0e5ITf5PD4N9SGNJWAhHdPHkKQ470jFQsL8uAwTWOvzyzCy92TAliFiHQKCPVpMFw3wD29k2JjiH6PbEwhuLAmmGV6Dxk0vfpntUybCUj5gzonv8KAhfxoOfkl/8TYfCh6BQGx/N4SuKgzBImvZreEchdXvhTE2iEFDmVLArKsHGrGQPWBFgcbipDHznNPZFwfbZYjHBTPJ1OL0f9BHC584Zm+/a3ISPdmnL/3373BEnzNLy98BCX5M8SJCgiRFzdkp0mFjhN0lCRJZ5j4MpFFUrdMwLTjsNQk2TxTrckOBdgMuRGPFcTkFwH/SSFcQdE4rYYObDuPxZi8lbEKeIQx9yC853y35edgqnllfCLBX1U52PLg0ZO2Q1HcO3B3VAhmcqR53vmtsCYyPnAkcajXbDZHOL3dPD2Bwsq8vGlL9/cuGRpxeXkpyvy6ILB3IuSFxB4gpX3fd9ZUYCX6hfAq1ZC4fdHnhKYjHgFZUO7MEkTBM+ENQsEL6xBiBxnuhkFg0S074BNJesUkohP86og88DJYXND5FWwcpamiTdY6mb9amxYrJahbH1bmIn84e/66MNnGganMQq+j/l5foOrL5WLpmdYrJTVNndLBB+t10olNJ0jWLf/IdxV92usLXyVRkW8V9Lc0g3nuVarRklpDowmvahH08HGB0cOd+J3v32+vKO99wV6pzDy6IJBXF3zDsEE76Kh6hu1xdhflo8g5Rs3Yj57M8R7wJMkykNa044jMO5thowkBhJBI2/PLFhZVFRWgivKLBgamoBjBldoMum+3bC4LVXV1eCOVbkY6x/EsFfq76LgxmZNzcbHr69BotOOdraF5+9EnnPj1FuTcdtVy7FAMQWbNglX1WbBMzGBcW9YEP/biRKTS0lpIS6rsGJ0aBJTAcqxtxMAxSek0eOKjctwXR6RQp8NnuBxTjsl6CGrDFiVx82IRyY8l3HBNClOOxUqL9jT9A6L84T9KYmAVgXZsB0rX34Y367+O6oLh1GS3AqV3I+uiXz4Q/Sch79zCOYyo1EL+6RLSO7TJXpWIXZ0DNBftXVBRXbXD37w/e2RRxcE4pL8OwBPsDq0GiG9HyrJk6wIqDEz0ft5sZPXB+X4JBJe2gNDQxuz2ikZgaVkH0mzfEUlWmHnHXETkic5s46Y3cRFbnzcGS/0YXAY9BPW5CRUZiXCSP0LhxUbhuSV4kfxOPY9DpgQtQdnN57ElFyPg59H3+F9a/g5S7TRd6T3pLeYnNnd6w8hOSMN66tykKJhO/poqBQHiq/XH4RSa8aqhQUotVJ+0fs8EXr8OyGodHosqSpEbZoOCQlmLMhNRiKFxc+FREZhSgurWELme+ndqMQvthgWvwPkLoPVmoiKnESYlDwZLOVL9HuR6B9Lq8hnuqLp4m+FFSqUFedjdYFFmpSl59E8jKZbvEt5xAuxNAlWfODaVbi62IiQXIlNG1fgjuVZMMil7x0vCx6VcISlNIhvU9zOGxDRswBj2tMM0xsHIRuwofL1F/H1ggdQWzJCmcpzG35sKn0eN1Q9BKN6CoEwFcIcgsuHLW6KijMF4UeK7QSwcPvA317Eg397+Z6pKdstEecLAnFJ/m2CTSTHzQa8TATfkZMqCOoYmMdJYuPzVRNe3S8O9BDS+ykInicY0zIycPXyMizK0GNy0oFJEg9VOh0WVhbjihoihJAXA5MeJKVm4rJF2chKSUZVphUVhSkwBjwYdARRXl6E5Tl62CbdcLtdaO6fQEBtwKKqIhGGGT4MUxg8/ZWckoZLl5RgcYaBpBoHbN4QTERGG+rLsKEkGfC4Mer0i0lHjjGTs8lixfrFZVhXnASZ14UxF1BRUYAluVYUZGdiZVEi/E4nRl0BKNRa1FYUYVNFOgqyUlFkDOP1PS3oonfYsiYkUyAnJxuXLypAWaoV1QVmtB5qx65+3u5Ailtduo7S4oBPbcT62gJ4e9uxpc9NzOzDqF+F5eWZkHucGPHRfU0hKqxy9I37kJefg6vqC5FrBIYmnDClpmJ9dS6K05JQaFViwuWD1+VE53gYi2tyUZJiRnVprti6YWLSCYc/DEtKCi6tL0ZVWgIKs1KQpguizxZZcUtpq6c8LdX54VKbUUV56LQ7YXMHqMPSoY7K7LKqTBjCbspXNdavq8enL63FAoqPOikVN15Sj015eoyMjKN52A1rehoury9FTZpWnGPq1SdgQ00BFmRZkJtuojQ4iPDf5ojjXIEjSZdyxI6MvQfxxbSHcP3SphNGb3ybm9gDq3YcnRMFcAd09MrcEQyXoZ4EMIVSjkmbQxB/LFi6506+sbEPeXkZV//hdz/u/PZ3vncw8vi8Rpzk3wYUVAnYRPKFJRXoyyRSnE7w9I+2rQ8Jrx8Q+7/TeF08mg6WhDOLSvHdj1yCxRY5CqsqcVOJDrvaxrD2skvwX5cVINGchBtXF8HVNwBfSil+fNcluJSIVk5EXLSoBit1U3i1O4iPvHsDVppcGE8oxB2LE7HrSD9WXLoZ37qqBKmJSXjXunJgdBA98jR8+6OXYH22EWUVJdiQo8aRXh9uvWUTbq1IREJqFm5ZXYDRji4cHef9GAFTUga++OFL8e7SBFgzc/DupVkY6B5G1bq1+PqVC5CdYMDqZVVYnynDG4eHUb1mNe557yIUJBpRVZwFS2ASz+5qQbeLuo2wDHkl5fj+xzZjY44JuXnpKLfKsHVnC4b1Wbib8mJtphGVVeVYmybDoUE3dXZM8m0YtRbh0xsKiSAduOryJchwDaPBbcTn37cG6fZBTKaW4pvvqadRgRFrly1AfsgOmzEL3/jQJtxQkYLQ1BRkWYW4td6Kxg4fbnnfBnywPgMp1hRcv6YSGb5R7J8y4Msfvhzvr0lFRmYWbtuwAAbHMJ5tHBXNIKzSYklNGa6uyoDVZMLa5TVYnRzC9g47Nl2+Ef+5uRBpFN4NK4oQnLBBlpiCFUXJCE6OoccDFOSkwRpyYl9zLyZNufjm7WuxgtJbS2GuSCFycejxH7duxp0r86CSufHqoQG4fUGhmjofwKNZw8QkltkPoVw/gqRED8wJvhM5hJKSYRlAummAiD4fU14zpW9uRy0mk16M5CapY5+utuHffJ5sU2OPsrqm8IZf/uqelrvv/nZD5PF5izjJnyFYgu9LScRLSxZgmHWPRPjHwJWFnutJKuX9PpROatWnIXgG9w0FJcV475I0vPLsG/jDji50DE/CpUnGnddWoP2NnfjNth6klZVgoc6L5kkFlhYq8NNfPYWfbOtGUJ+KzWV6tEwA62sysPPVPRiwZGGpJYQDAwG867JS7PjXC/jSPw9gSKFHkjKMzNIFuDzdh18+th3bbWpcvjAH7ik3FlTlwd58GD9//jAO9k2id2QCI66gqPCsRw64prBlfyv2joWwoiIX3pEBuBIzkWTrwJd+8wIOBc1YXWpBR5sdGzfXwHN4Nz7929fRp7GiNllJknwzupyUV2odLlm3BJvMo/jMz57B421+LKlIQlvLEDIWVOGKDDfufWQ3Dtg1JE1nYnxwEmnZGfD1daIlbMHqXAO27DiEYXMOliQEMQ4TVuSr8PiuIaxfX4u0qS786PHDcBlScUmZAb2UN0VJSvz5/qdwz5YB5BbmoS41jK2HJ1BdnY7m7Tvw+fv3Q5eVjYoEPyY0Gbi2WI2f/uEx/HD7KMqLMhEa7cNzjeNSMyBJflltCczDRyl9r+CNES2uXJKFMb8aV63MR/euffjdti6klpehDKN4YEcvCgsz0fD6a/jRy51ILyqEovsQ/velXmy6chXWWxz49aM7cdCtx6baLIyPOVCUacZrL76Cux87SgR4PhE8oLK7UetswfLkXvh9CnT3JUCv88Fq9YjmcQyUmSnGEeSYe9Bjy4Xdm0DP545ouF4z0XvcfjipnU7PYtbPT9AoamjILqtbWJRwz//+zwN333333PZEM4y4Tv4MoAiH0JeaiBeXVWJEbFEwjeCDQRj2NcNMBC93e99y7xnm/6bDR/HjZ1qw9LKNuPe25VhgUVMHq0NqghZVC6vxmWsWIs03iaMjJHEoZPB7vOgbd8LhcONwa5eQft+zuBAJ3iGx8RcTAktTWq0BZrkPHST12h12PPDwi/jxa53QJ5mowaXgfVesxO21SejvG0VbXy/ufXgvAjlVuOfOTbi61IQAL0oSbS4sbNIXLCjBx65ZjvfW5yFZze48ERuG2+OD0+2Dy+uHPygjDtSKk5a6h2wYcXoxSc98lE3RRiQj4cFs1MA5Oo5eIoQp8uMKhCAjYSLRohdS8K1XLsd7aizo6hnBpIcVWjGggPw0itl3pA/avDxcVkdSfk8vjtIoIZkabUFuHu66YSlWpgOHuyfBam2/34vBccoHT+BEeSUUhIPizwumXHxClkyBFLMWbucUuii/p1yUNl5MNR00xGdJz+6icIcmMMp721sSkWTSoqauCv92NZWZfxJtoy4o1NJEq0KugFopbd/App8qlQ5pCTokpaXh1qtW4uaKBJFee5DnJQIYoRHghGv2T82aKXCdk1N8SyY7scJC9UzlF2XucKrw6ht5OHwkhbKNHCL1QIASV5TahtsW/YlGgz0IhOZOR89qGraoKSzKILI/9RGnLOi+saUBD/zt9U1TtsnfRZzPW5yWjWLL5GIGW9F0p1rFjnsTZiPPmEWeEKg28wpWtqAx7W6Snp2BBU0IShTnZSJPPoav//wx/GD7JG6+rA4LzAH0jbnRsGcvvvzbZ/Gdf+7EowcHMBlgSw1JyqD6h8H+YRy1yXEZDe0HmrrQ6QgIkmc7ZN4dctSvRWWOFenWRNx64wZ8clUOJkfsGJ8Ywe8ffglf+MNL+Mnzh9AZMmF5hgJ/+8eT+Ow/DiO3djFurk4SnRjbp2cWFeNdlQl4/oUt+PFLzeh3s2WLlAZuyExa4rt07/M6MeAAinnb12QTDcv10NIIQrQheh6mfBqlTsqQloryVDPSqNOx8IkiXh/FiySnMYrbP17EF/74Mn7x7BEcIKKc3lnSuAKtnb0YkCXh+iozDjYPYGDYiTGnG52dHfj+fc/iP/+2FX9+rRVdLsoTih8vcjpZIuY4S+5SeoIYIElaYzRjAeVbZiKNfvQ0kp0O8p9oMSPTakRRQQrSgh7YxsYwYvdi/579+Nrvn8e3/74dDx/sh83HIyE59Fq1WFHM4C0ldEo/hmxujA0N4bf/fAFfvO9V/OqFQ9g3zFKlZJHDZT09xvMRwiKKOsOCsS6sMbfBrPWRgCDFXCEPU9Eq8cbObOw9kIZgYFqiqKnkWHtwy8K/Is/SRe+9dbuZKTCx8zGUPBHLJpYn6+clov/731/BM8/tu5Gel0cenZeYu5w9DyGpaCx4mQneMm2RE7GDjKRr07YGGPa30jOqKFw7zgS87D4oF0fx/fijm3HH0jS0t/Vg69FW/O31HtRvXo/f/Nu1+J/bVmBpmk58NhoyE0HAacP25iGS1B3i7xR1AvxpOTWssZE+PLStH6uvvAR//fKN+PcVGUTwo3h+y37scifg63dcg1/ddSX+fX0hjH4/0orK8M07rsRXLl8A5cQAdvVMSdIZJWd8cBBHHGrc8Z7L8YMba1FkUUKn01IXdWJ7ZbL0OCfwxNYOZNUtxR+/eCPuXJYtDgSRcozCI0LcfaAJTfJM3POZm/A/76lGNpF82OfCy9sPYa/Xiv/+2NX41SevxF1r8mFWSZY8/B1x0T+86nVydAz7usapwxjH/u4xOKYm8I9XGxHIKse9/34dfn7HRtxUnUyS84kNlxGNswgrcs93zMFNh5vx4gBw1wevx28/sgbLMvUnNX4msKziMvzPp27Aj24oQc/Rdry+6zD+sa0Xi9avwS8+fQ3uuX0FVmYZYSeJvNcexlWXr8AVhQno7LWhbFEtPro6E9u2HMTRUBK+/rFr8etPXY5PrM6FhcX+80Z+J3AeklCTNtKPVfo2pOmpU44QfBRyGvH5idx37MmkKwMBJvpYxqHKkWvtxq11fxYSfTA0d5tCsoWWxWJCgdiH/mQaZAHBTaPy+37/vGH37sYnwuFQUeTReYfTrng1GplczqNKN8NgCb4nNREv1VfAdtIqViIthxvmrQ1iolWwxttEiFqJOcGMqrxkaHwOHOwYxZjbD7lSjeyMFJSmaDA0MIJmklSh4iP55LBPecT+Mfw1hVoNq1YBO0mxbLOt0+tgUoQxMeVGQK5CLlu3ECl39w2jnaRi3mRLbzChnL5nDnvQ1DOKgSk/NHoDuaUiTR1ES9cQuiZ9ogEzuNFarBZUZCXANWHDoNMPn89P4SuhDgdgc/qg1Gph1nDcXPCEFcjJIknerED/8CSmSHq3OzzwRDopTrMlkcLLNME5YceQy0cjDy/sJA0azCaSopNhpLgd7RrFqJcaoVGLkJfep27FTB3ClNMFd4DTqoWBeho7lYGP4sg5kiTiaYHfYceRnnF4KQ/4+D8H5Y/Lz5KbVpiX2knCNxjUCHq9mKSIcT3X0gjB7pfT6CodhQlqKBKScOuaEhx99WV848UuCl8uOhgj5bFBrURKsgWmsBtHqJOZcNOYR6WiMktGSZIWo8OjVGYOKicgKcmKBWl69PaNYJCk2so8KwL2CbHxm8Zoot9J0AfdaOymsvfTKMGgEXvlsz5+voP7v8ThYayXHUZV4ohoAqdjC65HrOKrLB/B8vo+aHWUvpjmxMTfPZ6Dvx24Vejp53IyluPd3jaAnp7I0YfTwFsfXLJpEb78lXcdzcpOqyYha/4XzjTESf4UiErwLyyrlAg+VkVDjV1ORMo2wbrWXtahRB68fbDJlrCPp5omVAv0l8uA3fgv7yHDbtx8uCx4//YI/x7zx24sh0h7tkjh8AIctsMWQYvhP7mRHzaJZMseplyhxqArFFlZSo+kONAVi2gceQTBYLKTFvhIfjke/B1+lwMRcWd/fEXSFRtibJrZnZ/zSIDTJ/a+EW6UJkoUu/FWwUzj4hv8Dr3E7vyN2LA5XcIenzwcSy/5i+aZFE/6TQGHyC+nQ/quFB9zcgY+8a7VWJ+hEefTTva14/sPbseekeN74LNfEUMKh4mLJUB+JIUt5WNU5SLFk8KOfJO3bZbSLe3RI8LicCh2oiwoWLGXPj2PfG7eQsz9jNuxxnsIS629FH+pPN4M4nlIhgVlI1i9vAcaLWWWVNwSKAN6J7Lxl323o2cyh+r93HAplxcLLo1HuzE2Zj9W1lFQkdAVwgc+sCn08buu+aDRaPxz5NF5gzjJTwNL8ANJCWKjsXGr6ZQEb379AHQd/W85wRrH+QQiLp0OeWlm6EI+dAzaMHEeWbjMFZjgNZMO1E8dxeqkLmiUwbck+CiYMDmfF5SOYtXSHmj1J0v0HWP5uH/vbTTKzCDCjX04e2Ci522JeXsDVtFEBZoouEPmkeDd37wttG5D1cd1OuNvIo/OC8RZKgZioZPJgFcXlZ+G4D1Cgte298UJnlosryZ1+yNH7s0AolL1dERHLbMLnrR24HBbP3Z3jAqCl9LIEnfEy6whsto1OOsfOjsQ+SldXpRNdmCJpRda5TSrpbeAxJ1hHGlOxpad2fB6aBQc24youRVYO3FzzYOw6sepXs2Njp7rl9msj5wqdfI3eSTGncBvfvOMvLd77G7yf4pZ+fmLOMlHwARvM+mFHfxQiuU0Evx+6FkHfxYqmneC05HfuQPFRalGWVE+rlyUj1zj8YO23ylYbWEyGcU2wswFrLrhNHOoer0eaQlazHauc2OW1GPiFxKtVtTkW2FSsVoq4jwbkCuRm5WOynSDmASeTyV9DJQvMq8fuaPdWJnQgQStV6gH3y44e1n9drQ5Ba9vz4HHpeSsPg5KfFlaM26q/ics2gnqYOeGolhrkZZmRXqG9ZR1WdrIrAt//tOLGRPjo/eTH33k0bxHnOQJYrMxnRqv1pWiLy3pZIIXx/TNvAQf1dlGEdXTinv6y0TH5JeRmYbqDBORnLS3DFfCqM49FlH3Y87iN+uPo38lN+k7kpcoTtWRsC4ySrSxCARkKK+uxj2fvgaf31yKfKNa7LkTDSPqP/pdTks0XbE45p+fqw24+tLV+OoVpdBTg8rPSUNpsh7hoBrr1i7F129aiBw1xH4vYs+ayEWvCxxL+wm/o2mfvieP5BZ9NwqOo9maiNq8ZBiUStQtXozv3lqPEqMSPpK0o7UiGm8xN3Dse6dOe/S38H/8YeQ3/aX0hDQG3HztRnx5UwEMCho9RPYImjcgYg5RnFLHhrDa0IpUvYvi/vYJPgpB9DIm+mRs3ZUJn5faVGyzooyuzdyPaxc8Br2avzU3NMX6eD4MPCHBIMpvOtis8oknduDA/r6b6edyyXX+46IneSZ4t1qFVxeWoTOb96KJIXiWXjw+mLYdhr515iR4rkABqkNmk0HYivOGY2GZAolmA0lIkoGiQa9DklEDU4IF77lhM757QzUKE5RECuRXzod5GGCgQWN0iC829dJqkWzSQkZp4HNJVRq1WKijUapgNemgloXgpwaTQEPT6EZmTDj8rs5A36MAeVJSEBSFq9LokGomCZp/R7KF6UelN2NlZR7Mzh5876/bsW3ISZ2VpNNOJsLnPORoaTQaJJs10NNfs04VU9ki3yQJnf3LiCDDfi8OHGrGYwcHYUhMx6dvuxSfv7QM2dogjja14/HdXZiQqZCeZEZuihnZyWZkJhkpHXIx6coLt5IpXXwSFGURdJQXSQY11GopD/hUKU4uE3RYrkIK5x8VJ2+6FokSFEoNVq9djh/cthprcigsatS8l71SRWEYKf/IE68fMBn1sOhVVEYa6WQp+r5aK6Wd857zSk1pTqHRh4YSLSNJPSlBDxP9CIWCYrMzK8VJp1Ihkf5q+dQs+hYfYsImqlY2HaLIRmJ2zkHFg6SRIaxVNSLfZKd4vXOCj4JDYIn+CEn0O3ZnIeDjjJKeCVDil+XvwJWlT0Cr9MwJ0XO911CbKSjMFH+nEz13Al4azfzkJw+j4WDTn6hjr4o8mtd4020NpqXxggPxAUIkmW+vLMLhkhwu5cgTAhM876638yj0Rzrp97RK+A4hKpLRig/fvAFfua4e1y/OhcEziRaHHp++ZQ0qVXZs7/LhqitW4wO1iVBbsvGBjaViAZHCbceRKS0++d5L8Pkr63B5RRqcw8Nos4exYuUS3H3Laty+phzVVhmOdIwio7wSX791Da6pLcatm2qxpiAJlVVl+NQ1S3FlmRV9PQPocqtx6cYV+Ma7V+KWlcXIpgZ1oGcK5XW1+G969/a1FVhNhNfTO4wBFx8XqERJdRW+cHkFiolsrUofDnRPoHLJEnzzfatxy+pSVCQAhzvHkV1ejW/dtgrXLytHudaNfV2jcPKOy0od1q9bim+8dxXeT/6L9UEcGnRhyeJqrMnVITGvCLcuy0NBigmeCRsUGTlYV6Cj7xtw17vX4aMbK3HdqircUJeB8Z4+uKx5+PItG/DJzdVYRe+39UyirG4RvnrjQmxcvAAfvqQaZboADnSMwJRdgM+9dz3uurQGV9ZkwDs+LlaocudXVFKGT19Xh6W5ibCqQrAFtVhUmo7y4ny8f2M1aswhHBryYNPmdfjPK2tw2ZJsNA/YkFdWiW9SXt22dgHlPdBI+ZFRXosvX1mI3tYBOAyZ+M9bl8A8NY7ekAWfuXUTPntpNTbWFOH62lR0Dk8gLTcfawuTsbi2nMIpgclLZd1nh58q3QxUu3cMnmg1j45jRbBJmErO5FQUS/RM5sOjBgo3jIw0p2hmsci29MAbUItNzcJURuKdWQS3T51eIng+aGQ6WKU3PGSDyWQ2L1taEvrWt7/9dOTRvMXsd4/zGCGqMAeLsnGgLDfiEgHXJBLHDHuaoD/UJpH7DFQuIRnI1di4eSVurzDg74++in90BHH7jWtxeX4CMtOSkE2Sb5iKJSXZipJUNXbt3IeHDw6R5HAYv9sxhKuvXIXNqV789MEt2O9LxJ2XVWJZTSk+e00VRg/uw/efbkYBEe6/rc4hKdGA8swEdB89hN9v7cPCFTVYqBjDr548BFVeAW5YmItFFeX49KY87H51G378+jCR72K8q74A77usDqb+Znzjwd2YMKRgWaFFdIq8zW7r4WY8uLcXTW0tuOdfDZBlluELV5eha99e/PiFTlSuqMdHluci2WBEeV4ipnq78XzjCNyU4ZwFheVl+LfLyP+ePfjZa71YuLyWJLYUZFCayyzAK68fwPOtQ3hjxwHcv2MQCUlWVGRb4BvswT1/fQ5femA3OrwKsflXZ8CMO69bikxnJ771911wZ5Ti42sLkJdqQWmmHg07D+DBww5sXFWO2qwUbF61EBtSPfjJX1/By6MKLC1NQyINPmREMp1tzbh/azuOtnfjD88dROtUACp5AHt37Mdf9k1g1fIFWJZrQXoKxdOqwM49bVBac/H5ayow2LAf9zzbgtKlS/DhFflIpbwvprw3kqSvUOtQmJWI1MQEsSf9VVkh/PXJ7dgyLkNFThISaDTHppNhjx0PP78bWycNuHlVGfLNJPnHyB1zDmoHGiK6Gl87aqyDUMppFBR5NFPgpsbmqHsOpOPA4VQa6ZBDtK3Rx5TyIK4oewb1WbsjjnMA+m5WVjKsVpPUZqdBRSOvBx94CU8+teNTbrfz0xHneYuLluR5orUjk4aKVUVCmhfsw+AKRkNuw8FWGA+0igKfOfEhTA3ejKUFFrQcbcQ/tzbjoS2N6PbpUFuUCB+NHI7tE09xYJWGx+uD0xeEz+uFm8iiPM2Ao/sP49G9LfjJn5/EFx5rhTU1A9bgMO5/+Sie2nkEzzROoao0AzoVMEGS6mt7W/HKoS4cJQlkx75WvLCvHQeH3TAkGFBSkIHiBB2qa8pxXU06Ei0GpOpkaGwZRlpZOT6wNAMHdx/Av46MExFKNud+P8XJE6D4ejHhDSErLxNmWz8e2HoUT+84hGc6fajKT0WSNozhgX788ek9eKFlHOSVJEMaDlO+67xDeHhLC/718nZ86v9ewPPdDnpG6aY0O91euPycdi8cXt7XnfKC8sXndqF10IGc4gIUYgT/+/AujKhNqMhMRFZ6Jm7iUUGCFplE8FpKe39vP57Z005p78doSA6zkjqoriHYNam4fXMFlP3tuH97J8Z52wj6tt/vh8Pjhy8QwBTFgTVUtpFhPL+XwjjQiwG/DCaNCrIgjQoOHMJvX2mGOjEZSY4h/GNrI57afghPtXtQlpeMZEo776vPpclEwQeIqzRaLMgx49D+RjyysxnPNfRhwCmdJCajr7V3dOPZ/VRWzSMIKZU0muaDaCL1co4htixwelE21YklJE1rKe/eyUTrmYD188EgdZp7M9HYTEOhWFDy1Sofrqn4F8pSGqldzL7RA2c5W9nwTqmnUtuwiSUfK/jXv7xMdWzis/Rc7Oo0X3FRkjwf+tGfnIDXFpXBy2wQW4hUgLrGbhh3NwppfuYIPgL6lp8ucYg0/eThHy+O4cM0xKfoGevoY9cosK02VzTWk7Mz74nN/qQDt6UFTVyUSg6ALtYl8+IoEQL9ZhVc9NBqOVVeFb0vhUnP6fK6Hdh3tANPbt2Hb/7pVTzZOIrtu/bgm4/sRVvQhDtv3oAPLIqdryAC4LjSP/wfEzNPSIvmR0zNe7UEWc8eCZ8PyubDvCVQGsg/xYTiG0kPpV+s6o9AxJN+S5PPHAiB7qmLRP2yOtyx2IJHHn8DT7TYaTTGHgPo6u7DS1Rmv3zoZfzwhVbwwl1xODhfHBhBQfHqbmnB9+9/jToVL9Zfsgr/sblMbLwmVPP8Xe7IIt/l73Mec34pKIIcSiQ25M75TNI350k07eSDdfQ8Cc1pJ2eRVukQEHo7Eq5cyijxvxQzCazz5XySFplFHM8FuFypsysZ78TahDaY1X7Ki9iYzjyY6H0+BbbuykZ7Jw3nYj9H2ZdomMCNVQ8hO6GX4jL7tMXtzUICT3Z2smgr08FtquFgJ/7xj9cLHHbb1yLO8xIXHcnzRKvNLNnCTxn1zCSRJwRqXOruYZh2HYWMJC/BNDMIQYj+Sbx+eBh5FdX4zA3L8G9X1iIDNrxxsA/DXgWWLq7GJ66qwzXV6TDR95loeFl+QVEeVqar0dA5jgX1i/HZq5bgGx+5Cl+7JAd9Pb3oDqbgkzctxyevWopry7TYSlKiJyiDXqMUZnlMnFqVEqpImnjORRsOoLW1Gx1Bg7DeMZkSsKgoHemJFtx6w1rcXKJHU8cQJoJKWI0aoa6J5hYTt06thDzoR3tLF4b0mbjr6uX4xDXLcVWOAruaBjDuV8CgVRJpRV6i9MvDfjT19GNMkYo7rl2CT928ET/98BosS9eRP7mYhAxTvFz0zYqSfKwoslCnIXUSKXmF+I8bl6BQG0JKfonIvxKVC/t77cjKTkWKXouSoiwUWTSiw+Ow+NNyGYVLUrFMpcPG9UvxmUvyYR8YQstkUEx8aoh0Rboor900QjEnpWB9TR4yKc0aFa9WjYZBeUnxYHM6DU+WhoLooLT30sjgY1cvwyevWSGOB9zf3I+mwSmEzWl49+ZFuPOyCtSmGuD3uLCnZRQVSxbi369djg+uLkS6TiGqoIrPRaV0MrmxFKmLxH3OwQRPI8qs0V6sMLQjSecRI5q5AOvl3W4V3tiRjaEhapuxGUCRyLT047rKR2DR2eaE6LntZWQmI/G0ahs5nnh8O7ZsOfLhcDhUG3Ged7ioJl6ZpHzUQF9bWIaerBQqxZjqSwSjHLYh4ZW9UEw6WbyMPJhBsERAEm5f7xCGYcCqqhxY3KO4jyrKs21j6Lf5kJOTjuIEOZraerCjbQB728cw4vAjPTMJWucYHnitGU59ItZVZMI71IVfPXsI+7tG0TTiRklpHupSVHjt1V343bZueBUqhDxO7G8ZwFiAOjBZAI1t/eicChBJyTDQN4jXDnfjyJgf5WW5WJxlQE9HD55r6EbrRBAV5YVYVWDG0f0N+MPr7UTaJIWKPoKkdSJN+8Q49nWMYWBsAs1jPhFGhVWGF1/ZjT/t7IVfqULQPYW9rcMYj6weZel2ctyGtnE/ykrJvyWMZ1/dh8cOj0BOdW98ZAS7O0cx6gLy0i0IOsbROOLCOH2jdTwAkyqMIbsXWr0OFupAejra8Nj+AWitaVi7IAMK8v/KwR6M0PdIwqL8G4eb2EIedOPg0R7sow4hIT0Lm2oyERruwm8o/45Q3KPL2R0OCttiQqYujObuMfSNcBpH4QhR/Qh7cah9CGPuAIYHh9EwYMcopaV5xItSyvuqFAVeeW03/ryjC122KTjDWtQWpkLptGE35fsOyuvXj/bCqUpAbV4idYBapGv8eGF/O3rtAbEz5cE+B2RUbj6K+x7KhyneSkiK2pyA27yVymCtqglFCRPU+c3hxwmcVhcR/YRNh6z0KWmfmygP0V/ei16j8FCel9Poi+cyIs9mCUoarWl1GoxPTInDRmJXw/I9b/3t94fNC+vyV99zz//8X+TRvMJFs60BFw1T+q6KAuysKhL632OVhwqLNxyzvLgH6r5hQfizCc5n1jGzWgW80pEio2K1ixj6K6CkmPJ+5qwqYImRVQIyHsbTu6yf5tE/uwdI4gqRhBlV9/CiGrU8BA+RsdhZjyRNbzAMNXVsvHeK1xcUpnr0qth4iU0xWb0gTBD5niSp6LthCi9MEqWG4uUlvzK6j1WpBPjgZoo3S8syCpvnD9hUUEXf98Z830ffZ8k39l0Gr/Dkb7LJI8dRSWnlMKkrIImWJxylMDjerM+mICl+kp388WpJHZcIOyxMOPk9boiSCofNRaV84ntvICTiIadOVvilwII8B0JfiI5uGELVQu9TUGKOxB8iv5xGeo/D4BFMmNIl4kmSHL8ppZ3DYT08xZte5hEjm8mq6Z4Pj2b9PG8+V1NTjptqkjE27kb5wnIUuLrx5T++jv3U0chklN8UJu8r7+PvUlnFRG3WwYRuGJ3A2uAhLE7sF83gWFbPMVg9VFwwgfWruqHT+WPaKmtRFXio4WZs6Vwj4sz1bzbBZN7dPYSO9oGIy4ngr3/2c9eHb7t1w4eUGv0fJdf5AyrGiwOsZ22jIf3eBfmiER+rF9SKZF62hT8EzRwQPIMrDasfhM02kTQTPEPSB0skpKPOViJQyZ2ZjfXGrDbgdwWxEOEc0zfTPYUoSEnSuZNfcmOVCgfP39RqiITFt4gcaaTGpMhNhImLyZR46Ni7wm6b/rI+mcOeTtJKpVKoFCTnaBg8QXo8DP4+qzimv8uIfpOJkNPDRcIkrGXipHuhl+YOjZ7z6JK/JdQYGjVJwNFLJdLD+UOvUeOXOkPOk+g7XJr8nPOB0xP1y/Me3KHGEjxDbMDG8aL8FmmkEQt7YRKX1DWUv9F4Rt5hFQ6nkYNkyU/UIEoEx4PLifNBT3HVKGgUMjSOPo8C1SXpcHc04tv/2IXGyRB9h8tbClOhkPJ2WtRmFdwmtJMOLPE1odYySPl07giewdsUt7QlYve+dBJmKDLRvKBIKRRBXF72NEqTm6hZiNyeZYSRmZl82kVSARJCHnt0p+xoc/+t9NwQcZ43uCjUNSxVDdMQnA/fdtEw/4SEUWM27m+B4VA7M0DEcW7AxMuEFotTuTGEe+SeMf0343Tvngmkd09++e2EebowToe38i+eR+7fEpGwzsj/W/h9q3idDqcKM9aNg/Q4p7CL6trTu1rwXEMv+pwB0aGdSzDBq6dcqJpqwUprF3RiT5pzGycG59fouB5abQDpKc6IK4Gar0btRbpxEC2jZXD6jOR3dsmKR5VK6tzHx+1Cw8Fxi4KfjQxPIMFsKqquyS393ve+94/Io3mBuWW1cwCxZQFJxVtqS065L7y2vR8GNpWcR2BpIdoPsSpl3i1zPwfgPGEVDoNHQDzCONs8eSfhCFVbMEgjjHf29agKjucnWKCKjsTOFZjg5W4/8ie6sdzcBaOajx489wTPYCINBOUkzWegp898IltRM+YDR64qfxx6lXPWJXou9+RkM1J5X6tT1BgeZf7zH69hz66W9eGwb0nEeV7g1Dlztq1nHiFIjWpvWR56aLh1AsFT41JS78tH9/ERfid0zecYUuOn6Mq1uOqy1fj6NWUwUaFcQMXytsGNiLcYYKJfsLAan7+mFvm8g8I7zJQQVf3C0lJ8eF0J0nQcbuTBm4AlOFNiCt57aR2WZxggo9/vtEy4up3zGsdx8AWRMd6P1aaIJU14/rQDBqtteCJ22+5MTExoT8w0yvxF2XuxMncrOXNZzHbcZcjKSTnlkYE8cW+zTeHRR3Ykj486bok4zwtc0JK8tOApCQ1iy4KII4OlF950jAheSQUzp8rPNwFXHJnShHddswofWJwOBUkxBQXZWF5oFWZtXt6cK8JG7NdPv3ki0heI2KTHgDfMOv48eExijX0vuo1urETL77EembtDdp/+vvAr3pXiIrbIjfjheHB4/I3p7hxmNCzWszNODF8iTGFXHnGT3Om7ChXWrV+OT60rEGal+XlZqM9NQIiec56wP96rJxax8YyGE42Dn+IWogZrSjChKNUMrZh8PtGvyOZIOthNfIMcVWodcjMsSNGrBLHwSCv2OUOMvjicae4n5eeJUZ5bUBugokby2BDWapqQY+Q9aeYn2LRycNiEHUT0vtg9bijCfIrUJSUvoDiplfJzdtsx12uDQSdWw55KncdzNa+8sg+vvnboM+S3OOJ8znFqnXyaFWrN+a2T54lWm1mPV+orMGWM0cNz4VAjM+48Cl1LD4uIkvu5BsUvrNRg5dI6fO76RViUosXw8CRMWVkoSwiD7rCyOAneKQdGaXit0BiwqKoY1y3Og1XuR7/NRUTHumRR96HUGbCirgyXVqQjK9mCyhwzxocm4VHqUF9dgqvpvRRVAMP2ICoqi7E8S4PewSmYUjNwxeJcYMIGl8aI9fXluHRBKsJuF4YcQZSU5GNzTSbyMlJRkqRHSXEWSqwWLK0uQGWSEoNjDihMidi0uBilNLRdXpOPAiNJymojNiwpxaI0HQXtgM0bgt6YgLWLKY6V6VD73Rh1hlFdTXHJS0IJdW6rRXo9SC8qxl3Xr8Cl+SY4nF4xudre1oUBlRXXryhDNeXVpN0JO4XJ6Q+FFSguysMllWnIy87E+vJUqIlgkzOzpHQr/Ri0eaBQa6AJedDcZwMMCVhXvwBXVGVAH/JSvnjg5316ivPpG6WoSFJjfNIJF6+c1crQ3zeGfmcI2TlZuGp5GRZnGjBld2Dcp8DCyiKsKLKiID8H60uTEXA6MeLwwWhJxMYlC6hM0qDxezDs8IoNz2aXmk4NriMJo2NYhaMot4yJfJvPYImezSpVijDSp+1xo1H7aBQyhubRcrj9ekrL7BEXkzsfIGKfcsLjZouo4xnH92zdZbM5UVWdveDee3/8r7vvvtsbeXzOcEGSPJdxgMh7a00JuoQ9fExCqCB0zT1iRasonnlUu3l3xPycTKwj0pM7bNjRNARDdi4ur0pDglaLpUuqcVkW8EqjDes2r8NXLy+Gkcj+qtXl0NkGsbffISRwhUqPa66+BN+5bgESNVpsXL0QG3PkeH3XAJZevh7fvLoMFp0RV62pREaAiD+lCJ9cnYn9DZ3IWbQcX1hjxc5WB2644RJ8oMYKc3ImblqSjs62EeQtrMf3b1+Ohck6qtBhbN68EjeUk5/EZNy0bgF0E0PoCFjwlY9ciivyDEikTuN9mxdiU3kK0pOScfWaCuTBjp09Qdz+vk24c3EazNZU3LAkB/ahCZSvWoUvX1oqFjYtX1KBtZlKdIz6saAsGylwY39TG+5/pRF2SwG++8HlyFHJUb24CpdkKbGnsRfjfi5uNdauXYZvvqcOOToNKqsX4APrylGTbkJ+UQHetzQHfV390BXX4rMrrHij3Y5rrtqAj9YlQm5Mwa0bSjDVN4Rweim+8/4lSJPLsXhpNVYnAV1TGnz05jqEOvtgS8zDd+/YgPokLcory3FFkQZ7WyaxZvMq/OdV5UjR6bBscTU2ZoSxrduLW2+6BLdVJkCVkI7b1hdhoqcfjcMeKve5JXrWw+smprDY04zF1n4oFTxKm+csT+B9bUbH9EhK9CCRLtFTMehvknGcnsvRMlpKP49bPs0G2OqK968ZG6XRzzSSZOutvt4R1C0sKyorzxomkt8eeXTOcIGqa8I4mp+Bprz0kwheOTIpNh6T0TB8PhG8iAtJs9t2NWFbzwQONjThyUMkYVEJdTQ34Qv3PoHvPNkCQ0YyqotzSILPQXdDA/7vuf3YNa7CNUsLkKCRbN51SWm4uioJbzz/Em6/52n8eksXJoNhJGTm4KbaZDz/1PO4/UeP4Mc7RrGMpOtgby+GoUf9gixU51vQcqgb8tQsbC7V40Uafv7h5cMYN6TjyopUceh1Z1sTvvjTf+FXu4fhIgn/medexb//4hk82ulFUXYSzKownFM2PPT4y/i3X7+AVwZc6Dx8WKThvoYJpGeloq68CFeVGPD69gP47XNHMKxKxCU1WTCGAjh66Ai++ovH8IMXO6BNToStqw0vNY+hqbUdj+7pgRNKpCVbka4JYMfeQ/j+314Ri6+c4Ujjpn9YldLf1YHv/u5p/OdDhzDqceChJ17GXb97A80eNUoyzdKWzJRfCq0OeclG2Af78dcn3sC3HtqDhlG26Egkqd+Hrbsb8L37X8Ff9vZRNyOpdgJaIy5ZUgbTUCP+7aeP4K77tsGZVih291SFA2hpbMLX/u8pfOvJZqgorvmpichPNmC8rwd/evx1fOuRfWga50VYovTnDEzwShodVbjaUW/thZoJfp7p4U8HVtt4vErs3JeJSZtGlPMxUDNfk/86qtMPHif/WQKr3RITTUhOSTiJ5Bks0f/h90+hpbnra+FwKCPifM5wwZE8W9OMWkzYXVmAII1Kjg1HKOP5ZBvjnqNQ8haic926zhA8kpJsvxVimT+Tldfno2FokP764aUGadFpkWjUo6S0FHddUYuc8CT29E6Job8IQ6+BQRZCL0nGEx4/EbFfWrhk0sNEvrqHJzHl9aJ7dApQ6YCpAWwfAzbUVWFVih9bmkYQVhnEHugrly/EHWuL4BkaQovNKzodj9uNIbsHHpLked8cDp839XL7WdNNcadocENw+3gTswCclO92pxceumc3XqxktOhh1RuwnKTwOy8pRmhiBM3DblEsvCkbL8DyUHqF3T9JTSJPmKDYlE0WwIF9+3HvK4NYTyOT//eeelQla8TI4jjC9JvjFITPS3HweDFJ8fTSPS++kg4I52ohh298GL95fDuaNdn41kcvxQcWZVL+ebFtx1788o0RXEZS/ndvXoQFVhUCvJiAPiNXq6gMNJgYncCwy4cRmw1DbjnSeEsFXpBGZebiMqM08+S/f3QA//foDvSYaQRC37i1Nh1qGnfx/MRcUaxkSeNDia0DqxM6YVT5xdzE+QQm+qFhPfYeTKPypcoSjT7lI5tVXlH2FFIMw5Svs6uGZbPJjIykiKl5bL2TnjU39+PVV45YvW7XhyPO5wwXFMmzHt5LJLmrIh9Thmn70tAz/RGSDDv6qRTme7Ll0OvUMPKJE/yLG2fk4kU3Nocbw5NONB89gv/6w/P4wWO78dC+frHHDc/y++xOjPjlKCvIQhFJqOlWA7QUlGPcjuGQAlUFGchNsqAuPxly3xTaBuzYc3QEZfWlSPfTfccoRp0OjNpceO317fjSH17Cz54+gJfbJsRKTBEP+g6TObcx/s3SC99zp8Tg39E40//H7sVFZeEYn8Kw04Vt2/bia398ET96Yj9ebKKRAT3nI/g4HeJdERqDF4hpYdIoIVOosaAsHxnePiHx/67Rj+vWVaMmWXHMtFGKSzRux+PI4R4Pk6tFGJaUZKwoTMDrz76MT/1hJxSFJbi5Ph/Ly3NhmerBl3/+GP7aCdy4thrlVl6PTFXL40H/uBPJWRkoTzGjLCcDBUYa5Yy4aXRA36GvRL/Nq2itaalYnm/EC0+8iE//aQ9M5eW4oSoNOsovDm+2IQieOs68sW6sMrUjQct70sTmxPkDJvrGlmQ0t07bsZIyMiuxD+uLXoZK7qOcnb30saUVb2CWQtL8dIi2QJ9+7NGt6OwafR9J80mRR+cEFxjJAy25aWjPShOkfgzUsFX9o9CLrYPnb8XmyuH3OdDY78GSFYvxkVWZbKohdi5kMCFxw5wY6MefX21C7tJVuO+z1+MHt63CqkySyMkfh+EeH8LftrSjYOkK/PnzV+MDS9KgpcyxD/XiT693oXbdejz4lRtxe6kaj790EI0kobd39ZEk7UJLRx/apvxobWrBQ/ttuPFdl+MPn7kG37i+GvlGpYhLND4UI/pkhKQofP4v+oglfMlehv4lP3ymv/glyiWM7rYW/GXvKC67eiN+++/X4rs3saSsFlYnTNQiGBF2WGwB3NY7gayKCpL6y2BBAHZvGKvWrcT/3nkZ3l9pwpHmbrTZgqKDYIh4iW9JOHZPf6Jx4//Y3enyQp+SjS986Ap8+111SHKOYWvLMIapo9ywcRV+TN94d6kBDU096JoMUCDUiL0uPP/GIbQqs3HP527GvbfUYvzIETzeNC4O+oikQHyP76ecPpgz8vCVj1yBb95UC+PkELZ3T8DDYUk+Zw/0ARnlK5/utELbjkzjFMVo/raDtwIXMUvxu/enY3SM6n1sUii/l+XswILUo1R9ZjuNfDRn8ikXjrI039bah5dfaqikn++TXM8NTr13TU0RjKbza+8aluInTHo8vqYOtgSDIDzpAUkwLjcsz+2Gpn9EbIk7n8Gx1uoNKMtKgGt8Av2uMNSyICZdfnEMHR8hN+V0w0PDUT68oiRVj4mRMbSMOMVeLaJay+RIy0jDwkwj9W9qLF9WhUWqfnzi3tfQ6Vcgm4aZhYkaDA6NomPMLdQnvEjHxPa/AR+mfKySIBpQapCfmYRsoxxdfSPotfug1mqgV0ikFVIoYKIRR9DrhTNAIyWdBspQQNzztgN+knbdJNUa9RpqlT44vCGx2ZNGFoKdiDUkVyInIwW5ZgX6BsfQQ52NhsJXUZcw5ab0qtUwqGVwsF+lFiVZVsjdU2getMNHDTjBYkE55VPYaaeO0Qa77/gGalqNGjolMEXvsgmmWauAy+2l9+Qw61UUHT+RsUKEb3eQH6Ua+VkpyDLI0E1p7baRRE7PrVb6RmYCAlM2HO2fhJtGQma9ktJG6aF8MpiNKM1MhMIzhSZ6Tv2jSC+XmZ3KTEFlZtTIMEXfCNF9YVYqMnUhdPaNottO36W4zjYVMdmZR0axHodQmzgkSPL8admnRzAoR0nhGDau6aJ6E7ORGTXxzrF8/H73RzDmSqaOn57NElio6mjvR1fXsMjXWPD8GB8M/r3/90Fb/ZKKMvI7HHk0p7ggSJ4l+CC17lcWleNwaQ79OHEAbNjTDNPOI0KiPx8gJF/Ke65A0QbJEiq7c5FEVQ7Rw6jZH6tP2I39sDpjzboV+Oy6XGnL3ZAL9z/8Cu47SJ0c+ZKkXM6OE9UXorzZLeIQjQd/n/2K/WQi74ql+OKe35H2qmE9PL8fjcd0dw5DvB8JT7xPgUm/OV1ysV8Nx/HYt2L8ihEE3UurRKV3ozb3PH8hnCM4IZ4Efjea1mg6Wd7mW3Y/MS6RfBFhSN/g98QcCd2wv2jZiLyk3xyNaBxivx29j34jNj9j8362wGoa7bgdqzyHsDSpV2yixt+/EEDZSXkYxtrlPaiqHCGHyAMGZeyzjZfhyaZryFkq69kA1wOXy4OGg+1wkxDBv2Ph8wXxsY9diTs/duk39EbzNyPOc4oLguR50VNzbhpeWFYJv5LENy598UAGde8oLC/sEoufTmCBCxxyhRJJiWakGxUYGbVhgKRwTv/FkwNxCIKfdGChvQlrkjqgU7HS7MICm1UmmD246tJWJFljzCqpojt9evx+10fQNLKAqj5337MD7qy7OofQ3j4gOv5Y8OK+7OxU/O9P7zxcVp6/kTqBOZfmz3udPEtbTp0Ge8vz4VfFnPJEuS2jIbVhfzMUDvdFRfCMYMCPoeFR7GsbQt85IPgQbzMciN0WOOoWWU0616B6wfERo4GLAVT/FU4viie7sCSxB3o1bzp24YEl+Um7Fvsa0k7ardKgcWFj0Uswqh1U52aP6phyUtMSYTBohaAcC7lCjs6uQWzb2sy6+Zsk17nFeU/yLK0cKsjEUFICs0jEVQIf46fpHkJ43lvTzDx42MjqD7EN7hwTPFdza3IyFhdJh2RzvechszUpGUuKU2BRsRpD8jsX4Ian1BuxqDgTeRbNnH77nIAL2xtA9ngfVia0w6qZf3vSzCR4hWtLWxLaOnjzsBgQHVSmHUZtxr5Zrf9cv3g/mzQi+uO9zHGwpP/wQ6+h6Wj798nvnFvanNfsx2qa0QQDjhRlnZi3lKnKEZu0ffCF3qDnAKxTj+qSGby/jfhNlVvMC0TcGezXHwijpr4Od79nOSrMcmEtEwgpUbtwIb516xIUGZVCqp5eNOI7EUexl3zMN3kSS+j/CdJ3+fvip4DQp5MDhxH1J0D3vNRcl56Dr9y6AdcusFBcZm/ofs5B7SAcANLGBrFG14J0vZPK58IleAarSNjaZm9DBqbsJFWcwAXAusJXYdWPUVWYXbpLSbVAr2chIqb+EXhzvc6OQWzf3mTy+Tz/HnGeM5zXJB8gKfVASS7sphOtaeAPwtDQBoVY9HRhV/BZBVVWP+Wr3mBAeoIW0qlKgFanR4pJA61GgxSLHhqSpATJEhGrNFqkmHVQK2TCjIzt+qNVXhpZyKDh9xJ0UFL4HB43igDxbkKCEUk6hSBwvclI39SBhH56UYlUqwmJOiWC5JEtVtL4uzRUD1AACqUKyQl66HmBktkAs1rarZI7ipBcASs9M6oV9O2TDz+50EBFBOvoMFYpmlFgtpHLxVH/WW3D5pQNR1MQDlKao8mm/MhM6Mfq/NfJDwsWs5MfXId5T5tUIvrpYEri+vjkE7swOmy/kQSRzMijOcF5u3cNL6jppnhury6mhhzTV1GOanqGpb1pOP4XRx2fcXClVWj0uHLTSvz3u1fgPSvLsTBJjiNdE8ivX4Jv31SPSxeX4LZNNVicJMPB1hEYckvwjQ9uwsfXl2FJYSpMAQde2N2CLhcXhAL5Bbm4qj4PNcX5eM+GStRQe2hoH4JHm4hbr1uHr16/BDcvzYPe54IyswRfvrwAXW19CGQU4+6bF0E+MQxvShHuvn0D7thYRRKaGYN9w3Cbc/DV29bg5mUluHlDHa6rTMZQ7wD6QiZ85F0b8fXrF2PDgkyUJMiw+1Abtvc6jlndXEhg1aVx1Ib6QDNqrEOUxuMjoYsBbCpqn9IgPc0Bk/nEIwNTDCNoGyvGuNtKct/s5Qrz5uiYXYweYy1tWMAZGppARWVhall5zv677777YOTRrOO8lOR5stVNUhvvEx+gTD3WG1GmytxeGA60iNV9cYJ/5+AGY0pIQk2mGs88/TLufqYNFfV1uHqBGXqjCeVpWuzbuQ+/3TmC2oUV2FCejhsvq0etfAw/f2g73uh1gY/Si4Wo9CEvXn9tF37xah/qVtYSIWdh3dJa3FZjwN8eehm/O+jBTZfUIF/pgzItC6vzklFfmoUcGqxNhhLwqRsXwzTahm/evx2TyYX49JVVyDPqkJ9jhX+gCz97ogFIy8HVi3KwYkkdbq0y4clnt+Kvu/vFgd4x7e6CAqvcVTYnKj3tYtMxteLCs6R5K7A073BqcOBwGgLTtiQ26+wkFLwMjWL2VsJK0rzmlNI8g58//NDraG3tWh1xmhOcnyRPV0dmCnrTrayMlRwZ9EDX2gt1/9i8X/Q038H8bJ8YxcsNw8itrMT7VxYgRSMX56qyTmBkcIieteHVpgGMuIEkazLKUuTYdqAJT+xuwxutQ7AHjtvcM7hEbKMjeHl/B57ZcRi7R+QoI4m/mq6sBDM2ranFtRXJsFj0CNtt2N/tQV19KZbnJ6KvowN9uiQUqz14dsdRPL+/GY8eGIQ5NQ2FiXK4p+zYdqgTrxzoQeOoWywoq8q1YLi7F49vb8JzR3rRO+kX8YmJ0gUBluAVLh/KpzqxPLEHWlUAF/JE65tBLg+hqycBHd3TiJaIvirtMNXRRiHAzB5kRPKJwhSdST0WrCVpaGhHW/PgB+lZfsR51nHeMSFL8S6NGgdLcojIeQOy6AOq6BMO6Il4hH7+4qzjMwbWlWcWleJL19dCPtSFv21rQ48jSCQZyVj6KzYLI9aUFhXx4Rg0XKXOVSw8oeenKoLoQdm8wpYtXvlAbZ7IdUyO45XdTfjLs9vwtT9txStH+7CzjTqY6kpszlFhV8MAbN4AERpvViand3hDKj5InPXyUnGL+NDFRM6KCh8JANHf0W9faGCCl1G+FIx1YZW5HRaNZ5ZJbH6Dq6fPp8CBhlQ4HFTBollB9UVLAgLr5g0q56zlERO7yaRHElv7TQOPZF0uL156uUEzOjJ6T8R51nESyVNeiGs+oyUnFcNW84lSPGWu/mgnlET0J4iPcbxjKJUqGDRKkqwTsKQkC0UpepISlUScSujoL1ceGXW0epJa/K5xbG93YdXqenzhXatw67J8pOvJR2xlIr9Z2bn40DXL8NkbVmCZyYvdjb3YeqQPkzorFuVYkJ2dgTVladArfTjYOoBhrwpK1xh29U1iuKcfeybkuPmyFfiPG1fjw4vT0N3WheZJKnsaYahEucvEXiK8jVhD4wD0OQX4zLvW4t83VaIyVRdZOSxF57wHJVfuDyJ9pB8r9O1IvQgsac4ECkUYAyMGtLSfvIEZ72lTmtxE1XL28ok7mrT0RCh4F9xp4B1VX3/tIDraBy/z+VzrIs6zipMmXjliPPEqDTcijvMEPNk6ZdDijYWlcOpjTnsiqVA5NAHTzqNU6efXea3nK1hCdkxOot+rRHVhGhRT49hGhHywewRdEx44bBPY1zkGB1sy+Nw42NKDNxqHAbMV1Zl6dHb0YdvRXuztHIXNT02KyoTPrZ2yT8GjNaOEBJ0nX9qNRw72o3NwHJ1TYVSVZqOY+u59hzuwq2sCDo8M5eUZsLe34pF9A7B73DjSPQ5jairqc004cqABv3yhCYN+kmb9bhxuH0Kvw0+dUAjdPQPYcqgLPdRJ1BSmImQbo86kGztaB9E76Ts+IjmPwdKoZWQEa5RNKLWMU5nF630UnDdTDjXyc+zSvjYRyKgDMKmncGioBv6gepaogrfHVsLpcNHlEXU/Cr53Oj1IT09RrVxV9fTdd999OPJo1nDStgY8O8zbGpjm4bYGrKrZW56HLQvLjhM8g4b75i0NMDS0X5QLn2YNlMd8Pinb+YaCfngDYSHF84ZPvIeZRqmkMuFzVkPitBw2T2Q1D5O5zxdAkGR9NUkuUbNFPmyDV7yKk3XIkQ/s4BWBcupQ+LxZFjDYTNNLbdJgNGH9qkX41OoM/OOh5/CnA+PCJFOypSdpnd7nM1T5KEB+3+uX3lfRt70k3dIQQ/hhc0zxXkDaR54bnyTxn99gSdQwNoHV/iOot/ZddJY0ZwKmiCV1/Vi2aIB5VwL9DQSVePDAe7GteyV19jHagBkEW9MMDIyhualH8Gos/FQ/y8qy8a3v3Hawsqp4KRH/rB4ReN4wIls92fVaHCrKOV5gDOoZVSOTYsKVj1GLYwZBecs6bdaZ8144rJZRK9n+PaKuoexmdY2W1SP0Q5LWWR0iqUx06hPt0rmz0FEYxPui4gt9uXhCZUgELTYE43tqIElJadiwIBG7t+3FU402ocNncOPhDoIXWDGps/qFD/7QqqPkLYOG4qahnkbEh77BrV1OHQvH/4IgeEqXdnIKi9wtqE0cIILnTd3imA6uh02tyRizaY8zHWWUUhnAirytSNBOYra2O2BhJCnJdMrFUTwB29raj0MNXdUUoesizrOG2UnhrIA3IUuHzRRzGAhVdt5vXU/De5nbJ/2OY8bBqo23k7NvXQxShzAd7CbtzggMD3Tim79+Et95tgVjfo5DxFMEbydOHO7bif+8BiVE5XCjzN6BxYm90AlTyQsmdTMKNqm02TVoakkGDTiPg4T3Qms7ylOOzmrOsaCTnMxWPid+has+r+DesqVRZrc5Zn0/m/OC5KO6+BY+s5VzKAq6V/ePQtNJw7ELQEKL4zhC1Hm7PdJRgfGijYA7K3cAOWO9WJHQCYvWx3wVx5uAq05TmxWj49MOFyHmW5G3jUabLiHxzwZYFOVzYDU0ypwmzJM0L8fuXU3YvaexjiT9wojzrOD8kOQpgzrSUzCSGGNRw+XiD0DX1A1FXIq/4CCkemL3eKlGQPkR9oeQMd6PtaYWpOpdYm4ijjeHWCDlUIvjAkOx2x0Qp+RaulCRepg6ytmhQT72kbc6SLSaT1LZcP222x1oaOgroZ9XSa6zg3lP8qyL92hUOFKYebyABGRQjU5C2zUU18XHcWGDqjcTRhLvSaNqQa7p/D6+b85BWdXWkYiJSe1xDiFeUat8WJy1G3rV7EnzPOnP58CyHv5U2PL6AfR0DdxNnQBFbnYw/0meSqMtMwWjiSYqmEhvyOURDEHf2AW5Ny7Fx3Fhg6u9eXQMS9GMYst4xDWOMwXvVWOfUqO1PVHo44+B7itSj6AgsX3WOk2egLUkGqE7zQRse9sg9u1rVdPPWVPZzGuSj+5R05SfgRD3hNE8ksmhHLNB3T0Yl2guVnCDoUtGjUhc1Om/2SUm6/ma1tDmPUiA0dgcqPZ1iPNZlXFLmncElgN5cZTdrqEfEUeCQhkUljYquX/WuIStypKTT70C1u324PChXoPX6/lyxHnGMe9JfjApAb0p1ANzQ40iFISutQ/KqYvvxKeLElEyDwYh4z0MqDmGVUqEdFoEzAb4qY740hLhy7DSlSTuvfw3cu9PMiNo1iPE0hS9x/WKwxFh8RzPPGVNsSeNw40KRzuWJvZAQ4Q0W2qFCx3C0mZSI62CjS1vui9KbkWutXPWzCm5g7FaTcJMeLqMwdL8668fQkd7X8ZsqWzm9WIo/voLSyvRyIeCREmeKz5JNtZ/bYHCSSTPORjHhQMqZllYKmsx10LlG9JpELAY6DIhaDEiaCDCpnoaplFeSKOU/hJ5Q4z2wpBTvQhTB8Cb1ImOwReA3OcH6FLQJfPS3ykXlDYnFBN2KCedktqP6jt3ACzQMcGe07pF35a5/SgZacMmSxOSdZ4TNA1xvH3webApyS5ctbmV+I3KO0pvxO0vNG3Cv45eR06RvZdmEFyNeI+mo0c7MTpiFwYFUUgqHBm+9//uwJVXL72CpPtnpCczh3m7rQE3tjFq0NurixCg4c4xUI7pD7VD2xE3m7xgwLwaUbuEqd4FEs3wZqfAVVUIx5JyOBeWwF2eB29BJvyZKQjQ0DeYYECIBJGwVi2kc/CiJ64OHBZL6HygO6/EoroTVpPUr9ciZNRTJ2ES7/tJyvfmpsFTkg3Pgjx4CjOFO4lb0qZfFAZvkSFq2FyTPX+fOqbskR6sM7Ygwxjfk2YmwMXodKqRbHULso+FSWMXWx24fAbyN/PExxK7zxuAzTYVcZHAKhs/CR68EnvR4vwDP/zhD7dGHs0Y5rW6pjU7FW6thrs7yYEyhKU0bdegJHHFcV4jqi8PqxTw5qTCvrIKE5ctw/g1KzF52VK4qwsRSE0UBC2InHmOJHOx7SSP7PiK6tnFJYXL9URoNfh39BmrZfiKfZ9qP4cbNGjhT0+Cq7YEE5fT969eCdulSzG1ohLejGRpqwyOq1DtRD8ySxBpDCFxdATLNe3INtkpiXGCnylw6TW3JRKxRoQCBjmmGEdRltwo/ZgFsMRuTTIJMp8+AcuC9f79bejrtX2RnlFFn1nMS5IXi5+oYXdkpYoGewx0y4ufVCO2+B415yuofgtip1GYL92KKZLUx65bjfGrVsC5uBy+/HSEiHTflMSj4KrB9WP6xUtmT+VO/58ADo/D5W9EOwC6D5kMYtTgqF8gCH/82tVw1ZXAn2IR4YiJ3GkNdabAwRrHJrBc3oJSyxhFeXqk4zgb8OB/eNSA/kHjifWB7uuzd82aOSUTO29xkGAxRFyOg80s+/vHsGtXo5581kScZwzzkympog8kW05c/MTwB6Ft65MaWRznF1jfzeSuUcG1II8k9qWC2B3LK4W0LtQtXNZiMnQagTJB83PWubNEz3+5HZJ3MYHqDwidutzlEROVyiknlA4XFG6vcJf5/fTtSLgcFr+vpnA4rMieOCfgGOHTX/LDUr59dY2I78TmerhLssU8AKdHNj2uZwFWE+loOL/Y34Iqy7AgpJkLPQ4Gq2LcHqU4VCQUoAzmesSgjM6x9KIoqY2qyezQIqtm2MqGq+Cp0No8ZPC6fZ+I/JwxzMuJ1xBlwlOratGRkyZJcwzKGeXgGJKe3AYZT6KdLqfimF+gOsVEGDDr4c3PIILPRyCJOm9B6lS/TiURi7Kli1mOLi5vpZ2Ie8IBNZGgZngCqvEpQeRKnkDli8hdzh0Eg8OM1I8QkXnAqEPApKe/dNFfX7IZ3mQasica4U8wIpBA0hUTflRCF5d4/URwfDjcQAiq4XHoGruh7RyAwuk5Nkn8jkHvqiedqJ5sxrqkdhjUgTjBzxJYUjfqfbj28mZYkz1USSIPqO9/vXUNHjr0LgTD0oE0MwlhMkmCyMGDHcJ0kn9Hwfb06enJ+PFPP/pKRWXRtfTsROX9WWDekTzr2kcsJjy2bhFcuhh9PGW56Y2DMBxsPbX0Fcf8ApUbk3uQSNVdmgNXaTaC1gRBZkJCng6u79EJdl8ACpcbhq5BGJp6oOsfgYoIUGVzCKsYOY8ImFQZHB79L6xhTgFpDo3+4b+CvNmChqKgUkjETyTvsxjhzk6FoywX7pxUBLneMekzosQfC/6UjDupEJQjNuiaKY6tPRRn7zuzyiH/cpcPxaPtuMTShBS9m/q/txlGHG8LbGmzalkPFtUMRVwIlOXjTit+8sZnMOZKpj79FPX0LMEc23i0WxzqPd3KhndY/cEP78TmyxZfQiT/UuTRWWPeWdfI6ZuHC7PQQY3uWAQoMxSTDhj2NUNJQ/C33YjimFNIahk13GU5mFxTC09pLsJ6rVSesZWKi5HLkuqcLBiGrnsQlj2NSH1+FzL+9QaStjTA2NIL7dC4kNblfhrB0QhAzMdwRy8uej9KrG92sT/2H32f3HjPI+44dDRCNLb2IXF3Iyy7jsLQOSjUPiHyFzSRlM+WOozYuPM9BRnikQGNOL2ZKUJ1xOaYQp3I3zwTsD9vAFmjvdhobkK63hW3pJkDcCcaCChQVDBBxXu8XHUqN/rs2eibzD7jInw74IVRPhqZTkycbGXj9fphTtBjydKi1u9+93uvRR6dNai2T0NMPZ5rsBTv0qrQk550UiNRiSG6Xdg+xzFPEZHQ2VLGtnkJ7GsXIshnXbJ7rPTORct6cbpRUueduOUg8n71KAp+/jCy73+BiL6JJHeHINKwUi5s4JmYZ7rsRZgUj2j4HEc11bHEHYeR+5dnUPSzfyL3t48jgX6zukh0FHwiShTcViKSfoAEo8n1izB5yWL4+YB57gT4ejNQHQ9T55Y6PoTV2hZkGhxxgp8jcFFO2LQYHJo2AUvFW5N+gIo5QMU382XBErvFYqKOha1sIo4RsCR/+FAnRoYdnyB/M/bxkyV56mnSqJKeC0memhwGaUi/q6LgxL6GGoJhbzPUY3apdOKYX+DCosrCUu/U0go4VlRKNufiWUxJcsfNKplQGPqOAaSQxJ71z5dhJRLV9Y+KhUpMukLiZr9zXdTimxxH+j7FQenyQtc7Asv+FrpaRccj9Pqsw+dD5GPB6aT3ON2e/HRhv68cn5IWYXGYpwC/wsf3rZY1ojxxjLzNdYIvXnBWe/1K6HV+5GbZTygijdKL1vESTLitRDcnMNGMgM95ZUne4/GeUOasvrHZnKitzZMXl+S8cvfdd/dEHp0VYsSSc4+wTI6O7BRp9WIUlAksRakHxo/rYeOYPxAkHoY3Pw02tm2vKRR275KEK3kRIAJkCxd9Sw9y/vyskNpZLcOSM5cxk/t8G6VxfESnQ/FTD48j7eltKPzZQ8i6/3louwak0Ul0HoHBecGqKq0GzrpSkurr4ctKltxFPh1HmHowPaV9YaAdFYkj1MDjx/fNNTjPe/rNcDjVVMYRRyoEi96GEmsLOc1OifBJZom84eI0MOG73V50dIyRFBG+JeJ81pg3rYo7TN6MrDMt0iiioMxXdw1C4fZwLkQc45gP4MVBvOXA1JIFsG1aIqkphMVMxAODpWIqN31LL3LuewpFP/0HkrYcgGrKOS+J/bRgwidC504p5eU9KP7xg8i5/znouonsOY18RRGpv77cVNguXQZnbYm0mCtiyMADcZXdhUp3G+qtvVDzpmPxidY5B0vp4xNaDA6fbLtekXYYejXV0VkoF6Yxtpc/1V42bDO/betRDA0MR1zOHvOI5MMYoKGugxfCRBNOuSH3+KChIXPcNn6egcrLl2KBbeNiOOvLhN24kN6j4FEXk+KwDRmPvIqCXz4K644jQn1xXpH7NEh6fKWwpEl67QAKfvEI0p54A0qeSItI/ZJHqsSUH7wp2tTyCtg21CEgtsumbHH6UGrvwHJLNxFJIK6HP4fgCdj2TsspDhTpRpJujG5nvmy4auh1WhiMOrqPkp0E1st3dPSjt3fsfaGQtzLifFaYNy2NO8w+Ig2/hsgimnBqMApqPKqhuKpm3oCLhsqHbd4nNy8VK1SjbsdARMids/XVfSi89x9Ie2b7Mcn9GAme76B0cHp4nijjsS0o/PnDsGxrgCzAKpyYZsXSO/n1luSKyWhvWhJyRnqwwtgBq85D2Rav1+cSnPtDo0axQ+UxUJGxXr48lc+AjanXMwQmdjZVNxLJTwc3j6kpF3p6JqwymTox4nxWmBckL1nVqNGfTGmKJQu6Vw1NQEGEccGQw/kMKg+WZN3luZiqL0fAYjxReucyoueavhHk/OkZZD/4ArSD1EGTRH++Su5vBSHZ06XvGkDuX55D9gPPQUNCybFVuVFQ3gVJessJDeGanAZkm6Yo6+J1+lyDV8A6HCpJZRNbHFRdS5KbBdnPTkcchslkEOqZWERNKRsaOhAIeNMizmeFeULywIRRj2Erb2MQQ/LBIDRdgydmfhznBlQuLLk6FpXCvrYOQTNVUJLOj3XKROKso0/cdkioZhJ3HZHs5adV4gsV3JHx9gpJrx5A3q//BfPeZm7HIl9E5+cPI3fLdnzB8iA+996dqKkcoQZOeRqX5M8pRNEEFOgfMiHopx/R4qCyyzQNIMPUT1V/5uswNxu2iWeSjzahKNjKpqW5F/19oz+KOJ0V5kUL5FWC3elJJxICufEydmEbzyURx7kD1ULev50nWJ11JZL0qlEipFJBxqMs+q20TSHzny8jmy1PWHrnBUQXW7lRetmySN89hNz7nkI6n3ngcAmiT921H//uuw83Lz4EnTGIpfV9qKsagkocBBJ5P45zAoU8jIFBI1xuPoUvAioTtrLJTeimcp35AmKVDZup80Hf4mMxYDP2zs4h9HSPRFzODuec5Dn/AkQSYgFUrMhODUbdPyJ0uxcdWcwn8MiKCNtRXwZXbTHXQEH6XC95szG2GtF1DCDvj08j5cU9UNBQ82KR3k8HTr/S5RFzEZkPvIjMl7biIwN/xIeW7YZWH6IRKmdpGPWLBrCwejgu0Z9jsMpm0q7B8Og0HTkVSUlKM7SsspkFdQJL7Am85mIa2H1szI7OrqHUcNh/WcT5HePckzxl36jFCDtPQkRFGiZ1n1/YxovdA+M4N6DyYCKfWloOV1WRVC7Hyoguqoymlh7k/vlpmA61SxJ+fIJcQHR0lF+WnY0offoFXJpzCBZLzGlE9FepDGHxQib6QbqPS/TnEtzJdvUkIHIomQQqjwJrBwxqXn0dcZtBsL28yaynv6dqM2H0dE3oqEFdGnF4xzj3JE+S4kiiSUy8xpI8D3NVI2xVc3FLhecMTPCsg19cCmcNS/CxBM+VkqSQ3U3I+cuz0HcPS5YzcZwErr7jk1r8+Ill2HYki7PtOCg7meiX1A2itmoY8rhEf87AVXt4xACXW3W8jMjNqHEg29x7YrnNEKi0odNpoNGo6fuRthUBE/+Bgx0YHBqNuLxznFMG5XzzEzkM8b7x08ic9fEKu4tTG3GJY87A9Y3Kw1VdGCPBS4+ilZ33d8n++4vChDAUJ/jTg/KLN6xsGbDiW/9ci9cacqQ8jFZrylch0dcOoLyItzY4sbHHMTdg+uGVr2PjuuNlQ1DIgyhObhXlNOMqGyJ2Jnk+TGQaxwuVTW/PEF0jnwyFvNUR53eEc0rynDK3VoVB3l881qqGN4oaoAofr+/nCFQuhZlwLCyVJPRoDYxI8Ik7jyDz4Vehsk1d9Pr3M4WKiLx7xIzvPrIGW45EiD4Kyl61JoSli/uRl22Lm1aeA3Dn6nIrMcokHwuq3jkJPWJ3Si6nmQQ3Kz77VW/QSk0rBizJO51uDA3YtTKZmmdn3zHOaQtlEp/SaTFhNsYQCV3BIFSDYyc2hDjmBtTZ+rJS4Fi2AGGSME4oF7pN3H5YWNHwFr1sNjjb4GFsiOqD3x8QJ95HoxMOhsTvWNmAESYBwe8PkpwQRjAQpKokvS/ejfg5V1AqQugZNeE7D6/Cqw25J9bvEGA0+bFiaT/SU50U/3jlPxcYGjHA7yVajGY/lUuKcRipxqFZMaXkRsWLolhyjwWTvMfjQ1t7f8TlneOckjyrH/tTEqdJgzJBILx/+GzMaMfxJiCCDFhNsC+vRDDBdNJCJ1NDKzIefY3KxzknEnyYGVyhRu6CUlyyeRGWVGdArwwjQASYnJ9HhJgPq473/5DomyfNLNm52LCxAjnpVlQuLkdlkRWZRYVYtjgPZu3JNslzDRURffdIAr7/6ErsbU2n9EUeMCj+SUluLK/vg9nsjRP9HINVNkPDBni8MRskUn2x6GxII5KfDXB9NBq19O2T2xM/6+4awcjwyEciTu8I55jkZegjkj9BpCE33saAz+Y8aQwTx+yBalRYp4GjrhSBNCoTIvxjIELXt/Uh85FXoR6fAu/xPttgiVybnIkPf/Vj+PXPP4rPffZmfO9nn8PPv3M9FmSaULZuHT7/mU0oTtaQtM5SfQC+gByFixbhg3dsRH1dCW755PV4zxXlWHr5Znz2znXIsyrJH0n1NCpgaT84fRgwR2Ci7yKiv+eJZWjptZ7YCinbc7Ptkg29Km5xM5dglY3TpT5ZZUM0lJfYSeXmnwXBMwytVkNlzfvLn1jYvFCqp2cELlfgkojTO8I5I3mxlYFGLZlORsH5Rw1WNTIJGTXCuCA/h6AO1VWSDW9RFte74yAJQ02dbsajr0PXNzonBM9gdUvWwhpctz4Pex96BJ+84x589X9ewIjSgpJ8K9QyudBnhvkgb7URVUursGJROuztzXj80V1oHvBApVaJhsKXSkXxpjpnSE3HmstX4JoralGUbhD18FyAif5AZxrufaoeIzb9SS2xvHQMhXm2yK845go8euKFUSe0AbpnvbxaEWMCO0Pg6seqGoNhWsdC4Hrb1zdG19ntSHkOSR6YMBtONJ0kVpe7vVDwHuNxe+u5A+W/Lz0JLrElbsxEKxE8n9zEBG9q7p5bM0kq/qlhquC2MBZvXol3X1cHo60DP//+3/HkriGEFDKESCAw5xThE//1UXzzPzYhz6RCUkERrr5+KUpTteI5N0o2VQsGwkgqrcHX/udOfOrWFbjqvVfhu99+H9ZX8A6EMaOWOQRX8ZcP5ePXz9XBQRLkMaGG4qzWBIUNfUqSK662mUOwCevImJ5Gh5TnMdnOOnkj28vPAlhVYzCePLfKevnJSSf6+8bNJOWXRpzfNk5B8tzAo6Q7e2AJapxI3kPS/DFSoUTJPV5BLPGtDOYIlPdBg1ZsVxDk1XdRFQblP59ZmrTlICx7m+e8PFiKGW7Yh+987T48stOGhVdcgm/96C78zzdvwtJiEwI00jPnluI/vnsH3rdYiT//6AE8+FIXAgo1SUVq1jCdUIt5mG0wJyIjzQDH4ADeeH47/vnYHnSO+0VjOhcQ5pL06cd2leGJ3cURR+mPpJ/3YGH1ELQaPoou4h7HrEJS2agw5YjZ4oCgUfqQaT77SdBTgeufQWxvcHI9DAaDsNncfOD1ByNObxvnRJLnpARo2D8ujlGLTVhYHNitiB/WPXegfHaX5cLLB6fH6qgp+01HOpD0yl7qkIlx5rg8QiElChZWYnWVGS/89i9479X/iQ99+Wkoymtw1ZoiGKkxKlUq2AcHMR42oWJBOnRK7rNIbo8I5rEx5nmtkc5G/O0Pr6Dda8CKTctxy21rsajYAjml+1xxqILS4fKp8KdXa7C/I+3ESFOkigsnUFwwEW8OcwTOZ6dTg0k7kW40z6kclIoAshNoNHtCAc0UWC+vhlp9sl6eO4AjR7rhcJx48PfbwblR11BCfColRhNiTCcZdKsemYz8iGPWQeTmTzILkhcHVEfLgvXwwxNIfXYH1DRcPBerjsOhABQJKbjhzvfinh/fia99+WbcfvNCJIQc6B20I6xSwzPYinu/8Xvc+3AH1rz/Oty6uZCInuKuUVKjVEClUQldPB+arKYRY1bFAlyxsQTe3g5s3dkLdXoGygqToeGKdw6hlEsTsb9/sRajk7rjrZKipVCGUVE+ioS4tc2cgCV5t0cBmz1mf3kGlUmGeUCQ/UwTPTc7jVYlNiybDu50eKMy+6TrHdvKn+Igb/msH+TNddhJw5NdFYUI8rg6CvqgYX8zlEQscZ38LIPyOkySA1vT+PIyTlTT+PxIf3o7Evc0zokt/KnAxT/e24sDjSPQpyQjL8cKuWMET/zlWTz8YjtCOj1kjlHs2dGCAwc7MaUwId0URl/fJFxOO440dMMZCKKvuQudIz74bEN4/ZUGjARNqKkrRn6yDPtf3IqHnmzAkCtI3zu39Y3T2zNmhk4dwKKCwePVn4rFaPTD51VgYIiEolmRJOOIBevlTUafOOD72HntlO3BoBJHhyvh9BlEZzCTYCOCsVGqu64TD/eWODiMSy9dtOLen/3vw3fffffbnoWV1VZ99FhseajAQ4aa2iKYTHph4TAbkNN3OtOseGz94ogLgRImd7iR9NjrQmUjxtdxzB6oDLx56ZhcX4cQH7kYLWvKd/P+FuQSmYq1Cue4sw0GAuDDlvg8TL4PkYigVikQCvjBBlh8wo6cXH0+6RnPDQcCrMohVyJ5bqX8PBCUUd2WCx0nZEooZCH4hT8FFPNEoAiG5MiwTOH7t7+IuqIhKpPIA2oKU3Y1nn2pUBxucY77owsePGJKTXXg2staodMFmGMFybt8evx6x51oGS0T2x3MJHjytamxC/39vLXF8QJmDjYYNPjR/34MK1dV19Gz/ZFHZ4xzwqScZ2N83mVsbaVbPidT5vWf6B7HzIMIng/gdi3IR4hNWGMIXmlzIPm1/WI0dW4JXlqxGpbJoSHBg6uEUk1DWrWCqgoNmCmuCoVM2Mf7g0TW9EzLahqlEloa+rK6hlU03CGw7l6rVYqGpKJ77ghkRP4a8j9fCJ6hkIfQP2HC37dWYsoZY21DZG8y+VBZPkLpidvOzzZYSp+c1MJLo6djoDzXa1xiYdRs6eV5H5tYgmfwT4/bj4H+8YjL28e5I3kaKYAaL6ihkZjGeiIo7E5x0PPx2h3HbIFNJn3ZKSwqSA6c5eEQEg40w9jUdW73pCEWC6sNWLi2HpevzodWREUWiWKIOh8l0goKcPkN63Dre9dgbX0eEvXKMzaF5IY0X+UIORHMa4dzsOXotP1tCLk5drHlQXynytlHMCiHLTr5GnOlGEZnXIqPgidfTyZ5GTxeH4aGJiIubx9z35IpDQFfEJmvtiHl8TeQ+tJ+pO9ph5YSIbc7RCMOkXTFJnvRS2RwHDMDluI1KrhLsolI+dD0iDvls2ZgDEmvH4TcT0PUs8zzMHUYQV5Z6gvAx/vORAg4ROXL5o+88pRVLHxFV55y2fNqVB+N5rwKPdZcvxkfvL4SBraa4YhSmHJdAq644xbc99fP478+dzXe/5HrcM9vv4Rf/eBmLM4zSvWH97qJhO2n73DwImxW/dBv3geHv8nqSXYT8YjEkWPC7jyKiMYvuu9NOCStlpXCkFbMsr/ot6Lvnw3k8jBsTi1J8xUYHDceb6EUsMHgR2G+jUYjJM1HnOOYeTDlsJ38+IRWHAlod2gw4TRTOauQbBiBSj7zK195dKbT80ZlJ4fL9XFo0IYpm+0d7S0/5xOvYZJUEgMmfKJjCT50NB2XNMpQdXgKqQc6EW5qhHFkEkaHm3oCalA0WlLQUJzqvVAdCCsPkQeSVBfHOwDlpS87Fa6aosjCJ3LjzCTCSnltPyx7m6RaforKdsagiiNT61FSV4Vrrl2KRWXJCDqmMDbpQ2ppMZbVZiI5PQ3rL61HbaEZjjEbbA4/1MYE1KxYiMsurUZRjhVFpXlI8PTj2Vfa4ApQ5yRToWLjRnzpE8vQ+sQT+Ma3H8KDD23Dvi4/Sf21SHQPYs/hIegzcrHxyhXYvLYYSZoQRoZs0KRlY3l9EVJTErFsbRUMcGJgIozKZTW44vI6VBUkwDM5BduUF1BqUVRbgcuvqMfiBSkIUdxHbT6k5BdgSX0ukpPTsGZNKTR+J1Tp+bjquuVYtTATcDvIn/usCYA1SKN2A7KS7KjMGT2hKPS6APoHTXA4eWgfcYxjxhGKTL7m500K4mXqYVt5bi67epchEFLOKAdFyX1wYJw6mNAJZcskn5JswYZL6rK+/4P/94uI8xljzkk+RCSf5bVik7MO+aosFGqysERVjFW+XExO9kLmc8PikSFxyoekURes4y4YJp2Qe9xQeLzQuv1QkGQV4Ik1QfqUG9OumPyJIxbcWaqVcC4shj8jWRC7AJW5ZnAc6U9tE5vDiRr9TkGVJijTYPW7r8XXP7cRSfAjvXohbri8FCNHWqCv34D//sqN2LA4E+nZmdh0/Vosy5Fh/9FxbPzobfivT61GhtWEqiW1WFmVhGHq+J97rR1OfwgKvQnrb74U9dpe/M8Pn8C+dhtcThc6j7biuad2YvehQWjyKvDFu2/HpRUGBLRJuOqmtcjHKAZ0ufjcV96P911Tg5qiBHR0TaBo02b8xwfrYaL0FtQvxnXrc9DXMoD8zVfgq/+2BilaOdIrKnHDVeWYaOqCbsESfOXu9+C6jVUoSVMhaE7DLR++FAUaD9RZJbhiQx5Gjraja/REC4m3C37VSxKOmyTHFaW9MOr9ouwYvBLW75ejb8AkJgjP4jNxvAlCITl02gBKCydEnqsVAZHXCoSws2cZPH7djOY9h8V8y8f+eb0++n1i4KyvX7a8ZOTnP//p2yb5s2jN7ww87E7wG6AOqOAlAvCDhtPk5pR7MSabgl6uRqJcjwx5AvIUVuTLLCjxm7CIhk71A8CCPi+KuieR2zKMHGqQmR3DSBycgNLphtLjg9LnF6dNSZK/dMVZP4ow/MkJ8OakSTWKwXkTDMJ8uAPa/tGz18VzdlMFnejuxovP7cXew33o7puAjiTp2ookYVnlm+jHX3/8Z3zyYz/B9/54AJbiEtSvW4ZLViXjtd/8BXd99B7825f+jBcP24TQEQWHq6LRR4DK2cuGM0qeaJWsZzwuLzW8EILuKex/fR9e2dqKts5hTPjUqFxUBCtPvMo82PHok7jzw7/AtgEdbrhsAeST4+juHUVfnw3mkhJcc81avOvaKug9drE5VG/vGElCxWJUYGTTac8UXvjj/fjop+/DiwfGKU5shy9D/9EjePihnWgZ8ogGe7bgw6WP9KZga2NOxCUCCps3MEtKpBFDXDc/a5Ds5UkgckVUmpHmwpuUJRvO/rSm6eDmyHvYaHUnrrRlsPvwsA1TU86Iy9vDnJM8wxzUQROmkUI05whTIRccYTfdyQTp88X/sS2FhobpOrkGZoUBaQoTCsIW1PoTUe02oXxKjQVDQdS2TaKyeQyFLaNI7R6BcWAMZhqmG8cd4nBpXkcSq+f//+x9BWBcx7X2t8y7Yma0yLJs2ZaZ2XEcThpOmqRpypz2vbbpa/vy2qbwlzFN25QpjE7imJkt22JmWub9z5ndtUVOLHvl2I0+eb33zt47d+7AN2fOnDlzVt//fgFlNdu8u1MT4Ocl1GdJXiJ2d4rafwoStlW8RLB7YEVUDJZeswirZqfBoJEJ3Tzrrzm7mZcc/f1oaCYCplFDY0MPrF5ArlJRAwrAOmRFb58Fvf02kmTPDVuZ4L1OJ+pOtUKVV0TSdAHVBx+cLj+Si8vx2a8/gI9+YDYqqmbg2k3TkRWvE+Tv4Xeie6VUj9yDAzh84BROtw7CzZKaQgLLoBl9VEfa65uw9c0TaOzxUEOTwW62iPDullbsfOswTrbwBikyWHp7cGDPGbT1OtBx+gz++sct2EmdUUppKe790DVYNp06MlFzLw08AWt1KPHa0Wz0mYctkKLXiY5yIjnJSq91qU+ZwvnA9U6Q/PDtAAm8GCpG20/lOywwQmDrLw378hoFrvtmswMD1CYuBpeV5LlKygNSGD3aYEAI3CT6/OZxGwaHBek+/BckCv4opHLopRrEE/GnSaORIY1Crt+I6RYt5nbJML3Dh/xWG7Lr+5B5uhPptV1IIMlMJVwnOKEgiVDKk2WUiazv/8+W+qnjpArkSo8P1uAwKEMNJxqhbushEovEy1PHTIQdH2eEmkjb5ZfBFK2HRqdHyaxiZMepgqaNcqmo1HKlElqNHL3NNdi+34L1H78Pv3nqs/j5E3djdXkcpCTJB1NFRO1z4vBrW/HPbf1Y+7H78dd/fQV/+ceX8eRP78OaEg0a63og1eoRE6WE1+WFWqeDTqtAUk42KkoToVTIqSORQqmUYai2Bq/vboE2MRHpySakZKejMFWL9rqTePHVWkhj4pGREo3EtFQU5hjhpDrDduxspsmjC5bg00qKcd11s5FpCqC318IzZ4gyKIMLmcarzBOETObHoYZEHGF3B8PjkwFpKWahTpiS5icHxAhwueRwOuTnOIHKQCbxIVp98ZYu7wRulgoluzYIBQyD1+uB2+0r9nvdD4WCLhiXWSdPUl5AhllDeUh2xQj9fBASHHXX4oy3RUhcEwXHEoxJQoVAxCGRQyll6V8Jk0SFBL8GCV4Voj0yRDsCiBt0Ib7PjqgBB5RWOyQkIaps9HF6xDv7eEKSc5yTIr7PfTjoqgS9lzs9EY6iTC7kYBi9j8zuRPwb+6Ft6abwS+/zmfy8Vivq6zthl6oRa5Sids9hPPvacbR0DqC5rp1+a8OJ6g6YnSSpB3wwd3Xj8N6T2LPrNFr6qeOFDw2Hj+OlVw7h8Mlm1DYOwEtkJiH29NiG6NpqnKztg9PtgaWvDwe37savfvEK3jrQho62LpKyPTDGGuDtacVLz+zGodO9aG9tx+nqZpw80YJusxd+lxUnDtehyyZFfIIRnoEubHl+F7bursOJY3Vo6vchNt4IqWMQO1/ehVd2NcHq8mGgo5PiaMWgw4P+zl509HsQnRQLrceMN//1Bp57uwm2CC314DhcHjm0Kg/mFbSB94INQ6X0o7XDAKuVze5CgVOIGDhPvcQX6elmJMTbwwQjxOJuSwKOd5XRReJfxMBCj93uJoFhkJ4/MmaejF20qBwlZZn7H3vsa1tDwReEy7rileVwrU+Fe1pWIteeBJ/kXKX9o/VV7HAdISElRECTgDBF8//8Zj4iGD+b+tEY2BXwwkG9tEXmg4MkKD9lsoekNrOepF8NNSSW9IkcvbySJizxUiTvlT/yCYMI3DyvVFjVkEgaDKN30ta2IuuXz0JJkmrk1FdB00IvW0ZRlOEs4qdy1vHjha93ajB+H5sv+sU5qznYlDFcUn66kfOd6+SIlPmDW/yxtTLHR6eQUrkoaHTAppL8G78LyxD8Smy2yQdcv3lhlDxUfsOv5Uh4gZSCpHxOMJtZiiE5ezujjks4j2JzS28wrWIRVeg6upP+qHZTR8SSmJDkIwSvT4qClD48fscbKEjrp3RSYChZB44kYe/BFEo6PT+Cz5xCEJz38ypbMWdmRyiEQNXjaOt0PHngPvpdQfkeufbPJM8Ef/JkI/xerryhHwhczz76setx7/3LvqpW6x8LBV8Q3gN1jQxRXi01rGDmBN+D1TVDZ8lgshBW+JzV91PjVZDEr5aqYJLpkCQ1osAfhemeaBS7DSg0K1De5kVFrRlFtf3IqO9BLEm8xrZemDoHoTHbuIsV7S6sQhKqn9Dniml5lLFevQbulFhxLEBpY1fCeiJ5sSF3RNNKIwS5XIwGmVTZ9QB/1PRhguQVqeFBg1TGK1TZNTClhyq5SqUU94nrKVysdg1eeg50HTsf4/jEKliKjwmeIToFClcp2CmZXJCuiuMJxRcmeEb4Wlbj8DWsxuFfWYpScrwczukJpYEnesNpFaDr+H34d15JyytoI0nwDF4Fy87LDjckhUII3P6JbFKSrNBqg53iFCIP7ritNiUJJcPyl/Jep7JBq5iM7UlJCKE6JiNhg/lpJCTo7zcLgWaiuKwkz3mi8iugZ5I/+xISkqI9sPppSHSZ6yqnIEj35/7CE7RKiRxGoe/XI1kWhQxJFKZ5jJg9pMXsHjlKOr0oaLYi70wPck53Iq22G1Edg1AS8SvsQX2/hPX91OrP6vvfQ/CerT6xYXoogJIjs9phONEgJN7JQkT7jnFw3ugn8NzzpjEScVwiOF6nW4G9tckYsqrOpYnKLMrkRHQUW9mEwqYQUXDeC5IniX54XTAoLUTyl74eYjS4HOUkrMhCAsto9PVZgiO5CeLykjy9hMGjgYxE3nC95GwaIoJnoudB75UCTp8gffE/F6cEchKflFIldDIN4mQGZCEKxT6S+on8p9k1KOsJoKLBhrKaQeTW9yOxqQdRLfRp74O+1yz2rWUVhIibXlVI/NwJ8PdksQQ/jK1qEqKC5pHDGEHT3gNVd/+ICjyFKw9SkuaPNiWiY4A66XBZUTGyFB9DRP+eWtkEeIWxN6gSC4FXBg8/v2pBec1zHoLkw+B8V9qgJpIXbSvCYJNgluTHQz+R/MXk6+UleaqMep9aEGYYfGz3O+AJeIeFXpngMg1SfvCPOwCW/KVE/lqpCjFSHZJkJqSS5J/rM6LCpsfcPhXKu4P2/QV1A8g71YnMmi7Et/RDPWCGwmKDkiR/GeuABekHpf7IkT6lVCGDhzfnpriHQ9PURc8niWSyOpgpRARcPOzq4Ex77FmdvAB9x8fZoVK9N07LmMwV8dNQvPompGclUdrY3YIM8RUbMa2yHEo51b33sP+5VHA2253sEyl4LkDvo5Y7oZK56DCy7UbMGRHJszQ/Ot+4DthsLqGymSgusyQvgW4UyTMcASc8uLp1i2dJn2sBQSqsfGRUGYL6/hSh7yepnyT/aU49SgdkmNXsxow6KwrrB5HW2ItYIt3olm6YugahsBH5ikbDfyLrguQ/0Q6AbvYadfDR5yzofqndJRY/SXiic4rkr2iwpM5WNseaEuBmXx/DkBBHUqUy8htZXBCofqqSpmPm7Y9i8a23IEpPhBiQIWXBbZixeB6li1oDSfk+j0e4hmZX0cxePOHNhMbHPAoQx/QG/hFseiWA0yeF2zMyz+VyXgHrDp1FFjIadQ9fABgGc6bVaoPV4txM+RUXCr4gXGZJHkGSD/KggJDkAy54Az7++T8Kwaob/AtK/RRChKqSKmCQBlU+rO/PDJhQ6jRizpAOM/sUQt9f3DCEglPdyD3dheTGHui7B6EctEBFkrfcxT406O+CSD8Ab4wRPt4NPiwe0PUcl6ath3ujYNh/IIZVs6saXEJs6XGmIwYD1pBnRAa9oE7rQXS0g4Lei7elhNAI3O3wIGb6epTOmwkF1fEgoZOA4gtAEZ2J/LX3Yf4HHkJeSR5U+gxMW38zUjPiIdGmomDFTUhNMUCmzUDRhtuQnBwHyRWk6mEDQ14UNQL02qyymYw850l/uWLU8xj0TLvdAZlCOYPOEoKBF4bLS/IEnVdF6Q3XUgIdOojkg5L8+wPDiZ//uGBZ8ufFXTqZGvFS1veTxO+PQaHHiBKLGjM7ApjV6BDkn9XQj4SGHsQ0dSO6rQ8a9jfD6p5AKEZue+EOgM0+eZtFJbtyDFfKgNhmUdUzOLFRwZUAlv6IBNhuWHxCXiB5ZSu/HeeB8DJJvwlvlB42kw3eymB3xFejupj18h39ejR0R4k2E4Zc4UdMdGRcKVwUpDL4hprRdKIWKUtuQXpGDJE7lQVJ5RJ9Oqbf9ihmVhVBYcrHnHs+jbziLCTO2oyC4nyYsiox67ZHMG1mMXTp8zB92WJotdIR5fVeg81inaNJntKnJ5KXDjMBjyTkJMmPV55cpy1mauuipl84LrO6hjJnXJ18WJK/yggnwuCi44+Q+unDZC0L6fujZTokyExID1v5WPWoHFCjtFeC4hY7pp3pRX51FzJqifjb+6HqJxIfskJOQ2SfVkE1h4qaiZ7t/KkVqTpYVUPD46uJ5LmTMkRj+Q1r8JnP3YzPfv4W+tyED94xDyUZBmGAL9XoMXv1Unzmy3fjK1+6ARsXZoFfnzsGdXQcNty2BmvnJkNOEufZPu8qALsg7jZr0dJrDIUEIVMEEG1yit/fk/ch4UQasKPpzT+i1RyHsjXroWeiJpnNmFmF7NJk9B7fjZYjO2BVZCM1Owa9Z5qgzyxCSkkpAg4rDBklSCvNh6ftDAa6e64YwYOTIUjeNVay1inZrcTkkDyv8h4NTguTvMM58f02LivJc9I0Xib5IPibyZ118iyBTmF8cN6cJX4651WlUpKg1DJ25qZDmsSEApDU7yfp36FDRa8Mc5q8mN5gQ1GdGbNfqEbpz19F9t92wLivGrKmNqjbuq+ehVwhsJQu0cdg6bXLcP3aYmSkxCItJxM3PnwbvvLpNciOVqFwwWJ84QvrkBKwwqHPxEe+dDPWlMXRSMcHVXQ81ty0EqtnJwVJPhTv1QBuK26vHG39BnjdwYk5m02OoX4VdWDsuO091GfTCDRgqcWxF56HvHAdSevZgljkaiMUKhWiCuYht7ISzvo96KyvQ1/9cUgz5iKvKAVNW56HXTMd+bNyYSaSt1pI2LuCBI9x1TUEPZE8+xeaKOG+OwJCLz82XokgeRfvnDdBXDaS5ybFC6HYrcG5xkUJJ+pywEVHV07BXi3gfBzeAXDjUEuVQt8fI9cLZ24L/On4U+8N2HLmWvxl1wz89K8afO5nLcg83AofO+q/6kBpdtpw8MVX8IkPfx8P3f9dfOfpE4jOzkJmih4KtRpS1xAObj+Kvcc64SACDK6KpZwiZvSKzT2uLoIPg0mlsTsKHf06Qezsu8ZodAkLG50m8htZXBio5UpJ6CBiGjjxEk7srYc+xgi5PADHYAtsFicGT76MvX/9Jaq3v4GO5kb0Np+GS5mLRIONJPxX0G2LQXJyLAYbTsJFwvEVxPEIUD673GNJXq0Imq5ORj0K+kYKnQwDk7zTOfEJ38sqyTPJy0c9kt0KsPnkFCKD4aTPDdAkNcCkNCFKFYMZmnx8QL0EH5QvQ1xATx3sVUh1RNR+6sgKFizAF758J778lTtx++pMdDc0obV9ANW7DuJAqwYf/c7H8ejNaXj5F89hW4sHqRkxwuvk1Ujuw8EeKeUKkvbowxaxNKgT/ubPbjh9OcFE5HPDbWPnbUQmvkE0vP4n1J5qoVGHB9bGnTj6yjbEL/sI1n36/7Bg80aYTHq4u5vQU38C7TVHMNjaju7TB9HTfAzdTezC9wpi+BB4d6jRecvWNewvdzIwrnUNJSEoyV/pJO9n/d0okqfcC9rIX3mFezWD6yTltiB5riF++mMvK276v9nfA3PAQb9enXnOEqtGr0NSWhLmLpuFfEUnnvzpKzhj12PVTcswK9GLY8daYXF5YcgqxBe/9TAe2jQNWhlL86FIrkKw5Ng5pIOV3d+GQe+jVnnF57JzvEwB28nn8MI3P4bqk12QKlTw9B3GG1+7Gc/95i+w2+1ofOUHeObrn8AbP/syXvjOV1Bb0wEZ+nDoF5/GS7/+M+w+Lzq2/hD/+tpX0Nprp07ryqqTXF88PtmYvidI8pOD8UieISR5x5WsrqEcYUleRiQ/fJDD5ONmSf7q5JsrGMHBO0/ajibz4ArjyaukkwrqsGR+N46++io+8aHv49H/fRHtklgU5cYiNjEVK1cXoWvHG/jvz/8Kz5yS486HNyLDfBq//fM+dFr9V73FqNOjgNnBu5ecg1QegELBbtIuPwLUdn0et1CHMVhlGPC6KYzHiTx3xJvEtKC7vkYs5hENnf4FfB4irdDEv98XtKG/AsGtyOsdm7OC5IVOPrLgTkVGQ7TR8xIsBHN+XdE6eQYTPH/C4NdgkmfzybHZOIVLBVcMnUQjvrm6hsGbs7BEfzWOnsROTOxUjD9Ebmd2H8CWEy6su30FCkwOHD7ajeJN1+KHP30EN83UYt/243AkF+H2G2chxcgOzeRQyK/OcSO3e3aWZbYTyQ/nFwpXkSQveU/mWOjhowhJnJ8N4uOgzn4EcdHx2fPhx1caKEu9PkobZ204iXSs4MVQk0DyDBlbwI0GPdvnC1zpOvngxOtwkmewL5egTv4KLeSrGExlWolaSPLDq6PVTyQfmLgp1nsNJnh/Xxt+9fiTeOLpY/BKZZA6+/G3HzyF//7OFtS2dOCv3/sNPvWFp/HrXz6Px77wc3zmkz/D5774R7x0oAuDbc344Zd/jh//q4ben4jnKqxyPOE6RCQv1E7D0q9S+kgCvETS8XvhJamcV6SSqC3WFLynEH5x3uNVsJTHvOrVz0Q/DCzJs05iMsAuh8fr89hwgNeATBSXT11DHyb5sTr5qYnXyQIvsNIRyfPmdwyuN6wqswacRHKRX2HMlTC4RP3dwdeFnbVdMLjmuxyoPV6Dk/UDVHNYAgSGOtqxf38deofccA72Yd/bB/H8c3ux91gHLHYXmqtrsPdQM3r6h3Dq6GmcbrYI07irDVxeXr8UQzYieSL74WDXBpdkK0+EKovOQfbMeTBG6aGMSkNMciJ1HKHfLzfoRaSaWMSmZ0GpeK8SEQTvCDbC3TCBtwEUdvKTUI/eaVBzMXt8XNbckwSCe22eS2bwWJj/BQOmECFwvnKesq/8c5VGIjZOtxPJTwZYAmEb33cuy4CYQJKwH3klb8I9QdDLsI/6sP94jo/flSereMNj3viDfcEH/cRT/BQmfNqLY6nw+87qmncDS7Gczok3qckFS/IWh0p0cMOhJEk+aLd9ESCC93ndUKbNw7xb70NSRhLiZ9+KqmvWQaPlHeIoj/0s2Y+SqrmjprDRHTuPBHjxWTA4eG/4mvBvQYTiHXUurqH06HIWY/YtDyIlWSfCOMLhcYURTNvkjDo4l/lxo7dZ5No3WSte34nkR7/7heC97SKnMKngLnX0pKtPmKxGeAhMFc8vVaBw6RJ88sPLkBynCroZ4EbJv3GjFZWTCB5y5M6di//6v4fx5Y+tQGYUdTxstx66TlxGEPcMOw9jRDjfI1UiJTMFGckG+jEYD28mHvwOPpfPz4Lv4d9Dp5ymYJznwugU0ckJyMmMgZKIMxzH8KQE300cBH/n7xFxjIwzMuDnSOBma49REbN32ncih/MhwEtTlUYYE1PFBilMCVISBfpPvo6TO3fTwInVNxKoY9IoT5IgI2IT+eoL3heVmgWtRhEiew73QxWTgqjEeMjYSFeqgzE5nToLtchDpSmRfuN4iJgDCugSMmnkQGXHjsqghD4+BbqoGOjiUuDrPYbqN59Fby+79aW4ZFoYk+h5OhrJcIfDz6OyUsemi1EHbxt5MZLuxeG9EUxFnZsgLivJM+GMzRhuCJPTI77fwYU7OseDuR3p/KZYiWWSCgqwevk0ROkVYmcoHupLeLN1vQYKSobXG4A+IRHX37MBCzKAY8eaYfZIhUTPDKUiIlDRhSxB86ImvV4tSMXLUhrVbg5XqjXQ63iegaRPCtbEp+HOj96CB28ohUHJGy7wLk08ccXxaaDlHZ9Iqg/r3yU00uCdpHggwBKgl7hCRc/iDb/pAeJZcnUU1ty1GZ/60GJkmehd6B4l7z4V3lVKEtxRikcEvFsUb0rOLMvkI6NOwctbBKpUFKcSUmIhXnwVKXBM4zX04JiYP2Nb2PnAZK1OqsSCR76NjZ97Aktv2ASDlvI/IEds6VqULqqCQhuDnHUfxdpPfROrP/ldrH/4Q4iL0UGXvQTLPvEE1n7iW9jwuW+ipDyH8sKE3E2fxcbPfhtrP/MDrLrnTsTFp6P0A49i1sKZRPoG5G/6GKrWLSIiz8es+76B9Z96HBu+8D3MXj4bMkUSSm79L2z87x9jzUMfR8HchShZuZmeR3mcPAcLP0rx0vXXfP7/UDIjh/Jcj7xNn8HaT34Dqz71faz70IcQa+L5isjlN4OjGy/GkTNdkcT4ZcihF/Nul20jb97uz+TRodycDbVfKc6ZgNg52V7XSVgDdnE+hciAi04pUWCmqhBxsiiixGB+e+lvp7sa1d4WIqRI9fFM8gpklZeiKiOAV3e0YNbaZbh1Yxnmrl6Ee+9cjMo8A5wBNdbecQ2uXZBOMpsfkoAHZmUcrr1+DirnluPGm+YgyjEEY9FMfPijm3Dz5jmYXRyLobYudNrkWLBpJR758HrcuLkSZRk6uCRRuOnhTbhuWT6yspORmGqETZWIm26pwtxZ5bjp+tkoLU5FZVUWbA3NaB1wI3POHDxw+zz4OprQ6YvGtXdtwIceWovrNsxEcboGZguw9M7NuP+GGcjNSkZeThxUGhWWrJuPBG8vqpuGoErOxn0PrkKy1gVN4SzctakcVcvn4rpVOahr7EfR4oX4MKXzhk2VmJ6rR09zN3qHXNQ3XHr9Zmm9LLNbbOzNOvhgINA/oEFji4k6GLZiCQa/I6hxB6Rq5Gz4BEqyHdj3+++jwxaL9KxotBzeCUnyQmQnOdDYLkHFtbfAeeDn2P78HmjTMuC1OJCx+iEk4yC2/f7XcMdXITNVCac8D7OvWYSm576PgztqkLXmAzB4ajHgzUFOVgCtHW4a7a2F49hL8BbeiPJiJQ48+S202lNQtmw2Bk+eQfz8tTC6z+DQv/6IIWkm8qYXovvILiSu/SSytXXY/usfwhY7D8UzUtDbIsGsO2/B4Fs/xs6X9kCfXgh/93EMDJDkfzHDmnHAIyeT0YW83AGxileAonZ5VdjRuAgu33B16KWDrYzcbg86O/vH8K+XJJJZlfmYv6DkJ4899lhPKPhdEalWfkFgKXI0mHh4gDiFyGO8/A7meARr5RjQM+Vq5M4ow6YNFdAPtGD7wW6UbViFe67JQ/P+k6jrdqC7oQHbdtbArozFso1LccPybJib2mFVp2DdNaXwNZ7EMy+dROzcxXjo9jkoLc/H7fetQMxADf757HH4E1OQE+vHwbePo7ZlEG1narFtaw2UUfFYc90ybFicgu66Vji18aiaV4AEvUyMBIzJyZgztwAZaQlY/8Gb8PCNReg7eRxvH+xC4YrluHNDHtoPHcPBM93oam3FtjeOotWlx8y5xchL0QpdjlRnQsXsIuRlxSAhNwebbl2OhflaNNT1oHDlGnz6wSp4m8/g9e1NyFi6Cp/44DwkGOn5ERpAjad7FzpjoTcer8zHQ4Akby2iUuMxeHofWk8cRntdDRyO4PqJoEdTEgp6a9Fw+Bii5t6H+ZuXw1q9Hb39bpgSDeg+ugs9Dcdx5Kkv4bU//xtILoai/wQajh9C18k30VhvRXRiHAart8FpovybPg96WSuaTpoRk5oGdVwOiq97BGWzS2gEZoDWqKLRlA3dx7ai/uABWG0eGm14IVGkID4jEZqUGZh560eQW5AKmSoKCm8NanYfR/zCD2LBtZy219HWOhgxgg+DoxvLULzAMLLPOYfxy5BDL8bU9PKyK6VvZPKDZ1MS/OSA1TI++hsOGf0pMNYXR6QR8LlQvWs3fvzEv/Cj7z2L53Z3UiOWo/7AMdR02NFxuhovvX4MHSRduyzd+Mv3/4CvfONf2HKoBXV1fVCl5WDZkgLEapWIiTfCO9iNHdtrEVVWiVuuLYVsoAcnj9XgjbdPoqnLgpYT1Xj95eOw2bxw9LTh6e/9Fl96/HnsOW0WagmvL+h22OcNuiJWGpNQNScBR154GY9/8+/40RNP45EHf4if/HU/drx5giT2AfS2NeH1F/aius0udL2syvFSHBwXf3ysc6cq3F93At/+8q/w3V/tQXxWGuK1KiTl5WD+nEzoqI7HZSRBZ4iEGoEEIiJ4lZzKdFSTYRO/iUYfCNB7uHxQqNShSWs2Kz0XMXccSrUUfYefxY7f/hCNzV6U3vYJFBZnIOAJUF8efCdlbCbiUlMg8TghUekgZ4dlEjXUOhWly4WBhsPos8SiaM0qBNoOoqevFz66z91zCqde+QP2/PF7ePNX30Nzm0WQGG/uzh+RBvEfzwv4YGvah+Mv/A67f/s43nr6SQy4pOjf/zds/92P0NBGI5wPfB5FJSl0/eSrfzldvNhrMvBO5XjFkzzLBvw3PJl8zJ9Lrf5TGIlgngbE3rnn8pYapEQGjZRXTE5ujkuoobmcbnik1KkQMbmdHmrYbOlC3QzVOvaiqZDLBKn47FZ09zsQUGowc91SfGBVFup37sKf/roX9T1OKDU6JMSa4O5twG9/8Hf87rka5K9egw/eOB1xGnoWb8ISHYXEOB1kMsBB8fX2OaFQSOAkyVQdlUiSdx7yp+Whir4TDFK4HVZ09XqRWZSHmRVZKCzJxapNC7BybgYMRGwSdvGsNyAxyQSpxw2vQo3iGYUoKUjHvKppyEnWU4WmukzvZus3Y9DhFZk+2G+FlTqgt559C08++Rr++dw+vL27Hla7l941lDmXAFbR6NQeargjy8/tYT/sE3gA5XvAY0X7kf1Ql2zEwnu/gPkbNiAqxiB+k8qVVFaUD4Z0lF7/UZTPL4fM76Fn+OEebEfLkWNIWHI35t/xGaz8yH+htCIf5hOvo8efh7l3fByL7n8UeclOtBw/Blt3Ezoa26FP0KLr1Bkqkx607NsFr74QOZXzkDFnHYrnzaS6SZ0M5XN4MRC7TVCotJB4W1G36xBUWXOQXTEHOQs3Ib80FzJ1Bqbf9kmUzSmB1M+rbEfuNRspMK+Ot7p1tMXN5cBFcPxokmdpgF5mktp/kOLHRj4lyU8OuCgdVPnDEiT/z3mtgVJI9JGGkMJCTBY+PluydByWElk3HZZI+FucU02UkLTWRSJZp0uDlTevxUP3LUKcZwj+hAzMLE5Abnk5HvzEZty+eTr09h4cr+mBtXcA1Q0DKFq3Dl/62GLEGngLuvDzvTiz/zC2VTtw42cfxtNPPoj1sxNIMPTBbe7A337zOrpjS/Ct3zyK3//2E/jIDdMo3AqbfQg11e0wFFXi84/dgDxnB154vQa5667Fb//0WXz85jKoKV/9/A6cfvEsol23HW/+9WVsbZHjlg/fjC9+4Rbcs7kYEouFOh6PuPZSwOXHkrxOPXZJPW9RN9p2/p3B5eFD954/Ysc/nodLqsHQseew/c9Poaejl6T3Z3BwyzYM1e/HgX/8Br2eBMTFS3Dyz/8Pp48cQu2rP8PeV/dCbopC787fY+8rr6Gvfg92/eZ7aOuTQC3pxIHffxsnD9UQWXvRvvNP2PqTb+PMiRo2MkffgT/jzd//FhZJLPSKATTu3QOLtQM1L/8epw5Wwy+Xw9m8Bwef/SO6e2mk9vpP8PbfX4DfmAq5owH1h47C0robe/70WwwFkpEQ58fxv3wL1cfb6dUiJ7uKNsN5PSprBU2OLIKI4Z3i5Xo2UUjKSx84GyVHzpvIlpfnwmhid6aRewu/xI8kZwzubVmBeLcJPjpnaxuz345fWv6NWm8b0U7kCuf9Du5MWS2zWbcYS9QzxTmD8/gP9jfwI+uzbHBGJXBpxHMO1LANOpg0EvQPOmioroMKbvQPOOgpUuijDDSC8GLQ7IKWjuUeO/qHXCSNaRFtVMA+ROTqJGmYhvpRiTFITTTAYzajo9sKhVYNr80KkumRlBqPaH5GVy86e6xw0y0qgx5p6XGQOcxo76f4NXKSpolYPWzuF6DfDUhJjSFidqK7zy6W2NspbovTT+kyITk5Gioa8fR196OH0ssKLrlKg5S0eBgVbjTXd8MWUNCz4xCtldB1ZniJSDwuJzwSJQzKAAYHbHD72KSPnqfTi2tNNGAa6OmndFrgJQEz3LFdLFhS16o8+PKNb2P9rLpQKIGaze59KTh4JHnixMNmiGyOyJ0UmzFSOmUK3mWFRl5+KUnzchHuZymb6hC/n1TODtKC9zHp8N6sPJriTj3gpZEjXStc4lF62fqI3zroq4ZqAo0QgoJAgCRvD93HwgaVE7s8oSEe+8HhOsDSPOvjeecvqVxFHRLb8nvF+gqxI4mEVTr0bH4epYw7v3DaLjGbR4C3XczJHMD6lfWUJsoczl+Kv88Wi/9761E4vOw2JHI8yXWEN+s+fqyB8mRkvOy35hOfvB4PPXxNCV13MhT8rhhB8gx+yIwZeTBFRZrkA4h1G3Bf80oku2IEyTPB8MKcJy3P47innigp8tLl+xVM6pyfazRzsVY7L9jQ6MMk/5xzN56w/FOsfOXmGCkE7dKZL6ja0wEr5mQhs0O2n+ZzKZ0LUiEikPF1VJFZt81kIdo+gR0xhet3OC7WF3Nj4msZYemZG3TYJl2E8TmngQgg/Gbh3+kucT2njNVF4tqzv3GclAYK5GuY7dhXCO9SxA6jOEF8rYhFXBD+pnAKDDqVEsEiH8Lp5GcyeYV/uxTwQiij1oXv3P06qgrb+NFBUPLe3p6BoyfjL/45nOHvdHO4QEZfM+59FMaqjAtJy/niPR/Gex6FcSzhcokkvF4pCvP6sHZFfSiEQI9pG0rF97Z9Omhdc7YgLh08qu3pHkT1ySZ6rXPx8iG3i89+7ibcfe/aCZH8GNGZIw5GHtkM4xGPW+KFVzpymz8mHRVJQxHMpykIsCxFEmbAKiT24eUZKzVCI1HRr5HNdCbiIKExmfPxuWeGzzlE7EjPDEvga3lPy9CpAP8uJ0mOP0zkLNUJ8qXjcPhw4uRrzoaF0xD8SSD8O49S+Tc5xR9+3rnf+P4QwTO4E+Lw0HO48YlzcV0wHk6TuD90TRjD08nPHP7bpYBLi90XxBrs9JBgGMPvJWHJwWqqd3kQt+thxDEC75ZIkQnjXDPufXxt6PDdcL54z2JUes+ThskgeAarang18Yj3oWOHR0Mpi/wzOUax0npMOfGOUcSVYsHaxDCG5FmqCa5OjDzcUg8Nb3kwfA68h6maSD7ShPN+B1cWklEx4LNSeY6cjJoskp/C5IJJJc7ggJaI/iyooHkPUv68I+XQ6EKoQRTKd+bUKwpM3mGKulgip1oeGoFdDPiR7PxtNJjkJzTRPQGIke44YJJXa4btJXCBGEPyDF6xN6YHvWRIiOR9guTPZQ31TpSEIMlPIdJgErcEbMLj5PDqGC3RwyBRjyMtTOGKBhVXgskGjYpIPlx0VLBOJ5P8+VWdTHL63JVY+aUnsflTn0ZqYsgXzJUMto+PnYHFH/oKppVlIbryLqx98AGYooLuES4YUiWUOgPkw4eKEwBL8orzkHxwXULkIbanHPWKfB6U5CNC8gExwRFpcHYEJH4hzYfTz9+sN2aSD55NIdJw+d0w+210FKyQTPxsQpkqjwV7qZzC1QOWHNNjzTCoefONc3A4ZYLoxxd0qcRp1Ja2aDPiJE049O+n0dVrI9KgcZ7wF0N/YoLTK859PJEpmiKH87oCz9lwnihlKdPP144mWo5PXMu/8zd1IpSesEMxtskPCxVnn0efc1xz7n7xTLqPfeNEZ+RCq9dAbkxBXHq6cEwn0iXSQnHwt0hLML3n0sC/uaBKm4N593wWmela+n3iHZuQ5MfZJJ0nXIOmI5HnLZ5sHg+sxtSoJ66uGePWgAsiKkoPo0kfCokcODum2dKQ5owTE7EMVtc0eDtQ7WmM4DL7KYTBQ9wcRSqSZXHcDDhEVNwWbw8OemqD5+LKKVzpYAuSDZU1KM/tZk4MggqvvUOP2voY0QmMJPoAEZ4CceXrUbFhLXUOEth6OiGLLkH2rFlInDYbWm83nJI45Cy9CcXz50OvcMHS0wVZfAmKlq1DYmYJcuYvR2yUEvLofBSu2Cz2y3X0tlHHQiNE8UB6Do0M40qWoXTNdUjLSoSzt4PiqEDpyiXwddUhEDcL5SvoeLAFHnk6Clbx8+aRgGeDuacHPr6/dDlKV1+HjJxEOHpa4JSloGB2BYbObIdZXoicTBlq97wNh9+EzPmbUbZ8DWJMEpi72iGNLUHJynWITS5E7uI1iDMBdoceRdc/iNKqBYim8976M7BZeQPuC6vx3Fo4z/OyBxAf5wgGMuj2U91FqOktDAVEDqye6usbgtlsG5FO5mU1Efz6DXOQnh5/qW4NJPCcpye5ZFCaHVJ3iGyC4GOVRAE5kf250ClEAkzfdr8LPb6Bs42f81sJBbLkSVT4XPxTuX41gC1rYvROpERbQyEEKlOedB00q4ngqSzPccJZsM9z12AXbENWuC09GOqxwFS8ApW3PIj86YXQxOdixu1fxMx5RZBpUzHj7i9iRtV06GJzULTuXhTNKoImtgCz7v06lt50DXS6OORf8zBmLZ8vPHQy+fBq27gZ12HRnffCpPQjuvxmLL5pM5QBJz1rA2ZuuhUzr/8gsrKi4PMnoOK+L2F6RT6kujzMueeLKJ6ehdgZN2HpHXfDyPfPuBkLb76ROiU5s1voTRgk7UuNyF3/UczbsBgSnww5mz+FykWzoIuj9G54AKXzyqAyZGMmSe8FBXEwdzTDaTPTd1Nw67wLJHgBejRfLiZeR0FMvE6aumbsHAJnQwTVNayTnySSJzhlw1dgBsHWNUHzydG/TOFSQQNi9PqG4PazXj5YKfn/FFkMEqRRlONXUJ4LwmD3A17x4bmhEW18GILX0bA89LtQCQQPxXBXuDoOnV842NOlT9T/8z33vQKvFmZ9fEb80Ihm4vFKMTDAk4DjcTyVuNQLc9NhdLd1wtx8FE1HjsDlcaH/+LPY8sRX0G5NRWqWDMef/g7e/PnXcOhgPzJmzxduGNyDzTj17x9h+1M/QXvPILp2/wPbf/E4TlW3Q5+YDpVospRXqjikz1kOna8VHaePo7OuDaayBTD5mnDw3/+Gcd59KMrx4fA/n4YjdhZyU/049s8n8MaPv4KdzzwDmy8ZOYuWQuVpR9epw+hoaoexcBESE7SiXMNg98LKuFzkzq6Cq/UI2muPoLdHgoyZs6HWKuCxtuLUP3+Abb/9Plr6VDDonOg4dhDWoT60HdqGgcGR0vGFgC8fM/FKYc5JnHgV/DtO/WOSN5l0dDSx545L8kGd0CTUcorSSZK8sKcMgcuQSX5KVTM54OrQ7R+AOUAVPFQ5mA4TpCbkkjRPNCnC3muwvtRPo7m4jAwsWzcPmzfNRkVxArQkzLG9+jlQR0ACQXpZKa7bVI5kPY0A6WduAEI/KlWibMkcrF+aB4NsYl0YLx/LnVGC5YsLEK0O1s0rBUw2WQmDSCSiP/tSFOZ2yzA4pKL8O0/DJyISvmCklD/0za6YGT6PkzqIAGRKI6QkBNhsdrEQyT4wCKlKBykvgqKc5kfx5CNv4uGljlc0U7ZWCf4gMkmiUEKp0UCpjUdy+QLEmKxo2LOL4nTCOdgLj59u8gwQ2VId1Oop0TY47U4EvH2of+svqDneBoVaBbkhAckzFiNWY0XTnrdhPasOCiMAuVINhVIJTVwBsmbMg2LgKGqPVMPjo2dQh8OqfE6v0L9TYsViLIqDXUxPlOAZZ00oR8HpVVNqIs9ZPL/gPTtPcQ7c2RmMetgdjr/Q6Zlg6IVhTCo5H1hCmpQKTnE7ZK6zdTSIAHQSlVideUVJlf8xkKDL14cBn4UKO1jJOZ+jadibL0+hsMhX1ImCK7BME40ND9yO3/3p8/j6F6/Hw5/6AH721KP4f49tRFGiKiTZk5RN3y4ijayKGbhhUwVSdHJoUwvwwIfXoTJbD69fg1nL52LjymmI0XAHwU7FvESGPDoIOhULP5Mn/TjcLcKpk/GrMHvdcjx093yk6tgXzJVRH1ktoJZ7MT2ra8wkYG+/Fnbnu6/yFIvJQhcFF33xWgU/7H11sPtTkFFWjvicUmSW5MLe1QK3wxXsGESdoQ9dz3GIJkr3n3WbTMcBhxnmrg647L2of+33OPTK82g+eggWfzRKNtwAaftudNszMX3NCsj6G2CXJyCloAwx2fOw8EPfxMx5SRjs6IHP2oW615/CgZdfRNvpI9R5cacScp1M/3Fn5TL3wtw/AGfvcRx95tc4seNNtNXUwkvlGNwsXKRWvKO4j9IrVWigi02EkjuuCRYp6+TVbM00HFQELiL5SIPTyyPJ8+1ypdWokRAXVU3lOCHLmHFb+Hg9SURAOTyosAmSCYOPjVI9lFNmlJMCruf2gAutvu6zUjvnMzffQnk6oiS691aapzoRIAm+ZNUyfOi2Upx65l945IHv4cH7votv/OoA4ivnYOOKQhSVFmJeZQ4q5ldg8/oSmBvP4LlXTsKblIVb7l2NW25ciBtuWoCZZdE4uv0gtmyvw4CdZHOtAWXzZ+HWO1bgmlVFSDEpRSOSKrUomjsLd9C9N24oQ3pMcN1A8O/KAhOTTuNGSVovERmdDEtgV48WLheT2zun2mMbIhJ2iLfzECk7rXYEZBLYm3fh+Gs7Eb/8I1j7sf9CouQkjr7xBqwWO10zJPTDJHLDbRmA28WjcOIHuxkuG8dF4A7DP4T6LX9Ac18M5j70Daz50KeRW5CFmKIlSE/x4+RfnsD2516BftpyxMvqcei1PUha/gjWf+oLSNCZ0VV7AnUv/w7Ng/F0//9h7SOfRHZ+BiQ+JxyWQdHB+91WOOiZ3oF6IvffwZO6Hqs++W0svf0uJMQbEPA44DQPBs0PqT67LP3wuH2wd9ahu8eJgg33IiUlRoxCLhS8LkGj8UChGHYPvT/r41mSj7xljURwL+e56KCGgeuAwaCB0TjxzmWMWwOWcDQakmjmTKMHjXrSJYItahJdJnyyfjPkAfaEwa8V3Djku0N/EkQU1M1PIdKYpZyGOw3rxLoEbgb83ebrxxeGSBryNr1n+c7DapkmFvd89SFsiGvFf33h9zjY7hM7N0kVKsTEsmdJJVbefwceWZ9JUrkDNceq8XarGuuKJXjltTZUbpyHubl6dDU14q/PHYOSpMQqaR2++5O9WPDQ7bh9UQK6O4agi4+Ft+kI/vfxV5GwfB0e2pyF5jOd0KakQNF5FN/8+hsovvNmXJdvw+NffBpHe31nV+a+l2BVxJKSJvzPrVsRa+St8CiQkuUmcn9taxbqG6NJ6n4XwmHJlr7YdFIsMKITodJg00dqi+roZOi0bH1DEjmRY1C9ETRXDN5O9YOuZX4Q93MtYuYJga+TyLXQJyRD5jHD0t9PnTcv0Ar6nGHWEj5vhPkkScexKdCpJbD2tMPlYTqltND9hsRkyD1DMPf2i3kIXinNaRZiiUhzUNKVa2NhjIuGZ6gTNuqQKAOC6RKmmufSy64o5LpY6I0qGrV0i9HchYInuzPShrBuRT2UKrovlO/d1gT8cu+DaDengrcxjBSYb63U+Z443hD06z+Mfznd12yaj6985davavX6x0LBF4RxJXke4vIwNsIcL+CUemGVOSivwpFTgUsUMEi1ofMpRBpU1dHu68WAz3w231nbGiPTE/nnDSuL9wbs1lelksLlcMLppkZJw2rewk/i82CgdwhDNjdJnVL4bV347dd/jUe/9gI6+j3QkIRV/fbb+MEvd6K1pR1//uFf8Oc/Hwrq54mkcubOwYYKLf7+xG/wMI0OPvqxX+Mvb7VCqpajv7kBr7+8H7v31aG2yYzEogKUZZpEF3ilgbcUnJXdeY7gGVRkg0NqDAxqLqydCvILSqTCZp0ldAYRI2th3INt6G9rJcKlTkCoZaiG+M6N6IXzshCpD7d5D0OQqt8JS3sdBnt6xUQw28PzBHlYVSScl1E4+y9y9dPz2ltBQjo9n2ogq2VIcre00Qisp5/qJ4XRewX3cqUHcHqEFM7EL6NH9WOgpVaMOIIXUqcj0iiSI54d7JAk8Nl6MdjeNiGCZ3Bcep2H6hO/TCiQHmV16eFwa+kwHBgZ8GuwsQFvkzkWAcTGGs7D2O+McW6hPpXeTpgb8RtFEDyi9FLPxyobCfXSjODrSMRS+8g+bQphMIn3+YZQ521D2N0vS/MaiRKzFAXQvpcuDig9XrcFZ053I25aEZbPy4Xa54bd6UdS6Qx87uv348HNxTDKfOg8XYtt+2vR0mUVk7H8KrwgxiVWaPvhtLvgZL/uIl4plLy3LBFHa0s3OjoH0FjTiP3762FTRGMZSf/zytORFK+HkloBk9KVSPDsCTI52ir08SNaKyW1q0cHi/VCFxIOb110PLqxUX4N19sHrxl20fDjMTeHESJr7iTCOE8c4ll83YhoQ/ef97nDINL7TtcODw89a4Lg8YVB7yKSD3WIDIqWSd7uiTzJc+Q8f+SjOj3ivUKIjTWKDnmiGHMLx83DIY+bZ7ZDgRGEh93NKkbu58rHMTKTOJpC5MH564QLdZ42OP28vVswn1lS4cnXEnkmSOYSYZcbXJkDXif2PPcGXj/lx91ffgRP/+WLeOoPX8Cvf3QP1pVHobejj9KvgIo3HJEHHYKxO1y1WkFSLjUMiw0ufQJuuGM11sxPo5GAgqR8oOXAURzs0+ORxx7Gj370CH7668/g8UfXoiI3ESlJ0YDDgj6zC3KNiobz0cirzIFKq6JRhZw6wwujzsuBkvQeFKb2nUsQpY1VNS3tBiIEKs3L2mxIHGApeQK67SDCkvbEc1W4KfaMNb0eF34ffG63sFK5VHC26rQk7A7XZFK0FpcRbh91rhHOdy5HNi4YaU0WBGdbQkIU1U02oZwYxqx4DYPtMXnV68UUyvlBDZrE+QxHHHIcyWAf8wzqZ9HnN+OIu0YcTyHyYEmdJ1gLlRkwSalcRZMJQC/VYNBvwyFPLf0adP98ucFE7xzow4E9p1DX6RDqFp/DiqPb9uAXP3kBbxzppUpCdaSpBcfPdIGFdZk0AHNXJ46faEVXZx+6LT6YjCr0trajpmUA3Y0t2LfnBPYebIaVRiomvRz9DXX415/ewEvbzqChdQiamFgkGCU4seMA3tjZiPa+ITQ29KCnqQ0nT3XAeun7fFwS2A5bo/Tg/hWHUJpBeRBuiiSa9fZpcOREIlzu87kzmCzIoU/OgVYjhdvuDIW9GyjhVM+iMnKgCLjhdjqFrlxI2O+Ydu5QZDBmVyAlh1fR9sJL5H2+e7jjUURlIH16JeSObjgvQRvBtKeQ+1FU0IfoaHrPYTR4tGM6avvyheVNJMHvNdBvQT99xkryEqxaNcNSUJj2rccee6whFHhBGDPxyuACyMxKQl5eqtDPRxKsrlnSV4obOuef9UjJk4CnPU34vvkvdHQR45EpvCuY1JUSBa7VLsZS9UxB6AzO+3pfBx4dfBI1vvZLmoBlgSDsR2QkWO/77hInN1K2pBCbTpBExipUhUoBpZxVOh54A1IolUEpmyU7/l1Jv0vpXcQqbbqP1VHC/wk1Cr6WKjDFyROGPMFIFKVUQCGTiMnAoBsAyhn6FpIp3c/6b1aJKuk6fg6/C+8Ly2mS032XEzzhOjuvHf97+5tIjrVSwwz9QMnYeyAF+w8nibRfNISem16WVSdcOJxHdM46b35vobdn/YAQ9PhD10uTMeOejyBqaDf2/fsl2Nk+n+OhX3ni82wZ0z0iT8X9fsgNpZj/8H2wbXsSR492IWlaCeyNe9HXa6V7g3p2foZ4JscjMt9P5axB/i1fQkWJDVu/8wR6eIctvo7JPpxuBj3D53bBUHYD1nzwbtT99hHqBLtFmi4GXDf0WrfwI5+cHMp7epTPJ8OfDn8Au1vmUf0IF0jkUFfXjpbmbtFehoNNXr/7vftPLlsxuyQUdME4bw543NQIRIONPKxyJ1wSL+XZuRfRUU+vnnJ/O2ngvOb9Xo+4amALnJv45uaZKo3DQtWE685IULEpNVpk5KYiPz8NuSQg5OalIa8gHdkZMdDS6PbdSpYbrVKlpCGpEok5magoS4NJw4udJETOSqhDahRGWF0jzqkhK+hcwWoc+iiIoNXcGdBPbOutNuqRV5KLkrw4qBUUSsTAKh2e3JXLqROha1Vqfq5cdAJq7jg4XiY3mRKZxXkoy4uBnDsEfvhlAD9HIfNjSVEzkmOGETwl32xWobnVSIRzcQTGYNWJRBVF0nUu9Hq1OJdqYxGTkk75QYQr18KYnAWdXgt1TDKMcYnQxabSuRetu15AzaFjcBGJM5GrY9IQyxZKMu7kKUzEbUJ0Zj70BvbWSATsbEPNq/9Ec30vYqavQdVdn0XZ3HLxjJiUVJKaeZSvhoHOjTGj5ufoJEjmvCjLC5kuHjHpmVROMqFaFhZAShOi0rKg0fB6mwiAIlGpfFTHzk0+M7x+OQac0ZSkyNcEFpJ4X+SzHWUIzMPR0XoYjBNX1TBkyYmVY9Q1XLe50sfFsaJ/1BMvESx46L0alFgzoKIM43MmHDc8OOaqgzUwUl8/hcjCScPlFHk8UmXxguAZipDvoD3uUxe5WxQ3bimSi8vxmcfuwJ03zMOmaxfgmo1zsHb9HMwtMKLm8Em09IcFB5LchtUrJoqwCwNuPBKlGsvuvAkPrUrE0X3VaB8I6k3EXrB0ES9cYumPpT4xAcvh3DL4w7+HwsU9RDDK+BTc+8nbsCTRgh2H2sSWgfxMvk6khu8PpkSkj/WibHzA0r7MmIDbPnob1hcCuw42w+ZiUhkWP3/ErXRfOD2h8EsBE3hu0gDuXX4EcaZhVjWEusZonDoTJ0YmF/MYTr8hfyUW3vdpTF++HgVzqyAZqIEnYTkW37gRjsY9GJTmYv7dn0CUrx6Kopux6PYHUTR7NiT2IZgqNyA9yomOmi6krfsIFn/gLuQvWI/M3DgMNlQjkDAfC+7/JEoXrcK0xSuhcjahb8CIGXfcDRPxcWzFcqTl5UCnZWu7bMy6dh2cjQdhVpVi6f0fhcZ8BK2NXcEOI6BEbOliJMW70bBtFzTTb8LS+z6K4kXrkDejELaGQ7CrpmHBh76KWatWI724AiajDG27n0d3L3HJRZYD1+foKAeKC/tIEAj1sBSV26vCG3UrYHfrLirvzweOi+sOGwm42YR1WNxcT3NykrFu3cyeH/7oBz8JBV8wpDEx4+vdWZIPqmoi+CYEjs0qdwj3BueaFlt6qBArM50lnilEHpzfFupEj7trxbaL4fxn1c00eRoWKC9WmqeYpAEMtNThqe//Gf/34y2o6/fB2nASP/jfP+FHT25DfT+QmJ2BeQuKMC0rGjKeIAuRpSEhAZXzimlIngQNSYOsd1Vo1NDrVIhKTsbs+SUozSVJOkCVX6VBRk4qUuINyCrOx/x5eUgKLXDyEzlLlBrklRdi4cJpyE2mus1ETpK+hiRSnUYhCM5PnVpaQQ4WLi5FSXYMZCxpMkGzE7DUVMxbNB1zZuZi0eoqLC2Pxom3d+PVbfWw2z0UlwwpuVmYT+9RkEZCkHgHP6RqPYpmFmHxgkKkxk7Q5/ko8J1s976stBE5RPRnmwQVFy98qquPhsfLHUkofCKgd5UoElC48XaYnEew9ftfRHWtHZlzlxI5GqHSGyAjqZououMooQ6TaWNolD2EMy8/iZrjTVAZYqDSaGCkjmLWykq0v/r/8OqPfwRP6jKULVuOzPnXIs3Ui50//RL2vrEX8uhkGkGpoY5OgMxdj6PP/gldrU2ofvbnOLXtVVhUOUjLyUdi3nQY9E6YB6VILJ6LjOmViCIJVkjNVPbSqGLMuu56+M78Cy9/95vok05D6bJVyFtxK9LjzNj3i69i35ZdII6MAAEHhPnk6NWuNo8WNnfkPfRy4fJq16Bnz1BQCCx4JCTSqCvaGAqZGGQLFmz8akfHwDgSuwQJ8VE09A36uogkeAvA6eZsRHv1YoEUP5mlySZvp7AAmfJjM7lggs9VpCNWaqKqHGQQ9gQaJdVhv6cGQ9QRTFSa54rpcTrQWteG+j4fKuaVQNN+Aj/75duoG5Jh7b0347MfWoI5lYVYubYSBTEeVNeYMfO6a/CV/7oOG5aVYfm6KqyYlYCO+naos6dhBRHmjNlFWLFmLq7fPBux7l402vX44BfuxYM3zcLiFTOx/poFWFWVjK5TDTBH5eLjX74LD99ehfkLy3HNpkokETmdbnOigs51vTXY2SDFbZ+4A5/50DIsXFCK9ZuqUJYInDrdg7yVa/Dfn1uPeTOyMHd5Fa5dlo3exjbEls/GzFgb9te7cc0Dt+Bj987H7MppWL1+FtIUFjSa9bj3s7fhjg2lKJtThnXL8mBrakJ9l406hXBXeuFgKb4wpR+PrDswUoqXAS2tJhyvjqfRxjD99wTANu4yXSFKVs/H4KHncWrvfsq73Wg8ehSIL0NuQSI6Dr2BflcMciur4G7eDYehCCZvHQ4/+2f0DamQPn8ZVLY64f43K34Ih174OzrpfVXZJKHH2NBw8ADUWfNohDAPKncr6na+CbPTiOzF8+E6sxOdFEf2rEpYq19Fc0MnlHEzkTktFoq4Uig630JTXwzKr70TuRXT4eushi+mGImxTrS1AIULFkIfk4DEgnLEEPF5zFYoYzKBvh04/OKrsNMoNbO8AoNHXkRXz8QdkoXBtxXkDiCF9fHh/CdaaujLwcH2SvgCsgmX6zuB02mzOdDV2c+DwhHgear5JOisXFV+1//8zzfYP/iEIM3OThRS0HDwA90uD9wU+UXm0XnBVZ49UfaqzKGQYB4ysSfIYqCUTPmwmUxw/g+xNY3rNHh6MgweQRUpMrBaPfOi85/rjZyEAqVCBp4AZR27TK5EYdVs3HHLDDgbTuPZf+/CwRYvFl+3Crfdugh33jILg3vfwuc+9iP89+MvonpAhox0rgfUojwWvP77f+Kzn/stXjrjx/L1lUhJMcAQpYO3uxE/+K9f4Ms/eBOB1EKsWFWBtR9YiYVpLjz5jV/iYx//JX6/dQArbluJJSVxkAhJnX3TLMF1C+Pw6i+exsce+TG+98dqTFu9BDesLcWCxTMQPViHxz/3Ezzxh2NwU923271Q6fQw6XUoXVyFW64pwED1CTzz79040avAmptXYMXCPMwoToSdRjLP/PVNPPtqNbpt49s6vxt4/kGp8GHDrJoxUrzXLUV9YxTsjnf3VXNe0I0BnwNen0RI4ywlqxNykZibJzbkEBOeJO2Lkcjwh0ipTOWKs8IgG5b47DaSDvSUXjYnJEndoCYuIaHN1YETf/9/2PXPZyDJXI35t9wcmlsJ1izOF/6IZ7iH0HliF6TpS1FUFo+uE8fQdegZbPnOI3jm65/CsUMNdE/QHj7gdtM9DvQcegn7//4TbP3F17H7mRdgcXig1Bgh9uiVXrq1EaeRF0DFxdiDAcPQbk6hvOOVvHxV5MBp5lWu42lVeJ4pkTo0uVzdGQqaEKTFxdli2DwarJN0XLCJ1ARB79Gu6hNqgjD4eYlE8lreli4UNoXIg+s/m1IeddegnkdNQmbnReVEgtS4FyhKME2eLq65dHCjlsMUHQ2jljoAfTTKyrMQBRtOn+qCNiEGRpkXB7cfxO5D9dj1+k784uevYPuJPkjkEvTVN+Dtnadw9Egtdu5rgpM6DJ5w9dpsOLbnCHYfacDe3dWobrZAERWHpAQtehrqsfWtkzh88DS2vnkKg3INEmO0QiUTkCoRn2CAe6AN2944jsOHarBty3G0OCWI0ivQUt0EpBXhi99+BJ++OQcntu7HnuoeyosA5Y0cMbFR0KmIHKPiMb08AxrXIJHuIIZaa/HU77ahU5aATTctxeb1M1CQaghnwYTAKqOyjC4snNYMn4eohO/nQqNPa5sRTS2mSyIxCZW339lA0nYt4ufeikUf/BJWPvwoispz4O5shEOZhtLrPonFt92L1Ix48Swp5TtPVPNjedwtU6jEpLX51FtosyVj9h2fwtKH/xtFGQE0HdoLZd61WHj7PUhKiaWneeF1Oal9U4evUovNzd02K43mDchdfoN4xlDNQfT2eiG11qGtuTU4t+FywMP3UUcg4eerNPB2HMSZE+1ImLkaebOXomTNB5CZJUHTwX1QZK3D4g99CVWbb0ZcNHdelwDKc7nMj6iosfzXYSGS90/cp/u7g4Rfh4veN3QaApM+bxaSlBwdCpk4ZCuWbs6srm6r8HrHSh5arRrRMRenB3onsK28kjJqljkvFBKEnKS3A65q2C5q8m8KFwomdVvAJaTtfJLePdQQbSQhyegvjYa7vPH3AU+t8EXP104IVCkl+hgsWzML8fZWvLjlDJwk7U2fmQtfSw1ee6sWNpkGUSoHdm+vh7FwGpbMzUZiQhzmr1uKD94xB/L+Trjjc1GR4MJbbx1Hl0OO/FkVWJQvw47D3SidWYhA80lsPdQNWVQCVq2eAUn3GWwjaX/VqpmYlh2LnNIi3PSBhUgwN+HfW2qRWVmOqP7TeO2YHVVLg26MU3JysOm2JZhhsuPVV04iqaoCeTo3mlv60dnaSh3BIZzs8GDm8rlIdzfhtUP9yC/JgKWmGm9sb4BXY4DaO4gWsxIL5uWi+8ghbD1pw8xFMxDvbceWvS3wEGlfKCkLsz21Gx9bvw9zCjrg8Ya29SPW8Xpk2HMwBT292ksieb5ZEvBiqOkEhmxS4f9l4OSrOLplC4a6mjHQa4bCYICr8xga9mxFG73rYHcXhppPoa+zSwiEHlsv+htPo7exGp21tZAYU6CVDaHmladx5tAxDLScgc2rQVxmJpyN23HkpefRP2SFa7AdvfWnMdjZCqvZBoVSisGm0xjo6EdMWRVk3XtRvXMfPJQPYWmf39XvNGOw5TT6mmvQefoo7F41TAmxsDbsRf3hQ+hvOIn+ASd00SaYa3eibt8OdNbXkmTsFe87UfBoKjbWLiZdzzono2jsbi12NC1Ev523zoysKMojqI72XlitDvHeYTDJ63Rq3PaBZUT0sT9/7LHHJizNy+bOWacaGnLeNDBgGaOX5143MSkmdBY5UB4K6qgYzIUyEOwV+VwhkeOYuw69/kEi+Sm9/GSj32eBXqZFgowkVKlW6OW5HFJlcWj29aDW1y4k/QmB6j5bx6SmxMDW1oR9x9rR192N2iYLMstLsHh+AVJJbjj81l68+tYJHK7uhjE9E3Nm5yLF4MehLTvwzJY6yGLioHf2Ye/BRgy4JIiOj0WUxIIDxztFpe8hcjlSOwCotEhPjUJfQw2e//dekiwVKJs9DWWFCbDWncAvf/oS9jU5kZIWC3tzHV559TBOtDqpEyjArPJ0yM2t+OPPnsOLBweQNaMEFVka9PUQ0cWkYP11VYh29KLL4oejuwWvvXIQJ1tcKJhVgoXz8pGodmHv67vx1p5WSGISxYRtRUE0Oo4dxV/+thctvS7KDCKqUNa8EwRlUMPYNPsMblt0QizEkctpHCQLiAVP1TWxOF0bK/T1F8FbI8EReK0YbDhCkvd2tJ85DSc7mJR4YWk9gZbDu9BefRhddadgszjh7GlAT1s7dfmsh3bDQiTO/mUgk8Ez1IaO47vQdHg3ejq64ZfKAI8ZfbWHSMLehpYTx2CzkwDpt6O/vhoWik/KG5k0H0PTkQOwewzIXnc/yirS0fTG02hp4V3MwnWOST4QfD5J+D6pHHANoOfMfkr3DrSerg46N5O4YW48imZO95lj6Ka64HBR+Jh5xgsDOybLTB9CTtaQmAAXoCR1WRKxs2kBHOzSIMIkz51nR3vfGMdkPJKJiTFg83VV7bGxUbzt32DopwuG5NVX99z8+6e2/uXA/mrqtc5NsnIPwt4oK+dMExJfJMGDeJ1PjbtbViDXngTfsEUF/7S9iS3O/UKqnMLkgvXwJYoc3GNYD51ELc4ZnPdHvfX4ytDv0URkH7Q4nwCo7oQXNQlHY3Qu/GRTPGyDzQub2MOggoQIXiLvpUbFtuq8KTO7oWEHZWxrzcdcJ7mtsjkjr3die2o2t2QHZKxDZv2xcDxFz+LFSsJNK5EB2wuw/yWxUQZdxj5BRHroHt4Uh49FWugatuYxJGbjY/97H6oUrXj6r/vhScjHHXfNwvGnnsa3fnsAZhJGVAopxCbRdC+7WPDQvXwsnktpkCoUYBNz4feJyG4ii6d4h6fpmd34+u1vITeFOq/wdAml3WJR4rU3s9HWYThHOpEClQ2xSugkhPHC3hGcpnGuf5d42L5dYSpE+Q23QNr6No6/tY1In0n7Ap4dkXSPDy91pIuqmjFzRhc3kiCoXI+1leE3++6Hl+pCJHXy/L4OhwvHjzfANkqSZ3Pe8vJ8/OBHD/5vfHzsF0PBE4J01arZQqnPPcZosGkY64kuKNMnCDah7FKNlNhZRZMmT4xg9k3hncClWuNtxj7XyRHN1E8MUyLPwh3aFTAMI/8LBtUXXpDEE7AiTjrnHYmYYHmSn4/Fb/QjbwTBx2zaKOFwYmcmdb5GFTpmiHNeDEXkzmZ9guAZTNy8ipXjk3KnIidyZcmIdxFSCKLl+ns2PXQsvFyG0sI7IHG8rsEOPP3//om3GiVYcf0yrJ0bh91PP4PfPn8GTrkKamJvvle8B7td4PcIxROMn9cK+0Unw/FPhODF/q0GB+5feUjYxp8leAL1Yag+FSeckUVaehTgQhiN8cLeEee5/l3iYQdjXkstDj71Dex55S0ieL5lnHuYvEe/ekTSPRb8KJXSC5ORRmHDQeXQbU2Ex6+kt41sOXCyeREUG7vQWTAwBE5Pdk4S9Lya8CJBLUXy9uDA0FGVShUKCiNktymGD6GgCIEHsG4asvUQyQ+35OBJoURptNhoegqTD1EOAS+2OWmo6+0UEjyDS4QpdI16FlaqZgrdfKQwbiMmcHgkq9mFxHfuGv72oe3YETzx3z/Hww9+Hw8//GN865c70DzgHnckO+57cHzjhb8DWP9L/RQ2zz2NJSUtodAQKLydpHdW1URETXOFggXM8K5O44FHY+ye+HKAy0Or8cJocIdCguDFUe3mZDqKLMGH4XS5xeh3dB6wRiUvLxlyuZx7gIsC1V9JZ1y8sYFncIeDH8bSis3unHDFvRBws+pVWGCX0UiB/hhM+HqZTuiIh1veTGHywKOnDl8vXnXshdV/zj6epXe9RIM7tcswS5FHFPifXx5SGgKEPVDy3qBiVHGRet0LBauqFhc34Y7Fx2kUQp1pmEPosVaLAvuPJMFsUVEbnBxyeWeM98wLDWOc79rh4WH1zMgwAb8PAU0yZtz9v5i/qhIyCdXK8aKMIJjkdVo3jHqS5MPPouS5fQq0mdNCrSOy4E7OanGEzkaCfSjFxuga5Er110NBE4YY8y5YWCYmWbnXGA4+t9tcguwjDUHyqiHYZE5IKWMZTPImqU4suWdzvilcHnDuH3fXY6frmCD3cKfLdvRZ8iR8WHcNMmUJEZXor2Qw6UxGYx4NdkDGboQ/sm4fEqNt3LMGQQ/npnjsZALa2g3vEcEH2z/7ihG8QO3R5/UQIfHK4uA3t1hxTPzg9/F3qH7QtWfDxbWc/nPX8kYgrCUIXstcHnZ3QQwg4uH4eMU9z20ooEvMhsGoETr84LWTxw2c13GxDuG3htMWhtlpwpAjKnQWWfC786bno8HhMbFGJKXE+KhOXrQkL8bnjz76hexXXz6wgpX/o6V2dvAUF2cSnUBkIYFD5kaRNR3xbpNY+cpQ0F+ffwinvc3imsvR2N7v4FxmQu/y9SNVHi/WK5zTwweQJosVm7ocYHcIcJ2V9qdw8eDJvcz4IXz+up2Ykds9glBY9Kqvj8K+Qyk0hD+/GmOywGSqSZ6O4lWbkFYwC8lpegx0DyGufB3K116PlLRoOHtb4XBKEFO0DOUbbkNuWSFg74V1YAgBuQkpc6/BjLXXIjnFBFt3C5wuvnYJytbdgvyKMkidXRgakCJ72fXInVGJ1JJyYKAeiJ+J0g23I39GKWT2LpjtUqTNWokorQ+6nAXIKc6Gu79dTFBORsZwlBXTOxETM4x0qTyOd5TicGcFtYvI1n7mWy91pE2NXdSp8agm9AOBDQyKi9Jx/Q0L+5/47rd/GAqeMIQkX1fX+tOUlBjn6A6SE2C3O4Ufm0jnJ0dH/TUaNV3cfwcDCXycKU+GTkI991nRZgqTDZ4AH/Bb8KpjD3p9g9T7i6ohSoYJf7G6DPfp1kAtUVJ3MFUulwJe8GTSuvCh1Qcxr7CNM/gcyVO29/epcfBo0qWtbL0E8CS4MiYb09bcg/KlC6HVG5G84C4svGEDZM4hxFTeiqqNG5GQvxQL7nkAxkAfvFEVmHPLfUiMNyJl6QNYsGk1kb4FcVV3oGrDSkTnLELVLXfBKB2AxzAd8+7+EJLjk5FUuRGVm29GUlI0tFkLsOC+TyM9XgpZ7CwseoiOU+NoJCGFKb0QahI4Exfei3kbVkGjjLzqhuPTqL1Ckh+NhoEcsVFIpCddGcyxbEI5uqxZg5KengCtTvlEKOiiIFry5s1LMXNm3rkh1DCwCY/NPmqmOUJg8qjTdo4woWSST5XHIUpsbDGFywsJTnua8bxjB6x+hyB+BpeTgmj/es0C3KNdKezpuYOewsTB2/kZNW48sm4/NlbWBAOHEbzNpsDOfWno6tFH3lzyAhHkGgk8gw049JtHsfPVfUgsXwSFrRV9rbXo7bQiflolopNiIWM1r9eK9p1/xq5//BlDriTkLZgLDLWgv6mGOiw74koWwuCvwaF//w5NZ+pg7euCxJiJqFgtVS4bWrf+Gq/98EdwmSpgktdiz5PfwdaffwV7Xt8l5ixkUj+69v8N23//HRzaeQra+BQo1WzuHdn84cVoifE2MfF6FpQZFodBuDOYDEJiYrdanaJjHQ7ucORyGu1lJcBkMh0IBV8URCsmiX2wrbXn+1otS89jYbHYIt5rMnik0Ke0oE9hGaGXV5K0mCNPFcdTuHwICxL7XafEWgVW4YQVZkz0vOH6B7TLcLd2lbCAmpLoJwaW4HUqNz68dj9uXnAySOLhKk7Z7HHLcOBwknBdMCmMMkGINQw8ipcroFCrINcmIqlwJnTeRtTs24Xu029i51O/hTN6Jipv+QjKF8+DVmuAQiWDwpiExOKZUNnqUbNrG7ymYpRt+AByy6dDb9SLtRPBN2RdvUu4PZAriX9opOBxU15ZW3Hm1X+gvaMf7OSNqxqbXLI3yiAXhWtrBEEclEAkr1QO08fTY3psCeIzOXMjEqF6Eq6rh4HnQTQaJQoK0kMhF4+gqEYwRetPJiZGi0mP0TCb7ZNS5TjP2O1wk7brrHqAIafjfMWlv9wUJg4mdZ5g3eo8iO3Oo2fDGEzq7FuIpfl7dFNEPxF4SYI3kAT/0fV7xYpW9o0ynEjYzuDI8QScOBUvSOy9UNOEIZJFCZDIpGLRmc9pxVBHF7zOTtS9+Wec2PYW2uvroUxbiJLKDDQ8/wR2vLIb0SUriSTt6G8fgM/SiprXnsaJ7dvEClRlaiWS42Ro3vk8Whs7EGCHZ/QMnvMLbsjtwlBnPRHRNKQXFyBxxrVY9ZmvIS87SdS/s3OFErpvEiye2KpGrfYgPtYuymM4WgdTxebdkSZ5fie32wP7OJoSJnkjdYbRMZpqOmsPBV8UzjLrrbcsQ3Iy2+OObbTCUF/sWBLZzOXCc0k9aFX1EbH4R+RtojwG0RIDhUY2Y6fw7uCpJUfAhVfte3DIfYbOz002sZqG1TW3k0T/Qd1qIn3V+8bq5mLBk6xRWic+um4vbllQPVKCZ9DxqZpYHD6WSO2P8jryHDYhcDsPuO2w9/fCw3shugdw5qVfosOZhfkf+l8sv/dBpKdFw952Cg5tCYU9joVrKtF74EW01tag+tnfokdSgEUf/RZW3HMv8Uo0+o5uQUuPAhV3fQUzF5TCZ7ZAopTAae6Dg1d5ygLoO/ICTu5vR8FtX8aKu++EtPsoujo74RzqhcMe1JP7bP2wDZkRaQMbNu4x6N1Bz5PDysZP5VHXH/SxNRmLoNjYxelkg5dQYAhM8llZyUhJiXlJIpG2hYIvCmejpkhn3HvX4y/t31+XxC47w2CpgnVDRcVZYqeooKlT5MCbeWfbEnF36woYvJqQf3kmGSeetL6Ao65a4dNmCpcfrK6Jk0bhRt0ylCsLqIoH/xhM/CzFP+fYjZ/ZXkCPf+iS9of9T4XbK0N2wgA+sXEvVs0I7b8cbkKhZlZ9Olbo4e12duUb2fYVKbDZo0ShhT4uAXD2w0okza6CA1I1DPFJkPutMPf1ET/QS/HmLko9XUujEjuRMl9LRCJVR0EfpYd7qBsuFwkGzGxMMCHwPrzsVlgbkwylxAZLXz/VMO70zvHRZMHnk6Awrw+rlzWIxWmijOixFqceT7z9WfTZ4ygdkS0bHpGwv5pTp5rHvKPb7cXDH96Ej3xs43elUsWnQ8EXhbOSPD3kcFS04ZBGow6FBMHPZt8gVgv7Vo58ZktomNShHsCgwibIncFEwtY16bJEGtKdU+NM4fKCV8CyOes/bG/iiJDoz5U/S/R8vkkzD/9t/AByZcnCm+WVSVGXHzz8Zwm+PLsT/3PbVqyqIILnzBmWQcxvp88ECd7h4IVXV27usdoGficsnU2wDFkphEqfVS5ww9rVhMHefno1DqNWLCOhzOuApaOJOgO6ltowXxtwm2HubCPJNTSxOYzgGeyYjL07OvpaMNQ7AN6F63IQPIPzPjXJKvjubBnRcctgZnAnqElIBgvMrAofD3K5HCmpUd0SifwHoaCLxggG3bB+LuQy6ei8FzATyXuFO+JQQIQQVtk0a3pCIUFwEgoVGUIHPKWyee/AEnu3fxB/J6I/TETPzXp4Z8xHi5VleMx4J+YriuEjKe79bnnDE6xcY1fPqMP/3fEmZuZ3niMOBmcatbzTNbHYvicowV8mLrtEUMmzDn1EYscLI9D5BV87CkJHT9ddLjDfqVReJCdZRjIiJbOuPxdOr5oOI89BrBofGrLR0cj84HA2Kc3LS3FQXvGCoUvCiJz0uN1fMRhVfh5aDQeXiYV6HLeLe+B3LqCLAQk9qNG1C9IIg48z5UlIlEWPCJ/C5QerYVii/xsRPTszYwwnepbgS6hD/prpTtyrWwWDREth7089Pa9ijTU48PENe/DVW95GRuIQ673OkTxlm98nwYmTcdixlyR455Utwb8fwComluINes+IcnK6VGgZSoc/EHk1JHd0rI93ucb6BmOSz81NRnyc4ZImXMMYQfIzKrMby8uzfaPt5TlBPAtstbEbzFBghNGm7kOPcmiEKaVKokSpIpcy+f0tGV4JYIm+jyT6v9i34HXHPnh5r9Bh1YcnznlV7CP6Tfiq8Q6xMbiHrnm/WN+w/TurZypzO/CtO1/H/auOwKhjW8DQBQzKLnYpvPdQCrbvTn/PFjtNYSS4k01PMUOppsIaRvId5hS0DKZDOmwdT6TA5c5S/HiGLozCaelISUv+XOj0kjCC5JN5Z/w5RXQ0fs0bHKDhzCSA9fJDchtJ8x2QBc4liYmlQJEeWv06Je2812Advc3vxPP27XjG/jYsAfsIog8T+lLVdHzLdD9u1S4mqV4jrG/+U8uP38rjk5H0bsMHVx7EE3e/jjnTOoI/DG+/JAyyw7FtO9Jx8HCi2PUp0rsLTWHiYCneYHAT99nOETyDjmt6C2B1GZigQoGRAytLWDsy2pCFtShsH18+IzcUcukYQfKEAb1e+Wxqavy4PYzZfP6e51LAXYpX6ketrl34szmnCvAjSR6LTEWSkByn8N6DNfKsinnTeQB/tL4q/N3I6W+4+oZJPUOWgM8absTjpvuwSFFKPwTv+08he26bbpLKeTXm2ooa/PD+V/DxTfsQF2Ufo57hVtbXq8Ebb2fh5GneXpFya4rgrwhwKcTH2hATNcyVAZWZ1yvH8a5S+p1rdmTLijUjTqcbdvtYzQiTfHS0EYmJhgN0diYUfEkYQfL0cO/ceWUv5+aljkvmLpcXFsvInUsiBVbT1Ou60K+0nlXZ8ISrXqIlaT4DMokswlk9hYsFEz23BJ6I/bX1Wex3VVNZsbXNueoUtJ2XYL6yCN+IuhtfMt6KYnmGkGCuZrt6roMshctoiF+Z24nH73gT3/jAVpTl9ECM6oc3G8oONs2rPhWLF1/PQVOribJkpBOqKby34M42O2MwOC8SJhgqn6bBTHRZEyNO8Awuf/Y6abONdQjJkj2rapKSondLJNLuUPAlYbQkz/sJbtNoJE3sx3g4ODGsl7eQND8ZJM/9pVXmQJ22XRyfQwDFimxhZXO1S4HcS4ut596L16CHsl2zyEI69nupC72EhHAJ8SYvzd5u/MH6Ep61bYM5YBsj1bP0zuq267Xz8f2oh4R0X0rl6adnewKsyY/8yHAywBYzbPPObzYnvw1fvflt/PCDL2N1ZT3USu9I3TtfJNQzSmzblY6tOzIxOKgRRDJF8FcO2MzVoHMjOdE2kgmpjKq7i2FzT85uXNzshgYtROhj6z4L13OrpkGnH72J08VjDMkTgZ+eWZFXp1SO3W6KE8d2nV5eGDEJlZUXQp3Qt8AjOddiOIuTZTFIlycI0rhawXmnjk1E1fXTkZiigX+Ur4rJBts5q7QK8IpwVWoqVt0/H9Py9VSpLj4dQS6TwklU/rpzH35lfhYnPQ2inIZL9UzkPAkbLzXhNt0S/D/TQ3jMdAeqVNOgkajE7lRXKtmzaoXJnV0SLCtpxHfveQ0/euAVXKS8h6sAAG4gSURBVDv/DEy8sQR7+R6ehfTarOdtbDDhxddyhE94L0nzUxY0Vx64nNJSLGOsaqx2vTCdZO+XkwE2bBkYZ36TpfjoaAMyM2J6VCrdV0LBl4xx32L23EJ/dLRePHQ4WIIfHLDC7eSaHXmWZwmwSz2ADnXf2QlYJgyFRIky5dVtZcMkr0kmcn1oPjKyDWKBGUv1Xjd9i+PgagDu3fmcN4bmT5iE2UsdXxsOF0I5RXpWrcb30TE/xz8qXj8Jmob0LGz63DIUZ2opLglUmuD+p2KDhlA5nz3meDmOUWk4H8LqmzPeZvzG8pzYjL3HN0AdAP+dqyc8Mctkzx5GN2mq8B3TA3jceB9u1S5BkjTow54Jn00yg7lx+cHP5REGp4NfO1rnwt1Ljwqd+/fvew3LKxqhU7tZ58QXnwNXV/r096tJcs/AK2/mnPUkOSW9X3ngdiKX+5CabIVMQQUZrm5UVu2WFLQOTZZVjUR4nXQ4PPSokRWDPf7mF6QiKzuJ9x7sD4ZeOsY1AP3ilz5/oLam/ZEzZ9og463uQ+DKyr2Q3qCB0UhkEfF2GFwYFes2IseRdHYjESYKttWu9jTBHnCOyZyrAZxX6oQkzFyahNrttQjEpmHeigzEF2SgcmkmFA4rBmxSFK+sQElRNDKrClE6PQaO7kFYLB7IDEZMW1qGhRsLkGCkGtDjQHJlCSqn69DZOAhFchoWrCfpY8AMxCbRiKECM+ckQWa3wSozYdFdC7D82gLEKgPobhukTJXBbvYhe1EB4mRO9HR6kLmwBNOnm9DfOARTcQ4WXTcDBXl6OHrMsNh5Idz5851/YendBTfqvR1UVo1id68EeTTUJK0PB3fcTPhKiRzZimRMl2djhaocZYpsEcbl6wi4qaxdYg1FsLwjX+rB2sWpCYiJff4zSrTIlidikaoU92jWItHowLrVz6K8oJtqIN0xXrunVmSzyXH0eAK27cpAazu7/6DcmJLer1iwqiY2xoHKig6o2OvkMGxvWIgzvYVU3yNffsKVQUcf+kmSH92cWMDbsLEKa9fNulcikVWHgi8Z45L8d77zHXlPd9/Hd+06RQxPjWtYYgSx03lCQnQwIILgxwQoY3nitdiaDkVAHmqIgE6qEXuRNnu7qIc91/FcLeB80xDJV64gkt/RAOP0GbjtIzOgdnsRVVKI+VVRaKjux/Q7VmHtykR43FIUrqlArsmGE0eHMOOu1bjx1hx47JQ3G2YiXWGDWZOE1bfmouXtehgWz8WGVQloqbVh4UdWIN9I8nBsKhaty0J/dQuJpAnImWZA5/56NNFwdNUHyuDu6IKhqhKVKS6cOO3CwgeWI1fbjxZXAm765ALESN0wlRaiokyDun1tsLp4Y4N3plqmYv5j88pTRPQNnk7IJTLEyoxi3QNfwaTK4P+DMrtfbPtYrMzASnUFFitLUanKR44iBWooYKWO3R3wiPu442A9f/Au+p/qS7iOjAf+NXytjwqB7xQTv/QaPALhsQbb989VFWKzZj5u0y7DHboV2KCejXxFKiwuGZrUR1GS3TTSki4kubvp9zO1MdixJx2na+PgcsumpPerAOzauGRaD3KzSOAJg8rM6VHjhVObMOQyRZzkuU7wbk+trT1iW9XhbYlH5SqVEvfevxqZmQk/e+yx/2kM/XTJGJfkH3vsMet99z/samjoXdXXyzPPI0mVtSYxsQaxyexkwCJ3IM+eQhK9QTRiBut+lSTPH/XUCokr8nLd5OIcySejbkc9AtFJyDL14w+ffxHHmqSooPDOY53Q56XDd3Q3fvGtXbBGpaE8C6hr92HBzRVo/cvz+M0P9mNQGou5G5Owb0sjEoqyobYOwlSWDXlbLd5+qQnmviG0nu7GoEeJ/PJk9B84hgMnvCisisaR327HabMesxeloGX3CdR1qjGDwgf6AyiYlYi6F07AuLgCxYlO7PrrUfRBi6J5mRg8dApNnW4hibwb+IqgCgfo9Q/huLtObEYSJHMDtFL2jxT8ncmbpXaNVCUImP8M1KHz3rIVylwsIwn/Wk0VVqoqMJ0k/SySspmUY2R60THoJdQNhKT/4B/HzFPCUjH641EEXxdH9/DcToY8AaWKLCxXzcANmgW4T7cad+lWYq1qNmarCuj3eOE3nzsf7o4kPg2O+6uRlXcMOl4sE3w5Mal6+kwMeGL15Ok4WKyqKXK/SiDaotqDebPboNOF/OgwqFyPtE/H7pZ5JFWz35xQeITAbYetalpbeoRadHj8fJ5Hbf+WW+Y/HRUd/d1QcEQwkr2HYePG+bbCwnTx8OHg3oeX4vJqrXeT6i4G3EBdMi8OGerEcRicimyS7DJlSYIIrn6QjOn1wuvjb1YX0LuLDx27ie7oOGyJo9SooJL7MdBuFb9Zu8xwqTVw0LCvod6C3HUzkJ8gQ+O+JrgN0ZixcRaWbC5BXmEMlFzC1EnLFSxhEvWyj3Amav7n86CzuhG9skTMX54Pnb0Dp+vd0Bk10MRFo3TtdOSnK1C3sxb9NupYL4Dgh4PLjztnJu86byuetr2Kn5r/idfse9HvN5+9ht0VD4+Zr2fyZxUKq2+iqWMoUWTiWu08fMpwPb4b/SB+FPVh/L+oh/G9qIfw3agHhX7/21EfxLdN5z7fofMnoh7A90wP4vtRHxLX833fpbCPG67Fes1sFMrTESXRUUchE7p4Fz2Xnx9MRwBJCgP0nUtQ25YgRCLzkAr7DybhuZfz8dbODHT36rgrEAQ/hasDvDo5I82MmOhhftypArJt/LHOcpLmNcRtkS9Pbstm4k22UhxNnTyfNnNWLqKi9MGGEUGcl+QJNWWlqTb2hjYaTPwDA1ahn58cBFBj6ECHamDEBCxLZbNVRYIYrk5QykNEKbz18YdKm7+FhMw/0TkfcyUQXvno9W39FgzQqDKnKgvJ2XHIqUyHtn8A7oE+VB/oRvz0XCQrBnDimAUxZfkoL1Th8L/2YOe2Vjj9HJ94JCQKBQyxWhoWUgA/l0hrqKkHLa0+FK3OwuCxZnR3D6Kvywp7Tz/2/XEr/v2LvTiwrR7tXVwxLy7f6UnEjzxolKDB145/2N/Cd4aexh+sL2Of8yQcfhfkRObBadrgXxhhVQurWMIkzOTPe82ytU42dfqsy59P9WKJqgzL1OVYTp9l6ulYTOdzlYUoUWYhizoyHgGwlM6TqhwPTwJzvPwM/gsjnAYZ5b+O6lyCNwM7D5bgxVez8ffnCrFrXxp6+zXCUmmK3K8uiM1BlF7kZA6S4EOdebj4qCxbh9JwpqdwUiZcGaxz7+kZCp0NA6WBtSKF01L7jFFRnw+FRgznJXkimFfnzJ12KD4+ijJmZEXmxs4uDtyui2/47wQJEXu/woJqfUso5Bx4x6hkWRw1zcnqYCYHnEu8C77L5hZWLD7KO6c96JrX7/PCaSMJksR5j8MNlzP4bj6Ph0ZNfjjau/D2349AO38BPv6jG7F4phw7njqAoX4X+qubUVc3gKaDDeg1uzB0phE1nXKs/swm3PqBImikXshUCth6etDZLce8u6pQlKuCg67lhTpwWlBzqAVddb04c7QLdqcLx5/Zh9MkoW7+xs146BtrsXBhMkm63EAujdA4D5jKmUCH/FbscB7F3+xv4OfWf+Mv1tdxwlMHq98uSJ31+KyGYbUP/40GEzPT83DyH+8jrHXoEyRz/hvvHYLqHX6enIidrzL7bTjsqsHvrS9hq+Mgdh7LxMHqZDidQZ/vU+R+dYKrME+4pqWSwDy8COn4aEc5LC4DcVrky5Z5kheS2my8snZkfWaT9IzMBOQXsG8FjN1F/BIxtvUMQ3dn97cef/zvn33pxX3U04yU6DmzhBOdlNgxKp1IgC1rMu3xuL9lFXRedWgzEYYE/7JtxWvOvUQX5+2jrkiw+1S5QipMG1m8ZsMlVr/wcThcIqe34slFjx9SOg5eQxRFErk2zoT4RDWs7f3oH6ChJt3HeSLjsqGOgjsJLheFUY+EFD1cfUMwW6gjYfNLik8dY6QhqgKDnUPgxwa8IfNIIjYFsTg/n4uSr5eqNYjLiILS60RP6xDYAek7VpaLBNcc0WHTAatm9FIdsuXJyFOkIU2WgDiZCSapXhAwg81o+Z7hkncQ58756FxaR6Y6fMYdB0/g87fL78ZgwIoe3yBavJ2o87Sh0dsBW8AhJnnZxGcAFmQknERRTBd1AZORE1O4HGDBZsmCZpSXdp+rMlScQw4TfrjjY+i0Jk+KJM+j87q6djQ3dRPhhwJD4A1Cbr9jJT7/6A2bFQr1M6HgiOEdaytJbpl//tMbjV//2h+FKeXwxDGxx8QaMX16TigksuD8l5NEf0frUky3ZMMbWiDFzbKJGuAPzX8XW9SNJ+VdsSAGFgTEGSmOKfWc/AsJ51PKcyFN07lQ9YhQvoyvGnYd38dszdeJoOB38H46Yz1DMObQ7+E4Rp6LOChMOmynsMlE8G2Z9HkYzRvHaBEjM8AoJk6jkCyPFaM4PlZLlUL65j8ZJZq/z+XIOXCcLJmzVU5Y9cP1pts7IKy1On196PUNYShgw4DfDLvfSXlwLj6OkT9mvwdy02nMTqqHgqT4YEqncDWBF7aZDC5sXFODmBgnBYR+IEFqR/1C/P34TfD6eRI/sqXL9Yn18CeON4yZy+R2xirxx//vXqxaPXOFRKp4I/RTxPCOrZcSYDqw/+TrX3r095Wtrd2UmHPGOJw4hUKO0rIcREXpJkma96PcnE1EvywUImhIDL9/z/pc9wka/o+dM5jCfwaYSpmc+TtMvDx64w/vM8t+jXRSLX1r6FsV0usHyTlM7lxXWCK3+GmoTN9W+mY1jiB+7k64MwvFH753NDjEQ+kYkHejPPU4krRWQRhTuLrAK1zLS7qwaF4rCTrEV0xZVIx2txa/3X8PTnSXkcAQFCYjCZbi+3qHcJxInqrbCPCEa1lZLr71xL1/TE9Pvj0UHFG8o76DKv7QrMriP86dVzyGxLlReGiYMdBvHpPwyIGkdnUPWtS9JNUHOxhukGxvzROwmqldoy4JLKlfiluDyQYTblg3H6ZvLm9eEWslwu7w96LG24yDnlN423kYbzj24zXHXrzq2CO+t9D5NucRHHSfQa23laT2fkH04clW7jSGxz8ewTM4h9j6Ruo1oNeho45niuCvNnCnrNN6UJDbf47gGVSU7DO+YSCXasPkTLgyP/YSyY8nCLPd/IKFxYiO1g2EgiKOC1FqH5pXlWce1yaeMqinZzBkEhT5is+LogaVVpwwNAupPvwElsJ4a8AiRZbQ0U7hYkCVPj4KyWn6C6oEVwq4DjAZ819YsmeCZqIe78Mkzr/zdWEFTDCOiSIANVTotsTDxY7KJmFybgqTB5biszMHkJBgP0fwDDre1zIbDo96UsqUadHldJ/HV40fsTEGlJVnDOp0hohsEDIe3rV9E3m/VVCQumPatHThW2E4mNjtdpew/ZwscJM8YqpHn8IK3lyEEZbm56vKxDefXw3gCc2wf5mzoJPh/mMYfB2fh7+DYcHrwvdyBRl9TRgijO3vQ8GsWhPnoTiCKgo1iq+Zi433liFaQeF07ehnCNAJp3n0M95v4LfXQEGjVyP6Xdpg4BSuCnB91mvdKMrvh1Q2rB4T+7EUf7p3Gp1MvNu/ELAZNBM8u2kfLQizFD+tOB0F+Sl9fBoMjTwuSIjLycv42KLFpeM2dA7r6h62NDjCYGLvU1iw31QjZLEwmKbYnLJImRmcqLuSESJZNW8GkGaEQhoiYR+lXCZHdFoMoqOUwrFYgCqCPiEK0TFq6GONiEvQAESyCoMecal8L8VF+WCMNyEqVkPSuAkxsWqKi8k5qH5RR5uQmG6Ekq7lpQwqow6xSXpo9BrEpZmgVUio3Fxo2lWNXS81wMJO+KjCKQw6xNPvKjmVq0gfjZ5UaiRmxsKolwnrnfczeCcnudeILpvpKhErpsBg2/icrEHEx4/c/Ykd9e1pqsKAI3ZSLGqY1L1er9B2sKA0HNzxsDHLypWzkJSc+Gm6lp2STQouqPsi8sjYuePI0Uc//6Spv986wmkZE4tKrRRWNnoikcmQ+FhVk+SMxj0tK5HgNsEXKhAehB9yncFT1hfgxlivblcEKH8CMiWmXTMfG28sgFbuR/+J0/jXj3aiV5mIDR9dipJ8PfwOKw7/fTtee60H8z66EQtKtXC4icwNErSdaEcgMRFpSSq0vb0X//h9E2Z+cCWqZmhhd8thULlx8Ok38eqb/Si5fiFWrk2HSibBwMlT+NeP90JVOQvX3VUMX78ThhQDzMeO428/OoLUTQtQkWbGPx/fA+38mbj27umI0ZHkcboWz/9sJwZMWbjmwTnITFbBaxnCnt9txdvbuyn/r8icnnTwO9sDPjjVTahMPQ2j0iUIZApXLrh82IXB+pV1SE62UkDoB5bi+9Pw8z0PY4i4RTIJJM8Trrxo9NjReuLFkfEzT8bHR+Pxb9395uw5JeuJ5J2hnyKOC5LkKQHNs+dMe3zmrKIxieXeinVOfX2TNwErDUjRpRrEYWP9CAmK5GFMU2YI/byPGt+VCK5khtx8rL99Gjpefhu//fZu+DJyUbUiGxW3zMf0FCee/dq/8PJWM2bfsQQzpumFPbvK0YNXf/AK9tV4UbwgFfV/2YLn/92CjNVlyEvRQxerh9zWh5f+70XsPOzG3DvmojA/DrFGP/Y9+QqefGIf1DNLMXtWPFRaDY0MlKh9cTv+9dRJmCqnUccSBa1JK0YDxvRMrL6rHLa9+/Cb/9kKe2IOlm0uQsX6GcgxmPG3//433tjWh7icWKiVRGqTVM5XOvi11SRYeFwxGHCy/50pXOng9SXZmYNIShi7h+uu5vkYdEZNCsGH0d01QFL8WG5iCX/hwhIUF2X1TCbBMy6I5BlyqaR3wQJ2vzn+LfwyHs87u6O9JFC0+6NqxUrY8PaAQrMsUWG++grVzXOvR0nVZyfA5BjE0R11qN11HE9++q94fYcbOYVGtB84jeP7WnFs6xkaNiqRWhANn4c6zfpuNBxrQ0ttL7pbelG3rxnNpzphIelerZIiQNf0NnSg9lATjm47gyFpNGKUVtSd7EPK4kpsuqsUMVo5lGqZGIraevpRt78JTdUdGDBLKJzioA7bRxKFOi0OKUkGZFSVYeN9s5CaqIBKr0DHnhr0yuNx3WeWI5M62b1bmmjkwOaGofd7H0JKL68KaNBpjRUbeE/G9nBTiAy4+ek0bkzL74NEPqycWIofTMfxrul0MjmVmXmQnZH19491RcPaD51Ow1Y1Tp1B91goeNJwwSQvlat+VTEz93B2TvIY/VL4hVianyySF7p5pRkHiOhH6+Z5D9hCxRWom6es4Krlc3oRUBDhKmUUJkdsRhziYmRwu/xQaJQB9lMuVyuhUErhDW3IwkM9KS9A41WtlKd8LM7DdZXCuL9lvaJCpaJO2At9bg42PjAXkrqTePnpQ2jvo043fDnFJ5MR4XMcZ4sodMAbi3gcqN9+HK//bjv+/M0X8eI/G2Dp7sQrP3oNLz3biNiqStz84AyY1KzPf/8SG9c3DZQwO6Jh8yqG5eUUrjQELWoGkTiOLn5f8xz022MmRRfP4HrBZpPszHE0J/KGQaWlWcjPT/wnnUbMb/z5cMEkz8jNS/v8mjWV4w4/xARsZ78YhkwW2LXBEWMDupWDIxyX8RZyC9TThTdDtn++ckBETL320Ml61A1psfrhlbjpc2txzxeXISfegX2vNznURaU/u/2/N+CmhyqhGmpD9aEBKLVM+CwlAjK5DEoVm+wxUUupU1CAF6D6qbNIn1OKzZ9aiU13z4CspRH1LS7qQ5SIz0/HjBVFyEzTQa2l60UccqrQXPmoU1AHd4WSKWRQUdzW2mYcO+1EzoICFFVmonJdGXIyDchcUYnrH6hEvMYPp5MnhUe0lfctFFwYHiM6rKZQyBSuNLCaVKfzoKSwj+o/1dpwxSXaaB9KwaGOmaGAyIPbmIuEtd6eITGaGA0W4Natn4vs3Ixn6NpJb1LnlrBeAL761a9226yWeYcONmRZrQ6R2HOQUA/lgdGkpcxVj/tylwqe7rPKHTB6NcixJ531Nc+IlhrR7RtAq697hKT/XoML3Gu1oPlUH5RJcYg3eHHk33uw46029DV2KobcytmJOTHwNDfh9Sf3oLbNCb/bja6adrS1WuHx+jDY3I2Wmj44vAHYugfQXGNGcmUOYigveDTo6WjGa08dwOnqXvT0OBGVFgv0d+PIW/VoOtOFjg4rBtv60Hy6FzYaPTgHLWg52YGeXjuloRuNJ9pQd6ITPp0JKRkGDJ1pwpEd1DGd7IFXY0ROWQKsp2vw+p+OonvAI0YF72ewvb3PTyMxmQWJukHI39/ZcUWCpfiy4h4UFfYKYeks6OS1M2twqqeIhJ7J4VexwrXPgra2njFSPM9ppqTE4/77V9XGxKq//dhj35i0RVBhTLh6BgL+r/z3l3731X/8fes4TssCSEyMxrSiDDqbnJrPknu824QHm9Yg2qMX0j2DGx47lWJ/5ZYAdUCT9PyLBZtH8nIu5kce9bAULXzHeyhUTp0Sm0BKpJATY/jcvOyejkmaD/qcJ+lR2DX64XF6IY9Kwo3fvBZpA0fx0y/vhpPvp+tl1GX7KD6qZXRt0PkYb+Atozxiv/VyKi9eM+p1+SCl53N8PDGlIGmeLuYkgP3U+KkzYedofC3HIaX42ZyS9UOyy+TH5kqHl8puQNaN8rSjSNLaptwcXEFggo+OcgiLmpjYkT5qWgfS8Ku9D6LXHjdpqhrmwRPHG4noh8aQPDsju+fe1Xj44TXfM0bFfCoUPKm4CJFX8uKSpcX9ajVv5TYS/EJ9/RbYbCO3tookWJrvUQ5hd/RpcRwGk3+GPAlV6lIq08kpvEsBkyarSIKeKIOqGMokQeRM/OL3kEgoUyrOqmukcrlQtfAx36vUKCD1O3HmzWM4tKcbAbpPKiUiF+QbVMEwx8t4DkBN8ShoXDNCXSMV6ho2gxXXsCqI76TOQKSLOxpOE8UxPK2s8pki+HNQUD5JfToiC4PoKKdw5YA1IMUkwY9wQkZF5PPJsKNpwaQSPEvxQ4M2DA1Z6WxkveC5zNhYA+ZVFToMpuivhYInHRMmeSLvfdMK07bOnlMoeqXR4N39WTc/mWCh6YCpFs3q7rO6ec5Qb8CLmcpCpAh/81ce0TOpj9f3cYd4wX0iX+i14/hz+/D2q83wjphIDeJSOtjxbp2sDvvqRgCagBo91ji42Mpmkob+U5gYWIrnidas9CHiomH1lg5re/NwsHUWHU5OWXEzYSLv7OwT3gFGNxtW1cybV4LikoxHqU1N3grSUbgISR5Iy0h+bNWqCmEtwkOTkQiIWWW7PeiydTLAJpQDSht2xpwWC6P4MyC1ir1C0+WJWKqeOaoPnTj4vS7WioTdA4zJlkiDJIb3u278vQQXr1oiJ0HHiD6n7pLr2xQuHdzmeLenGWVdiI5ywulWYtBBIy0SBHlrv631S2Hz6CexQ+aNQexCHz8e97EX343XzKURhqE3FHRZcFEkTy9wZNasnB8VF2eLnms4+OUcDhf1ZpMrzXM5HTM24rihEXaZEzqSqgxSLb2QBDNV04TzMvY2eLHg3ZS0OgV1zQEkV83APd9ch/x4GQ3N362CSKDUqoTVSsRAtVei1qDqQxtw652F0MhonBLxesquF2TImD8L9/zPcmTFKYVrgymcH6y9knuM6LGbJqE8pjBRsBSfmzkgpHgJMZte54JW6YTVpcfeljk401tIrXPyCoo7mY52luLHajh4DdHChdNRXp79plSuejoUfFlwUSTPSM9MGFy/frYYgoyFBF1dA4LsJ0uaZ328XebC7qgzUPoVUPlDOwdRIRokGixXVwo/4xPWz1NJsflV5qp5uOVDsxGj9kFhMiK9IAEaqU9MlPq8QSdevJiI1VPsaIi/xcbbOhMWPrAK6zemwU9hw+H38f10Hd9D8XAczA7Be4NxiNED/RC+huPkb0hliM5IREqaXkykjoiLnxt8xFmM+Z0v4HhFfMG0crrD7+Fzc7gfSiO967Q4aBXS4D2Ms+kJ3xsaqdB/fpFuymVKdzg/ws8Iv4vwgxN+DgkF4lb67WJHSlcSNBIF+m0xsLjVNLi6+t/nagUTvMHgxozSLiiU1F5EJQOUCvaQG8D2hkVweifH0ySDdfEWiw39/WO9TbJWQKVSYs26mTBFa38cCr5suGhx82tf+/pOo0lz+/59NdGsnpHyTF0IzOtMLDy5Fx1tCIVGHkz0AwobojxaZDoTzlracOnGykyw+13Cj/hETCr9fikSywqx4ZFFmDkzAQq3Bf00HJ82KwE+pxSFywsQr/Kgu90Cv1qHwiVlWHbjdGSnqWDusSNzZRWuvXMGsnN0sDb3oKPVSt0Mp1QCU2Yq5t80B3MXp0HpdaC/y0Ysoac4y7HsumKkJhBhtA/C4ZUiqSwXi26eiRmzEgGLFYPmALIXFSPO1YkDO9uhSEzGnOtmYt6yTKjcdvR322jcwk8hUCdlpGdVXT8LVcuyoPY50NvpQNz0PFStyUdabioqV+UjSupCTwdVSuqYStfMwII1eUjLikN8QgAnXzmDbrOXiItkH6kcqbMKsPTGGcjJjUN2eQqRmxNIycLCVTnIrkiFUumjNMoxY8MMLFxfiDg9MEBxx5QXoHJuAiwt/dAX5mH2/FgMNA8hurwQlbNiMdTaC4eH0j05ssCkg3ehtRCn6DS9iFLx6vSr9EX+AzB7RifycsZaJL5ZuwIH2isnjeAZTOS8td/goJWeM7IOMBdWVhbgzjuWHjIYjV967LHHeMXjZcNFkzwl1Pf9739L4nB41u7aeYJebOwEIE/MxsQYiADG8UUfAfDj/FI/+pVWTLOmQ+tTn7WdZ+dl8fIoIvk2DPotF070dLtCq0ZKeRYS1S4cf6Ma/ZIYzFqZD42PGnFMMhZfn4ve/S3QzanEjfcWYLCuHxmr56Ak0Y36ZifSS1OAnnbsf6sBff1uIbEqklKw+dENKI5zoMcdjSU35sN8pguxi6pw632FcNJ1BdTTZ2vt6LIZce0XliHGNgh/WjYWLktC+9FmmGZMQzyR/Ik6H1Z+ciMqc6UwB4yYd00+HDWtaG3nPYBJakhJxaZPrcS0eC+GAlFYfGMhbCdaIJ9Wghs/PAemgBOK1AzMX52CrgPtiFsxH7fcV4KA2YnYojTEKKw4/PIZ9JipLpKEEju9DHd8aSlSqXOTJKZi8cZ8WOtbYE2ehjs/OgfJ0VzBbchePRfr1yTBbpOgbN10JCos6PQmYM0Nueiv7UDy6iW4/sZUNO9qR/qGuShL9+HoW81wkBR2tZI8N2jeRMQpcSBRZxajrClcXvC+rempZlRVdgSl+DCoybcOpeG56mthc0+eLp7rAG/QXV/fIdr6eHX5kY9sQsWs7EdlMuW+UNBlw0Wra4KQ/XvxkpKm7OwUermRahF+8cuhm+dJ2C7VAN6OOS68VYZkWaGmiZdGYY1mrvBvE1QSvDt415j+hlacPNSNobZuHNnWCLuPOqy+bmz5wYv40/feRrNDjzSS3Lv2n8BLv96L6hNdaO9wISk7Cj0nG9HQYEH3iQacOD5AaQqmSEodnc6ghGdoCKe37MPffrADHU41ypdlo/WZt/DkV5/Fk49T3D1eeAa7sfXX27BrexOa6wahjIlBYkrQw6ffL0NicQ5KZmjRuKseZ/Y3w6qNx/TZiVBR2qmKwWcexN6/7MJbL55BS003nEoT0jJ4ctCPwYYWvPzdF/HXn+xGl9eAlOIUlFQmofP1bfjFF1/Ei385DSuTLqeaskwiUyBnfh60Pc3401f/gad/sgd1jTb6ifMzgL5j1fjtF/6Nkw1SzJ5lwv6nXsWvv/gMXnq1Exnzi2AcaEenQ07Sf67wZulwK5E1PwfJMTJ0nmqF2I/8KiX4INjKRgmLMwoWj5IybIrkLydYtarVeFBZ0QmNln1mh36gOuXxKrClZiV6bfFUx0byU6TR3tYX8t0VCgiB1ZYzaRQ8t2ra23K59qlQ8GXFJZE8EXljZnr809ddv2DMBGwYXZ2Tq5tnsF+bA1F1OKVrhcx/7pWY2MsUucKsciK6efbvIlcERya8OIhTzjtQsW5ZQt/Cr7qEyHZGAZbdNgsz5qQixqgQeme2U5fJ6R5irvCKYD52d7Tj+R9sQbOEJPrPrMbqjXmIiWL3BQGYex3wUQVp33EEL//jNDymJMy/ZQ7mr8xDaqqexiQUMT9SVGAJVGoN1Folkog4p89JQv/hGpypNSPAM4GUCLkpCuUbZ5HEXYSsvKiQD3q+k/XmQR/zvBCLFz3JVHIo6D5bvxUu1qeLhVhhsFRCz9PK4Ryyw0aSPevbg+8fzBefywM3faQ6FRQ+Lyz9dhqeemHudwgXCxLXIBrb/ChcVoJYVxt2b21D+pJipBp8aKvun0CpXJngIpFT+QbcUei2G0WeTOHygad12CY+NclyjuAZVBCH2ipwpGMGV/ZQYOTBbdw8ZBUWhaPBKhyZXIp162YjMSnmiVDwZcclSvJUwZXqryxbXt5SUJAmdE/DwQTBDno62ifXYojphidht8QfgVlhp5cKNjWWNpUSBVZp5iBZFjsh23kmbKVei6g4LeQyegYVpuio6MN6aolOj8JFBTAOteLVPx9BU7dLFKioaBIptNEGGPWhyWB6rDErFXNXZqDhH1vwm2/thbqiCMW5GvS1u5AxOxNpuYmY9+A63PXRShTMzUVhsg97/7kfh470Cv/tYsqD0iCV+mHu68dQnxvte4/i2Z/twN4ttTR6MMNLw1Z+fnReKkqnx6D+lf3YtbUVTp8UMrqX7xedD2cPxSfh1bVDNvQPuJE0PQd5RQlIzouFNrxOn57LG5v0Npuhy0hCwax0SmccoqIUwdbFUVIHwfMxrvZ+DJDklFuZjfT8FBRVJMJvGURHgxUdpweRUJoAd3sb9r7RAV1qPKJA5N/qEM+42sFFow6o0Wc3weELLlybwuSD1TSpiVbhvoCtac6Cjnus8dhSuwIun4rKY5JIngqahdu2tt5xt0Blw4aioizMnpu7jy5+IxR82TE8ay4K9GLe7OzEb2/evIDOglYUo9HdPSDsRyfTrpvVNs2aHuyIPinOw09iCT5JFoM16qoLc0fMBUXSeudxIseYZKy5exaMEi9sg0521igY22FxwDVoxqltNfDmlODBb27AzBwlNXAJ5C4HGk/1InZeBVatToeC/dyTJGHvtVBHFIWN/3Ud7v5EJbynarF/Wx12//MA7JllePC7N2Hdiji0HWlG7a4a1A0ZsPlLm3DthnQEPCQpKxXw2JxwOt3oPlaDLf9uROEda/CR716Ha26dBpNaGuRdKtGBmjacPG3D3IevwW0PlEPrcUNKEjv7xLGZ6T3ougB1yE6zC66BAex//jjsKYV44NvXYOG8aNh6HPSuHBm9b8CLxjcP4mBdAGs+dy1uva8c8cbg+ggvpcVmcVOOUifb2oI3/n4KsYvn45EfbEZ5sgvb/3wQnZRv/Q1tqDnSifoj7dRhtOP04U40Hm3DoPU/ww8O1yi2srHaY2F2E6lMqWwmHcHNQLyorGiHwegOFkIIfhJq3qpdig5L6qSqaaTU2Hiitfc83ndZyr9m01zkZCX9lH7nJbDvCSLSwqjBZ9XXt7z+sY/8LLepsRPs0nY4mBCCPm0yQyGTA1bPsPOyO1qXId+eAq8kOLJgSZ+l+H9Y38CbrgPgvfnfDbyXvyHRBK3Mjf5OO/xUYGKLPYqL1Tks4fJydn1iFKLUfvR1WkQnwCaFUCgRk2KAb9BClcBFCaBsJtIMyOSISomGka7vae6H3UnX0m9Kgx7xyVrYuwbo+iBpKk16xCWoYes2w+ak9xC9J78Jm0Fy1xXaJtAkw2DrAKwOXmEXLE5Wycg0asQmUxrMFgwN8WR+gJIQHBHwPq4iLn4P9nHjJZKikUd0tBzmLjOcbnpPTi89kj+qKBNyK1Kg9nmgys7GinVp2PWjf+O1bQNQKqlz4Xzhd6eLtbFGxEQrYe4chNniFZI+g5/FznHEW1Be8nuMmsa5qsFv1BuwIDHuJEpiO4kA3lWcmMIlgEl+zsx2zCaSH8GvVM2Otk3H7w7eTVK8WtSzyQA/k6V49lHDPuNHkzzr5ytnT8P/feu+Hckp8QtDwe8JRqbsEuDx2L755z/uevSb33h6jOMyBg/pS0qzEEskMJn20Tz5Os2SjjuJ6NV+xTAHZlL0+gbwa8vzaPR1QPaugxhqpEx0lEXcIzPZnS3HYSds+y1OhT4lqMNmCCKl+1i1cxZ0IXd4XEGD6p9QsCBUvlcqJPFgIJNg8DnhOLnCcnrG3EfPHv4YhngO/S42eaE8ONsBnPc9zsVFZ+eup3BtShrWPrII07J0kEl9aHr7IJ576hj67XzdsPgIwXgojB874odhD6ZjunPEfVc7+FXs1GG6dfWoSj0FtYzXLvwHveAVBB9J6lkZg1i1pAEaLUkoVLUEKLsHHVF4cv99qO3Lhywk5E0GuP3yfOOZ081j+IzP5XIpHvva3bjm2nkbqQ2+EPrpPUFEa+Hx47W//8b//OWOI4droVCMJHp+8bg4I4qKs8TyXiaUyQDHyry+uqcCK3uDky7hJzGxH3PX4Snri7AJT5VhRv3PheiEiE1HdDYXgGD5hIiYD2kUYojTQupyYrDfKTxmiv6Afx5+7fsYvEC4T9KLopTjyDQOipHTFCILzlO9zo31K2uRmGAP1s0Q2HPrP4/dINwXMLNNnhTPbtW9OHa0AWbzWLt4Nh1fsrQcX/uf23fFJ8SuIZIfu0LqMiKiLFdSkvGTDRsqfUoFW5qMzGCWhnlTW56FHp0pkQTHzLby22NPokbXBlngnOqIVTZFymwsUVdMUvFfAWApmYg9KF1IoDJoodMrRb5MBDzyCpO4uNnvhblrSKif2KtlWCPHkjuL7bKQNdL7GTxfLffp0e80CMKfQmTBlCKT+jFreicS40cSPDPZ4bYZ2NNSJerrZBE8g+s5b3dqtdjGcBmnUaNR4Y47VyAmSv/r95rgGREleYlEuWvjxrlPLlhYOsbShsG29K2t3aGZ6FDgJIBkSljkDryScBCDcqvYCDwMlubZgVm5Ig9eIv3JAHdwo/o4UfoiPHQaPA9eG0bwvtE3nic8FDbmamJfXbwJRoMcEoUG8x7egNs/OB0GKc8hnC/u0AmBSVtuMGLuXUuweEkKFNQ1+uRqFG2owjU3F0CfnIgl9yxCVVUCAi4vDFmZ2PjJVVi0KAny8dLzPoNWqkSfNQ5Wt0ro5acQObDrAt6vlU0mheARBjXvbnMCXj6zDna3dpIJXgK7zYn2tl4xBzUaLOGvXjML+QUJj8lVml+Hgt9TRJTkGaZo07c2Xz/frNcHF+8MB2eQzeoUTnxGllLkwS6ImzQ9eDP2GHySswv+idb90Eu12KRdhFRZ3CU5MRsN4bvF6xe+14U9fUic4wlbVtGzmwe2auFsYT/xYnUkScHc4Z3dVEQmAW/8IeoP/ceTrOzrne4Uxwwx8crSM42O2D/O2bpGB8rYGKz8+DW45poM8D4jKiNL8kGzPro8NOnK30TedMzP40nksxWWvmVqDfIWFaO4KIo6RXqWXIHUijzMrEqCOsqEoiXTkJenp2clYtVHV2BOqRpdtf1wU9STW6pXNjgHVZRjXrcBfS4tZeX7OTciCyb41GQrZld0CE+TZ3mcstjjlQuC77CkiDmjyQQLRa2tvbDZx6794fbEKulVq6cPJSQkXBEEz7hotwbnw2OPPdb/wx98q6Cra6jixIlGQWzDwZlkpwyKjtaDNx4Jc8tkoVM9iDi3EWmu2LOTsCxvmqR6RNHnpKcRHqL6cCdwseD3UickYuEdi7D+zpmYVmCAubkHA0NeGHMysOqBpVh9YwmSoyhNbQ4UXLMAa6/JR+GiTAx2DECZRBLxh5dgyfoCxKjcaK/vh1epRcmGudj0wSrMqkqGxDqErg43UqpKsenhxcJvjEnuRlfzENxE/FKVCbNvX4RV1xYiM9MIVx+NFBOTkZtjQkJJLuauyoKC4mhttUGbmoYV9y3G6pumIzVOiu6GfjhcwQ5ApjNg2pICKNqbcORANzwyDXLm5iNFOYj9B62YNicNHhqumubMxPwiH559/BUcOmWjjiu8QuH9C5778PmlcEgcSNYPCk+VU7g0MMHr9W4sXdBEJOo4R/AMopedDQvwZt0KElQmV2UoVM79FjQ0jO++gKX4m29ZjltvW/KYXK54MRT8niPikjzDFKX91Y03L3LHxZnGlebZ1pud+YQl3ckCE7dL5sFr8YfRquobobZhY74SZQ5WaWZTJrCcfAlp4Z5Kqkbx2pmYVabCkRerIS+vwHW3T4MpOR4rP7IKFdl+nDrcj8KblmDdNdlIL8vBvDX50LicUCSk44bPL0OadBBnal2Ye/8KrFiZjpTpZbjugWL0H6hGqytKOCzLL83CxkeqYBhowbGTDlTcVIXSfJIaWbjx2FG/u0YsjGo5UIPq4zRiksqhM6lhaeuBN546m3tnIiMlAUs/tAzlWcDJvV3IXF1FHU4G5c+F5EGAOksFCjdWYf2GJBz+83YcOGoO6uRDV7y/QZ29RAmr04Qht4oq4eTW8f908GhILvdj7sx2pCRZueGeAzXnup5cvF67Gh6/grhl8vKaeYsnVJtbuoUqejTBsxSfnZOMDRtn1igUqp+Hgq8ITArJS6TKnaXFGXds3DjHN55unntEnoDt6R4Qx5MJXiTVqR7A84n7YJM7zxI9kzqT+1L1LMxSFV6a2oZLPODGmTcOY9vrrVAnmcAKElMiSdAFScjJVGHvk2/ihV+9hT/8zxacrLPR9R40bNmNP3xnO/yxyciU9+GFn2/Fi/TZecyDonmZ0MuccHkUSMiMxsDBo3j2l/vROegB9Qtis27ZQDue/+FbONVI7yVs3j3oo85zoN8FM5F6V6cdEpkfHQdP4fVfb8P21xvgURuRVJqGkpIY+KjS8t6xEpUaGRXpMNK47mwb4mKhNhNuNoL/RRgdaDQ0QDDQKE1OnVUaovWyMZ35+xWcC0qqDwF3tNgacHJr9/sAlKGl03pQmE8Cy/DMpOMBezSeObkZffZYGkENZ//JAe94NzSOl0kexXPYrbcuReG01N/R8aRvzj0RTArJM2RK5b/XrJt5fNq09PNOwrZQr+gYR7cVabB+/oy+DVtijwg7+vDTmOhZ6tqoXYBCecbFT8Qy8ck1KLu2CquuzYXM7YTN4hHBwU7MD4+bKoLfh+5TzaitGaIuhYiALuANtWVKOfwur9Dnsw2Qx+2jMBmG6mrw929vRYfPiIX3LME1d5ZB5+jCy99/HQdOuVF6zVxc/+F5yEpRnSVZqUwmbNS5FZzNVkqD2KOV00KP4GfKQ/MB7CK49o1D2PpCA9x8D10eoGEBJVVY0PBcgY/Kii1qxFJZukLqdWD/06/j51/fDc3sCqzZlAWxljiYhPc9OBfVARWRfDTs3ik3BxcLdluQnTmIyhmdVH+pcoXrF2Wo26vES6fWob4/l+r55FY85iebzSncF4wnzDC/LVxYhjVrK36iVGq/Hgq+YjBpJE8Z4ymfUfCVhx7eRERHUuYoBuCMs1odaGntCYVMLlg9w5t/HzTVjVLb+JEgjcYNumVIpG+itNAvFw7xbhot0ouSoDT3ora6HxKNEiq1FJbOQfSZZShbX4LihUW45Zs34dprMqCgJIj5Cp8Pg6dbYYlOQtWaIpQuLkHFdD3azvTCUF6BtZtSUffCLrzxRjfiizKRP78Qq++YDs/J43jhzychSUlHTg6ra4L5y2lh/++x2QmIS9AKCZ8XZjDRSGQ09CWCd7X3oq3XDbgcqNlVh/ZOF9xWJ5wUBS/y8Njs6GiwIG1RKWYvL0DFilKUlxvQfroLbk9ApN3eP4jTrx/EW6/3YsYdSzBnZhRl5tgG8H4ECw9aiQI2InmrWznpJPSfCF7wlBhvxYK5LUHvksPlL6rM2xoWYV/rHDrkJWeTm7/cptpaesZ1tMikbzDocN0NVQOJSVF/CAVfUYj4xOtwfPWrX6016GVxbe39s2tr2sdMwnJpOR1OsCWOVqc+11NPAli68kp9aNP0IcMRj1iPccREbIzUhBiZHqc9LXDBI66/UIhyd3tgd0qROW8aKmYnAWYrhnr6cWxLDRpbXchfXo65SzIRaGnAG8+cgSQmFsqhLhw/0gNL7xAGnRrM2DAdM2YnoH//Mbz4h6PoGfQiobwQCzeVIidVimPP7cGO11shS03F/OsrUDY9Bl27juDN5xtgo5ECT/p53X5hAjltXjokAwMYdJEkOdiLU4e7oEyMQ4zOh+otx1Fd5xSbkFStLhATr82HG9HW4SCSpw7Z7UZvcz+U6RmYu7YIRWWx6N51CC/86SSsAS1Ssow0ymhDXXUvelqGoE5PRqLBi6aTNDLzhvLjfQ4uCxdVL5/MingtDfFD4VN4d/BEK+/RunRhM+ITRk20Ukae7CzCMyevg9OjnfQOlAVU9r3V3NxF6Rpbt1mKv/W2FbjuunmvqTXab4eCryhMet2jXlC/e+fRji9+4Sl9D5HZeNY2UVF6lJZmk5QpD0rFkwje9DvXloTb25Yi2qMX5wzOCJYJdjiP4G+2LUJHP9EVsWyeqNBqoJb7YRl0CJWMWN3LpopqFXVmMtjYFS+/Ikvc4nd6Bh3zJLSCOztFQNzLK0pZQmGLAX0sSeRuFyxmkr5J0g5QI1CbtPQcHyz9DuqsZFQZg2kQ8dK9aoMKAZcLDptXrHgVHjKFvx3q2TlNfkqdQgWDUQGn2Q4XCUuyYaYgYkEVPVsbrYXc76Y0seN3eg41KlYrcWcgridJRpzT8dhO/P0Lzkkb5bFHW4e5aTXQyDyivKfwzuCJVqXCh2WLGpGfNzBSgqfq1WlOwm/334vmwQzIJ9lckqV2NhI5fqxeaB1GS/FM8Hl5qfja1+98c3p5/mb63Rz66YrCpLdKenFr1fzpn73v/vXj6rM444aGbGhtuzxqG9bPN2i7ghOxMhdlQLDgOGV8NE9dihWa2XQ8cYsbVo14nU5YLG5IqcNSKGSi52fTQnjcwse6X5AjfYhoBcEzQiTso1GNeYiGhGwXT2QeJFJWjdhgsXqFXpwlC/ZX77HYMTTgQkBcG4xGgOLizsEx5ICLREn2b39OXUPH4TTRscTHft/t8PiYoIP5EEb42c5BerbZE3o2/xBU+Zy9ntIpV/L5pFelqwpcc1TUKbpcseix60SeT+GdwfKdTObH7JltyOdt/IY3P8o/s8OIfxy9Aa1D6ZNO8Azmq+amrnEJPphWGUnwVZhWlPKnK5XgGZerZT6/ZMm0E7Nm5Qtb0tHgDGtr7cXAgEWQ2+RDgkPGerwRe4SezfJV8JlM6uyhkv3Pz1eVCj3+RImeK8O47xAKf6e3O9+9rCcfEx4KO1984rd3ehiDfn+368Z99hQuCDzlqgi5OfAOmweawlgwB7AUX17ahenFJPBxlQs3PTp2eVV4oXojTvUUU32dWJu8GHCd7+0ZQFcXG8qMrf9sTrl4yXSsWj3zjEql/2Uo+IrEZal5RF6t6VmpG+774GqXwailHnL4GIx/Dy4k4EUGPDwa3WtGGuHYd8RWY1vMSWHKHA7jiVitRIVrtYsxS+woNfkVagr/qQgIP/O91nhYPQqh6prC+VFW3D2uJQ13AK/XrLwsfmkYzD+8YLOxsQs+3/g28SkpsbjlpgUdKWmxHwgFX7G4bOIFZVzTzIqsX2/aNE/ocEeDM9Y8ZENL8+VR27ACwy3xit2kjhkaIR/myIyJ3SDV4nrdUhQrsiLq+mAK7x8wFakkMvg9evQ5dJjySjk+vD4pCnL7UTWrXZj0juBwyrI9zVV4s245vH7ZZSB4VtP4hZrGbncKXhoOHvnz5/4H1qOyqvD3EonyQOinKxaXdQxpio595M67V22prCwkyX084pSgs7MPPTRMmmxpnsFEb5U78ELiPtRo24W+Pgz2JMMWN7fqViFfnjZF9FO4KHCNUvn06LTEwEckP0XzI8GWNHlZA5g/txXq4b7hGZR5x9rL8Fz1Jji9mssyEuL9F7q6BoVFzXgcxJOty1dUYMH/b+88wNu6rjx/0EEUkmCvokiKVO/dVbKaLVlyXGPHk8Q1+bKOMzspO5vZTOZLMpOpO5NsZpJMZsb2JLFjJ3GLnUh2YlvuspotUZ1VFAtIsIAE0due/314IkWBlORIJEDeHwg+4DUA7937f+ede+65V9e8ZDZbvpmYndJMqMiD8vKc791z77WhrCy2bJK4bXAQW1qcFAhc+U5SADHzLuMgPV+8h9rNfaMs+hgV6Bx0l3UjzdAVstCf354gkYwPOtwZyBvIpoGgmQv5lReqdAGx8GUlHrp2zRmy2UbFwrMyNbmq6Pkjt9NAwMECf/7d/+UGeoNhSmHFwyUzGrhuMMLd5z+/lWZUFH6X1w8mFqU0Ey7yGo3h5Zu2XvXlBx/aNqbbBpkqm5sRlzoxFQKhkm3mXnq2+F3qMrrPs+jL9YX0J7abWOiL+L206CUXD0qwkuYgW7hsJAqw4MtKB0XSscxs1spRAn+6bwY9c/hu6vYWssBf+ToH3QmHw9Tc1DGmmwbRNJ+6d128dk7JI1qtcU9iUcoz4SKf4LkNG+cfWLNmXlK3DQ4w8tp0dvacd7CvFHoW9paMLrbo3yO33nuO0MOir2Ch/5RtM5XrCqRFL7kk4KTJ0JhYsHIoENZzmZ7e1jzSFZQWe2g9C7wjJ3CewCM3/HN1d4pQyYkQeBW0B/b1JY/wQzTNDTcso+071jYaDOYfJWanBZMi8izcnTMry+74wiM3x/PzM4WLZjTopt/S7KT+/sEJC+GDRX/C1k7PF71PQzr/OekPYNFX6kukRS+5ZBCGm0EG8vpzaDBsSsydnigWPAv8NSzwuecLfN9QDv3y8CepoW8W1/vz7/SvBNCX7q4+6ujoScw5F+hTxcwi+vRnbzhTWJR7K+tXWl2lJ0XkAR+olvnzS//lgQdvSm6t8ywRVtnknJAkZioQ9qOZrfSbwg/Ij85So4S+Ql80wqKXQi+5OHRcfvVRK3V4HCIefDpyngU/svpwNfP47fTskdvpRPdcMQj3lY6kARB4j8cvwiWTGZtwGWPci89+dsPQ0mW1OzQa7ZHEorRh0kQeWG2ZX9mwYeF3N21aPqbbBr1hm5o6REPIROg8PgJF60B2I71QuId8SYQeFv2n2aKv0BXzeyn0kgsDwcqIZ5A7kEX+yJUPBUwlEOceZQu+onxApCs4z4LnSjfgy6KnP7qbDnUuJY12Yo4N9AW6A31J5ocHaGy951MbaNv2Vbt4+UeJ2WnFpIo8KC0v/reHP3+jp6amTFjuo8GV1uUaoHaRrXJiLCDlUzR0kIX+Nyz0fi2EfvizlcbYIvqM/Uaq1VcIi376VFnJxwHlw6TVUsCfSz0B24QYLKkC7lyqZ/bTDdeyBe8InmvB83HwBOz068N3CoFHFM1EXQDRmIp05xjtKZnA4wKwctUcumnrsuczMzPvS8xOOyZd5PngdsydV7njC49sG8jOtieNqFFPBgYamSj/PD4FvtT9jgZ6segDYdGPbowt0xXQZ2w30kJDNa+pJEGQSMZCx9XNGLNQjy+TwjE1a9LUBeIOH/zc2h7hg7dnhs7zwQ/wnc3Th+6hDzuWTZgFD6AjTmcf64pL3GmMBq6bktJceuSRm/vnza+6l3XKm1iUdky6yAM+gLs3bFx870MP3SSu4hD1keAqq/jnO5ImC7pSiK4rXFAPZDewRb834boZ/mxY9Hm6bPqUbQutMM5NyLwUeklyUDYsGiP1DeWRb4pH2aAKoy4jVQHi4C3o6DRK4IUP/vAddKhjCYvuxFnwEHhE0ZxucYoB7UfLCfQHfviHH74xNmde6TdYb/yJRWnJFc0nfyl8+9vf6a6qyr+up9dbXne4WaToHQmEPRiMkM8f4Fu+TJHhMdkV+HKD84/K2ZHRRwN6L830F1FGzMjar3w4llk1Zqo1zqBgPExnIl1cllFgJ+ZCJEkvdBoteWMxMpoHKMcE7Zh65QTWO/LPLF/ipNVIVWBidR9ZV7lq93lz6Rn44J2KD36ijgIEHobiqZNnRH6aZAYj2v8+cetVdNfd1zyck5P7k8TstCUlLHnAB3sgKzvrltvvXPvukiXVSVu6cYIG3GiIbeflaIidmKIBwdawBX8wq4l+VfwO9RuG+MANHzpY9FZNBn3Cch1ty7iKjGQQQi+RjAalxhSzksvrEJkpp5rEQ+AtGWG6etUZWrW0k42xUQLPB8DpLqInP7yXDjsXTagPHnqBePemxrE9AsFgmNB/57P3bWzMz89/MjE7rUkZkQd80HuWLp3z8Nf+/E621m1JhR50Od10+rTzPLfOlQZF4oj9ND1d8hZ1G93npUAw8a34Fssautu2ibK0/P3PaWGSSICS5sDjd5A7mMFlfmLL8JUEaQqysgJ0w7UttHiBi7Q6/m2jBB49WX928LMiTFI7gT546DnSqMDl29ubvKEVelNVVUwPf25LS2VV6TZeJ5BYlNaklMgDPrDH5y8o/c4jj97CVsDYI0W1nekRnReSnawrCRrP6m0d9AsW+jNm1zmNsXDd4NusMS0QIZZomJUhlpKRoDQjzQGFsqgvYJkQl+NEgBj4kmIPbV7XTJWVA8oPHfnbuJrUd9fQUx99mlr6Z5JOOzFx8MNoWDO6yelE4rHErBHARYN8Wl98dHt49dr5t2g02pOJRWlPyok8yMiwf/PGLcu+/eBDW4XIn98Qq16VndQrIm4m9mcgbr7F0kVPlb5Jp6wdpBcpUJWSo5TtOC0wVNH9tptpjn4mhdmmxzyJBKCsZJCJnJ48CkQNXJ7Tt2wgfbIIkazsFwJfVOTFbe0wqBZcPZFN8ucffobaBsqEwE8kMAS7nH3U2trNunH+sYa+YJ1Hv3QrrV+/+HneIu06PI1HyjS8jubv/+Hvd//wR/+o6e4eWNfQ0HGekKtCPzTkEwOBZ2SYJtQqgk9+UO+nJlsnWWNmKg7mnBV6gEibbK2NZhsrKBqPUUfUJaz6ketIpi86fnjiEcq29pLNEOY56Vcu4H83GKK0bFEXXbWqjaxW/h0j66Coo1p6p+kaev7o7eQO5IierBMJxBuGYH19u4h7h26MBAIP4b/v/hvpjjvXPmnPst/PVvyUSk6VsiIPvv/9f9n95FM/vrepqTv3dEvXeeOI4gQitHJoKEDZWTYymQwTLPQa8utCVM/WPMS7wp8vKq9qtWOaoTHTXONMsmoz6HTESX4KiAuEZHqj5bIbZJGM6oeoyILhQdNH5FG6Y/C/ZwZFeCT87wbjqAZW/jmBsJl2nbqRfnfqZvKHLaKRdSIRgRoDQ3TqVBsFg8lHnAuForR583L67P03/LKktOjTLPC44k4pUlrkwT/9098cmjWr5JbDh5ozXC53UqEPBsKiW3IWC73RCD9+YuEEAHGP8O1no8VJXl2AygN5ZB4VYglRr9AXi2dXtJf6Yx6xXfpUa8nlRjn7OvJqfJRndZNJuDBSv0SgbuE5o2xQ9GCtmDGopMgfWee4irr92fRs3R307ulrKRrTscCPXOHKA4H3DPro5IlW1obkAo+G1iVLa+jPvnzrntrZFdt5nSmZXjblTUqj0fLWwkUVn/jCI1uHiopyxwyt7O8f4luyNgqw4Cc7oVcShFfG2Ep5J+eYCLHsMQ6IyBtVxiH0eMw1VtADth202jRfzEXopWR6gvJg4uqHNAfugIXLbGJBCgP3DCJiFs130eb1zVRQ4INf8lxYUTrcJfTzg5+hfW2rKYYw0UkQeJ83KPTA60VOmsSCEcADgHFa/+ef3UKzaop/wpox5Sx4lZS35MG3vvWd1p89/qO3SRvfwRa9BbGuo4Uc75GtMhgIkcNhFwn+JxLVMu82u6nJ0k2OsI3yQlnnGGfK2LEZNNdQSZlaK3VGXeSNS/fNdAUumzALZ0Q/RHkZHtKlsNAjPDLH4aerV7cJH7zRzMbWqAbWGJfjwx2L6OlD91KLuzKRSXJigQ7ANQMXjdvtPU8nACJpcnMz6S/+zz3Bq9bWPmg0Wf47sWhKkhYiD771ne+0/vRnPyrPtNlXv//eUXHLmEzoceUO80XAkWPnK/rEiqci9BoaMHhF1I2BK3BpMFdY9SPdNwaNjioNJVSpK6W+6CC5Yv1imXKZkEwntFw2BuIhKrT3kkmfei4bWO/4Skgwtu6aVppRjhhzXjDKPROOGugPpzbTS8dvoT7/xDewAtR/WOgNDe3U0zOofM9RwBNgz7TQV756B627fv7nzFb7lBZ4kDYiD7773e++XVWVt9pgMFXt36+EsY4l9DiZ2dk2ces20aBBNqgNU72tkwb1Phb6PLJETSOEXhH7XF0WzTNWklFjoPaIiwIUklb9NEOLNAdsWeqNHso1+3jOxJfXsRC9Vy1hWrOsg9asbCebfdQ4rICLa7cnn56ru4PearmeQlzOdRPcwApQ70OhsBD47i53UoFHFA2i8B55ZEdw+80rHrBlZU15gQepU6Iukng87ujp6X3h8f967bonHn+F9Hr4/JL/jNLSPKqqLhFCP5GNsSrCE89frcpbRDd3r6RKXyFFuQJgvgouCPhudeEm2uV/j5ojSqSOFPvpgbjzi4XIlHWCVhQ3s0BOQkEdhbDemfLSQVrNAl9cPCTejyi2inLwEx2cnj96G512zxTRMxPbwUlBseBZ4Os7qKurL6keINzaYDDQffdvpjs/efX9xcWFTyQWTXnOPxppAAu91dnpevE/fvLKhl889bpIVjb6xCruHKISCH1VsYjKmQyhBxG+dc0J22l9z0Ja5a4lU8wgxF4FFR09ad2xIdrtP0Dvhg5zxfeSPr1utCQfA5TaUDxG/fouWlZ6hAosXtHBaLKA7z3THqBF87tp/pxeMplHZY8EbH8EQmZ6q+l6eqPxBhoMZU6KewYoAh8Rjazd3f2iLo1Grfe33b42+LmHb3yopLzk58qc6cHklaY/kng8lnO6uePZH/1w57oXX3xXxMiPRXFJLlVXl7LQT45FD2C/I95myUAVbXItpcJQNgv9uYONwHqHlV8fPkM7fe/TqUgrbxfj7aTYT2005Ip7qKLoENVmJx9n9EqjRs5UVbhp2eJOKiz0KZb7yAIKteBne38p/e7kVqpzLhbRMxMd/65y1oJvYAvemdyCR2cnuG7vvHMdff4LN+4pKS1cm1g0bUhbkQd8Ai0N9Wde/NcfvLzxlV17kwq9atEXF+cI141eP3Y+nCsNBDzGt+OFwWza0r2UFnkqWdY14gKgghMCUR+K+em9YB29EdhPvbFBnoM10/p0ScYAZ3UoFqGorYlWl5wisz7CZXRizjV6+cdZ4HMcAVq60Emza/pIr2aOHFlN2HqPRnS0r20l7WSBd3kLJiH/zDDDAt9OXfDBJ+aPBlb+tpvX0Fe+euvJgkL7TVptRnNi0bQh7VUDPvpDH55ki37X+rfeOiQ6QyUDug6hnzWLLXo9ctFPTuEEcNWYo0Za7a6l9T2LKDtiTeKrV3zyZyJOFvoP6UDwBAXjIb4tlmI/FYmyqPfpO2lhyREqtg5dcZFH8Yf1bjZHaM6sXhH7ns1Cf56442vws2/IQbtO3UT721ZRiMvuZFnvAAKPRtZGWPBdyROO4fdFWOBv2rqaHnn05sbKqpIbNRptQ2LxtGJKqAULdsahj+p/8+Mf7tz45psfjSv0hUUOIfTjZbicCISks1Vf7s+jDT2LaYFnBsu6TrhnRgKrPhqP0LFwC73m30+nwq3ibgCWvWQqoeE7Ni/l5R2jJQVtXDavXNWEuOt0caooc9OyRU6RVIxtBxTKc+GvgNDID9uX0qv1W6hzsERpXJ3ExmEEUfj9Qao/1U69vQNC8JMBC37LjSvpq1+97WRJWSELvKYlsWjaMSVEHsCiP3jw+K9/8uNXb3jrzfEs+jjl52fTrJpSMpmMkyr0IMoVxhzT03J3NV3fu5AKhK/+XKseljss+6G4j/YHj9PuwEHqjPSKAi7FfmqAc+zji3nI0kwrSk6RTR/iEnB5q2eUxR17zM/z0tKF3VQ1s1/JOZNE3PHsHCim35/aTB92LqVQxDTh2SNHg/KO8OiG+jbRwz25Ba/44LdsWUmPfHFbQ3VNOSz4xsTiacnlLUWTDJ9g8+FD9S/9+493bXzj9YMs9MkbY1EQEENfU1smMlgmSz86kcAyx6MgmCWs+iWDVWRk4R8ZgQMg9HDWuKJueid4iPax4PdE+9m6Ujz2kvQG9ka3pp/ml35I5fZBfn95zqkaEpmdHaD5s100p6aPLLZEzPvoos82QyBkog9a19DrjRvJ5c2fVN+7Ciz4gQEfW/BnyOPxJbXgcfxgwd900yr68ldvPVFaVgCBP51YPG2ZcsrAAu746MMTv/qv/3htw2uvHRjXokfPt5qaMjFYwGQLPUD+GwOL+zzPDFrPVn2ZP0+I9/lij9OmoY6Ii94P1rHYHyM33+qjY40U+/QFdnZ/3E+27BO0tLCV9OLi//HBRQLCZ7cFaW5tD82p7eOyHlSEffSOWdzRANvYW0V/aNhMx7rnc53g8jSq7E0G6Lne1ztA9Q3t5BO5aJIJvGLBb922hr7wP25sqKqWFrzKlFQEWPQnT7S89JMfv7Lxd799n0xmY2LJuaBgoAcchD43LzMlhB7VGqKeGbHQSncNXd0/l3JDdja6lMickSihlXExePjbgUN0MHSKBmNDonEWD0n6EeIy6DG10qryY5RpDAqhvlRguUPcbdaQiJaB9Z7tYHEXC5XJWRR7gboHC+jN5uvZgl9LvrBFxL1P9mAmqpa7XAPCRYPkg8l6sIt6y383b19Lj/7pzSeLi/O3aLTSgle59BKUJrCAZ5842virxx5/feNvX35fhE6O5cODb766uoQKCh1n5002qle+JOBgoZ9HywarKSNqPM9fDyDoaLBtiXTSnuBROhSsF2IPi0eKfXqBM9tDbppZeIxmO7ovqWOU6pax20I0q7KPrfdeys31K7U8mUHORcMbtNDe1tX0Fgt891DhpDesqqh1taO9l5qbnSJcMpkFD4FHMsKbt6/xPfjghvqZVWW3Swv+XC6+BKUhLNYZbWecv3ni8dc2/uKp10Sv12RJyyDqKCgzK4uorCxfFKZUEHoAUcdwgzXeYrqudwHN9paSnt9HRt1G40QiOgcXAOTB+SB0lA4GT5Ir5ub5ithP6ZM9RYDLBmkOjEhzUNRM+gsMdo1iqlr7juwA1Vb30uxZfZSVzZY7ZqOYjN4FV4FwxEBHnfOE372pr1rsY7IbVlVQ/8KRKJ053UXt7S6RNTKZwGM+DLS7774+etdd19xbUVX2TGKRZARTvt6zWGc5O7t/9ctn3t30+GO7uGBExxR6zC8uzmWxLxR5LlJF6AHEHpb8nKEyuqpvLs30F4jslqP99UCx3uPUFeujg4FTtDd0jFzRforEI3wbPpznXpJ64MyEuNwhzcHyssOUn+FLas2jaMJnrtfHyJHlF1Y7xlm1Z4aUFcaw3JG2oMFVQ280radTvbMpGDanjLgDiHkgEKKmpg5ydbsTc88HAm+xmunBB28Mbb1pyUPlM8t/llgkGcW0qO0s1haPx/ObF577YMMPfvCCaLxBYrNkQNiRa7p6VilZuRClgp9eBT55uGWQ0XLR4Exa0z+bxb5QLBst9hBy2O6iMS/mobpQg/DZN4TbKJTIdqkslYKfeiDNwSDNKKijWoeLhS8xm4FLBkXSbIpSabGHZlX1UeWMQSXHDIpqsuLKRR0XhOaeKuF3P9K1gAKRjJTwu48ERtbgwJBIU4Bh+0AyC17NMPvII9tjW7euvDc7N/vpxCJJEqZNDWfxdvT29q7c+fKBnz/22Kv56CmHxGbJgNAjtLJ6VgnlODK5UqVORQBK42ycMsMWWuSpEGKPgcR1ce0Ylj3fimu0NBQLiEbavcGjdCJ0mvpYSODhlykTUgucCW8sQhFbE60pOUUmXZQiUSW3TKY9SDNnDFBNdR8V5PpIZ+SymcwlAyDubLmfcZcLn/sR50IaCmGchckPiRyJquM9PQPU1NgpYuHHShEOgS8oyKYvf/X24HXXzH0oKydnWiUb+zhMu5odC3lX/3bnh7/9t3/9be7p053jxtJjGfz0cOGkkp9eRbXsM9kqW8iW/Qr3LKrwF3Dd1p6NvR8JhByCjvnOaB8dCtXTkXAjNUc6KRyPiMKgWviSySXCZc2lc9Ki4uNUkTVARYVDbLG7qbJigOxZIUXUk7lkcOr4CXFv7K2m91vXsrgvYnG3iUbVVAiJHImoV7EYtbf3UEtLF4v4+aO+AVQ9xMDPnl1OX/rTHfGrr519r8lk/0VisWQcpmVtDoV8az/YU/+b73/vhbyjR1rGjaVHYy3SFc+YUSjWSyX3jYpi2cfIxmJf6y2h1e7ZNNNXIAYUH53pUkX0lOWz72Xrvo2tezTSnoqcoZ7oQCJHjuxgNRngoh2Nx8iqyeBzE6d5y16l+zZ9QA5HkAwmFuixrHbApxQpgCHu77ZcQ/U9teQNW9kqxsB8qSXuQE1RcJrFHXngUbfGEni0pa1aPTf2uc9tbli2ouavTSaL9MFfJNO2FsfjsdVHDjfu/Pcf73Ls3v2RKFzJbhFV6z0nN1PkpbfbLWJeYnZKoVr2EPcaFntY9rXeUmVUKn4ks+5huUNUvDGfKA0NkTY6GmqmU+Ez1Btz8954ff6TidGuDDhf6lnBZbVA66A5hgpaYKzi426i/TP/kW67/b8pz87WezKdRtMSnxZ/IIOOds2nPWfWsrjXUDiRRCzVLHegCrnb7RHumcHB5GOxAgz2AfG/8671dOttq36+aHHtZ3jdFKx9qcu0rrUs1nnHj9c/9OLz+//2l8+8KW4Vk0XeAAg7Ok5VVBRSQWGOuCCoF4BUA98KFjwGJykMOmjZQBXNHSqn/FCmGFM0Nsq6x7CDmriGMjQYuk0rXDeIs2+NdFNdCO6cDhb8AfKx1Y9eteIuQPKxwbFne10YChatmfK02VRtKKWFxmoq1eWLQd71fCcVisboqfivafEnv0Yra7rOFXk+BWhM7RosoMPOJXSgfTl1eYoozOc8FdIQjAW0HKLd0dFLrae7RDbJsQQeETQZGUZ68MGttOMTKx8rLin8PK8bSSyWXCTTWuRVOjqcf/nmG8e+/aMfvkw9Pe6xG2S5cGp1GiopyaMZLPbIX5+K7huVkdZ7TshO81joEZVT5SsiQxwuKqUBd0A3xNa/iUxxg1gXwMIX7hr+G4x5hd++MdQmLP22qItC8ZDSIM3Lz64rSQLurljY+G4JaFnQcDEt1xfQLH25EPcKfTHZtBlC/VW7Hg89P94JHaa2FV+nuza/TiY0svIfYtzrXTV0kIUd6QfcgWw++ggBnpzh9y4WGFCBQJBamjtFDnhY6WMJfCgUoaKiHHr00Vtow8aFT2ZmZ8OCT73bkjRA1swEAd/Q13buPHj/z376+tzjx1vJaBxvNKY4ZWbaqLq6mDKzbClr0Y9EceXw3QjfxpcH8mjxYCXVDLG4RFlcGLh4VIEfDQQcPvoo78EfCxKGKWyOtIsRrNoiLuqPDYpBTrC9TKmA0qE84AaDiwuWuUNnp3JdAdUaZtBMfQll8Twziz08hBFeL9mxx3HvDQfp17nfpR13/jtZMix0zDlPWO3tg6UiDDJVXTIjgZCjjrj7PaL36njuGQCBX7Soiu5/cNOpzVtW3cazmvgC4VeWSi4VKfIj4ILoePvND1/4xS/euQ5ZLJFzfqxQLljwZrORLfoCEX0DKyUtxB5ykrDuc0OZNMOfR3OHymiep4KsUbMQFqyDZGnJgGhhHbWSDka91BHtoY5ID7VHu6k10kXd0T4KUUSIHD4H657djh9TBeUo8rHi846HmiDOpDFSkS6HRb2ISvV5VKLjpz6frXULCpmyjfh/fnkRxymuHCes06/z0nOWndRXtZ/8ukLq9+XyEnxWaqQfuBCoPxBtRM+0t7lEhMxYAg/3DAId1q1bTJ+5b33TsuVzkWSsPrFY8jGRIj8KFmprY8OZF3738sGNP/3pq+T3o+PU2PH0KLB5eVnCV4+slqnsvhkNGv1g4RvjesoOWYXffjYLfkkwh7IQlcHFA1E7ycRIBWKk9KIl4ctHZA6sesTjt0ScLPwu8sS85In7eOqjEK+jXCSwLV6pe0ldlF+viDJew/WCV2YWc5vGQnadhbI0Vhb0ArbSi3nKgq7JIKPGQAaNXqyrXvDGAsKO9BU43v3GIeow9dFx2xmqt7XTgC7Ax42XI0omxa32kaBuuN1D1NLipAGeqvUlGYieyeK74ns+tT64fsPih+fNq3yW1/UlFkv+CFK5bk0aXBiL3G739pdf2vt3T/18d05zM+LpkeAs+eFC4VWt+qKiXGGNpJPY45vGWTwgQ0h1jEHGZ/jyRThmpa+I7BEzqYOJjyf6qlRjigf8z9F4lAZZ4Pujg8LN0xt1kzPaT12xXurjeUMs/JGEXYtvADFUEXvhfWCvyv/h6R+L8guUX3L2P0/U34ZPUSxz5YHLmF1rpTxdNhXoHFTIlnquLotyNHbK0tmESwbrid+RsNaBOh2NEPXEb8ExHdT7qMHSyaLeQaczXNRjHBD5ibBPGOyX63dPBDhn6LQE672j3TVm9kiAuhMOR2nOnPL4/Q9sjF9//cIHsxyOJxKLJZeB9Ck5k0As5ruq7nD7C//1H7/Pf+ONAzwH1tTYhRXLEGo5c2YR2Wx8a44qnryOpyz4unDVQJzQOGuPZFCVt0gkRisOOkTaY2s0g5eyIAt3wVgyNowik4roY88RFv4IHizo/nhQpF3ojQ5QX2xATD18JxDgOwI8gvHwiGdIXDTQNjD8qRcnf+r6+I/vgrsPRLCYyCAsblPiaSYjmbRGIdo52izK1WaKp0OXKSx3XOwMYlulbwX2q1r24x0H9VuiVzJWHNIHqNc4SB1mxWJvZWH36P0U1kSV74f10hAI/MCAl06z9d7f7xHln2clJRbli5hWSzdtXUPbd6x84qprFj7Ks328D9nAehmRIn8BWLyXHj/a+Kk/vFb31aef2i1ie8dOhyD+UwZb9WUzCqmoOIf0aWbVjwTfGv57WNgQKeS4LwxmU0kgR0TozPDni4ZbXYwtXbZMRSSPWH/83ztSlvEK78VDWO3IzRJjkWdRh8jHQhTgVwExDQuRh1sozBcJuH7CvF6In7xE7G+01OLyoucnhFwVcwi0Xoi1niWdhZ1FPYPl3qSFyJvIyFMIrSLc/OATK46F+A+GX42FhkVaTQWHgFWEtMJah5XeaHVSp6mPuk18QeN5QBV1ZYv0AwYOLPLOjh5qa+uhYDAkzudYwE+fm5tFd9x5VfzW29Y+M6Oi9D6NRptIei+5nKRniZoEBgb6v/zyS/v+5IXnPlh65EijaJQdqxBDFLAMic7KZxQIX6M6P52Bha8KOKx8ROpg9KoZgXwq8bOVH2aLN2wTDbhArAvhF+8uLIwjUeRenfIjcayVucN7UwR49L7Vd+o2ie34D+KtzFG2EduK1ZW9qPMuFuxJ/a+6YLD1kM5PfcYh6jUo1vppi0v42QO6oLDWxfp48DbpDM4LzkFfn4fOtHYJK14t/8nAMjSwLllSQ/fcu65h46al20wmUwOvL633K0R6l7AJhgto3t49R57b+buPrn3ppfdEoyzEfixgwSOWHvG+SI2Ajh1ClC5eQ1IWVQyF5c71E2mPM0MWygnbKY/FvtyXSyXBXMoLZYpOWViu4ydETY3uSdYDN5URF4iEkKPzGH53hAUbPnW/LkQ9LOjtGb3UZu6hHtMg9em9bKl7hVsL2+C3qxepdAciDh33+YJ05kw3dXf1U4Qtec0Y7kyAyBq4MXfcsiZy6+1rW+bNq97O+zmRWCy5QkiRv0RYpLN7enr+4dVdh7Y98/SbJY2N7aKhdTzLBaKOrJaw6vPzs0S0Trq6cMZjpKUP9wOeEHj48dGYmx/MYtHPouywRbh5rBEz3w2YFPHExeKs5PN/nnXuETq75LKhnLFzz5t4J8QYrxNrJATdx1Y4fOmw0t0s3vCpd5kGqNvkFq9hoUe1LPz8S7DlVLDUk6G6ZrqcfdTW7iI/C/1Y5R+grCN6ZvHiWXT/A5sjq9dWP5CVlSNzz0wQU68EThAs3us+PHj8mWeefsfxyq79BlgpY4VaAoi9Rqul3Bx7woVjFRVjKoq9iirLqsWOqT6mY4E3k5XF3cxPa9TIom8Tbh70ys0OW8UFwBzTs0AqFwpFLPFfsYaBak2rnD2KI0v0iEOrzj57F8GvIdx4DUsc3w3v0agb1IZFI2i/YYj6+Imp2+Alnz5Ifm1QiL1XFxCCju8w/F3Uy8LURBHyOPX3D9GZVhdPB0Uv8PGt9yhlZlrottuvpxs2LHh6+YrZ39dotHsSiyUTwFQukxNCT3f3Nz/Y2/ytn/z4ZTp58swFQy1h1RsNOioqzqXiklwxMIk6f7qgir7yUAoh5BFCjtcQciOLPKx85YJgJot4GsjAdwZGvlAgth/tArhowBWkbgsUqVX2jSeEO6qNCks7rI1QiJ94DTGHm8XHgg3R9rKIYwoXDDRb3JeoU7FfZd8QdOUxPUB5RpEeHPRRZ2cvdXe5x0wJrALjBWkL5s+vojvuuqp+w8bFz+bk5HyDt0mdYaimCdOlnF4xWKCNbK+s3PfBqe+++srh61588R3yev3j+uoh6gAJz4qLc6iwKJfMZmW4wekk9mOhHAI+Flw6FalWpuKVuEAMA8FFZA/sfPH+7H91O4i0Et2C/YGzhZ5n4LUq2MN3BtNHwMdDFXf43Ts7egkD7WBovrHCiFUQOVNQkEMs7MHtO1aeXrJ09q1svR9LLJZMMLIsXyZYoHPcfX1/tfvNY5987tn3Cg8eOMUVRBkgfCxwq4szYLVmUGlpHuUXZKdszvpUZ1jSR6MUcVnQLx5V3APBMHU7+0TGSAg95o1pvfOhF+Mnc3m/9tpFtG79/D9s27ryMYtdDuwx2ciyf5lhsa/98MCJB/YfaPrzXz3zFrW1dbNVrxu7cjCw4LEcuerLyvJE/LCe7wRwuyuRTBSqiMMSx1B8He09NOTxiUvnhcoverjOmTOTNm9ZMrhl89KdM6vLH+BtZFqCFECK/BUi5Pd+8cDBpk/v3Hlw1a5d+8g75BNW/Th1RVjwuBXGIMUIuczJsYvGXLhwUJEkkisBBBzlEsEDLtcAOTv7RKZI1fgYCyxHw6rDYacbNiyJbNq06LHr1i38V43GVJdYRZICSJG/gnAlKGhtdV7/3rt1f/ebF/eVHalrMkKrEXI5HhB7vV4rohLQQJuTkyncOKhUUusllwtV3IPBMPW43OR09tMQGyMof+OJO4hEImQymWj58tr4tu0rOtZeNfvvCwsLf5BYLEkhpMhPEMeONP7Dvn2NX/vlL9+klmanqFwXI/aw7CH2hUU5lJeXTSYzi31MWvaSj89IcUcnJqezj8V9OF37eAIPtwyWL1hQxdb7wpbrrpv32Oy51f+X50nXTIoiRX6CYFHG0D81+z44+s+vv35k+dtvHc1uamong143bpwxUMXeassQvWfz8jLJbDaJZVLsJRcLyhDKEiJkXN391MVP31CQEK90Icsd2yEdQfWsUtq+fXV0zpzi/3Xt9cue5u06EqtIUhQp8pNA2O/f8Mbbdffv39tw7yu7DohGLiUSZ3zLXgg6/1msJsrPz6Y8ftrtGaKCSleOJBkoG9BviPTggI+6Xf3Uy+XN70cCsfGtdgBhx7YYGGf7jrV07XVzf794ScXjer1FRs2kCVLkJwkWZUtfX1/V++8d+94fXjm8fO/+k9kYHg0NrReqeKr1bjQaKCvbRoWFDtGDVvrtJSqquMMlg4E74G/3DHgplBiZ6QJFTJQjNKpifISrr57v27R50clVK2q/bLbZDvL2g4nVJGmAFPkUwOV07fjoUPOzv315r37vB/U06BkS8y/Gsoeg4zYc4ZeIs8coVehkhUqMZeoFQTL1UcUbp9znC1CPa4BcLrfwt8Mavxhxj0Rioszk5zto3fpFtGJF9WtXXTP3P3Nzc59OrCJJM6TIpwBcqXAeyo8erbedPNb2/XfePb68rq7V0dHefVGWPVAqMZHJZKTcnEzhyrHZzSILphT7qQ0u8ji9yOGO1ANw/+GuEFY85mP5hVB87lEqKytgy31B4Lrr5x5eMK/if+cV5e3j8qdYHZK0RIp8CtLT07Pp9dc/uv/Esc57du8+LCIg4vHYuAnQVEZa9za27nMcNtG5yp6ZwfMw2LhYKzGVpCuqcMPy9gx6qacXwj5EXm/g7AX/QsYBygCEHZSWFtCmTUtoxcrqN1esqvmR3Z79jFggSXukyKcoLNZmT29v1cG65n95952Tq/a8f1JE46DiXsiNo6IIfpwMRj1ZLRnCnZOdbSeLxcj7QCcrZbkkPVCEXRk/Fe4YDK+H+HavN5gIbbywsKtgfa1WR3Nmz6C1V88NXnvtnAMLFlX8pdls28P7kOGQUwgp8mlAOOzZ+N67Jx+sO9R69yuvHog5O91adFqBZX8xt+KKjivWO9w3aKRFgy16KsJ/r9Mp+8ByKfqpAwRb1WxEucBK7+/ziIZUj8cn0g9cirBjH3harRaqnV1Kq9fU9FdWFH5jy9YVAyaT5cnEapIpxsWVDsmkw+KbwRPTnj11Nx862Pzo8RPtq/bvOylyesMqvxixB6r1DmFApkyL1Sx8+Jks/Eh7jAgdgFt+ycSjCjuutaFQ+KzFDnFHkjBY4Or5uxRxx/lEGOTKVXNo0eIZx5Yvq3qydk7VD3gfnsRqkimKFPk0JB6P2U83td9y7ETrN99/73jV/n2NWmdnvyYQDIp0CPC9XwyK0a5Y+NgOo1chSseRYxdTdRxbPNWLg+TyMvr4QtgxTiqeyB/jHQoIvznWUde/GFSr3Wazsrg7aO1VszH9f9u2rdifW5C/W6vRnkmsKpniSJFPY1gUMjHdt+fIXx840LTt+PH2qo8+qhfRFToWeg1r/cWKgqLfiuDD54/MmRB9uHXsNguZM4xkNhvFBUQRe2VdyaUxUqwhwoiI8XkD5PH4WdiVhlMkClMykGou+g4N4LzAYsezqNBBCxZVx4oK7b+/5RNrBuctmPVnvEoXf25EWVsyXZAiP0Vg635h/Ynm2YfqWu5ubHDu+GDPKXI63Qa3e4DYaiOdCMVMrHwRCMtSeSHcQRiEPMNiEhZ+VpZNuHYUNxEES7lzENtI5U+guF0UUVeEF8cG7hYIOQTdM+gjvz8oep9C1JV1le0uFhxuJAvTaXWU7cikGTPyoitXVUcWLa46XD2n5G/Ki4t38YU5mFhdMg25hOIkSQdYSJDUJn78eNNnjtSdfrC5qWfN3r3Hqb6+jaKRmLAMh8Xn4lEFHNthH8KfbzELa99qM1OG2URGE6x9g7D2IWzDej/y9dRDOZTK8VSPq2qlI08MhBxuF3RKgo9d8ZErnY6w/sc7F0q7CRrS582rpFk1xb21tUW7r7lm/onyipLv8Go63q+MkpFIkZ/KsBjkxePBtW++Ube42zXw9bfePBJvaem1IjmVZ3BIDCyudLZKbHAJQGQgNuobvVEvOmKZWXRg8UP8LTzFPDUKSLnA4MPwHBb+s/tJUZTjoxykka9VoYbYwsUiBN3Hgu6FmAcpGApTMBAWlja2wbb8X938ksDnIM0ALqAORxZlZmVEZ1Xn+5ctr2nMsJq/eeeda91areWtxOoSyVk+RnGTpBssEMKfMjg4uLK1tftL771zoqy/33dd3eEmtvDbhSgpFiUXiMT0UoFOK2KtWKcoWkLU+ZNNRqNw98Cnj5BNCL/RpBd3A7gA4AnXzzDjWf7DC8ZeZ2yGf1vyH3nOcv7Db8IdUDQaEa6WcChKoXCYAn5+BoJC1P0s7mgwxbr4ThB99Tgox+LSUfeFTnAYixYZSOfPn0kzK/MHHdnWlzZuWnJmzrzqv+RVtfwZIWUrieR8Pl4JlKQ1LCBFRJHlT/73az6DyfD1kyfPrDx+rN3S1TVgRPz9IFv5aHyF8H5MjToHRfwTU/7T8r6FuBv4mfgcfB4SriGEU5niiXX0YvnwXQCEWL0QJbsgjZyhfK6K+BoQTzzwVRLfK4ZIFLbKYY0j9jwUDAshDwUjwnqOsrhHosoTrzEPQj78fZTv9MeCfSKSBlO73SraPkpKc2Nz55a4Fy6a6TQZDF/ZsHmpV6s1vp3YRCK5IH98yZSkNSx08N1Gnc7uL+9579jCXbsOmhzZmfc0t3RRc5NTWPkQYCXaA8KmTSKsl46ir4rYYqowLNojBR0o7h4lPFSn56dwNSnvlTYAhlflPSivBer+FdcKhBxWeSzGYh1VGkEVlwvWGF73nIuSQP0uYnL2O/0xYN/YPaboeYrvYc+0UlVVMc2eXU6RcHDnitU1batW1QwUFhZ+HZvgPClbSyQXzx9fWiVTChYdk9vtvuqJJ14NZNmtt/u8gfveffe4f3AwUOj3hw2I3fZ4hi19iO9EoWiuKrwKZ3X4IhitzZdDrC8F1VJHwyt6nSLFRGamJe5wZDhXra41lJTk7Hb1+v753nvXWc1m00G+oPYlNpVIPjZS5CXjwqLPWqiJnzze+Be7dx8pObC/Ib+oKO+u06e76HRrN/X1qqnFFQGDcCrCn8yVMj2AmKt3AbgQxuHa4WOCvP9l5flsrZeQz+t9raqqsO6GTUtjlZVl3+Dj5lePtdhQIrlMSJGXXBIsRDaPx7Pk179+11dWlvM5vy94y5HDzf6Gxi5LIBAt7O8bEiGDHo9XDAqNvDiKS0WZTiVUd4saEokLXKbdLjqOWa0mDNEYyrBo2xcvrtLMnVdOJ462fqlmbnn31q0rjAZDxklevzuxK4nkiiFFXnJZiMUCtb0uzyMHDzaEXn/9UNgfiMyfUV64o63NJQav6O52U2+vRzRuQgxh5UMglfBCxXWiWP7KFO8nC3wvVcDV96ItAFa5mKUsR3RQfn4WFRRkU3FxDrJ79u3bf/w/V6yYrb3u+gX6BfMrThcUFXxP7EQimSSkyEuuCCyMDv5fU1fXFNv73hF6aef+4EMP3PRXA4NDyxvrO0KNzZ3xHpfH6MjOqvQHgkpoYigsolvCiHDhiwGifOJsIUP1VeFXtH/0ezBeUU6ItniJF/xevDxXzEFmpl10MFKjeww8NZuM/J1CHn/A315alq+dOTOfZs0q0RUWOVzPPf/Bo6uWVtE16xdqqqrK/BqN9khiVxJJSjBezZBIrihutzvHYNB9pbOzP3662UlnzrhI+PpPu6i1pSu+acuKL3IRzRYdiwKISw+JDkaYBvg9Rj7CE2GNwg/O+8RFAVMUbFwE1NBLvR6dtfQiVh9PCLnJzM9EL13laYy//c6R72dlZngqK4u1FRX5VFFZSDNn5Btz8uz77fbsX+J7SyTphBR5ScrCFvZs/m8KDXnjXf1e6u/vp66uITHt5/fd3V4awmhIQ14SvYHC+ONXeGPEDLhUjOKl1WYlh8NGjgIrFToc5CjEe57yvEKHlYw2G1bH9eEEXxRkEi+JRCKRSCQSiUQikUgkEolEIpFIJBKJRCKRSCQSiUQikUgkEolEIpFIJBKJRCKRSCQSiUQikUgkEolkPIj+P2HrHveAJ/4B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png;base64,%20iVBORw0KGgoAAAANSUhEUgAAAXkAAAGDCAYAAADOCmBCAAAAAXNSR0IArs4c6QAAAARnQU1BAACxjwv8YQUAAAAJcEhZcwAADsMAAA7DAcdvqGQAAP+lSURBVHhe7H0HYFxHtfa3va9Wq957saply707dnpPaAkJLYQSeA941Ac8Xqg/8MgDAjw6oYUESCO9N8e9y0W997paba//OXN37bVsJ04sybK9X3Ktu3Pnzp36zZkzZ2YQRxxxxBFHHHHEEUccccQRRxxxxBFHHHHEEUccccQRRxxxxBFHHHHEEUccccQRRxxxxBFHHHHEEUccFxBkN1//X1+I3B+HPPL3TXFGnqA4M29nBPmZfFMR+TuHkMtnNJFviTPM+cjfN8dMRv1MA5vRIjqDwJQUL51aA61ODZ1BQ5caiQkGpKYmIj3dQn8TkJxqURuNuifkcs2ByGtxxHFBQLZy2WfCkfvZgSzy900gOxNP8xiyGY3+3ObFzMZ9JnGGETsDb+yFO2K5XCb+KhQyuhRQqxVQqZTi0uo0GB0a63Z7vENJyQlyq9WI1PRE5OSkIC8vWaNSq17+yfcf+tGVNy7R1tQUgC6ZRmPyy2SyNukrccQxPyGrqbxjdkk+jjjmAcLHann42H04csN/+F6pVNIVOzQg8SPSiWg0SlgsRiQlmZGUbBLSv06nse/cfvSHdUtKsGJFuaKyMm84KSnp/6Q34ohjfkBWW/XROMnHEccZIBQK0RWOXCHqAGSwWi0wGLQwGnXQapVej9fTtGBBrmxBRa4qI8Pa/Pe/vPqlWz60WbVuXQ0H0Ujv+EVgccQxR4iTfBxxnAWkUYBE/iz5q1Qq6QGB1UApJPEX5KehoDANfX0j9y5eXGzbcEmNNjnZ/IBGY9wb8RpHHLOGOMnHEccsIhjkDkDqBKzWBJjNBvprgs6gGiwuTp+sqcrzHzra+8krr6zzVFWVjZGk3x55NY44ZgSnJPmorjKOOC5EnK56T5+EZnXMTILbFZM9/5XLFccmgTMyk1FZmYdEq65Rp9U8cuNNqww5uek/l8nkzZFX44jjHeMEkufKr1IpkJWdDI1GfeGT/Qwmb0Zzaobyff6W3txnfDBCriGWrOlvwB9AIBAUV5Ak7TA9j/6N6tyjUngUUdKfSfLnog7TN/wUD25zyckWJKdYkJSkG1qypCzg8fi/saAy5+C6dXUh+u6eyGtxxHHGmEbyYWi0aixcWCQmkiQ9YxxxXIiIErVE6IGAROrSxeRPbtQR+P1+eH0BeL1++Pjy0W/6y/6kvjhqrROekU4gqtpRkKTPUUxKSkB5eQ4KCtPtiVb9Xy67vG4wNzf7W9RW6TOyeAON4y1xMsmTNFFTWwiDQSd+xxHHxQCJl6MkLf6IG76NqliiBMwEzyMAj8cLl5Mulwdujw9+6gy4Y/DRxSMC8T4FcHakT6MO+hardlJTrTyRGygtzRhbvLi4k2j+SzfcsNopk8l3R7zHEcdJiJN8HHGcISSuPk7Yx7lbJog/KuUz+XvcfrjdHjgcbvrrE8+jUv87JX7JiofvZNDrNaisLCQJP3U0JUX/r0svXdRWVFLwXWqzCgo7KF6IIw5CnOTjiGOGwMQdS95RvT6Tv8PhwZTdKf56vT5xsYTOhP1OSJ/bJquUWMJPSrLAmmT0L6zNdS5dVnaotDz77sLC3EkKc1fEexwXMeIkH0ccs4goeUt/ZIL4PR4fSfpeOF1eOKacsNlc1BH4hGqGm9zbJf3oe3wR2WNJfTlqawsGa2pzn1i4qPwr5MVO4fkk33FcbIiTfBxxzDGYwKMkLk36BuBwemCbcAhp30Xkz5I+k3es3zOB0OH7A9BqNcjKTsWCikz7unVVnuyslM/X1JW+QJL/QMRrHBcJ4iQfRxznGBKHS2TOlj1uInknkf7kJEn5kw7xO6rTl8vk7PUtwU03qsNn/X09SfepqaZt11+/fKCyJu/HKpXuDfrecfvQOC5YnBXJvx0J450jaqIWRxwXPo4TPkvlvGI2KCZvx8fsgvCZ/AP+oHh+pu2P27GfpHudToesrBQsWVoUrltY8ELtouJ7cnIynqVw4i3sAsZZkTxXwNkmYK7IipnclD6OOM4zyORE+vSfNIHrhs3mEKTPah2pDfIK2rduI9xWWbrnCdv09CTULSr2Vldlv7jp0sUj2TnpnyMvrLsPSL7juFBwViS/e1cj3G7vGUsUbxesX+StXatrCsV9HHFc1KBmJqe2xs0yVsKfmJjC1JSb2oi0M+aZtEfJ8icMi8WEBQtywhsuqUJ1Vf7/q1lY+qBMJo8fnHIB4axIfufOo0JfyN548ojBFYx334uCw+Ch4nSw5BG7dzebk3HFY0SfCZJPNqO2tihO8nHEMQ18CAozP1vm2CddGBmxYXx8in4HRLuTnr8FuO1Sh8GHqCxaVIrVaxb0rFxZ9vyCyuIv09MJas9xyf48x1mTvNPhgcmsR2lptlCr2CedaGvrF6TMr2s0KlRU5p1Y4eh2dGQS3Z3D4p4JPi8vDekZVvIHDPSPo6dnRLwfJ/k44nhzSNI7t1+IkfXYqB1jJOHb7U7RtvjZW0n33NbZr0qlRjlJ9pddtlBWt7j4ewsXlj5Akv3BiLc4zkOcNcnbbU7U1hXj3p9/it7RYueOJnzx878Sq/xYTMjOTsGf/vplaLXHNzzjzuBfj23Dd7/9VzFkrK4pwH/ffTsKCjLg9njx/773AB5/bKuQLuIkH0ccZ44oofPomRdesXTPpM+2+dwe34rsGdIiKxlJ9mVYs6a8d+WaBc8uWFD0VXrEWyHHJfvzDGc9o8nUq1TKhTSv02lgNGmlBxFwZeHNzvgymfTi0uu10Ok1VBGDKCvLwre+/UGSHnKh1ijx4N9ewTNP74JKeVzlMx3cWUgmZRL4nt24I4h2BlG3KPieJRW+Yt+dbUyPRxxxzCa4qnEbYHVnYqIRJSXZWEhCWGFRhmh70edvVie5PXNnsGvXUdx77+PZ3/zGAx/5w++fHDxyqPVb4XCoOuItjvMEM2K2IupLpNKESDI/E/BmTgUF6fgvkuBLSrPFNq+//tWT+OUvHxfbwbIa51TgzyRaTWK0oVarxG/ei5tHDEXFmcgvSBP+qqvzkZ+fLiozX9YkM1atrsIlm+qoY8kWlTgS5VkBh81zE4sWlyAtLZEa1tx1LHHEwfUvSuY8is7LTRMGDAsq8oQxA4+S34zsWeDnbccpJDQ0tON/f/Qo/veeJ7789wdfebqvp/939N6J0lwc8xbnzDYxKysZd5MEv3BhMULhEP7wu2fw83sfQzAyVDwdqFoiMzMJl162GHqDRris21CLiqo81C8pFaofJvrrb1glwolW5NycFFx+xWIUFmbg3e9ZJ8iXJ4ujkr0kcUvzA3zPpMzvnvhcGinwPbtHfx9/h5/xPY8YAlCpFVi6rAxp6YliMoz9xRHHXEPUU7pYKEqnulhVXYjKqgJkUDtSqZWi3rKf04FHBUz6W984iB987x9Z9/zo8Q//7a/P/318fPy6iJc45jFmnOSZhGNxurqzbPkCLFlSJu7/9eg2QfD89psRfBQSuZJkHAmb78VhD0SuyckJ2HzpYuzc1SQmgKP2wyy5Dw/Z8OADr6C7e5g6mSRk56Titts340MfuQwVJOHwnMK1163Exz5+FXUYZTAatbjyyqW482NXYdPmOmokSlRV5Yvnt9y6UcwXVNXk4/YPbMb7btmIispcbLykDv/+2Ztw3fUroddpxIBk1apK3PXp67B+Y61I35u0pzjimDVEhRImbJbmy8pyUFNTRKPgZNEBvBnZc/vhDsEf8OPpp7bTqPu5a+754WN/fu2VPducTucyes8Y8RrHPMOMkXy0bnCvL0m9kh0ukyxXkOngCSHeh5tRWZmP0rIsoaM/E0RVLVwp+RJkT5/gPwvripBDUvuhgx2C+KOfZnVQeroVH/vE1cKKp6mpB9dcs4ykbAsUFMdrr1tBQ9lcLFpULBabsKplybJyrFhVIeK5anUlLx4RQ1g2UysoTEf94lIkmPXivd7eEfpuqjhwZffOJjFEzslNhZLC8fr86OwYxIoVC0QnxHkTRxznElH1oZnqb0lpjpDus7JTRL0/E7IfHZ3AIw9vMX3rmw8u/9N9L24/3ND2l3DYc33EWxzzCGdN8iyZstnkyLBN/GZTSlaFcGUxmnS47PJ6YUbJiKpAGNu2HsGP//dhsf92SWkWvv3dj6C6uuCtiZ5e54MaTEYdrFajOBSZJW43ufFCkW1vHEFDQ4eQqNX03Whl5WcTRN5Mtm6Xj+I7CUuiUawaZFLv7x8TZp1vvHEYBgo7Ly8ViQkGER9eSt7ZMUwdmBK5+WlikpnTwpWdg29p7sV2So9CKafOSwrj5Zf3Y3BwXMwv7NvTin37WsW3WMV0mvYTRxxzjiihJyQQ2Zdkoaa2SBz/+VaSPVvIKVVyquNj+Nm9j+Kbdz9w3cMP7Xiwra3zDnpHmhiLY17grEmeC7ura0iQGoOtaH7wwzvxwx99DPf+7FP46MeuEu68Ou/FF/YJfTWDK9D9f3kR//fzf9GvsKhg3/7eh1FWniOWb58OLJn39Y1iYHAC7799E+78+FVCgj90qFN0LEykzz69G5lZSVhGkrjoVOh/HlGwGdkz9IyPdKuvL8WBfW3QkcTNGzgNDIyJDos7KY1WKSZ3W1r6qUPxCGnH4+WOYUIMbbnD4I2i+N5iMQrSllM+NDf1iu+yaub9t12C1FSL9Iy+zfkkjWqkdMQRx3xCVPjiul5Kkn01SfZszBCV7E8HrtM8ej90qB3f/ub96l//8oXf7Nx+ZIvbbSuKeInjHGNGVrxyJWDzyf/4ws248qplwlQrFizR/ubXT8Ix5cb3qQNgPPTP1/HlL/5G6Lk//slr8PFPXCMq1JHDnfjPL/9e6NN5aHgqO3mOF5tgsk5RrVKgubkPExMOFBamiwORu7uGkZubKiT8JiJe9s+kzaqS1pY+It9EImc9dU7DKCrKFNI1++OOiCX49DQrEXyfWFDCk7z5JL13dQ+jv28MqWkW8Z2B/gmq4LxaUFpK3kPPWT2VmWlFHvnnxVxD1BGxBRGH43R5RJwGaMTAS9D5nTjimK+IGi1MTblEXebtE4LUtngfndOB2xlvc5yTm4bLrlg8dsWV9Y+Ul+ffQzTTSPX9zckkjlnDjKx45UmcJUvLBNHz3xUrKwShsjVJU2MP7rvvOTxCpH7dDavwo//9uHh39+5mPExu/A1Wq9z6/kuEFM341S+fwE9//LCQfpMonFMthuL3WPfPYGkiWiml39LhDNK9NFjhuDCxcphR6xjWrx9/RwpDmk+Q5hKi4bAfIb3zu/Rb0vVLlV36K/lnRN9nd3bj9zmcaHxZ5RN5NY7TQGQP5Ze4jxQ75SBn83FMy8PYR9LD4y4neD1FGFRa0t/o73gBHQOTOqscx8ftYt5p0uY8Vr9PB67nXPeXLC3HbbdtCCxeUnKryWT6e+RxHHOMsyZ5LvTF9aX4ze8+By29y4cYs3QerQSsImGVx4GD7ehsH8QHPnyZIEwGhy9dEslG683vf/cM7vnhP4hUWZI/Ncm/HTCZ8+iC9+dmcmcrmtS0RFFp2V7/zSrs2SBK+Pz9hASD+A6POOI4DhnlDxM5k3j0PkCdqZ8n8BUK+Ok+QH/ZLcgX1ZPoc74CSjl81HGGIp0sE7aCzVjJD4fK4Sq4c+VOnf6q+W8gAEUgBEWYLn5G/pX0V8V/yZ1/KyJCAofHpM8dwMVM/kz2vIqW57L6+0ZIuHOLvHmzLOH5LK73l19W77r+pmXNNbVlN1EbaI88jmOOMCMkz/rt3/7h82KCdXxsCtu3HRFqE5Zga2oKhfqCwc927WoS+2uw1L9sebnQaXNl2PJ6A5GwS6hsXnxhL55/breoQKcj+ViJOSqdU62T3Oi77MbvcMVkK5cbbliBBx94FcNUSWspfR/92JX47nf+JlQwCiFpSxWZO5vovAEjGj6Hxd/gOLGf6Lej0j/fs5vkLr1XWJyJRErf3j0tuOa65SJtjz6yFX5vgDwcDzuaFo5/NO4XCgSBc56IwmEHICRlEAKUj06dGlN6beTSwalVw6tWwUeCgpcvlYou/qskQleACksK+DTgb2mpfnkpnCjxnxIcFyJyFdVTtd8PDXX2GqorWp+ffgfprw96tw8ml5suD0wkqBi8fon8OT30vpz+cjBhrj/8l9N1AUMqNpnYsoQnXLnt+ChP+MHpkh4dCS9cWIKb373q8CUbax4wWyzfjjyOYw4wY5L87/7wH+LdnTubcNfHfxLZuwZiYdIDf/8qjEY9BgcmcNcnf4KjR7rFAqF7f/5pYXfOEvaHbv8Bmpt7BREy+NtcOU63dw1PeubmpaKnZxR9vaPCbFJJEjNb2wwOTqCzcxBmkt55QlfarrgAf7zvOQwNTVD6ivCROy7HD7//d9Exsbooid7ro0o7NDQuVsoy0ZrNBrS3DwhzT14xy2HxqKStbUAs5mKrHJbMCyiNNsoHtkhg/T1b6kxM2HH9jauE/v/hh7ZAHUkX6/pZN8+rYLu6h4TtPs8D8ORVQoJRTGJzHLkxnY/gWMuorJhsGT5Kl5sIly8HdexjlMZxytdJqg9O+s1SeJBGbCyhh5nAmZjFq/TPKf++Ofi7ugjJc5hviWg+i4hH7yN/iaBk1AEzsfPogMmfCT+BpFir3UGXC0a3BzoareqI7NRiJ1YZdS50nafldyYQdZP+d1D6e3qGhUUZk/mb1VkW5BITzXjv+zZgw8aK31dWFX+C/MfPnZ0DKNJTF/935F6AyYYJmAnrrcBWLl6PX0xO8uIffndifAqHDnXATMO05JQErF5TjdWrqwVpcmV49JEtsE1MQU+dyFVXLxMWKGxG+cjDWzA6OikkY0kalqRrtnxh+/YIZ4hn7MbbEzDRLqwrFBLF+g21WLm6UlgHsAknkyWbb3IHxJOlPEG7e3eLMIdMo/DYHn7HjqO4lPyw/Tqrc+oWFWGQCPbGm1ajqCgLGZlWlJdnC/K/4YZV1GGlisleE5EUb6FgTTIJkn/3u9eKuFdU5CC/MF1sqcCbQxUWZooJYn4/Ny8NqSkWEfdrrlsh8oc7G+7gOJ5V1QViHoM7PZ5Ins19+mcKTKhyKhcFk7pgYJkg9ZFEE9qyU3GkIBMNxdl05WB/SS4aKU97M5IxZjHDQeXvo44vSP6FxM1J5SC4M+fCPnbxl94eQiSVh3jvI6pLZwz+TvSbHAcRD3KjMggpFBRPJY0uVJgy6jBqTUBPZjKa89LRnJ2GzswUdGckYSDZAruBV/vLaFRAI1kKS3QQHFY0KvO8TM8YlCReC8LCD4/Kub7yqu7T1Vlu/x6Pl4TARmqvtrpA0Lf0j3/6qfPb3/5eY8RLHLOEMxB13h4qKvPxxz9/GX978Kv4y/1fwef+42ahk+YJyyee2CakXF4gNL0ucOWIvU4Pfi4XFio8WLaSdMB6P1bL7NnVjL/+6UVxEn5dXbFQ9fzpj88LNQ3vrHeqYPkoNSb/v/7lRdGmmYi503n++T1ip0wtVeAaImA9Nd5f/uJJPPnEDpLoM9HbPYzsrCQ+cAH2KRf6B8bhotELr3PiEQCrqw4d7kBH+yB2bDtK3w9Ao1WJvUN2UTx//csnMT5GHUNlHsXXhze2HBIWR2oaDVkshpNGLvMFTOxMXKy3Zl35GOV9W1YKdlQU4vHVtfjr5cvx8IbFeKW+HAfL89BFJDhGpO9noYHTxGo1el9cUVIVV+QDpwKXGxde7MUEzp0DXzwCiLlCVN/EqCD2ivrl904IS/rEmyI2nqIDoLiLdITho/Ji0u/IScf+Bfl4eUkFHtpYj79ethxPr6jG7vJ8dFCHME5CBI8sWPcvp/fO5LPzHVxHWSjjxYXVYuUsjaap0z6dBoDVnMwFb7zRgF/87OnLfveblx7Yv7/xE+Q/P+IljlkA1fqZBU+0sskktx6WWrkH372rCf/xmf/Dfb9/TvjhtvXOEUZBYRpJ6CViEkiuABKIFFlVw+acTK6s13Y62bQzJKR03j4huiCLwZ/nCicsZsgvq5aCVGG5bnJ8uZIy0UeHoFM0PFeS+8pVFaitKyLpfQqtbf30XSMNPReivW1AjCBWrqoUq2G5iluI/EKBMFJoNFNSliUmo9lKgd9lKyKej2DVEi/A4rOZPTQikr7H+TN/KECQOqssmNQIHiK1zvQkbKktxRNE6o+uW4TH19ZhW10pEV0qSbp6BFg1xZnA7/D8BhPjaRq+SDCTLxMxEYS4+Hc0D/g9CkdGnbiMJEE5dagKykPlsA0qGkmquwahae2Ftrkb2qbIRWVzwu/WPqi7B6HuHxHvKW1TkDtckHl9kFHnf0L8+LscF+rARFz4PtoxnAr8niB9SifFk0PxU/rtROqteRnYsrgcj1H+PEb59OSqWmytLkIvjV55xMN6fZG3XO5SaOcdpORLm6AVFWehnIQYbhf0hJ5F8nQaWCU7ODiKX/7fE+o///G1X+zedfQJ8ptL1/maDfMaM66uOXCgHXd+5B4x+75iZaXwx9L77373tFBNcIVgCxeNWo2reVuBtEQRxt8ffEXooqP1QprcPFldw3BTR8L6dt5KtbV1QJDi1JQHw8MTGB21IznZTO59aGvtR0VFPlUqudDRt7cNCvLm4SVb2Bw+3CXUKUy0Y6OTQv/PFjdM/ry/DfvlVbt79rRgYtwhCN7nDeD55/aKFb4cjpLIYMf2oxSGXYTJq2jZZp5HFgf2twt1FC+QYlUVq7J45Wsy6/dLs9DQ0ClGETz5zAelOIjAuHNoJ+mf1T3cAZ0L8FdZ2mQ1A6tURmi01E7S+t6yPGyrLsah4mz0EdFP0oiFJ0gFs3EBxZTRSWCS5IsJPErq7ExEq6C0KiYdUFIZqPpHoekegq6DiboH+qOdMDS0wbC/BYYDrTDQ6Eh/pBP6xm7oWugigtcxqXcMSFcnXZT/x+47BqFtp+dUH3QtFB6RvgjzsBSujsLStVAnwZ1FzwjUJKCoRmxQ2KkjcFIZUF1jvbwgekH6dEXTIhIQ+XsqiDyhi/x4tRrYqGz70qxoyk1HI3UAo5SvbhrdcS/PE79Cpy/C4/ClIM43cBtISkqAQqkU81dsxHAqoSVat5sau7B/X3uqVi2/Kzvbmvu9733v6bvvvluSKOKYEczKxOsnP/Zj8fx7379DbBbG+NvfXsI/HngVl2yuo18yIkgm+eViYtJLDenhh18Xi4a4l9+1sxk7dxwV753KuobjFR0qshqGpW+uR9HKFI338b/8jCuWRCyioyES5m0JJEjWAeyfw4j+ZUTvYy1o+C9/m+3l+QsRrzFxko5TY/fjfqLfYH9SnPlvNE6M2PDnGpIahvKVvs1SJk+QdmYkoY/KZ9Rigpc6NAHyIxLxZuD488UNmf1z3vFFhM5StGrcDoXNESFRks6p/KOXINRoGOIvfe5NSe+4v9PiWHRPE29yFnMK0ceR9IUoH8IkoYaOXRoEjVoEKW8C1FEHEkwI0wjxmGqI4ywKmMOKBnYKiLjSP5E06lweJFO+5AyNI29wDInU2QvC56BY2HmztM1TcB3muTcWrthA4c3qNLcXXin/wQ9djiuuWPSL/MKsuyKP4pgBzAjJ8wKo3/3h84Kg9+1txceJ5KfsThQUZuIn996F4uJMIRXzsv+q6vw3LXDGfX94Vli+KN6hnTxH+y0+cQxvx++Z4FThndottiOZ2TicKfiTTO58eWjkNmQ1oy8lkcg9Wejag1SeImIcwdPlv4g3/SMCi0jnbg+UVP4KuwtKVq3wxcROozuwOo3VE1EiFO8xxdJNRLqbN+D4ETh/RAcQiW+YdYRUN3lyN0gjvQDlW4Ck8oCF8sxspE7AQOSv5hekd6Lvng6cx5EOke35UybsyKMRTfboBN1PQcsTyfRcKHXmWRa9GVjg4clYHtkODIzSvWRWfSqwwMNt/PLLl+HKq+ru27hp4W9lMvUbkcdxnAXOmuR5qwJWR/AWvaziYZOqp57cKSRlln5ZymdddbQNBwNMbtL7saFHi55Xle7c0SgmK9nj6Uwo43jnEBN/VLa8mMhGElRbdhq6SGofjU6QclZTozstuCBFIdJFEqecGrJ80gH18ARUdCmo41c6XEJSZ0IXJM7+RSFH/14AiLSPaIfFEn2I2k2AJ1l5/Qfr3mkkFDQT6XO+srTPiPg/JaKNg/JYTSMbJvmC/hEUEuknUJ7yxC2Ptpj0zwdwcjipY2OTYnNA5gtRBaLpjAHzDXNGRUUBPvHJK53LlpbcZjCbH4k8juMd4qxJnic7udSiC4i48FgVEQUPxd4ueHGSjIapTOxxkp8ZCImdb+ivzagXEntbTip66a9fSJ3SM3GdCtwoI8Qic/tIOrdDNTIJNUloqiEidpdHdAyC8AiC1M8TIppRcD6LPCDSj8w9BKgt+dOT4MuwIpBsIamf1TwRST9ar0+V79E8pGdaIvycwTEi+xFkDdtgdrqFGidMo6fzQZ3DEjwbOHR3DQnDjKhRw6nA81mSTf1a/7XXL/tybm7Wo+Q3vlL2HeKsSJ5XtvJe66crrLMFEztPotYtKhWVIo63DyZ3ltz9KgWGqOE05aWjmwiHrT8ECUV14KcCd9ZcttToWCpXD41D3TsCFUllClbHiA6e6g0T0SzVgfMeogkx8UsjmqBei0CCAX4ie192KnzUyYb1GoDKRxD+6eo55y/lM1sDJU45hTqnrHsQSTSC4u0YWLqf7ytumSe4HQ+TUNDVNSh2jI2dk4oFt33uGN77vktw6/vXHszJzbiC3u+PPI7jbeCsSJ6HXz6fXxTebIC/z3u7s/3tW8UljhMh2WKH4dRqxARqS046etKtYlGPwOnIRBA2k39Q6NJVJD1qiNjVRCpyXqDFRESIE/s7BJcL1WUhfVP+Bamd+bKS4c1KgZ/KiSd1o9K76CCm13t+j4mR3FW+APJoJFVCZJ87PCFW3nK5zPfVtrwnFc/ltbf1i0lZxqk4hImeNQEbL1mED31449HF9RWXk7/uyOM4zhBnRfKxapnZAkchLsWfOeSUV6yvnTTo0ZybjracNDGJypYip5Xao8ROErtiygVNzxBdw8KkUeF0CylUSP1xUp95UAVni6KwQoEgja78NHL15qfDl5mMkNGAMJcb1/9TtkUqDyo7BRFh8oQdJT2DKKYOOYHKjP2/6d495xhM6l6vT1jf8JbcTOinq14sSNbVleKDH97UsPnSepLo5X2RR3GcAc6K5OOYH5A2y5Im5HhLgaP5GYLgXXqd5IHLcXpZcosSF73LJntEDmwrru4bgYIkdiFF0jNB7nHMPkQZcVmylE/SuEEDL3XQ3rw0IvwU+q2VyuTNypJgnnKilMqxnK6kySl+OG8naZnoWYDjMxZ4GxK2wDud9Q3r6fPzM/Gu965quOmm1T8xmUx/ovdPf7pQHMcQJ/nzHLxakrcXGCZyP1SYhY7MFLiZEIT0F/EUCyYDakgyGtorR2zQtfcTwZPUPumCjCRCYfM9Pznh4gK1PVaN8RYNrMLx5qTCXZSFoNUsbPNPa6EjCB8wOtwo7BtGJZVv8qRD1JMz2rDtHIDJnleCs/qGDynh36cCq254QvaTd12LTZuqfpaSlvLv5Dc+zH8LnILkVUTyRXGSn8fgJsBqGW60fSkWHCrIRkd2Kvxi9ekpGr9o+FLjV0w6oeHVoO19UA2OQx5R4Qhyj2P+IVKePFpjlZvQ31Nn7slPQ8iop2fkhzv06eDyps5cQ6OyYurEK6m808cmpXDmoWTPxM57TjHRD5PwcTqijy5K/PBHrsT119f/qqAoVzqFKI7TIk7y5xkknbtcWMocLM5GO1to0OgrSgYngcmbhrqqMTu0LT3Q0rCYtxAQkmCc2M87SPp7OQIWIzwFmfCQdB+wmqQtF04158JcKZND5/aguGcI1W29SLY5hVpovpE9kzerZdjyhneWPZ2ZJfMSXzfdvA7ve8/qn5dWFLBE//ZttS8SnGbvGusZ7V0Tx9yByZ2lMN5iYGdFId5YWIqhlEQElUTUTNix4IZBRCDjnS87B2Hc1QjTrqPQ9I5C5uVDHshPXNd+fiJCzLwuQdM/Am1Hv1hNLBZimQ0S2U8HESJvGjdMo762zBS4tGoxOavnDdqo6swn00s25mCVDK+VYdXNqYg++ruhoQNeT2hpUrI+9Ve/+tmTwjGOkxCX5Oc5uDqzbnbCpBc690aS3lw63rOcW+e08uHKT41DTgSg7hkWG3mp+QASn19Yb4jA4riwQHVA6O6p3frSk+CqLBCWOWEdje5YjTO9CXMdoYsnaCva+1HR2Q+TWFg1/+zsR0YmxA6vvLPtqSV6TmIIGzbU4T3vXf3zVWtq7yF/8UVT0xAn+XkKrtIsvbtpRNWUl4F9ZXli10fRak8luUfIXdPWL3ZaVA2NiyE5r4iMk/tFgAjZh2lk501PhntBnjDF5A3WTjlJy3WG/k+mUUBtc7dYWMVHIc4nsueFUrzJGe8oO2V3gbcQnw7mKN6kcPnyCnz+izf6yhdkvksu1/4r8jgOQpzk5yF4IRMfVt2TZsXuBfkY4FWR3PBOVR7kT+7w0LC9D7rDnWKHx6jeNo6LE6L8eZI2JYEk+8II2WskyX46iEjlRO65g2Ooa+5E9rAtIhzMD6JnCZ5X1be09MI27hAd06nAxwtWVubhq197r7ukLOM2g8H8UOTRRY84yc8j8HFx3MBGLCaxd3tLbhoCKjaXm9Y4uQFS4+StezU05OY91nllKtf/uF17HALUdMUiNursfZlJcBLZ+5jseWfR6ZK9qE8yaDw+lHUOYCFJ9tYp57zZKoGJnm3oW1t7xTkOp1LdMHjHSz6Qh4jeU7+06N0k0T8eeXRRI07y8wS8l7tbo8Th/GzsL8uBw6SXyH16ETC5+/ziYA39oQ6xQVhcco/jzSDjvW2I3HlRlbOmCH7W2QuyP4XwQP8nTDqxuLETZVTH1H5pm+NzDSZ2trzhg4D4sP3Tgf0UFWXia197n7e2Nvf9WoP5n5FHFy3iJH+OwdI7Eznbu++qKEAXNUQhkrO0FQuW0Mkvn5zEJyRpqQHy3uxv1wySy5SD5pWF56Lphuj7nDLFHEmIYSIyPuGPrTZiuYon7IIUET7Wkf0wwfGJYBcsKK0s2YfUSnjyM+CqLRFbIQtin072lFGsMizoGcLSox1IHbcLf+d6Txwmel4Q1UGjVz5tjpvOqaIkEX0Wvv5f7/MsWVb6bplMdVFL9KcneSOR/HSiiWNGwROrTp1W2LsfKMmFV0ySTZeu+JKJzcJYctc1dYsTlN7pBmF8iLqG+gU3H0Qx58UrnfurDgcx6fafNEiZaTAJGE1GZJhVGBmxweYLiywLh+VIspqQqAmhf8QFJee734cp30Vgak15wmTPG6O5ynOFNY4wveTM4isKzii6DC436hq7UMFzPt5zL9Uz0fOCKLal7+sdoeZy6lp0nOhv8dUszLtVqzVctBJ9fIx/DhDVvfOWv0+sqsHOqiJ4qXM9ieBZ+vT6oT/YBsuT24QEL5lDUrG9XYKn74XkKtSvWIbv3FiLbIMcPmos3EZYuuZL8hYGH2oeBUu83JCkK+LI/tld/JUkc4bwMy2cyE/Jv1yP669aiy9eWY4ksIQt+Y99T4L07vFnEWeB4/5PeCZ+S+lh8L0/EEZJdRW+/cF1WJaiho9EehGvsArr1y/HN9+1EKXWVNx5y0Z8aEkmtPx+5F0O+4IEd3Jcr9weGPc0wfr0dnHOLW9pIUaL0XrF5UH54NRr8UZdKZ5ZUYP+lITIeo1zlzdcfnxiXEF+OnLz0sSIlN2mg0+pa2vrw3e/8zf10SO9fwqH/ddGHl10iJP8HIOHwWwWuZ2InU/vH0yzSg0qtqJyQ6Pfms4BWJ7aDvOWg1BNOt8ZuceC3k1OS8WSgiTo1QoYaBRhUMmh02pgot9+auhKtQaJepWkwqBGb6IRnUGlgJ4PP1fRcDlIHZRCAbNRT7+VMOpUUDJhh2XkVwu9kv2EoNJokGzSQqOgpBCzGPQ6JOrCaGhoxXOHBuBSqJBoJKleqYDRQO9Rw2X1iSBhqpZmctMpKXz6a1Afr6YyuVJ8x8Dxp1GBnuPEcSW/CRQnI/uldBoMelh0SnKWQ0PfUPFzgxoKWZjiGha/dWolgt4pvLazCdu6bODd8YMUCT3FNYHeZYlxWrd74YDrEdUn1agNCa/ug+XZHWIPo2PPoqD6ylWzOyuF6utC7CnPh5/yjuvxuQLHhw8VyiOSLyjMEAs42W06mOibmnrx7W/er2s40PlPr9f1rsijiwpxdc0cgVcWsgQ0lGTGtuoidGWkSA9iayc3LtaH2l0ktbdA19gNhZdVMzPQF9N3QkoNrr7ucny+yIFPPdiAVWtWYHUSEZneCL13Em+02lBQlINiQwBPvrAdfzviwm3vWoPFJPWriDQVrhH89tFt2G7X41PvXYMqvQzu8QH8eksX6pbW4orSRLjHhnH/0zux05eCL15RhC0vbcWjfSp8+oal0A91oUefioLgCB4+6MOHrquAPhxCUqIZnoFu3PvYDux36nDLlStwU6UVkxNOImU/Hqa4/KNhHErKRKU1DXddtwKLLSEo9SbIHSP4zWPbsMtrwWeuqkXvnm34XaMPt1y9GuWONrzkTsaXrq2BZ2gMMq0KLYcO4Z6n27D6qg14X64L3/nzUayi93xHDuGPe8ex4ZKluG1JDvRBB154fR/+uK0LU0HpEPYLFlwFqaMMUofK6ht3VYE4xvCkbRIoE7gOF3cPYtnhDrHxGatvzjVL9PaOoLNj4Ni+NtPB5pXV1QX477vf7y6vyL5ZJlM9FXl0USAuyc8BhN07SZQHi3Pw+OqF6MpKlcg9luBZ10mVVNvcg8SntsG4v1WoambLJFKmUqMgJxXZKif+/sJBjJhycMeqLOzfuR+vjKlx0/pqVKdokJuViUy5HQ+8cACDxmx88ooalFg0KMzNRJ7Gja0t41i+fgVuzlfggX9tw063GZ+6aQUqVW64TMlYV5KO8uwULC0h0h5zIZk6t7J0E4xaPSqK06GZGMBfX2tDakkJrqvLwbL6RfjokmRs3bIXT3d7UV6QjgwTjSwiecXxLs5JQbrcgb88L8XpU5dXIstqQAFJm1nsV65ARloySlKoY6LsU1Hn0NLYiPu29qBieT0+UEffJTdW+SgovJK8VOQkGrGwtgafWp+Nfdv24O9HPbh64yKszjWeoL66IMG8SBnFW0zz9heWZ0iqJ9IU9TNWB0+/2aSyJT8T/1qzUGxpHYwQ/7kCkzofKpRfkAEFjTBPFRUVjUQPHmzDPT96RHfoYNctVJdOsffDhYs4yc8iuHkwwU+RhPTyonK8trhM6DhPkJCiDWxiCubX9yPh5b1Q0xBaqGZiG9gsIOD1oOFIG/61twWvt42TNNSNx6mRP39kEB6oiIgVoCEu9h1qxePbGwRJGhOtyEhUw+W045mXduP+feMoSNVg//4j+PsbR/GXV5vh1lqQawnglUMjyC7MxorybGhsA3i9a0qocoR6heCesuHl3S14ckcHDo26YTIT0RYkYbCtA/e/0oDH93aiddxzQsPlHPF5PDhA8X506xH8440uhIjQdTo1/IEAguyZ/g+GgkLnzyRgnxjDSzsb8bcth7Cly4uyPCvUSkkCZe/8XkChQhF1KOGBLvx9WyP+/Pgr+PR9W7B3xAflLJfDvAFLwSRUqAfGYXlhF0zbDkHhcAs38YzBGUblZzfr8eKSCmypLYFboxa6+nOBaOfPRM/qG97zJra+RMF7cW3dSqO1P750a3Nz170R54sCcZKfJXCT4GXmPalWPLGqFkd5L3BuLLE1kMmD/Gibe5H49HYYDksTYHO3oEk6dF1F3xM8RpeSpCE2K4wi0rQFccqF+/H4828VvciCbpQDeCk6T4aFfF4cbu6COy0P712Sje6mbnTb+UzPYyESZOJbfPH7TBNM0rwTQ5gkbf5SNNxYsBNf/JzDI/lNuidXVjH62S48lnOOBUJ+yT8XwclEIE3k8seZ/qWJWwrnVIxxoYPz1BcQE/1cL3luSCC2MCivAkoFDpTn45kVVRhMkiZlzxW4M8/JTRWTsTwxe6piY939U09uw98f2PKJrq6+310sEv1csclFBbaeCVJ7aCBif44awHCyRTSKEwmeyNDpgYmki4SX90A54Tj7idUzgIIquo6Gr2wTzhNTGvomT4wqlUpo6Rl/XS5XQKsmP/xEoUH9wnK8f1M9Pr4mB+PDI+ib8EOnUUFN73pcE9jWOoXF9bX42JX1+OTmcmid4zjcM4nBgVG02RSoTA5jd9sQJgNyaPib9B3uDLRqZURKlom5IEU4gIbmIViLivHJa5bhQ2tKUWzRnEC0LLnJ1BosrCnHhzYvwm1r8uHrHcLosA1TUGLFkmrcsXEhNpclUdpYly5Haloart+4CJ+m+K3PVaKhfVRM7nI+sL0+f1sTDKCltQ+B9HzcsbkOn3r3Jvz0thWoTlKJidqLDWKlK5WRamgClhf3wEgjPD5oht2OgfOFiL0nIxlPr6wRp5ExzoX6JirR5+SmITsn9YRoxoJVOn9/8BU8/ujuD4+NTfws4nxB4823Gr746vZZg9UzTp0a26qLsbO6CF6RjzEZKRqPTOwSaX51P3RtfVKjEGQ3yyDC02o0CEyNY2fHhIjLQF8/Gobd0Gs1cI2PYFfXBEJKGn57HDjc70AFpSFTGUZiciJCwz341VP7cGgyDLNWho6OfjQOT6G9ZwQ+UxI21uRAPTmI3zyxC1v73QgH/HD6AxjoH8DzB3owEVTApFOKjuJQv5M+78Oh1gH0OkLkLkNvdz9ePtCFwZAe9aUZSDZqkGaQY9/hVuzq5UlYqrAGMzbWFiJDE0YCxSk80o3/e/oADvdOYtQLFOVnodAsQ2vHIPa09OLoiBtenw9hTQIW5RqxZ9te/H57DwJqNbz2CezvtFF6Zejp6sNrR7rR41NjeXUBinRePPbyPjzfPCHpnSNZeNGB6iWPLvlYSD6TIMjnBfNhJVyPo6Dq66X605WeBD/xBy+eUrG5aqyfOQKP7BISjGJUxlsVT0d0Ynb37makJifW//GP9+Z993vfe/zuu+++YNkubl0zg+DhKu/3/lpdKXrSkyXHWILnBkPDYN2hDhgPtEBBkryQ3ucQwUAAvhBJr0o5AnTPk5QaIjlWTQTC1AmoSH4nqdbjDyMpMxffuetyYOfL+M/nOuAOsnkjDeWpnfj8dEdSkVoMjWnoTiN1lv6DROr0KlSRdPE3/PQ9tZCaw+I9XjnJah4/vcRCBW+J7/Wxuxy5BQV47/I8eCfsSC4uwroUP77/h2fxbI+H5PQw1Gm5+J87NiJ08DV84alOod9n800eEbB1BS/2koWCcHkDLLaJSVe2j1eQu44+JOJNfkNBTi/Fi9MeSYuK0sImlDyqkYeD8PI9peOiJfjpoLzmw8Ydi8rgKc+lusv2sTH1WxBoGMVdQ1jZ0AorkWyQ8nquwUTOcz9t1MkPDp56CwRWx2mpY/r6f70fmy9b+BOdTv+ZyKMLDnFJfgbAkjhX5a7MZLywpBJDqYmSeiYKfsjqGbsT5jcaYDrYChkRizD9mGOwmoQJmBsCD12j6hKFcJckVrZBFrpyqgtJCVoM9fTjQP8UAkTC7J/f5ees32aIsOg+SA2HRwtRd0b0e5ITf5PD4N9SGNJWAhHdPHkKQ470jFQsL8uAwTWOvzyzCy92TAliFiHQKCPVpMFw3wD29k2JjiH6PbEwhuLAmmGV6Dxk0vfpntUybCUj5gzonv8KAhfxoOfkl/8TYfCh6BQGx/N4SuKgzBImvZreEchdXvhTE2iEFDmVLArKsHGrGQPWBFgcbipDHznNPZFwfbZYjHBTPJ1OL0f9BHC584Zm+/a3ISPdmnL/3373BEnzNLy98BCX5M8SJCgiRFzdkp0mFjhN0lCRJZ5j4MpFFUrdMwLTjsNQk2TxTrckOBdgMuRGPFcTkFwH/SSFcQdE4rYYObDuPxZi8lbEKeIQx9yC853y35edgqnllfCLBX1U52PLg0ZO2Q1HcO3B3VAhmcqR53vmtsCYyPnAkcajXbDZHOL3dPD2Bwsq8vGlL9/cuGRpxeXkpyvy6ILB3IuSFxB4gpX3fd9ZUYCX6hfAq1ZC4fdHnhKYjHgFZUO7MEkTBM+ENQsEL6xBiBxnuhkFg0S074BNJesUkohP86og88DJYXND5FWwcpamiTdY6mb9amxYrJahbH1bmIn84e/66MNnGganMQq+j/l5foOrL5WLpmdYrJTVNndLBB+t10olNJ0jWLf/IdxV92usLXyVRkW8V9Lc0g3nuVarRklpDowmvahH08HGB0cOd+J3v32+vKO99wV6pzDy6IJBXF3zDsEE76Kh6hu1xdhflo8g5Rs3Yj57M8R7wJMkykNa044jMO5thowkBhJBI2/PLFhZVFRWgivKLBgamoBjBldoMum+3bC4LVXV1eCOVbkY6x/EsFfq76LgxmZNzcbHr69BotOOdraF5+9EnnPj1FuTcdtVy7FAMQWbNglX1WbBMzGBcW9YEP/biRKTS0lpIS6rsGJ0aBJTAcqxtxMAxSek0eOKjctwXR6RQp8NnuBxTjsl6CGrDFiVx82IRyY8l3HBNClOOxUqL9jT9A6L84T9KYmAVgXZsB0rX34Y367+O6oLh1GS3AqV3I+uiXz4Q/Sch79zCOYyo1EL+6RLSO7TJXpWIXZ0DNBftXVBRXbXD37w/e2RRxcE4pL8OwBPsDq0GiG9HyrJk6wIqDEz0ft5sZPXB+X4JBJe2gNDQxuz2ikZgaVkH0mzfEUlWmHnHXETkic5s46Y3cRFbnzcGS/0YXAY9BPW5CRUZiXCSP0LhxUbhuSV4kfxOPY9DpgQtQdnN57ElFyPg59H3+F9a/g5S7TRd6T3pLeYnNnd6w8hOSMN66tykKJhO/poqBQHiq/XH4RSa8aqhQUotVJ+0fs8EXr8OyGodHosqSpEbZoOCQlmLMhNRiKFxc+FREZhSgurWELme+ndqMQvthgWvwPkLoPVmoiKnESYlDwZLOVL9HuR6B9Lq8hnuqLp4m+FFSqUFedjdYFFmpSl59E8jKZbvEt5xAuxNAlWfODaVbi62IiQXIlNG1fgjuVZMMil7x0vCx6VcISlNIhvU9zOGxDRswBj2tMM0xsHIRuwofL1F/H1ggdQWzJCmcpzG35sKn0eN1Q9BKN6CoEwFcIcgsuHLW6KijMF4UeK7QSwcPvA317Eg397+Z6pKdstEecLAnFJ/m2CTSTHzQa8TATfkZMqCOoYmMdJYuPzVRNe3S8O9BDS+ykInicY0zIycPXyMizK0GNy0oFJEg9VOh0WVhbjihoihJAXA5MeJKVm4rJF2chKSUZVphUVhSkwBjwYdARRXl6E5Tl62CbdcLtdaO6fQEBtwKKqIhGGGT4MUxg8/ZWckoZLl5RgcYaBpBoHbN4QTERGG+rLsKEkGfC4Mer0i0lHjjGTs8lixfrFZVhXnASZ14UxF1BRUYAluVYUZGdiZVEi/E4nRl0BKNRa1FYUYVNFOgqyUlFkDOP1PS3oonfYsiYkUyAnJxuXLypAWaoV1QVmtB5qx65+3u5Ailtduo7S4oBPbcT62gJ4e9uxpc9NzOzDqF+F5eWZkHucGPHRfU0hKqxy9I37kJefg6vqC5FrBIYmnDClpmJ9dS6K05JQaFViwuWD1+VE53gYi2tyUZJiRnVprti6YWLSCYc/DEtKCi6tL0ZVWgIKs1KQpguizxZZcUtpq6c8LdX54VKbUUV56LQ7YXMHqMPSoY7K7LKqTBjCbspXNdavq8enL63FAoqPOikVN15Sj015eoyMjKN52A1rehoury9FTZpWnGPq1SdgQ00BFmRZkJtuojQ4iPDf5ojjXIEjSZdyxI6MvQfxxbSHcP3SphNGb3ybm9gDq3YcnRMFcAd09MrcEQyXoZ4EMIVSjkmbQxB/LFi6506+sbEPeXkZV//hdz/u/PZ3vncw8vi8Rpzk3wYUVAnYRPKFJRXoyyRSnE7w9I+2rQ8Jrx8Q+7/TeF08mg6WhDOLSvHdj1yCxRY5CqsqcVOJDrvaxrD2skvwX5cVINGchBtXF8HVNwBfSil+fNcluJSIVk5EXLSoBit1U3i1O4iPvHsDVppcGE8oxB2LE7HrSD9WXLoZ37qqBKmJSXjXunJgdBA98jR8+6OXYH22EWUVJdiQo8aRXh9uvWUTbq1IREJqFm5ZXYDRji4cHef9GAFTUga++OFL8e7SBFgzc/DupVkY6B5G1bq1+PqVC5CdYMDqZVVYnynDG4eHUb1mNe557yIUJBpRVZwFS2ASz+5qQbeLuo2wDHkl5fj+xzZjY44JuXnpKLfKsHVnC4b1Wbib8mJtphGVVeVYmybDoUE3dXZM8m0YtRbh0xsKiSAduOryJchwDaPBbcTn37cG6fZBTKaW4pvvqadRgRFrly1AfsgOmzEL3/jQJtxQkYLQ1BRkWYW4td6Kxg4fbnnfBnywPgMp1hRcv6YSGb5R7J8y4Msfvhzvr0lFRmYWbtuwAAbHMJ5tHBXNIKzSYklNGa6uyoDVZMLa5TVYnRzC9g47Nl2+Ef+5uRBpFN4NK4oQnLBBlpiCFUXJCE6OoccDFOSkwRpyYl9zLyZNufjm7WuxgtJbS2GuSCFycejxH7duxp0r86CSufHqoQG4fUGhmjofwKNZw8QkltkPoVw/gqRED8wJvhM5hJKSYRlAummAiD4fU14zpW9uRy0mk16M5CapY5+utuHffJ5sU2OPsrqm8IZf/uqelrvv/nZD5PF5izjJnyFYgu9LScRLSxZgmHWPRPjHwJWFnutJKuX9PpROatWnIXgG9w0FJcV475I0vPLsG/jDji50DE/CpUnGnddWoP2NnfjNth6klZVgoc6L5kkFlhYq8NNfPYWfbOtGUJ+KzWV6tEwA62sysPPVPRiwZGGpJYQDAwG867JS7PjXC/jSPw9gSKFHkjKMzNIFuDzdh18+th3bbWpcvjAH7ik3FlTlwd58GD9//jAO9k2id2QCI66gqPCsRw64prBlfyv2joWwoiIX3pEBuBIzkWTrwJd+8wIOBc1YXWpBR5sdGzfXwHN4Nz7929fRp7GiNllJknwzupyUV2odLlm3BJvMo/jMz57B421+LKlIQlvLEDIWVOGKDDfufWQ3Dtg1JE1nYnxwEmnZGfD1daIlbMHqXAO27DiEYXMOliQEMQ4TVuSr8PiuIaxfX4u0qS786PHDcBlScUmZAb2UN0VJSvz5/qdwz5YB5BbmoS41jK2HJ1BdnY7m7Tvw+fv3Q5eVjYoEPyY0Gbi2WI2f/uEx/HD7KMqLMhEa7cNzjeNSMyBJflltCczDRyl9r+CNES2uXJKFMb8aV63MR/euffjdti6klpehDKN4YEcvCgsz0fD6a/jRy51ILyqEovsQ/velXmy6chXWWxz49aM7cdCtx6baLIyPOVCUacZrL76Cux87SgR4PhE8oLK7UetswfLkXvh9CnT3JUCv88Fq9YjmcQyUmSnGEeSYe9Bjy4Xdm0DP545ouF4z0XvcfjipnU7PYtbPT9AoamjILqtbWJRwz//+zwN333333PZEM4y4Tv4MoAiH0JeaiBeXVWJEbFEwjeCDQRj2NcNMBC93e99y7xnm/6bDR/HjZ1qw9LKNuPe25VhgUVMHq0NqghZVC6vxmWsWIs03iaMjJHEoZPB7vOgbd8LhcONwa5eQft+zuBAJ3iGx8RcTAktTWq0BZrkPHST12h12PPDwi/jxa53QJ5mowaXgfVesxO21SejvG0VbXy/ufXgvAjlVuOfOTbi61IQAL0oSbS4sbNIXLCjBx65ZjvfW5yFZze48ERuG2+OD0+2Dy+uHPygjDtSKk5a6h2wYcXoxSc98lE3RRiQj4cFs1MA5Oo5eIoQp8uMKhCAjYSLRohdS8K1XLsd7aizo6hnBpIcVWjGggPw0itl3pA/avDxcVkdSfk8vjtIoIZkabUFuHu66YSlWpgOHuyfBam2/34vBccoHT+BEeSUUhIPizwumXHxClkyBFLMWbucUuii/p1yUNl5MNR00xGdJz+6icIcmMMp721sSkWTSoqauCv92NZWZfxJtoy4o1NJEq0KugFopbd/App8qlQ5pCTokpaXh1qtW4uaKBJFee5DnJQIYoRHghGv2T82aKXCdk1N8SyY7scJC9UzlF2XucKrw6ht5OHwkhbKNHCL1QIASV5TahtsW/YlGgz0IhOZOR89qGraoKSzKILI/9RGnLOi+saUBD/zt9U1TtsnfRZzPW5yWjWLL5GIGW9F0p1rFjnsTZiPPmEWeEKg28wpWtqAx7W6Snp2BBU0IShTnZSJPPoav//wx/GD7JG6+rA4LzAH0jbnRsGcvvvzbZ/Gdf+7EowcHMBlgSw1JyqD6h8H+YRy1yXEZDe0HmrrQ6QgIkmc7ZN4dctSvRWWOFenWRNx64wZ8clUOJkfsGJ8Ywe8ffglf+MNL+Mnzh9AZMmF5hgJ/+8eT+Ow/DiO3djFurk4SnRjbp2cWFeNdlQl4/oUt+PFLzeh3s2WLlAZuyExa4rt07/M6MeAAinnb12QTDcv10NIIQrQheh6mfBqlTsqQloryVDPSqNOx8IkiXh/FiySnMYrbP17EF/74Mn7x7BEcIKKc3lnSuAKtnb0YkCXh+iozDjYPYGDYiTGnG52dHfj+fc/iP/+2FX9+rRVdLsoTih8vcjpZIuY4S+5SeoIYIElaYzRjAeVbZiKNfvQ0kp0O8p9oMSPTakRRQQrSgh7YxsYwYvdi/579+Nrvn8e3/74dDx/sh83HIyE59Fq1WFHM4C0ldEo/hmxujA0N4bf/fAFfvO9V/OqFQ9g3zFKlZJHDZT09xvMRwiKKOsOCsS6sMbfBrPWRgCDFXCEPU9Eq8cbObOw9kIZgYFqiqKnkWHtwy8K/Is/SRe+9dbuZKTCx8zGUPBHLJpYn6+clov/731/BM8/tu5Gel0cenZeYu5w9DyGpaCx4mQneMm2RE7GDjKRr07YGGPa30jOqKFw7zgS87D4oF0fx/fijm3HH0jS0t/Vg69FW/O31HtRvXo/f/Nu1+J/bVmBpmk58NhoyE0HAacP25iGS1B3i7xR1AvxpOTWssZE+PLStH6uvvAR//fKN+PcVGUTwo3h+y37scifg63dcg1/ddSX+fX0hjH4/0orK8M07rsRXLl8A5cQAdvVMSdIZJWd8cBBHHGrc8Z7L8YMba1FkUUKn01IXdWJ7ZbL0OCfwxNYOZNUtxR+/eCPuXJYtDgSRcozCI0LcfaAJTfJM3POZm/A/76lGNpF82OfCy9sPYa/Xiv/+2NX41SevxF1r8mFWSZY8/B1x0T+86nVydAz7usapwxjH/u4xOKYm8I9XGxHIKse9/34dfn7HRtxUnUyS84kNlxGNswgrcs93zMFNh5vx4gBw1wevx28/sgbLMvUnNX4msKziMvzPp27Aj24oQc/Rdry+6zD+sa0Xi9avwS8+fQ3uuX0FVmYZYSeJvNcexlWXr8AVhQno7LWhbFEtPro6E9u2HMTRUBK+/rFr8etPXY5PrM6FhcX+80Z+J3AeklCTNtKPVfo2pOmpU44QfBRyGvH5idx37MmkKwMBJvpYxqHKkWvtxq11fxYSfTA0d5tCsoWWxWJCgdiH/mQaZAHBTaPy+37/vGH37sYnwuFQUeTReYfTrng1GplczqNKN8NgCb4nNREv1VfAdtIqViIthxvmrQ1iolWwxttEiFqJOcGMqrxkaHwOHOwYxZjbD7lSjeyMFJSmaDA0MIJmklSh4iP55LBPecT+Mfw1hVoNq1YBO0mxbLOt0+tgUoQxMeVGQK5CLlu3ECl39w2jnaRi3mRLbzChnL5nDnvQ1DOKgSk/NHoDuaUiTR1ES9cQuiZ9ogEzuNFarBZUZCXANWHDoNMPn89P4SuhDgdgc/qg1Gph1nDcXPCEFcjJIknerED/8CSmSHq3OzzwRDopTrMlkcLLNME5YceQy0cjDy/sJA0azCaSopNhpLgd7RrFqJcaoVGLkJfep27FTB3ClNMFd4DTqoWBeho7lYGP4sg5kiTiaYHfYceRnnF4KQ/4+D8H5Y/Lz5KbVpiX2knCNxjUCHq9mKSIcT3X0gjB7pfT6CodhQlqKBKScOuaEhx99WV848UuCl8uOhgj5bFBrURKsgWmsBtHqJOZcNOYR6WiMktGSZIWo8OjVGYOKicgKcmKBWl69PaNYJCk2so8KwL2CbHxm8Zoot9J0AfdaOymsvfTKMGgEXvlsz5+voP7v8ThYayXHUZV4ohoAqdjC65HrOKrLB/B8vo+aHWUvpjmxMTfPZ6Dvx24Vejp53IyluPd3jaAnp7I0YfTwFsfXLJpEb78lXcdzcpOqyYha/4XzjTESf4UiErwLyyrlAg+VkVDjV1ORMo2wbrWXtahRB68fbDJlrCPp5omVAv0l8uA3fgv7yHDbtx8uCx4//YI/x7zx24sh0h7tkjh8AIctsMWQYvhP7mRHzaJZMseplyhxqArFFlZSo+kONAVi2gceQTBYLKTFvhIfjke/B1+lwMRcWd/fEXSFRtibJrZnZ/zSIDTJ/a+EW6UJkoUu/FWwUzj4hv8Dr3E7vyN2LA5XcIenzwcSy/5i+aZFE/6TQGHyC+nQ/quFB9zcgY+8a7VWJ+hEefTTva14/sPbseekeN74LNfEUMKh4mLJUB+JIUt5WNU5SLFk8KOfJO3bZbSLe3RI8LicCh2oiwoWLGXPj2PfG7eQsz9jNuxxnsIS629FH+pPN4M4nlIhgVlI1i9vAcaLWWWVNwSKAN6J7Lxl323o2cyh+r93HAplxcLLo1HuzE2Zj9W1lFQkdAVwgc+sCn08buu+aDRaPxz5NF5gzjJTwNL8ANJCWKjsXGr6ZQEb379AHQd/W85wRrH+QQiLp0OeWlm6EI+dAzaMHEeWbjMFZjgNZMO1E8dxeqkLmiUwbck+CiYMDmfF5SOYtXSHmj1J0v0HWP5uH/vbTTKzCDCjX04e2Ci522JeXsDVtFEBZoouEPmkeDd37wttG5D1cd1OuNvIo/OC8RZKgZioZPJgFcXlZ+G4D1Cgte298UJnlosryZ1+yNH7s0AolL1dERHLbMLnrR24HBbP3Z3jAqCl9LIEnfEy6whsto1OOsfOjsQ+SldXpRNdmCJpRda5TSrpbeAxJ1hHGlOxpad2fB6aBQc24youRVYO3FzzYOw6sepXs2Njp7rl9msj5wqdfI3eSTGncBvfvOMvLd77G7yf4pZ+fmLOMlHwARvM+mFHfxQiuU0Evx+6FkHfxYqmneC05HfuQPFRalGWVE+rlyUj1zj8YO23ylYbWEyGcU2wswFrLrhNHOoer0eaQlazHauc2OW1GPiFxKtVtTkW2FSsVoq4jwbkCuRm5WOynSDmASeTyV9DJQvMq8fuaPdWJnQgQStV6gH3y44e1n9drQ5Ba9vz4HHpeSsPg5KfFlaM26q/ics2gnqYOeGolhrkZZmRXqG9ZR1WdrIrAt//tOLGRPjo/eTH33k0bxHnOQJYrMxnRqv1pWiLy3pZIIXx/TNvAQf1dlGEdXTinv6y0TH5JeRmYbqDBORnLS3DFfCqM49FlH3Y87iN+uPo38lN+k7kpcoTtWRsC4ySrSxCARkKK+uxj2fvgaf31yKfKNa7LkTDSPqP/pdTks0XbE45p+fqw24+tLV+OoVpdBTg8rPSUNpsh7hoBrr1i7F129aiBw1xH4vYs+ayEWvCxxL+wm/o2mfvieP5BZ9NwqOo9maiNq8ZBiUStQtXozv3lqPEqMSPpK0o7UiGm8xN3Dse6dOe/S38H/8YeQ3/aX0hDQG3HztRnx5UwEMCho9RPYImjcgYg5RnFLHhrDa0IpUvYvi/vYJPgpB9DIm+mRs3ZUJn5faVGyzooyuzdyPaxc8Br2avzU3NMX6eD4MPCHBIMpvOtis8oknduDA/r6b6edyyXX+46IneSZ4t1qFVxeWoTOb96KJIXiWXjw+mLYdhr515iR4rkABqkNmk0HYivOGY2GZAolmA0lIkoGiQa9DklEDU4IF77lhM757QzUKE5RECuRXzod5GGCgQWN0iC829dJqkWzSQkZp4HNJVRq1WKijUapgNemgloXgpwaTQEPT6EZmTDj8rs5A36MAeVJSEBSFq9LokGomCZp/R7KF6UelN2NlZR7Mzh5876/bsW3ISZ2VpNNOJsLnPORoaTQaJJs10NNfs04VU9ki3yQJnf3LiCDDfi8OHGrGYwcHYUhMx6dvuxSfv7QM2dogjja14/HdXZiQqZCeZEZuihnZyWZkJhkpHXIx6coLt5IpXXwSFGURdJQXSQY11GopD/hUKU4uE3RYrkIK5x8VJ2+6FokSFEoNVq9djh/cthprcigsatS8l71SRWEYKf/IE68fMBn1sOhVVEYa6WQp+r5aK6Wd857zSk1pTqHRh4YSLSNJPSlBDxP9CIWCYrMzK8VJp1Ihkf5q+dQs+hYfYsImqlY2HaLIRmJ2zkHFg6SRIaxVNSLfZKd4vXOCj4JDYIn+CEn0O3ZnIeDjjJKeCVDil+XvwJWlT0Cr9MwJ0XO911CbKSjMFH+nEz13Al4azfzkJw+j4WDTn6hjr4o8mtd4020NpqXxggPxAUIkmW+vLMLhkhwu5cgTAhM876638yj0Rzrp97RK+A4hKpLRig/fvAFfua4e1y/OhcEziRaHHp++ZQ0qVXZs7/LhqitW4wO1iVBbsvGBjaViAZHCbceRKS0++d5L8Pkr63B5RRqcw8Nos4exYuUS3H3Laty+phzVVhmOdIwio7wSX791Da6pLcatm2qxpiAJlVVl+NQ1S3FlmRV9PQPocqtx6cYV+Ma7V+KWlcXIpgZ1oGcK5XW1+G969/a1FVhNhNfTO4wBFx8XqERJdRW+cHkFiolsrUofDnRPoHLJEnzzfatxy+pSVCQAhzvHkV1ejW/dtgrXLytHudaNfV2jcPKOy0od1q9bim+8dxXeT/6L9UEcGnRhyeJqrMnVITGvCLcuy0NBigmeCRsUGTlYV6Cj7xtw17vX4aMbK3HdqircUJeB8Z4+uKx5+PItG/DJzdVYRe+39UyirG4RvnrjQmxcvAAfvqQaZboADnSMwJRdgM+9dz3uurQGV9ZkwDs+LlaocudXVFKGT19Xh6W5ibCqQrAFtVhUmo7y4ny8f2M1aswhHBryYNPmdfjPK2tw2ZJsNA/YkFdWiW9SXt22dgHlPdBI+ZFRXosvX1mI3tYBOAyZ+M9bl8A8NY7ekAWfuXUTPntpNTbWFOH62lR0Dk8gLTcfawuTsbi2nMIpgclLZd1nh58q3QxUu3cMnmg1j45jRbBJmErO5FQUS/RM5sOjBgo3jIw0p2hmsci29MAbUItNzcJURuKdWQS3T51eIng+aGQ6WKU3PGSDyWQ2L1taEvrWt7/9dOTRvMXsd4/zGCGqMAeLsnGgLDfiEgHXJBLHDHuaoD/UJpH7DFQuIRnI1di4eSVurzDg74++in90BHH7jWtxeX4CMtOSkE2Sb5iKJSXZipJUNXbt3IeHDw6R5HAYv9sxhKuvXIXNqV789MEt2O9LxJ2XVWJZTSk+e00VRg/uw/efbkYBEe6/rc4hKdGA8swEdB89hN9v7cPCFTVYqBjDr548BFVeAW5YmItFFeX49KY87H51G378+jCR72K8q74A77usDqb+Znzjwd2YMKRgWaFFdIq8zW7r4WY8uLcXTW0tuOdfDZBlluELV5eha99e/PiFTlSuqMdHluci2WBEeV4ipnq78XzjCNyU4ZwFheVl+LfLyP+ePfjZa71YuLyWJLYUZFCayyzAK68fwPOtQ3hjxwHcv2MQCUlWVGRb4BvswT1/fQ5femA3OrwKsflXZ8CMO69bikxnJ771911wZ5Ti42sLkJdqQWmmHg07D+DBww5sXFWO2qwUbF61EBtSPfjJX1/By6MKLC1NQyINPmREMp1tzbh/azuOtnfjD88dROtUACp5AHt37Mdf9k1g1fIFWJZrQXoKxdOqwM49bVBac/H5ayow2LAf9zzbgtKlS/DhFflIpbwvprw3kqSvUOtQmJWI1MQEsSf9VVkh/PXJ7dgyLkNFThISaDTHppNhjx0PP78bWycNuHlVGfLNJPnHyB1zDmoHGiK6Gl87aqyDUMppFBR5NFPgpsbmqHsOpOPA4VQa6ZBDtK3Rx5TyIK4oewb1WbsjjnMA+m5WVjKsVpPUZqdBRSOvBx94CU8+teNTbrfz0xHneYuLluR5orUjk4aKVUVCmhfsw+AKRkNuw8FWGA+0igKfOfEhTA3ejKUFFrQcbcQ/tzbjoS2N6PbpUFuUCB+NHI7tE09xYJWGx+uD0xeEz+uFm8iiPM2Ao/sP49G9LfjJn5/EFx5rhTU1A9bgMO5/+Sie2nkEzzROoao0AzoVMEGS6mt7W/HKoS4cJQlkx75WvLCvHQeH3TAkGFBSkIHiBB2qa8pxXU06Ei0GpOpkaGwZRlpZOT6wNAMHdx/Av46MExFKNud+P8XJE6D4ejHhDSErLxNmWz8e2HoUT+84hGc6fajKT0WSNozhgX788ek9eKFlHOSVJEMaDlO+67xDeHhLC/718nZ86v9ewPPdDnpG6aY0O91euPycdi8cXt7XnfKC8sXndqF10IGc4gIUYgT/+/AujKhNqMhMRFZ6Jm7iUUGCFplE8FpKe39vP57Z005p78doSA6zkjqoriHYNam4fXMFlP3tuH97J8Z52wj6tt/vh8Pjhy8QwBTFgTVUtpFhPL+XwjjQiwG/DCaNCrIgjQoOHMJvX2mGOjEZSY4h/GNrI57afghPtXtQlpeMZEo776vPpclEwQeIqzRaLMgx49D+RjyysxnPNfRhwCmdJCajr7V3dOPZ/VRWzSMIKZU0muaDaCL1co4htixwelE21YklJE1rKe/eyUTrmYD188EgdZp7M9HYTEOhWFDy1Sofrqn4F8pSGqldzL7RA2c5W9nwTqmnUtuwiSUfK/jXv7xMdWzis/Rc7Oo0X3FRkjwf+tGfnIDXFpXBy2wQW4hUgLrGbhh3NwppfuYIPgL6lp8ucYg0/eThHy+O4cM0xKfoGevoY9cosK02VzTWk7Mz74nN/qQDt6UFTVyUSg6ALtYl8+IoEQL9ZhVc9NBqOVVeFb0vhUnP6fK6Hdh3tANPbt2Hb/7pVTzZOIrtu/bgm4/sRVvQhDtv3oAPLIqdryAC4LjSP/wfEzNPSIvmR0zNe7UEWc8eCZ8PyubDvCVQGsg/xYTiG0kPpV+s6o9AxJN+S5PPHAiB7qmLRP2yOtyx2IJHHn8DT7TYaTTGHgPo6u7DS1Rmv3zoZfzwhVbwwl1xODhfHBhBQfHqbmnB9+9/jToVL9Zfsgr/sblMbLwmVPP8Xe7IIt/l73Mec34pKIIcSiQ25M75TNI350k07eSDdfQ8Cc1pJ2eRVukQEHo7Eq5cyijxvxQzCazz5XySFplFHM8FuFypsysZ78TahDaY1X7Ki9iYzjyY6H0+BbbuykZ7Jw3nYj9H2ZdomMCNVQ8hO6GX4jL7tMXtzUICT3Z2smgr08FtquFgJ/7xj9cLHHbb1yLO8xIXHcnzRKvNLNnCTxn1zCSRJwRqXOruYZh2HYWMJC/BNDMIQYj+Sbx+eBh5FdX4zA3L8G9X1iIDNrxxsA/DXgWWLq7GJ66qwzXV6TDR95loeFl+QVEeVqar0dA5jgX1i/HZq5bgGx+5Cl+7JAd9Pb3oDqbgkzctxyevWopry7TYSlKiJyiDXqMUZnlMnFqVEqpImnjORRsOoLW1Gx1Bg7DeMZkSsKgoHemJFtx6w1rcXKJHU8cQJoJKWI0aoa6J5hYTt06thDzoR3tLF4b0mbjr6uX4xDXLcVWOAruaBjDuV8CgVRJpRV6i9MvDfjT19GNMkYo7rl2CT928ET/98BosS9eRP7mYhAxTvFz0zYqSfKwoslCnIXUSKXmF+I8bl6BQG0JKfonIvxKVC/t77cjKTkWKXouSoiwUWTSiw+Ow+NNyGYVLUrFMpcPG9UvxmUvyYR8YQstkUEx8aoh0Rboor900QjEnpWB9TR4yKc0aFa9WjYZBeUnxYHM6DU+WhoLooLT30sjgY1cvwyevWSGOB9zf3I+mwSmEzWl49+ZFuPOyCtSmGuD3uLCnZRQVSxbi369djg+uLkS6TiGqoIrPRaV0MrmxFKmLxH3OwQRPI8qs0V6sMLQjSecRI5q5AOvl3W4V3tiRjaEhapuxGUCRyLT047rKR2DR2eaE6LntZWQmI/G0ahs5nnh8O7ZsOfLhcDhUG3Ged7ioJl6ZpHzUQF9bWIaerBQqxZjqSwSjHLYh4ZW9UEw6WbyMPJhBsERAEm5f7xCGYcCqqhxY3KO4jyrKs21j6Lf5kJOTjuIEOZraerCjbQB728cw4vAjPTMJWucYHnitGU59ItZVZMI71IVfPXsI+7tG0TTiRklpHupSVHjt1V343bZueBUqhDxO7G8ZwFiAOjBZAI1t/eicChBJyTDQN4jXDnfjyJgf5WW5WJxlQE9HD55r6EbrRBAV5YVYVWDG0f0N+MPr7UTaJIWKPoKkdSJN+8Q49nWMYWBsAs1jPhFGhVWGF1/ZjT/t7IVfqULQPYW9rcMYj6weZel2ctyGtnE/ykrJvyWMZ1/dh8cOj0BOdW98ZAS7O0cx6gLy0i0IOsbROOLCOH2jdTwAkyqMIbsXWr0OFupAejra8Nj+AWitaVi7IAMK8v/KwR6M0PdIwqL8G4eb2EIedOPg0R7sow4hIT0Lm2oyERruwm8o/45Q3KPL2R0OCttiQqYujObuMfSNcBpH4QhR/Qh7cah9CGPuAIYHh9EwYMcopaV5xItSyvuqFAVeeW03/ryjC122KTjDWtQWpkLptGE35fsOyuvXj/bCqUpAbV4idYBapGv8eGF/O3rtAbEz5cE+B2RUbj6K+x7KhyneSkiK2pyA27yVymCtqglFCRPU+c3hxwmcVhcR/YRNh6z0KWmfmygP0V/ei16j8FCel9Poi+cyIs9mCUoarWl1GoxPTInDRmJXw/I9b/3t94fNC+vyV99zz//8X+TRvMJFs60BFw1T+q6KAuysKhL632OVhwqLNxyzvLgH6r5hQfizCc5n1jGzWgW80pEio2K1ixj6K6CkmPJ+5qwqYImRVQIyHsbTu6yf5tE/uwdI4gqRhBlV9/CiGrU8BA+RsdhZjyRNbzAMNXVsvHeK1xcUpnr0qth4iU0xWb0gTBD5niSp6LthCi9MEqWG4uUlvzK6j1WpBPjgZoo3S8syCpvnD9hUUEXf98Z830ffZ8k39l0Gr/Dkb7LJI8dRSWnlMKkrIImWJxylMDjerM+mICl+kp388WpJHZcIOyxMOPk9boiSCofNRaV84ntvICTiIadOVvilwII8B0JfiI5uGELVQu9TUGKOxB8iv5xGeo/D4BFMmNIl4kmSHL8ppZ3DYT08xZte5hEjm8mq6Z4Pj2b9PG8+V1NTjptqkjE27kb5wnIUuLrx5T++jv3U0chklN8UJu8r7+PvUlnFRG3WwYRuGJ3A2uAhLE7sF83gWFbPMVg9VFwwgfWruqHT+WPaKmtRFXio4WZs6Vwj4sz1bzbBZN7dPYSO9oGIy4ngr3/2c9eHb7t1w4eUGv0fJdf5AyrGiwOsZ22jIf3eBfmiER+rF9SKZF62hT8EzRwQPIMrDasfhM02kTQTPEPSB0skpKPOViJQyZ2ZjfXGrDbgdwWxEOEc0zfTPYUoSEnSuZNfcmOVCgfP39RqiITFt4gcaaTGpMhNhImLyZR46Ni7wm6b/rI+mcOeTtJKpVKoFCTnaBg8QXo8DP4+qzimv8uIfpOJkNPDRcIkrGXipHuhl+YOjZ7z6JK/JdQYGjVJwNFLJdLD+UOvUeOXOkPOk+g7XJr8nPOB0xP1y/Me3KHGEjxDbMDG8aL8FmmkEQt7YRKX1DWUv9F4Rt5hFQ6nkYNkyU/UIEoEx4PLifNBT3HVKGgUMjSOPo8C1SXpcHc04tv/2IXGyRB9h8tbClOhkPJ2WtRmFdwmtJMOLPE1odYySPl07giewdsUt7QlYve+dBJmKDLRvKBIKRRBXF72NEqTm6hZiNyeZYSRmZl82kVSARJCHnt0p+xoc/+t9NwQcZ43uCjUNSxVDdMQnA/fdtEw/4SEUWM27m+B4VA7M0DEcW7AxMuEFotTuTGEe+SeMf0343Tvngmkd09++e2EebowToe38i+eR+7fEpGwzsj/W/h9q3idDqcKM9aNg/Q4p7CL6trTu1rwXEMv+pwB0aGdSzDBq6dcqJpqwUprF3RiT5pzGycG59fouB5abQDpKc6IK4Gar0btRbpxEC2jZXD6jOR3dsmKR5VK6tzHx+1Cw8Fxi4KfjQxPIMFsKqquyS393ve+94/Io3mBuWW1cwCxZQFJxVtqS065L7y2vR8GNpWcR2BpIdoPsSpl3i1zPwfgPGEVDoNHQDzCONs8eSfhCFVbMEgjjHf29agKjucnWKCKjsTOFZjg5W4/8ie6sdzcBaOajx489wTPYCINBOUkzWegp898IltRM+YDR64qfxx6lXPWJXou9+RkM1J5X6tT1BgeZf7zH69hz66W9eGwb0nEeV7g1Dlztq1nHiFIjWpvWR56aLh1AsFT41JS78tH9/ERfid0zecYUuOn6Mq1uOqy1fj6NWUwUaFcQMXytsGNiLcYYKJfsLAan7+mFvm8g8I7zJQQVf3C0lJ8eF0J0nQcbuTBm4AlOFNiCt57aR2WZxggo9/vtEy4up3zGsdx8AWRMd6P1aaIJU14/rQDBqtteCJ22+5MTExoT8w0yvxF2XuxMncrOXNZzHbcZcjKSTnlkYE8cW+zTeHRR3Ykj486bok4zwtc0JK8tOApCQ1iy4KII4OlF950jAheSQUzp8rPNwFXHJnShHddswofWJwOBUkxBQXZWF5oFWZtXt6cK8JG7NdPv3ki0heI2KTHgDfMOv48eExijX0vuo1urETL77EembtDdp/+vvAr3pXiIrbIjfjheHB4/I3p7hxmNCzWszNODF8iTGFXHnGT3Om7ChXWrV+OT60rEGal+XlZqM9NQIiec56wP96rJxax8YyGE42Dn+IWogZrSjChKNUMrZh8PtGvyOZIOthNfIMcVWodcjMsSNGrBLHwSCv2OUOMvjicae4n5eeJUZ5bUBugokby2BDWapqQY+Q9aeYn2LRycNiEHUT0vtg9bijCfIrUJSUvoDiplfJzdtsx12uDQSdWw55KncdzNa+8sg+vvnboM+S3OOJ8znFqnXyaFWrN+a2T54lWm1mPV+orMGWM0cNz4VAjM+48Cl1LD4uIkvu5BsUvrNRg5dI6fO76RViUosXw8CRMWVkoSwiD7rCyOAneKQdGaXit0BiwqKoY1y3Og1XuR7/NRUTHumRR96HUGbCirgyXVqQjK9mCyhwzxocm4VHqUF9dgqvpvRRVAMP2ICoqi7E8S4PewSmYUjNwxeJcYMIGl8aI9fXluHRBKsJuF4YcQZSU5GNzTSbyMlJRkqRHSXEWSqwWLK0uQGWSEoNjDihMidi0uBilNLRdXpOPAiNJymojNiwpxaI0HQXtgM0bgt6YgLWLKY6V6VD73Rh1hlFdTXHJS0IJdW6rRXo9SC8qxl3Xr8Cl+SY4nF4xudre1oUBlRXXryhDNeXVpN0JO4XJ6Q+FFSguysMllWnIy87E+vJUqIlgkzOzpHQr/Ri0eaBQa6AJedDcZwMMCVhXvwBXVGVAH/JSvnjg5316ivPpG6WoSFJjfNIJF6+c1crQ3zeGfmcI2TlZuGp5GRZnGjBld2Dcp8DCyiKsKLKiID8H60uTEXA6MeLwwWhJxMYlC6hM0qDxezDs8IoNz2aXmk4NriMJo2NYhaMot4yJfJvPYImezSpVijDSp+1xo1H7aBQyhubRcrj9ekrL7BEXkzsfIGKfcsLjZouo4xnH92zdZbM5UVWdveDee3/8r7vvvtsbeXzOcEGSPJdxgMh7a00JuoQ9fExCqCB0zT1iRasonnlUu3l3xPycTKwj0pM7bNjRNARDdi4ur0pDglaLpUuqcVkW8EqjDes2r8NXLy+Gkcj+qtXl0NkGsbffISRwhUqPa66+BN+5bgESNVpsXL0QG3PkeH3XAJZevh7fvLoMFp0RV62pREaAiD+lCJ9cnYn9DZ3IWbQcX1hjxc5WB2644RJ8oMYKc3ImblqSjs62EeQtrMf3b1+Ohck6qtBhbN68EjeUk5/EZNy0bgF0E0PoCFjwlY9ciivyDEikTuN9mxdiU3kK0pOScfWaCuTBjp09Qdz+vk24c3EazNZU3LAkB/ahCZSvWoUvX1oqFjYtX1KBtZlKdIz6saAsGylwY39TG+5/pRF2SwG++8HlyFHJUb24CpdkKbGnsRfjfi5uNdauXYZvvqcOOToNKqsX4APrylGTbkJ+UQHetzQHfV390BXX4rMrrHij3Y5rrtqAj9YlQm5Mwa0bSjDVN4Rweim+8/4lSJPLsXhpNVYnAV1TGnz05jqEOvtgS8zDd+/YgPokLcory3FFkQZ7WyaxZvMq/OdV5UjR6bBscTU2ZoSxrduLW2+6BLdVJkCVkI7b1hdhoqcfjcMeKve5JXrWw+smprDY04zF1n4oFTxKm+csT+B9bUbH9EhK9CCRLtFTMehvknGcnsvRMlpKP49bPs0G2OqK968ZG6XRzzSSZOutvt4R1C0sKyorzxomkt8eeXTOcIGqa8I4mp+Bprz0kwheOTIpNh6T0TB8PhG8iAtJs9t2NWFbzwQONjThyUMkYVEJdTQ34Qv3PoHvPNkCQ0YyqotzSILPQXdDA/7vuf3YNa7CNUsLkKCRbN51SWm4uioJbzz/Em6/52n8eksXJoNhJGTm4KbaZDz/1PO4/UeP4Mc7RrGMpOtgby+GoUf9gixU51vQcqgb8tQsbC7V40Uafv7h5cMYN6TjyopUceh1Z1sTvvjTf+FXu4fhIgn/medexb//4hk82ulFUXYSzKownFM2PPT4y/i3X7+AVwZc6Dx8WKThvoYJpGeloq68CFeVGPD69gP47XNHMKxKxCU1WTCGAjh66Ai++ovH8IMXO6BNToStqw0vNY+hqbUdj+7pgRNKpCVbka4JYMfeQ/j+314Ri6+c4Ujjpn9YldLf1YHv/u5p/OdDhzDqceChJ17GXb97A80eNUoyzdKWzJRfCq0OeclG2Af78dcn3sC3HtqDhlG26Egkqd+Hrbsb8L37X8Ff9vZRNyOpdgJaIy5ZUgbTUCP+7aeP4K77tsGZVih291SFA2hpbMLX/u8pfOvJZqgorvmpichPNmC8rwd/evx1fOuRfWga50VYovTnDEzwShodVbjaUW/thZoJfp7p4U8HVtt4vErs3JeJSZtGlPMxUDNfk/86qtMPHif/WQKr3RITTUhOSTiJ5Bks0f/h90+hpbnra+FwKCPifM5wwZE8W9OMWkzYXVmAII1Kjg1HKOP5ZBvjnqNQ8haic926zhA8kpJsvxVimT+Tldfno2FokP764aUGadFpkWjUo6S0FHddUYuc8CT29E6Job8IQ6+BQRZCL0nGEx4/EbFfWrhk0sNEvrqHJzHl9aJ7dApQ6YCpAWwfAzbUVWFVih9bmkYQVhnEHugrly/EHWuL4BkaQovNKzodj9uNIbsHHpLked8cDp839XL7WdNNcadocENw+3gTswCclO92pxceumc3XqxktOhh1RuwnKTwOy8pRmhiBM3DblEsvCkbL8DyUHqF3T9JTSJPmKDYlE0WwIF9+3HvK4NYTyOT//eeelQla8TI4jjC9JvjFITPS3HweDFJ8fTSPS++kg4I52ohh298GL95fDuaNdn41kcvxQcWZVL+ebFtx1788o0RXEZS/ndvXoQFVhUCvJiAPiNXq6gMNJgYncCwy4cRmw1DbjnSeEsFXpBGZebiMqM08+S/f3QA//foDvSYaQRC37i1Nh1qGnfx/MRcUaxkSeNDia0DqxM6YVT5xdzE+QQm+qFhPfYeTKPypcoSjT7lI5tVXlH2FFIMw5Svs6uGZbPJjIykiKl5bL2TnjU39+PVV45YvW7XhyPO5wwXFMmzHt5LJLmrIh9Thmn70tAz/RGSDDv6qRTme7Ll0OvUMPKJE/yLG2fk4kU3Nocbw5NONB89gv/6w/P4wWO78dC+frHHDc/y++xOjPjlKCvIQhFJqOlWA7QUlGPcjuGQAlUFGchNsqAuPxly3xTaBuzYc3QEZfWlSPfTfccoRp0OjNpceO317fjSH17Cz54+gJfbJsRKTBEP+g6TObcx/s3SC99zp8Tg39E40//H7sVFZeEYn8Kw04Vt2/bia398ET96Yj9ebKKRAT3nI/g4HeJdERqDF4hpYdIoIVOosaAsHxnePiHx/67Rj+vWVaMmWXHMtFGKSzRux+PI4R4Pk6tFGJaUZKwoTMDrz76MT/1hJxSFJbi5Ph/Ly3NhmerBl3/+GP7aCdy4thrlVl6PTFXL40H/uBPJWRkoTzGjLCcDBUYa5Yy4aXRA36GvRL/Nq2itaalYnm/EC0+8iE//aQ9M5eW4oSoNOsovDm+2IQieOs68sW6sMrUjQct70sTmxPkDJvrGlmQ0t07bsZIyMiuxD+uLXoZK7qOcnb30saUVb2CWQtL8dIi2QJ9+7NGt6OwafR9J80mRR+cEFxjJAy25aWjPShOkfgzUsFX9o9CLrYPnb8XmyuH3OdDY78GSFYvxkVWZbKohdi5kMCFxw5wY6MefX21C7tJVuO+z1+MHt63CqkySyMkfh+EeH8LftrSjYOkK/PnzV+MDS9KgpcyxD/XiT693oXbdejz4lRtxe6kaj790EI0kobd39ZEk7UJLRx/apvxobWrBQ/ttuPFdl+MPn7kG37i+GvlGpYhLND4UI/pkhKQofP4v+oglfMlehv4lP3ymv/glyiWM7rYW/GXvKC67eiN+++/X4rs3saSsFlYnTNQiGBF2WGwB3NY7gayKCpL6y2BBAHZvGKvWrcT/3nkZ3l9pwpHmbrTZgqKDYIh4iW9JOHZPf6Jx4//Y3enyQp+SjS986Ap8+111SHKOYWvLMIapo9ywcRV+TN94d6kBDU096JoMUCDUiL0uPP/GIbQqs3HP527GvbfUYvzIETzeNC4O+oikQHyP76ecPpgz8vCVj1yBb95UC+PkELZ3T8DDYUk+Zw/0ARnlK5/utELbjkzjFMVo/raDtwIXMUvxu/enY3SM6n1sUii/l+XswILUo1R9ZjuNfDRn8ikXjrI039bah5dfaqikn++TXM8NTr13TU0RjKbza+8aluInTHo8vqYOtgSDIDzpAUkwLjcsz+2Gpn9EbIk7n8Gx1uoNKMtKgGt8Av2uMNSyICZdfnEMHR8hN+V0w0PDUT68oiRVj4mRMbSMOMVeLaJay+RIy0jDwkwj9W9qLF9WhUWqfnzi3tfQ6Vcgm4aZhYkaDA6NomPMLdQnvEjHxPa/AR+mfKySIBpQapCfmYRsoxxdfSPotfug1mqgV0ikFVIoYKIRR9DrhTNAIyWdBspQQNzztgN+knbdJNUa9RpqlT44vCGx2ZNGFoKdiDUkVyInIwW5ZgX6BsfQQ52NhsJXUZcw5ab0qtUwqGVwsF+lFiVZVsjdU2getMNHDTjBYkE55VPYaaeO0Qa77/gGalqNGjolMEXvsgmmWauAy+2l9+Qw61UUHT+RsUKEb3eQH6Ua+VkpyDLI0E1p7baRRE7PrVb6RmYCAlM2HO2fhJtGQma9ktJG6aF8MpiNKM1MhMIzhSZ6Tv2jSC+XmZ3KTEFlZtTIMEXfCNF9YVYqMnUhdPaNottO36W4zjYVMdmZR0axHodQmzgkSPL8admnRzAoR0nhGDau6aJ6E7ORGTXxzrF8/H73RzDmSqaOn57NElio6mjvR1fXsMjXWPD8GB8M/r3/90Fb/ZKKMvI7HHk0p7ggSJ4l+CC17lcWleNwaQ79OHEAbNjTDNPOI0KiPx8gJF/Ke65A0QbJEiq7c5FEVQ7Rw6jZH6tP2I39sDpjzboV+Oy6XGnL3ZAL9z/8Cu47SJ0c+ZKkXM6OE9UXorzZLeIQjQd/n/2K/WQi74ql+OKe35H2qmE9PL8fjcd0dw5DvB8JT7xPgUm/OV1ysV8Nx/HYt2L8ihEE3UurRKV3ozb3PH8hnCM4IZ4Efjea1mg6Wd7mW3Y/MS6RfBFhSN/g98QcCd2wv2jZiLyk3xyNaBxivx29j34jNj9j8362wGoa7bgdqzyHsDSpV2yixt+/EEDZSXkYxtrlPaiqHCGHyAMGZeyzjZfhyaZryFkq69kA1wOXy4OGg+1wkxDBv2Ph8wXxsY9diTs/duk39EbzNyPOc4oLguR50VNzbhpeWFYJv5LENy598UAGde8oLC/sEoufTmCBCxxyhRJJiWakGxUYGbVhgKRwTv/FkwNxCIKfdGChvQlrkjqgU7HS7MICm1UmmD246tJWJFljzCqpojt9evx+10fQNLKAqj5337MD7qy7OofQ3j4gOv5Y8OK+7OxU/O9P7zxcVp6/kTqBOZfmz3udPEtbTp0Ge8vz4VfFnPJEuS2jIbVhfzMUDvdFRfCMYMCPoeFR7GsbQt85IPgQbzMciN0WOOoWWU0616B6wfERo4GLAVT/FU4viie7sCSxB3o1bzp24YEl+Um7Fvsa0k7ardKgcWFj0Uswqh1U52aP6phyUtMSYTBohaAcC7lCjs6uQWzb2sy6+Zsk17nFeU/yLK0cKsjEUFICs0jEVQIf46fpHkJ43lvTzDx42MjqD7EN7hwTPFdza3IyFhdJh2RzvechszUpGUuKU2BRsRpD8jsX4Ian1BuxqDgTeRbNnH77nIAL2xtA9ngfVia0w6qZf3vSzCR4hWtLWxLaOnjzsBgQHVSmHUZtxr5Zrf9cv3g/mzQi+uO9zHGwpP/wQ6+h6Wj798nvnFvanNfsx2qa0QQDjhRlnZi3lKnKEZu0ffCF3qDnAKxTj+qSGby/jfhNlVvMC0TcGezXHwijpr4Od79nOSrMcmEtEwgpUbtwIb516xIUGZVCqp5eNOI7EUexl3zMN3kSS+j/CdJ3+fvip4DQp5MDhxH1J0D3vNRcl56Dr9y6AdcusFBcZm/ofs5B7SAcANLGBrFG14J0vZPK58IleAarSNjaZm9DBqbsJFWcwAXAusJXYdWPUVWYXbpLSbVAr2chIqb+EXhzvc6OQWzf3mTy+Tz/HnGeM5zXJB8gKfVASS7sphOtaeAPwtDQBoVY9HRhV/BZBVVWP+Wr3mBAeoIW0qlKgFanR4pJA61GgxSLHhqSpATJEhGrNFqkmHVQK2TCjIzt+qNVXhpZyKDh9xJ0UFL4HB43igDxbkKCEUk6hSBwvclI39SBhH56UYlUqwmJOiWC5JEtVtL4uzRUD1AACqUKyQl66HmBktkAs1rarZI7ipBcASs9M6oV9O2TDz+50EBFBOvoMFYpmlFgtpHLxVH/WW3D5pQNR1MQDlKao8mm/MhM6Mfq/NfJDwsWs5MfXId5T5tUIvrpYEri+vjkE7swOmy/kQSRzMijOcF5u3cNL6jppnhury6mhhzTV1GOanqGpb1pOP4XRx2fcXClVWj0uHLTSvz3u1fgPSvLsTBJjiNdE8ivX4Jv31SPSxeX4LZNNVicJMPB1hEYckvwjQ9uwsfXl2FJYSpMAQde2N2CLhcXhAL5Bbm4qj4PNcX5eM+GStRQe2hoH4JHm4hbr1uHr16/BDcvzYPe54IyswRfvrwAXW19CGQU4+6bF0E+MQxvShHuvn0D7thYRRKaGYN9w3Cbc/DV29bg5mUluHlDHa6rTMZQ7wD6QiZ85F0b8fXrF2PDgkyUJMiw+1Abtvc6jlndXEhg1aVx1Ib6QDNqrEOUxuMjoYsBbCpqn9IgPc0Bk/nEIwNTDCNoGyvGuNtKct/s5Qrz5uiYXYweYy1tWMAZGppARWVhall5zv677777YOTRrOO8lOR5stVNUhvvEx+gTD3WG1GmytxeGA60iNV9cYJ/5+AGY0pIQk2mGs88/TLufqYNFfV1uHqBGXqjCeVpWuzbuQ+/3TmC2oUV2FCejhsvq0etfAw/f2g73uh1gY/Si4Wo9CEvXn9tF37xah/qVtYSIWdh3dJa3FZjwN8eehm/O+jBTZfUIF/pgzItC6vzklFfmoUcGqxNhhLwqRsXwzTahm/evx2TyYX49JVVyDPqkJ9jhX+gCz97ogFIy8HVi3KwYkkdbq0y4clnt+Kvu/vFgd4x7e6CAqvcVTYnKj3tYtMxteLCs6R5K7A073BqcOBwGgLTtiQ26+wkFLwMjWL2VsJK0rzmlNI8g58//NDraG3tWh1xmhOcnyRPV0dmCnrTrayMlRwZ9EDX2gt1/9i8X/Q038H8bJ8YxcsNw8itrMT7VxYgRSMX56qyTmBkcIieteHVpgGMuIEkazLKUuTYdqAJT+xuwxutQ7AHjtvcM7hEbKMjeHl/B57ZcRi7R+QoI4m/mq6sBDM2ranFtRXJsFj0CNtt2N/tQV19KZbnJ6KvowN9uiQUqz14dsdRPL+/GY8eGIQ5NQ2FiXK4p+zYdqgTrxzoQeOoWywoq8q1YLi7F49vb8JzR3rRO+kX8YmJ0gUBluAVLh/KpzqxPLEHWlUAF/JE65tBLg+hqycBHd3TiJaIvirtMNXRRiHAzB5kRPKJwhSdST0WrCVpaGhHW/PgB+lZfsR51nHeMSFL8S6NGgdLcojIeQOy6AOq6BMO6Il4hH7+4qzjMwbWlWcWleJL19dCPtSFv21rQ48jSCQZyVj6KzYLI9aUFhXx4Rg0XKXOVSw8oeenKoLoQdm8wpYtXvlAbZ7IdUyO45XdTfjLs9vwtT9txStH+7CzjTqY6kpszlFhV8MAbN4AERpvViand3hDKj5InPXyUnGL+NDFRM6KCh8JANHf0W9faGCCl1G+FIx1YZW5HRaNZ5ZJbH6Dq6fPp8CBhlQ4HFTBollB9UVLAgLr5g0q56zlERO7yaRHElv7TQOPZF0uL156uUEzOjJ6T8R51nESyVNeiGs+oyUnFcNW84lSPGWu/mgnlET0J4iPcbxjKJUqGDRKkqwTsKQkC0UpepISlUScSujoL1ceGXW0epJa/K5xbG93YdXqenzhXatw67J8pOvJR2xlIr9Z2bn40DXL8NkbVmCZyYvdjb3YeqQPkzorFuVYkJ2dgTVladArfTjYOoBhrwpK1xh29U1iuKcfeybkuPmyFfiPG1fjw4vT0N3WheZJKnsaYahEucvEXiK8jVhD4wD0OQX4zLvW4t83VaIyVRdZOSxF57wHJVfuDyJ9pB8r9O1IvQgsac4ECkUYAyMGtLSfvIEZ72lTmtxE1XL28ok7mrT0RCh4F9xp4B1VX3/tIDraBy/z+VzrIs6zipMmXjliPPEqDTcijvMEPNk6ZdDijYWlcOpjTnsiqVA5NAHTzqNU6efXea3nK1hCdkxOot+rRHVhGhRT49hGhHywewRdEx44bBPY1zkGB1sy+Nw42NKDNxqHAbMV1Zl6dHb0YdvRXuztHIXNT02KyoTPrZ2yT8GjNaOEBJ0nX9qNRw72o3NwHJ1TYVSVZqOY+u59hzuwq2sCDo8M5eUZsLe34pF9A7B73DjSPQ5jairqc004cqABv3yhCYN+kmb9bhxuH0Kvw0+dUAjdPQPYcqgLPdRJ1BSmImQbo86kGztaB9E76Ts+IjmPwdKoZWQEa5RNKLWMU5nF630UnDdTDjXyc+zSvjYRyKgDMKmncGioBv6gepaogrfHVsLpcNHlEXU/Cr53Oj1IT09RrVxV9fTdd999OPJo1nDStgY8O8zbGpjm4bYGrKrZW56HLQvLjhM8g4b75i0NMDS0X5QLn2YNlMd8Pinb+YaCfngDYSHF84ZPvIeZRqmkMuFzVkPitBw2T2Q1D5O5zxdAkGR9NUkuUbNFPmyDV7yKk3XIkQ/s4BWBcupQ+LxZFjDYTNNLbdJgNGH9qkX41OoM/OOh5/CnA+PCJFOypSdpnd7nM1T5KEB+3+uX3lfRt70k3dIQQ/hhc0zxXkDaR54bnyTxn99gSdQwNoHV/iOot/ZddJY0ZwKmiCV1/Vi2aIB5VwL9DQSVePDAe7GteyV19jHagBkEW9MMDIyhualH8Gos/FQ/y8qy8a3v3Hawsqp4KRH/rB4ReN4wIls92fVaHCrKOV5gDOoZVSOTYsKVj1GLYwZBecs6bdaZ8144rJZRK9n+PaKuoexmdY2W1SP0Q5LWWR0iqUx06hPt0rmz0FEYxPui4gt9uXhCZUgELTYE43tqIElJadiwIBG7t+3FU402ocNncOPhDoIXWDGps/qFD/7QqqPkLYOG4qahnkbEh77BrV1OHQvH/4IgeEqXdnIKi9wtqE0cIILnTd3imA6uh02tyRizaY8zHWWUUhnAirytSNBOYra2O2BhJCnJdMrFUTwB29raj0MNXdUUoesizrOG2UnhrIA3IUuHzRRzGAhVdt5vXU/De5nbJ/2OY8bBqo23k7NvXQxShzAd7CbtzggMD3Tim79+Et95tgVjfo5DxFMEbydOHO7bif+8BiVE5XCjzN6BxYm90AlTyQsmdTMKNqm02TVoakkGDTiPg4T3Qms7ylOOzmrOsaCTnMxWPid+has+r+DesqVRZrc5Zn0/m/OC5KO6+BY+s5VzKAq6V/ePQtNJw7ELQEKL4zhC1Hm7PdJRgfGijYA7K3cAOWO9WJHQCYvWx3wVx5uAq05TmxWj49MOFyHmW5G3jUabLiHxzwZYFOVzYDU0ypwmzJM0L8fuXU3YvaexjiT9wojzrOD8kOQpgzrSUzCSGGNRw+XiD0DX1A1FXIq/4CCkemL3eKlGQPkR9oeQMd6PtaYWpOpdYm4ijjeHWCDlUIvjAkOx2x0Qp+RaulCRepg6ytmhQT72kbc6SLSaT1LZcP222x1oaOgroZ9XSa6zg3lP8qyL92hUOFKYebyABGRQjU5C2zUU18XHcWGDqjcTRhLvSaNqQa7p/D6+b85BWdXWkYiJSe1xDiFeUat8WJy1G3rV7EnzPOnP58CyHv5U2PL6AfR0DdxNnQBFbnYw/0meSqMtMwWjiSYqmEhvyOURDEHf2AW5Ny7Fx3Fhg6u9eXQMS9GMYst4xDWOMwXvVWOfUqO1PVHo44+B7itSj6AgsX3WOk2egLUkGqE7zQRse9sg9u1rVdPPWVPZzGuSj+5R05SfgRD3hNE8ksmhHLNB3T0Yl2guVnCDoUtGjUhc1Om/2SUm6/ma1tDmPUiA0dgcqPZ1iPNZlXFLmncElgN5cZTdrqEfEUeCQhkUljYquX/WuIStypKTT70C1u324PChXoPX6/lyxHnGMe9JfjApAb0p1ANzQ40iFISutQ/KqYvvxKeLElEyDwYh4z0MqDmGVUqEdFoEzAb4qY740hLhy7DSlSTuvfw3cu9PMiNo1iPE0hS9x/WKwxFh8RzPPGVNsSeNw40KRzuWJvZAQ4Q0W2qFCx3C0mZSI62CjS1vui9KbkWutXPWzCm5g7FaTcJMeLqMwdL8668fQkd7X8ZsqWzm9WIo/voLSyvRyIeCREmeKz5JNtZ/bYHCSSTPORjHhQMqZllYKmsx10LlG9JpELAY6DIhaDEiaCDCpnoaplFeSKOU/hJ5Q4z2wpBTvQhTB8Cb1ImOwReA3OcH6FLQJfPS3ykXlDYnFBN2KCedktqP6jt3ACzQMcGe07pF35a5/SgZacMmSxOSdZ4TNA1xvH3webApyS5ctbmV+I3KO0pvxO0vNG3Cv45eR06RvZdmEFyNeI+mo0c7MTpiFwYFUUgqHBm+9//uwJVXL72CpPtnpCczh3m7rQE3tjFq0NurixCg4c4xUI7pD7VD2xE3m7xgwLwaUbuEqd4FEs3wZqfAVVUIx5JyOBeWwF2eB29BJvyZKQjQ0DeYYECIBJGwVi2kc/CiJ64OHBZL6HygO6/EoroTVpPUr9ciZNRTJ2ES7/tJyvfmpsFTkg3Pgjx4CjOFO4lb0qZfFAZvkSFq2FyTPX+fOqbskR6sM7Ygwxjfk2YmwMXodKqRbHULso+FSWMXWx24fAbyN/PExxK7zxuAzTYVcZHAKhs/CR68EnvR4vwDP/zhD7dGHs0Y5rW6pjU7FW6thrs7yYEyhKU0bdegJHHFcV4jqi8PqxTw5qTCvrIKE5ctw/g1KzF52VK4qwsRSE0UBC2InHmOJHOx7SSP7PiK6tnFJYXL9URoNfh39BmrZfiKfZ9qP4cbNGjhT0+Cq7YEE5fT969eCdulSzG1ohLejGRpqwyOq1DtRD8ySxBpDCFxdATLNe3INtkpiXGCnylw6TW3JRKxRoQCBjmmGEdRltwo/ZgFsMRuTTIJMp8+AcuC9f79bejrtX2RnlFFn1nMS5IXi5+oYXdkpYoGewx0y4ufVCO2+B415yuofgtip1GYL92KKZLUx65bjfGrVsC5uBy+/HSEiHTflMSj4KrB9WP6xUtmT+VO/58ADo/D5W9EOwC6D5kMYtTgqF8gCH/82tVw1ZXAn2IR4YiJ3GkNdabAwRrHJrBc3oJSyxhFeXqk4zgb8OB/eNSA/kHjifWB7uuzd82aOSUTO29xkGAxRFyOg80s+/vHsGtXo5581kScZwzzkympog8kW05c/MTwB6Ft65MaWRznF1jfzeSuUcG1II8k9qWC2B3LK4W0LtQtXNZiMnQagTJB83PWubNEz3+5HZJ3MYHqDwidutzlEROVyiknlA4XFG6vcJf5/fTtSLgcFr+vpnA4rMieOCfgGOHTX/LDUr59dY2I78TmerhLssU8AKdHNj2uZwFWE+loOL/Y34Iqy7AgpJkLPQ4Gq2LcHqU4VCQUoAzmesSgjM6x9KIoqY2qyezQIqtm2MqGq+Cp0No8ZPC6fZ+I/JwxzMuJ1xBlwlOratGRkyZJcwzKGeXgGJKe3AYZT6KdLqfimF+gOsVEGDDr4c3PIILPRyCJOm9B6lS/TiURi7Kli1mOLi5vpZ2Ie8IBNZGgZngCqvEpQeRKnkDli8hdzh0Eg8OM1I8QkXnAqEPApKe/dNFfX7IZ3mQasica4U8wIpBA0hUTflRCF5d4/URwfDjcQAiq4XHoGruh7RyAwuk5Nkn8jkHvqiedqJ5sxrqkdhjUgTjBzxJYUjfqfbj28mZYkz1USSIPqO9/vXUNHjr0LgTD0oE0MwlhMkmCyMGDHcJ0kn9Hwfb06enJ+PFPP/pKRWXRtfTsROX9WWDekTzr2kcsJjy2bhFcuhh9PGW56Y2DMBxsPbX0Fcf8ApUbk3uQSNVdmgNXaTaC1gRBZkJCng6u79EJdl8ACpcbhq5BGJp6oOsfgYoIUGVzCKsYOY8ImFQZHB79L6xhTgFpDo3+4b+CvNmChqKgUkjETyTvsxjhzk6FoywX7pxUBLneMekzosQfC/6UjDupEJQjNuiaKY6tPRRn7zuzyiH/cpcPxaPtuMTShBS9m/q/txlGHG8LbGmzalkPFtUMRVwIlOXjTit+8sZnMOZKpj79FPX0LMEc23i0WxzqPd3KhndY/cEP78TmyxZfQiT/UuTRWWPeWdfI6ZuHC7PQQY3uWAQoMxSTDhj2NUNJQ/C33YjimFNIahk13GU5mFxTC09pLsJ6rVSesZWKi5HLkuqcLBiGrnsQlj2NSH1+FzL+9QaStjTA2NIL7dC4kNblfhrB0QhAzMdwRy8uej9KrG92sT/2H32f3HjPI+44dDRCNLb2IXF3Iyy7jsLQOSjUPiHyFzSRlM+WOozYuPM9BRnikQGNOL2ZKUJ1xOaYQp3I3zwTsD9vAFmjvdhobkK63hW3pJkDcCcaCChQVDBBxXu8XHUqN/rs2eibzD7jInw74IVRPhqZTkycbGXj9fphTtBjydKi1u9+93uvRR6dNai2T0NMPZ5rsBTv0qrQk550UiNRiSG6Xdg+xzFPEZHQ2VLGtnkJ7GsXIshnXbJ7rPTORct6cbpRUueduOUg8n71KAp+/jCy73+BiL6JJHeHINKwUi5s4JmYZ7rsRZgUj2j4HEc11bHEHYeR+5dnUPSzfyL3t48jgX6zukh0FHwiShTcViKSfoAEo8n1izB5yWL4+YB57gT4ejNQHQ9T55Y6PoTV2hZkGhxxgp8jcFFO2LQYHJo2AUvFW5N+gIo5QMU382XBErvFYqKOha1sIo4RsCR/+FAnRoYdnyB/M/bxkyV56mnSqJKeC0memhwGaUi/q6LgxL6GGoJhbzPUY3apdOKYX+DCosrCUu/U0go4VlRKNufiWUxJcsfNKplQGPqOAaSQxJ71z5dhJRLV9Y+KhUpMukLiZr9zXdTimxxH+j7FQenyQtc7Asv+FrpaRccj9Pqsw+dD5GPB6aT3ON2e/HRhv68cn5IWYXGYpwC/wsf3rZY1ojxxjLzNdYIvXnBWe/1K6HV+5GbZTygijdKL1vESTLitRDcnMNGMgM95ZUne4/GeUOasvrHZnKitzZMXl+S8cvfdd/dEHp0VYsSSc4+wTI6O7BRp9WIUlAksRakHxo/rYeOYPxAkHoY3Pw02tm2vKRR275KEK3kRIAJkCxd9Sw9y/vyskNpZLcOSM5cxk/t8G6VxfESnQ/FTD48j7eltKPzZQ8i6/3louwak0Ul0HoHBecGqKq0GzrpSkurr4ctKltxFPh1HmHowPaV9YaAdFYkj1MDjx/fNNTjPe/rNcDjVVMYRRyoEi96GEmsLOc1OifBJZom84eI0MOG73V50dIyRFBG+JeJ81pg3rYo7TN6MrDMt0iiioMxXdw1C4fZwLkQc45gP4MVBvOXA1JIFsG1aIqkphMVMxAODpWIqN31LL3LuewpFP/0HkrYcgGrKOS+J/bRgwidC504p5eU9KP7xg8i5/znouonsOY18RRGpv77cVNguXQZnbYm0mCtiyMADcZXdhUp3G+qtvVDzpmPxidY5B0vp4xNaDA6fbLtekXYYejXV0VkoF6Yxtpc/1V42bDO/betRDA0MR1zOHvOI5MMYoKGugxfCRBNOuSH3+KChIXPcNn6egcrLl2KBbeNiOOvLhN24kN6j4FEXk+KwDRmPvIqCXz4K644jQn1xXpH7NEh6fKWwpEl67QAKfvEI0p54A0qeSItI/ZJHqsSUH7wp2tTyCtg21CEgtsumbHH6UGrvwHJLNxFJIK6HP4fgCdj2TsspDhTpRpJujG5nvmy4auh1WhiMOrqPkp0E1st3dPSjt3fsfaGQtzLifFaYNy2NO8w+Ig2/hsgimnBqMApqPKqhuKpm3oCLhsqHbd4nNy8VK1SjbsdARMids/XVfSi89x9Ie2b7Mcn9GAme76B0cHp4nijjsS0o/PnDsGxrgCzAKpyYZsXSO/n1luSKyWhvWhJyRnqwwtgBq85D2Rav1+cSnPtDo0axQ+UxUJGxXr48lc+AjanXMwQmdjZVNxLJTwc3j6kpF3p6JqwymTox4nxWmBckL1nVqNGfTGmKJQu6Vw1NQEGEccGQw/kMKg+WZN3luZiqL0fAYjxReucyoueavhHk/OkZZD/4ArSD1EGTRH++Su5vBSHZ06XvGkDuX55D9gPPQUNCybFVuVFQ3gVJessJDeGanAZkm6Yo6+J1+lyDV8A6HCpJZRNbHFRdS5KbBdnPTkcchslkEOqZWERNKRsaOhAIeNMizmeFeULywIRRj2Erb2MQQ/LBIDRdgydmfhznBlQuLLk6FpXCvrYOQTNVUJLOj3XKROKso0/cdkioZhJ3HZHs5adV4gsV3JHx9gpJrx5A3q//BfPeZm7HIl9E5+cPI3fLdnzB8iA+996dqKkcoQZOeRqX5M8pRNEEFOgfMiHopx/R4qCyyzQNIMPUT1V/5uswNxu2iWeSjzahKNjKpqW5F/19oz+KOJ0V5kUL5FWC3elJJxICufEydmEbzyURx7kD1ULev50nWJ11JZL0qlEipFJBxqMs+q20TSHzny8jmy1PWHrnBUQXW7lRetmySN89hNz7nkI6n3ngcAmiT921H//uuw83Lz4EnTGIpfV9qKsagkocBBJ5P45zAoU8jIFBI1xuPoUvAioTtrLJTeimcp35AmKVDZup80Hf4mMxYDP2zs4h9HSPRFzODuec5Dn/AkQSYgFUrMhODUbdPyJ0uxcdWcwn8MiKCNtRXwZXbTHXQEH6XC95szG2GtF1DCDvj08j5cU9UNBQ82KR3k8HTr/S5RFzEZkPvIjMl7biIwN/xIeW7YZWH6IRKmdpGPWLBrCwejgu0Z9jsMpm0q7B8Og0HTkVSUlKM7SsspkFdQJL7Am85mIa2H1szI7OrqHUcNh/WcT5HePckzxl36jFCDtPQkRFGiZ1n1/YxovdA+M4N6DyYCKfWloOV1WRVC7Hyoguqoymlh7k/vlpmA61SxJ+fIJcQHR0lF+WnY0offoFXJpzCBZLzGlE9FepDGHxQib6QbqPS/TnEtzJdvUkIHIomQQqjwJrBwxqXn0dcZtBsL28yaynv6dqM2H0dE3oqEFdGnF4xzj3JE+S4kiiSUy8xpI8D3NVI2xVc3FLhecMTPCsg19cCmcNS/CxBM+VkqSQ3U3I+cuz0HcPS5YzcZwErr7jk1r8+Ill2HYki7PtOCg7meiX1A2itmoY8rhEf87AVXt4xACXW3W8jMjNqHEg29x7YrnNEKi0odNpoNGo6fuRthUBE/+Bgx0YHBqNuLxznFMG5XzzEzkM8b7x08ic9fEKu4tTG3GJY87A9Y3Kw1VdGCPBS4+ilZ33d8n++4vChDAUJ/jTg/KLN6xsGbDiW/9ci9cacqQ8jFZrylch0dcOoLyItzY4sbHHMTdg+uGVr2PjuuNlQ1DIgyhObhXlNOMqGyJ2Jnk+TGQaxwuVTW/PEF0jnwyFvNUR53eEc0rynDK3VoVB3l881qqGN4oaoAofr+/nCFQuhZlwLCyVJPRoDYxI8Ik7jyDz4Vehsk1d9Pr3M4WKiLx7xIzvPrIGW45EiD4Kyl61JoSli/uRl22Lm1aeA3Dn6nIrMcokHwuq3jkJPWJ3Si6nmQQ3Kz77VW/QSk0rBizJO51uDA3YtTKZmmdn3zHOaQtlEp/SaTFhNsYQCV3BIFSDYyc2hDjmBtTZ+rJS4Fi2AGGSME4oF7pN3H5YWNHwFr1sNjjb4GFsiOqD3x8QJ95HoxMOhsTvWNmAESYBwe8PkpwQRjAQpKokvS/ejfg5V1AqQugZNeE7D6/Cqw25J9bvEGA0+bFiaT/SU50U/3jlPxcYGjHA7yVajGY/lUuKcRipxqFZMaXkRsWLolhyjwWTvMfjQ1t7f8TlneOckjyrH/tTEqdJgzJBILx/+GzMaMfxJiCCDFhNsC+vRDDBdNJCJ1NDKzIefY3KxzknEnyYGVyhRu6CUlyyeRGWVGdArwwjQASYnJ9HhJgPq473/5DomyfNLNm52LCxAjnpVlQuLkdlkRWZRYVYtjgPZu3JNslzDRURffdIAr7/6ErsbU2n9EUeMCj+SUluLK/vg9nsjRP9HINVNkPDBni8MRskUn2x6GxII5KfDXB9NBq19O2T2xM/6+4awcjwyEciTu8I55jkZegjkj9BpCE33saAz+Y8aQwTx+yBalRYp4GjrhSBNCoTIvxjIELXt/Uh85FXoR6fAu/xPttgiVybnIkPf/Vj+PXPP4rPffZmfO9nn8PPv3M9FmSaULZuHT7/mU0oTtaQtM5SfQC+gByFixbhg3dsRH1dCW755PV4zxXlWHr5Znz2znXIsyrJH0n1NCpgaT84fRgwR2Ci7yKiv+eJZWjptZ7YCinbc7Ptkg29Km5xM5dglY3TpT5ZZUM0lJfYSeXmnwXBMwytVkNlzfvLn1jYvFCqp2cELlfgkojTO8I5I3mxlYFGLZlORsH5Rw1WNTIJGTXCuCA/h6AO1VWSDW9RFte74yAJQ02dbsajr0PXNzonBM9gdUvWwhpctz4Pex96BJ+84x589X9ewIjSgpJ8K9QyudBnhvkgb7URVUursGJROuztzXj80V1oHvBApVaJhsKXSkXxpjpnSE3HmstX4JoralGUbhD18FyAif5AZxrufaoeIzb9SS2xvHQMhXm2yK845go8euKFUSe0AbpnvbxaEWMCO0Pg6seqGoNhWsdC4Hrb1zdG19ntSHkOSR6YMBtONJ0kVpe7vVDwHuNxe+u5A+W/Lz0JLrElbsxEKxE8n9zEBG9q7p5bM0kq/qlhquC2MBZvXol3X1cHo60DP//+3/HkriGEFDKESCAw5xThE//1UXzzPzYhz6RCUkERrr5+KUpTteI5N0o2VQsGwkgqrcHX/udOfOrWFbjqvVfhu99+H9ZX8A6EMaOWOQRX8ZcP5ePXz9XBQRLkMaGG4qzWBIUNfUqSK662mUOwCevImJ5Gh5TnMdnOOnkj28vPAlhVYzCePLfKevnJSSf6+8bNJOWXRpzfNk5B8tzAo6Q7e2AJapxI3kPS/DFSoUTJPV5BLPGtDOYIlPdBg1ZsVxDk1XdRFQblP59ZmrTlICx7m+e8PFiKGW7Yh+987T48stOGhVdcgm/96C78zzdvwtJiEwI00jPnluI/vnsH3rdYiT//6AE8+FIXAgo1SUVq1jCdUIt5mG0wJyIjzQDH4ADeeH47/vnYHnSO+0VjOhcQ5pL06cd2leGJ3cURR+mPpJ/3YGH1ELQaPoou4h7HrEJS2agw5YjZ4oCgUfqQaT77SdBTgeufQWxvcHI9DAaDsNncfOD1ByNObxvnRJLnpARo2D8ujlGLTVhYHNitiB/WPXegfHaX5cLLB6fH6qgp+01HOpD0yl7qkIlx5rg8QiElChZWYnWVGS/89i9479X/iQ99+Wkoymtw1ZoiGKkxKlUq2AcHMR42oWJBOnRK7rNIbo8I5rEx5nmtkc5G/O0Pr6Dda8CKTctxy21rsajYAjml+1xxqILS4fKp8KdXa7C/I+3ESFOkigsnUFwwEW8OcwTOZ6dTg0k7kW40z6kclIoAshNoNHtCAc0UWC+vhlp9sl6eO4AjR7rhcJx48PfbwblR11BCfColRhNiTCcZdKsemYz8iGPWQeTmTzILkhcHVEfLgvXwwxNIfXYH1DRcPBerjsOhABQJKbjhzvfinh/fia99+WbcfvNCJIQc6B20I6xSwzPYinu/8Xvc+3AH1rz/Oty6uZCInuKuUVKjVEClUQldPB+arKYRY1bFAlyxsQTe3g5s3dkLdXoGygqToeGKdw6hlEsTsb9/sRajk7rjrZKipVCGUVE+ioS4tc2cgCV5t0cBmz1mf3kGlUmGeUCQ/UwTPTc7jVYlNiybDu50eKMy+6TrHdvKn+Igb/msH+TNddhJw5NdFYUI8rg6CvqgYX8zlEQscZ38LIPyOkySA1vT+PIyTlTT+PxIf3o7Evc0zokt/KnAxT/e24sDjSPQpyQjL8cKuWMET/zlWTz8YjtCOj1kjlHs2dGCAwc7MaUwId0URl/fJFxOO440dMMZCKKvuQudIz74bEN4/ZUGjARNqKkrRn6yDPtf3IqHnmzAkCtI3zu39Y3T2zNmhk4dwKKCwePVn4rFaPTD51VgYIiEolmRJOOIBevlTUafOOD72HntlO3BoBJHhyvh9BlEZzCTYCOCsVGqu64TD/eWODiMSy9dtOLen/3vw3fffffbnoWV1VZ99FhseajAQ4aa2iKYTHph4TAbkNN3OtOseGz94ogLgRImd7iR9NjrQmUjxtdxzB6oDLx56ZhcX4cQH7kYLWvKd/P+FuQSmYq1Cue4sw0GAuDDlvg8TL4PkYigVikQCvjBBlh8wo6cXH0+6RnPDQcCrMohVyJ5bqX8PBCUUd2WCx0nZEooZCH4hT8FFPNEoAiG5MiwTOH7t7+IuqIhKpPIA2oKU3Y1nn2pUBxucY77owsePGJKTXXg2staodMFmGMFybt8evx6x51oGS0T2x3MJHjytamxC/39vLXF8QJmDjYYNPjR/34MK1dV19Gz/ZFHZ4xzwqScZ2N83mVsbaVbPidT5vWf6B7HzIMIng/gdi3IR4hNWGMIXmlzIPm1/WI0dW4JXlqxGpbJoSHBg6uEUk1DWrWCqgoNmCmuCoVM2Mf7g0TW9EzLahqlEloa+rK6hlU03CGw7l6rVYqGpKJ77ghkRP4a8j9fCJ6hkIfQP2HC37dWYsoZY21DZG8y+VBZPkLpidvOzzZYSp+c1MJLo6djoDzXa1xiYdRs6eV5H5tYgmfwT4/bj4H+8YjL28e5I3kaKYAaL6ihkZjGeiIo7E5x0PPx2h3HbIFNJn3ZKSwqSA6c5eEQEg40w9jUdW73pCEWC6sNWLi2HpevzodWREUWiWKIOh8l0goKcPkN63Dre9dgbX0eEvXKMzaF5IY0X+UIORHMa4dzsOXotP1tCLk5drHlQXynytlHMCiHLTr5GnOlGEZnXIqPgidfTyZ5GTxeH4aGJiIubx9z35IpDQFfEJmvtiHl8TeQ+tJ+pO9ph5YSIbc7RCMOkXTFJnvRS2RwHDMDluI1KrhLsolI+dD0iDvls2ZgDEmvH4TcT0PUs8zzMHUYQV5Z6gvAx/vORAg4ROXL5o+88pRVLHxFV55y2fNqVB+N5rwKPdZcvxkfvL4SBraa4YhSmHJdAq644xbc99fP478+dzXe/5HrcM9vv4Rf/eBmLM4zSvWH97qJhO2n73DwImxW/dBv3geHv8nqSXYT8YjEkWPC7jyKiMYvuu9NOCStlpXCkFbMsr/ot6Lvnw3k8jBsTi1J8xUYHDceb6EUsMHgR2G+jUYjJM1HnOOYeTDlsJ38+IRWHAlod2gw4TRTOauQbBiBSj7zK195dKbT80ZlJ4fL9XFo0IYpm+0d7S0/5xOvYZJUEgMmfKJjCT50NB2XNMpQdXgKqQc6EW5qhHFkEkaHm3oCalA0WlLQUJzqvVAdCCsPkQeSVBfHOwDlpS87Fa6aosjCJ3LjzCTCSnltPyx7m6RaforKdsagiiNT61FSV4Vrrl2KRWXJCDqmMDbpQ2ppMZbVZiI5PQ3rL61HbaEZjjEbbA4/1MYE1KxYiMsurUZRjhVFpXlI8PTj2Vfa4ApQ5yRToWLjRnzpE8vQ+sQT+Ma3H8KDD23Dvi4/Sf21SHQPYs/hIegzcrHxyhXYvLYYSZoQRoZs0KRlY3l9EVJTErFsbRUMcGJgIozKZTW44vI6VBUkwDM5BduUF1BqUVRbgcuvqMfiBSkIUdxHbT6k5BdgSX0ukpPTsGZNKTR+J1Tp+bjquuVYtTATcDvIn/usCYA1SKN2A7KS7KjMGT2hKPS6APoHTXA4eWgfcYxjxhGKTL7m500K4mXqYVt5bi67epchEFLOKAdFyX1wYJw6mNAJZcskn5JswYZL6rK+/4P/94uI8xljzkk+RCSf5bVik7MO+aosFGqysERVjFW+XExO9kLmc8PikSFxyoekURes4y4YJp2Qe9xQeLzQuv1QkGQV4Ik1QfqUG9OumPyJIxbcWaqVcC4shj8jWRC7AJW5ZnAc6U9tE5vDiRr9TkGVJijTYPW7r8XXP7cRSfAjvXohbri8FCNHWqCv34D//sqN2LA4E+nZmdh0/Vosy5Fh/9FxbPzobfivT61GhtWEqiW1WFmVhGHq+J97rR1OfwgKvQnrb74U9dpe/M8Pn8C+dhtcThc6j7biuad2YvehQWjyKvDFu2/HpRUGBLRJuOqmtcjHKAZ0ufjcV96P911Tg5qiBHR0TaBo02b8xwfrYaL0FtQvxnXrc9DXMoD8zVfgq/+2BilaOdIrKnHDVeWYaOqCbsESfOXu9+C6jVUoSVMhaE7DLR++FAUaD9RZJbhiQx5Gjraja/REC4m3C37VSxKOmyTHFaW9MOr9ouwYvBLW75ejb8AkJgjP4jNxvAlCITl02gBKCydEnqsVAZHXCoSws2cZPH7djOY9h8V8y8f+eb0++n1i4KyvX7a8ZOTnP//p2yb5s2jN7ww87E7wG6AOqOAlAvCDhtPk5pR7MSabgl6uRqJcjwx5AvIUVuTLLCjxm7CIhk71A8CCPi+KuieR2zKMHGqQmR3DSBycgNLphtLjg9LnF6dNSZK/dMVZP4ow/MkJ8OakSTWKwXkTDMJ8uAPa/tGz18VzdlMFnejuxovP7cXew33o7puAjiTp2ookYVnlm+jHX3/8Z3zyYz/B9/54AJbiEtSvW4ZLViXjtd/8BXd99B7825f+jBcP24TQEQWHq6LRR4DK2cuGM0qeaJWsZzwuLzW8EILuKex/fR9e2dqKts5hTPjUqFxUBCtPvMo82PHok7jzw7/AtgEdbrhsAeST4+juHUVfnw3mkhJcc81avOvaKug9drE5VG/vGElCxWJUYGTTac8UXvjj/fjop+/DiwfGKU5shy9D/9EjePihnWgZ8ogGe7bgw6WP9KZga2NOxCUCCps3MEtKpBFDXDc/a5Ds5UkgckVUmpHmwpuUJRvO/rSm6eDmyHvYaHUnrrRlsPvwsA1TU86Iy9vDnJM8wxzUQROmkUI05whTIRccYTfdyQTp88X/sS2FhobpOrkGZoUBaQoTCsIW1PoTUe02oXxKjQVDQdS2TaKyeQyFLaNI7R6BcWAMZhqmG8cd4nBpXkcSq+f//+x9BWBcx7X2t8y7Yma0yLJs2ZaZ2XEcThpOmqRpypz2vbbpa/vy2qbwlzFN25QpjE7imJkt22JmWub9z5ndtUVOLHvl2I0+eb33zt47d+7AN2fOnDlzVt//fgFlNdu8u1MT4Ocl1GdJXiJ2d4rafwoStlW8RLB7YEVUDJZeswirZqfBoJEJ3Tzrrzm7mZcc/f1oaCYCplFDY0MPrF5ArlJRAwrAOmRFb58Fvf02kmTPDVuZ4L1OJ+pOtUKVV0TSdAHVBx+cLj+Si8vx2a8/gI9+YDYqqmbg2k3TkRWvE+Tv4Xeie6VUj9yDAzh84BROtw7CzZKaQgLLoBl9VEfa65uw9c0TaOzxUEOTwW62iPDullbsfOswTrbwBikyWHp7cGDPGbT1OtBx+gz++sct2EmdUUppKe790DVYNp06MlFzLw08AWt1KPHa0Wz0mYctkKLXiY5yIjnJSq91qU+ZwvnA9U6Q/PDtAAm8GCpG20/lOywwQmDrLw378hoFrvtmswMD1CYuBpeV5LlKygNSGD3aYEAI3CT6/OZxGwaHBek+/BckCv4opHLopRrEE/GnSaORIY1Crt+I6RYt5nbJML3Dh/xWG7Lr+5B5uhPptV1IIMlMJVwnOKEgiVDKk2WUiazv/8+W+qnjpArkSo8P1uAwKEMNJxqhbushEovEy1PHTIQdH2eEmkjb5ZfBFK2HRqdHyaxiZMepgqaNcqmo1HKlElqNHL3NNdi+34L1H78Pv3nqs/j5E3djdXkcpCTJB1NFRO1z4vBrW/HPbf1Y+7H78dd/fQV/+ceX8eRP78OaEg0a63og1eoRE6WE1+WFWqeDTqtAUk42KkoToVTIqSORQqmUYai2Bq/vboE2MRHpySakZKejMFWL9rqTePHVWkhj4pGREo3EtFQU5hjhpDrDduxspsmjC5bg00qKcd11s5FpCqC318IzZ4gyKIMLmcarzBOETObHoYZEHGF3B8PjkwFpKWahTpiS5icHxAhwueRwOuTnOIHKQCbxIVp98ZYu7wRulgoluzYIBQyD1+uB2+0r9nvdD4WCLhiXWSdPUl5AhllDeUh2xQj9fBASHHXX4oy3RUhcEwXHEoxJQoVAxCGRQyll6V8Jk0SFBL8GCV4Voj0yRDsCiBt0Ib7PjqgBB5RWOyQkIaps9HF6xDv7eEKSc5yTIr7PfTjoqgS9lzs9EY6iTC7kYBi9j8zuRPwb+6Ft6abwS+/zmfy8Vivq6zthl6oRa5Sids9hPPvacbR0DqC5rp1+a8OJ6g6YnSSpB3wwd3Xj8N6T2LPrNFr6qeOFDw2Hj+OlVw7h8Mlm1DYOwEtkJiH29NiG6NpqnKztg9PtgaWvDwe37savfvEK3jrQho62LpKyPTDGGuDtacVLz+zGodO9aG9tx+nqZpw80YJusxd+lxUnDtehyyZFfIIRnoEubHl+F7bursOJY3Vo6vchNt4IqWMQO1/ehVd2NcHq8mGgo5PiaMWgw4P+zl509HsQnRQLrceMN//1Bp57uwm2CC314DhcHjm0Kg/mFbSB94INQ6X0o7XDAKuVze5CgVOIGDhPvcQX6elmJMTbwwQjxOJuSwKOd5XRReJfxMBCj93uJoFhkJ4/MmaejF20qBwlZZn7H3vsa1tDwReEy7rileVwrU+Fe1pWIteeBJ/kXKX9o/VV7HAdISElRECTgDBF8//8Zj4iGD+b+tEY2BXwwkG9tEXmg4MkKD9lsoekNrOepF8NNSSW9IkcvbySJizxUiTvlT/yCYMI3DyvVFjVkEgaDKN30ta2IuuXz0JJkmrk1FdB00IvW0ZRlOEs4qdy1vHjha93ajB+H5sv+sU5qznYlDFcUn66kfOd6+SIlPmDW/yxtTLHR6eQUrkoaHTAppL8G78LyxD8Smy2yQdcv3lhlDxUfsOv5Uh4gZSCpHxOMJtZiiE5ezujjks4j2JzS28wrWIRVeg6upP+qHZTR8SSmJDkIwSvT4qClD48fscbKEjrp3RSYChZB44kYe/BFEo6PT+Cz5xCEJz38ypbMWdmRyiEQNXjaOt0PHngPvpdQfkeufbPJM8Ef/JkI/xerryhHwhczz76setx7/3LvqpW6x8LBV8Q3gN1jQxRXi01rGDmBN+D1TVDZ8lgshBW+JzV91PjVZDEr5aqYJLpkCQ1osAfhemeaBS7DSg0K1De5kVFrRlFtf3IqO9BLEm8xrZemDoHoTHbuIsV7S6sQhKqn9Dniml5lLFevQbulFhxLEBpY1fCeiJ5sSF3RNNKIwS5XIwGmVTZ9QB/1PRhguQVqeFBg1TGK1TZNTClhyq5SqUU94nrKVysdg1eeg50HTsf4/jEKliKjwmeIToFClcp2CmZXJCuiuMJxRcmeEb4Wlbj8DWsxuFfWYpScrwczukJpYEnesNpFaDr+H34d15JyytoI0nwDF4Fy87LDjckhUII3P6JbFKSrNBqg53iFCIP7ritNiUJJcPyl/Jep7JBq5iM7UlJCKE6JiNhg/lpJCTo7zcLgWaiuKwkz3mi8iugZ5I/+xISkqI9sPppSHSZ6yqnIEj35/7CE7RKiRxGoe/XI1kWhQxJFKZ5jJg9pMXsHjlKOr0oaLYi70wPck53Iq22G1Edg1AS8SvsQX2/hPX91OrP6vvfQ/CerT6xYXoogJIjs9phONEgJN7JQkT7jnFw3ugn8NzzpjEScVwiOF6nW4G9tckYsqrOpYnKLMrkRHQUW9mEwqYQUXDeC5IniX54XTAoLUTyl74eYjS4HOUkrMhCAsto9PVZgiO5CeLykjy9hMGjgYxE3nC95GwaIoJnoudB75UCTp8gffE/F6cEchKflFIldDIN4mQGZCEKxT6S+on8p9k1KOsJoKLBhrKaQeTW9yOxqQdRLfRp74O+1yz2rWUVhIibXlVI/NwJ8PdksQQ/jK1qEqKC5pHDGEHT3gNVd/+ICjyFKw9SkuaPNiWiY4A66XBZUTGyFB9DRP+eWtkEeIWxN6gSC4FXBg8/v2pBec1zHoLkw+B8V9qgJpIXbSvCYJNgluTHQz+R/MXk6+UleaqMep9aEGYYfGz3O+AJeIeFXpngMg1SfvCPOwCW/KVE/lqpCjFSHZJkJqSS5J/rM6LCpsfcPhXKu4P2/QV1A8g71YnMmi7Et/RDPWCGwmKDkiR/GeuABekHpf7IkT6lVCGDhzfnpriHQ9PURc8niWSyOpgpRARcPOzq4Ex77FmdvAB9x8fZoVK9N07LmMwV8dNQvPompGclUdrY3YIM8RUbMa2yHEo51b33sP+5VHA2253sEyl4LkDvo5Y7oZK56DCy7UbMGRHJszQ/Ot+4DthsLqGymSgusyQvgW4UyTMcASc8uLp1i2dJn2sBQSqsfGRUGYL6/hSh7yepnyT/aU49SgdkmNXsxow6KwrrB5HW2ItYIt3olm6YugahsBH5ikbDfyLrguQ/0Q6AbvYadfDR5yzofqndJRY/SXiic4rkr2iwpM5WNseaEuBmXx/DkBBHUqUy8htZXBCofqqSpmPm7Y9i8a23IEpPhBiQIWXBbZixeB6li1oDSfk+j0e4hmZX0cxePOHNhMbHPAoQx/QG/hFseiWA0yeF2zMyz+VyXgHrDp1FFjIadQ9fABgGc6bVaoPV4txM+RUXCr4gXGZJHkGSD/KggJDkAy54Az7++T8Kwaob/AtK/RRChKqSKmCQBlU+rO/PDJhQ6jRizpAOM/sUQt9f3DCEglPdyD3dheTGHui7B6EctEBFkrfcxT406O+CSD8Ab4wRPt4NPiwe0PUcl6ath3ujYNh/IIZVs6saXEJs6XGmIwYD1pBnRAa9oE7rQXS0g4Lei7elhNAI3O3wIGb6epTOmwkF1fEgoZOA4gtAEZ2J/LX3Yf4HHkJeSR5U+gxMW38zUjPiIdGmomDFTUhNMUCmzUDRhtuQnBwHyRWk6mEDQ14UNQL02qyymYw850l/uWLU8xj0TLvdAZlCOYPOEoKBF4bLS/IEnVdF6Q3XUgIdOojkg5L8+wPDiZ//uGBZ8ufFXTqZGvFS1veTxO+PQaHHiBKLGjM7ApjV6BDkn9XQj4SGHsQ0dSO6rQ8a9jfD6p5AKEZue+EOgM0+eZtFJbtyDFfKgNhmUdUzOLFRwZUAlv6IBNhuWHxCXiB5ZSu/HeeB8DJJvwlvlB42kw3eymB3xFejupj18h39ejR0R4k2E4Zc4UdMdGRcKVwUpDL4hprRdKIWKUtuQXpGDJE7lQVJ5RJ9Oqbf9ihmVhVBYcrHnHs+jbziLCTO2oyC4nyYsiox67ZHMG1mMXTp8zB92WJotdIR5fVeg81inaNJntKnJ5KXDjMBjyTkJMmPV55cpy1mauuipl84LrO6hjJnXJ18WJK/yggnwuCi44+Q+unDZC0L6fujZTokyExID1v5WPWoHFCjtFeC4hY7pp3pRX51FzJqifjb+6HqJxIfskJOQ2SfVkE1h4qaiZ7t/KkVqTpYVUPD46uJ5LmTMkRj+Q1r8JnP3YzPfv4W+tyED94xDyUZBmGAL9XoMXv1Unzmy3fjK1+6ARsXZoFfnzsGdXQcNty2BmvnJkNOEufZPu8qALsg7jZr0dJrDIUEIVMEEG1yit/fk/ch4UQasKPpzT+i1RyHsjXroWeiJpnNmFmF7NJk9B7fjZYjO2BVZCM1Owa9Z5qgzyxCSkkpAg4rDBklSCvNh6ftDAa6e64YwYOTIUjeNVay1inZrcTkkDyv8h4NTguTvMM58f02LivJc9I0Xib5IPibyZ118iyBTmF8cN6cJX4651WlUpKg1DJ25qZDmsSEApDU7yfp36FDRa8Mc5q8mN5gQ1GdGbNfqEbpz19F9t92wLivGrKmNqjbuq+ehVwhsJQu0cdg6bXLcP3aYmSkxCItJxM3PnwbvvLpNciOVqFwwWJ84QvrkBKwwqHPxEe+dDPWlMXRSMcHVXQ81ty0EqtnJwVJPhTv1QBuK26vHG39BnjdwYk5m02OoX4VdWDsuO091GfTCDRgqcWxF56HvHAdSevZgljkaiMUKhWiCuYht7ISzvo96KyvQ1/9cUgz5iKvKAVNW56HXTMd+bNyYSaSt1pI2LuCBI9x1TUEPZE8+xeaKOG+OwJCLz82XokgeRfvnDdBXDaS5ybFC6HYrcG5xkUJJ+pywEVHV07BXi3gfBzeAXDjUEuVQt8fI9cLZ24L/On4U+8N2HLmWvxl1wz89K8afO5nLcg83AofO+q/6kBpdtpw8MVX8IkPfx8P3f9dfOfpE4jOzkJmih4KtRpS1xAObj+Kvcc64SACDK6KpZwiZvSKzT2uLoIPg0mlsTsKHf06Qezsu8ZodAkLG50m8htZXBio5UpJ6CBiGjjxEk7srYc+xgi5PADHYAtsFicGT76MvX/9Jaq3v4GO5kb0Np+GS5mLRIONJPxX0G2LQXJyLAYbTsJFwvEVxPEIUD673GNJXq0Imq5ORj0K+kYKnQwDk7zTOfEJ38sqyTPJy0c9kt0KsPnkFCKD4aTPDdAkNcCkNCFKFYMZmnx8QL0EH5QvQ1xATx3sVUh1RNR+6sgKFizAF758J778lTtx++pMdDc0obV9ANW7DuJAqwYf/c7H8ejNaXj5F89hW4sHqRkxwuvk1Ujuw8EeKeUKkvbowxaxNKgT/ubPbjh9OcFE5HPDbWPnbUQmvkE0vP4n1J5qoVGHB9bGnTj6yjbEL/sI1n36/7Bg80aYTHq4u5vQU38C7TVHMNjaju7TB9HTfAzdTezC9wpi+BB4d6jRecvWNewvdzIwrnUNJSEoyV/pJO9n/d0okqfcC9rIX3mFezWD6yTltiB5riF++mMvK276v9nfA3PAQb9enXnOEqtGr0NSWhLmLpuFfEUnnvzpKzhj12PVTcswK9GLY8daYXF5YcgqxBe/9TAe2jQNWhlL86FIrkKw5Ng5pIOV3d+GQe+jVnnF57JzvEwB28nn8MI3P4bqk12QKlTw9B3GG1+7Gc/95i+w2+1ofOUHeObrn8AbP/syXvjOV1Bb0wEZ+nDoF5/GS7/+M+w+Lzq2/hD/+tpX0Nprp07ryqqTXF88PtmYvidI8pOD8UieISR5x5WsrqEcYUleRiQ/fJDD5ONmSf7q5JsrGMHBO0/ajibz4ArjyaukkwrqsGR+N46++io+8aHv49H/fRHtklgU5cYiNjEVK1cXoWvHG/jvz/8Kz5yS486HNyLDfBq//fM+dFr9V73FqNOjgNnBu5ecg1QegELBbtIuPwLUdn0et1CHMVhlGPC6KYzHiTx3xJvEtKC7vkYs5hENnf4FfB4irdDEv98XtKG/AsGtyOsdm7OC5IVOPrLgTkVGQ7TR8xIsBHN+XdE6eQYTPH/C4NdgkmfzybHZOIVLBVcMnUQjvrm6hsGbs7BEfzWOnsROTOxUjD9Ebmd2H8CWEy6su30FCkwOHD7ajeJN1+KHP30EN83UYt/243AkF+H2G2chxcgOzeRQyK/OcSO3e3aWZbYTyQ/nFwpXkSQveU/mWOjhowhJnJ8N4uOgzn4EcdHx2fPhx1caKEu9PkobZ204iXSs4MVQk0DyDBlbwI0GPdvnC1zpOvngxOtwkmewL5egTv4KLeSrGExlWolaSPLDq6PVTyQfmLgp1nsNJnh/Xxt+9fiTeOLpY/BKZZA6+/G3HzyF//7OFtS2dOCv3/sNPvWFp/HrXz6Px77wc3zmkz/D5774R7x0oAuDbc344Zd/jh//q4ben4jnKqxyPOE6RCQv1E7D0q9S+kgCvETS8XvhJamcV6SSqC3WFLynEH5x3uNVsJTHvOrVz0Q/DCzJs05iMsAuh8fr89hwgNeATBSXT11DHyb5sTr5qYnXyQIvsNIRyfPmdwyuN6wqswacRHKRX2HMlTC4RP3dwdeFnbVdMLjmuxyoPV6Dk/UDVHNYAgSGOtqxf38deofccA72Yd/bB/H8c3ux91gHLHYXmqtrsPdQM3r6h3Dq6GmcbrYI07irDVxeXr8UQzYieSL74WDXBpdkK0+EKovOQfbMeTBG6aGMSkNMciJ1HKHfLzfoRaSaWMSmZ0GpeK8SEQTvCDbC3TCBtwEUdvKTUI/eaVBzMXt8XNbckwSCe22eS2bwWJj/BQOmECFwvnKesq/8c5VGIjZOtxPJTwZYAmEb33cuy4CYQJKwH3klb8I9QdDLsI/6sP94jo/flSereMNj3viDfcEH/cRT/BQmfNqLY6nw+87qmncDS7Gczok3qckFS/IWh0p0cMOhJEk+aLd9ESCC93ndUKbNw7xb70NSRhLiZ9+KqmvWQaPlHeIoj/0s2Y+SqrmjprDRHTuPBHjxWTA4eG/4mvBvQYTiHXUurqH06HIWY/YtDyIlWSfCOMLhcYURTNvkjDo4l/lxo7dZ5No3WSte34nkR7/7heC97SKnMKngLnX0pKtPmKxGeAhMFc8vVaBw6RJ88sPLkBynCroZ4EbJv3GjFZWTCB5y5M6di//6v4fx5Y+tQGYUdTxstx66TlxGEPcMOw9jRDjfI1UiJTMFGckG+jEYD28mHvwOPpfPz4Lv4d9Dp5ymYJznwugU0ckJyMmMgZKIMxzH8KQE300cBH/n7xFxjIwzMuDnSOBma49REbN32ncih/MhwEtTlUYYE1PFBilMCVISBfpPvo6TO3fTwInVNxKoY9IoT5IgI2IT+eoL3heVmgWtRhEiew73QxWTgqjEeMjYSFeqgzE5nToLtchDpSmRfuN4iJgDCugSMmnkQGXHjsqghD4+BbqoGOjiUuDrPYbqN59Fby+79aW4ZFoYk+h5OhrJcIfDz6OyUsemi1EHbxt5MZLuxeG9EUxFnZsgLivJM+GMzRhuCJPTI77fwYU7OseDuR3p/KZYiWWSCgqwevk0ROkVYmcoHupLeLN1vQYKSobXG4A+IRHX37MBCzKAY8eaYfZIhUTPDKUiIlDRhSxB86ImvV4tSMXLUhrVbg5XqjXQ63iegaRPCtbEp+HOj96CB28ohUHJGy7wLk08ccXxaaDlHZ9Iqg/r3yU00uCdpHggwBKgl7hCRc/iDb/pAeJZcnUU1ty1GZ/60GJkmehd6B4l7z4V3lVKEtxRikcEvFsUb0rOLMvkI6NOwctbBKpUFKcSUmIhXnwVKXBM4zX04JiYP2Nb2PnAZK1OqsSCR76NjZ97Aktv2ASDlvI/IEds6VqULqqCQhuDnHUfxdpPfROrP/ldrH/4Q4iL0UGXvQTLPvEE1n7iW9jwuW+ipDyH8sKE3E2fxcbPfhtrP/MDrLrnTsTFp6P0A49i1sKZRPoG5G/6GKrWLSIiz8es+76B9Z96HBu+8D3MXj4bMkUSSm79L2z87x9jzUMfR8HchShZuZmeR3mcPAcLP0rx0vXXfP7/UDIjh/Jcj7xNn8HaT34Dqz71faz70IcQa+L5isjlN4OjGy/GkTNdkcT4ZcihF/Nul20jb97uz+TRodycDbVfKc6ZgNg52V7XSVgDdnE+hciAi04pUWCmqhBxsiiixGB+e+lvp7sa1d4WIqRI9fFM8gpklZeiKiOAV3e0YNbaZbh1Yxnmrl6Ee+9cjMo8A5wBNdbecQ2uXZBOMpsfkoAHZmUcrr1+DirnluPGm+YgyjEEY9FMfPijm3Dz5jmYXRyLobYudNrkWLBpJR758HrcuLkSZRk6uCRRuOnhTbhuWT6yspORmGqETZWIm26pwtxZ5bjp+tkoLU5FZVUWbA3NaB1wI3POHDxw+zz4OprQ6YvGtXdtwIceWovrNsxEcboGZguw9M7NuP+GGcjNSkZeThxUGhWWrJuPBG8vqpuGoErOxn0PrkKy1gVN4SzctakcVcvn4rpVOahr7EfR4oX4MKXzhk2VmJ6rR09zN3qHXNQ3XHr9Zmm9LLNbbOzNOvhgINA/oEFji4k6GLZiCQa/I6hxB6Rq5Gz4BEqyHdj3+++jwxaL9KxotBzeCUnyQmQnOdDYLkHFtbfAeeDn2P78HmjTMuC1OJCx+iEk4yC2/f7XcMdXITNVCac8D7OvWYSm576PgztqkLXmAzB4ajHgzUFOVgCtHW4a7a2F49hL8BbeiPJiJQ48+S202lNQtmw2Bk+eQfz8tTC6z+DQv/6IIWkm8qYXovvILiSu/SSytXXY/usfwhY7D8UzUtDbIsGsO2/B4Fs/xs6X9kCfXgh/93EMDJDkfzHDmnHAIyeT0YW83AGxileAonZ5VdjRuAgu33B16KWDrYzcbg86O/vH8K+XJJJZlfmYv6DkJ4899lhPKPhdEalWfkFgKXI0mHh4gDiFyGO8/A7meARr5RjQM+Vq5M4ow6YNFdAPtGD7wW6UbViFe67JQ/P+k6jrdqC7oQHbdtbArozFso1LccPybJib2mFVp2DdNaXwNZ7EMy+dROzcxXjo9jkoLc/H7fetQMxADf757HH4E1OQE+vHwbePo7ZlEG1narFtaw2UUfFYc90ybFicgu66Vji18aiaV4AEvUyMBIzJyZgztwAZaQlY/8Gb8PCNReg7eRxvH+xC4YrluHNDHtoPHcPBM93oam3FtjeOotWlx8y5xchL0QpdjlRnQsXsIuRlxSAhNwebbl2OhflaNNT1oHDlGnz6wSp4m8/g9e1NyFi6Cp/44DwkGOn5ERpAjad7FzpjoTcer8zHQ4Akby2iUuMxeHofWk8cRntdDRyO4PqJoEdTEgp6a9Fw+Bii5t6H+ZuXw1q9Hb39bpgSDeg+ugs9Dcdx5Kkv4bU//xtILoai/wQajh9C18k30VhvRXRiHAart8FpovybPg96WSuaTpoRk5oGdVwOiq97BGWzS2gEZoDWqKLRlA3dx7ai/uABWG0eGm14IVGkID4jEZqUGZh560eQW5AKmSoKCm8NanYfR/zCD2LBtZy219HWOhgxgg+DoxvLULzAMLLPOYfxy5BDL8bU9PKyK6VvZPKDZ1MS/OSA1TI++hsOGf0pMNYXR6QR8LlQvWs3fvzEv/Cj7z2L53Z3UiOWo/7AMdR02NFxuhovvX4MHSRduyzd+Mv3/4CvfONf2HKoBXV1fVCl5WDZkgLEapWIiTfCO9iNHdtrEVVWiVuuLYVsoAcnj9XgjbdPoqnLgpYT1Xj95eOw2bxw9LTh6e/9Fl96/HnsOW0WagmvL+h22OcNuiJWGpNQNScBR154GY9/8+/40RNP45EHf4if/HU/drx5giT2AfS2NeH1F/aius0udL2syvFSHBwXf3ysc6cq3F93At/+8q/w3V/tQXxWGuK1KiTl5WD+nEzoqI7HZSRBZ4iEGoEEIiJ4lZzKdFSTYRO/iUYfCNB7uHxQqNShSWs2Kz0XMXccSrUUfYefxY7f/hCNzV6U3vYJFBZnIOAJUF8efCdlbCbiUlMg8TghUekgZ4dlEjXUOhWly4WBhsPos8SiaM0qBNoOoqevFz66z91zCqde+QP2/PF7ePNX30Nzm0WQGG/uzh+RBvEfzwv4YGvah+Mv/A67f/s43nr6SQy4pOjf/zds/92P0NBGI5wPfB5FJSl0/eSrfzldvNhrMvBO5XjFkzzLBvw3PJl8zJ9Lrf5TGIlgngbE3rnn8pYapEQGjZRXTE5ujkuoobmcbnik1KkQMbmdHmrYbOlC3QzVOvaiqZDLBKn47FZ09zsQUGowc91SfGBVFup37sKf/roX9T1OKDU6JMSa4O5twG9/8Hf87rka5K9egw/eOB1xGnoWb8ISHYXEOB1kMsBB8fX2OaFQSOAkyVQdlUiSdx7yp+Whir4TDFK4HVZ09XqRWZSHmRVZKCzJxapNC7BybgYMRGwSdvGsNyAxyQSpxw2vQo3iGYUoKUjHvKppyEnWU4WmukzvZus3Y9DhFZk+2G+FlTqgt559C08++Rr++dw+vL27Hla7l941lDmXAFbR6NQeargjy8/tYT/sE3gA5XvAY0X7kf1Ql2zEwnu/gPkbNiAqxiB+k8qVVFaUD4Z0lF7/UZTPL4fM76Fn+OEebEfLkWNIWHI35t/xGaz8yH+htCIf5hOvo8efh7l3fByL7n8UeclOtBw/Blt3Ezoa26FP0KLr1Bkqkx607NsFr74QOZXzkDFnHYrnzaS6SZ0M5XN4MRC7TVCotJB4W1G36xBUWXOQXTEHOQs3Ib80FzJ1Bqbf9kmUzSmB1M+rbEfuNRspMK+Ot7p1tMXN5cBFcPxokmdpgF5mktp/kOLHRj4lyU8OuCgdVPnDEiT/z3mtgVJI9JGGkMJCTBY+PluydByWElk3HZZI+FucU02UkLTWRSJZp0uDlTevxUP3LUKcZwj+hAzMLE5Abnk5HvzEZty+eTr09h4cr+mBtXcA1Q0DKFq3Dl/62GLEGngLuvDzvTiz/zC2VTtw42cfxtNPPoj1sxNIMPTBbe7A337zOrpjS/Ct3zyK3//2E/jIDdMo3AqbfQg11e0wFFXi84/dgDxnB154vQa5667Fb//0WXz85jKoKV/9/A6cfvEsol23HW/+9WVsbZHjlg/fjC9+4Rbcs7kYEouFOh6PuPZSwOXHkrxOPXZJPW9RN9p2/p3B5eFD954/Ysc/nodLqsHQseew/c9Poaejl6T3Z3BwyzYM1e/HgX/8Br2eBMTFS3Dyz/8Pp48cQu2rP8PeV/dCbopC787fY+8rr6Gvfg92/eZ7aOuTQC3pxIHffxsnD9UQWXvRvvNP2PqTb+PMiRo2MkffgT/jzd//FhZJLPSKATTu3QOLtQM1L/8epw5Wwy+Xw9m8Bwef/SO6e2mk9vpP8PbfX4DfmAq5owH1h47C0robe/70WwwFkpEQ58fxv3wL1cfb6dUiJ7uKNsN5PSprBU2OLIKI4Z3i5Xo2UUjKSx84GyVHzpvIlpfnwmhid6aRewu/xI8kZwzubVmBeLcJPjpnaxuz345fWv6NWm8b0U7kCuf9Du5MWS2zWbcYS9QzxTmD8/gP9jfwI+uzbHBGJXBpxHMO1LANOpg0EvQPOmioroMKbvQPOOgpUuijDDSC8GLQ7IKWjuUeO/qHXCSNaRFtVMA+ROTqJGmYhvpRiTFITTTAYzajo9sKhVYNr80KkumRlBqPaH5GVy86e6xw0y0qgx5p6XGQOcxo76f4NXKSpolYPWzuF6DfDUhJjSFidqK7zy6W2NspbovTT+kyITk5Gioa8fR196OH0ssKLrlKg5S0eBgVbjTXd8MWUNCz4xCtldB1ZniJSDwuJzwSJQzKAAYHbHD72KSPnqfTi2tNNGAa6OmndFrgJQEz3LFdLFhS16o8+PKNb2P9rLpQKIGaze59KTh4JHnixMNmiGyOyJ0UmzFSOmUK3mWFRl5+KUnzchHuZymb6hC/n1TODtKC9zHp8N6sPJriTj3gpZEjXStc4lF62fqI3zroq4ZqAo0QgoJAgCRvD93HwgaVE7s8oSEe+8HhOsDSPOvjeecvqVxFHRLb8nvF+gqxI4mEVTr0bH4epYw7v3DaLjGbR4C3XczJHMD6lfWUJsoczl+Kv88Wi/9761E4vOw2JHI8yXWEN+s+fqyB8mRkvOy35hOfvB4PPXxNCV13MhT8rhhB8gx+yIwZeTBFRZrkA4h1G3Bf80oku2IEyTPB8MKcJy3P47innigp8tLl+xVM6pyfazRzsVY7L9jQ6MMk/5xzN56w/FOsfOXmGCkE7dKZL6ja0wEr5mQhs0O2n+ZzKZ0LUiEikPF1VJFZt81kIdo+gR0xhet3OC7WF3Nj4msZYemZG3TYJl2E8TmngQgg/Gbh3+kucT2njNVF4tqzv3GclAYK5GuY7dhXCO9SxA6jOEF8rYhFXBD+pnAKDDqVEsEiH8Lp5GcyeYV/uxTwQiij1oXv3P06qgrb+NFBUPLe3p6BoyfjL/45nOHvdHO4QEZfM+59FMaqjAtJy/niPR/Gex6FcSzhcokkvF4pCvP6sHZFfSiEQI9pG0rF97Z9Omhdc7YgLh08qu3pHkT1ySZ6rXPx8iG3i89+7ibcfe/aCZH8GNGZIw5GHtkM4xGPW+KFVzpymz8mHRVJQxHMpykIsCxFEmbAKiT24eUZKzVCI1HRr5HNdCbiIKExmfPxuWeGzzlE7EjPDEvga3lPy9CpAP8uJ0mOP0zkLNUJ8qXjcPhw4uRrzoaF0xD8SSD8O49S+Tc5xR9+3rnf+P4QwTO4E+Lw0HO48YlzcV0wHk6TuD90TRjD08nPHP7bpYBLi90XxBrs9JBgGMPvJWHJwWqqd3kQt+thxDEC75ZIkQnjXDPufXxt6PDdcL54z2JUes+ThskgeAarang18Yj3oWOHR0Mpi/wzOUax0npMOfGOUcSVYsHaxDCG5FmqCa5OjDzcUg8Nb3kwfA68h6maSD7ShPN+B1cWklEx4LNSeY6cjJoskp/C5IJJJc7ggJaI/iyooHkPUv68I+XQ6EKoQRTKd+bUKwpM3mGKulgip1oeGoFdDPiR7PxtNJjkJzTRPQGIke44YJJXa4btJXCBGEPyDF6xN6YHvWRIiOR9guTPZQ31TpSEIMlPIdJgErcEbMLj5PDqGC3RwyBRjyMtTOGKBhVXgskGjYpIPlx0VLBOJ5P8+VWdTHL63JVY+aUnsflTn0ZqYsgXzJUMto+PnYHFH/oKppVlIbryLqx98AGYooLuES4YUiWUOgPkw4eKEwBL8orzkHxwXULkIbanHPWKfB6U5CNC8gExwRFpcHYEJH4hzYfTz9+sN2aSD55NIdJw+d0w+210FKyQTPxsQpkqjwV7qZzC1QOWHNNjzTCoefONc3A4ZYLoxxd0qcRp1Ja2aDPiJE049O+n0dVrI9KgcZ7wF0N/YoLTK859PJEpmiKH87oCz9lwnihlKdPP144mWo5PXMu/8zd1IpSesEMxtskPCxVnn0efc1xz7n7xTLqPfeNEZ+RCq9dAbkxBXHq6cEwn0iXSQnHwt0hLML3n0sC/uaBKm4N593wWmela+n3iHZuQ5MfZJJ0nXIOmI5HnLZ5sHg+sxtSoJ66uGePWgAsiKkoPo0kfCokcODum2dKQ5owTE7EMVtc0eDtQ7WmM4DL7KYTBQ9wcRSqSZXHcDDhEVNwWbw8OemqD5+LKKVzpYAuSDZU1KM/tZk4MggqvvUOP2voY0QmMJPoAEZ4CceXrUbFhLXUOEth6OiGLLkH2rFlInDYbWm83nJI45Cy9CcXz50OvcMHS0wVZfAmKlq1DYmYJcuYvR2yUEvLofBSu2Cz2y3X0tlHHQiNE8UB6Do0M40qWoXTNdUjLSoSzt4PiqEDpyiXwddUhEDcL5SvoeLAFHnk6Clbx8+aRgGeDuacHPr6/dDlKV1+HjJxEOHpa4JSloGB2BYbObIdZXoicTBlq97wNh9+EzPmbUbZ8DWJMEpi72iGNLUHJynWITS5E7uI1iDMBdoceRdc/iNKqBYim8976M7BZeQPuC6vx3Fo4z/OyBxAf5wgGMuj2U91FqOktDAVEDqye6usbgtlsG5FO5mU1Efz6DXOQnh5/qW4NJPCcpye5ZFCaHVJ3iGyC4GOVRAE5kf250ClEAkzfdr8LPb6Bs42f81sJBbLkSVT4XPxTuX41gC1rYvROpERbQyEEKlOedB00q4ngqSzPccJZsM9z12AXbENWuC09GOqxwFS8ApW3PIj86YXQxOdixu1fxMx5RZBpUzHj7i9iRtV06GJzULTuXhTNKoImtgCz7v06lt50DXS6OORf8zBmLZ8vPHQy+fBq27gZ12HRnffCpPQjuvxmLL5pM5QBJz1rA2ZuuhUzr/8gsrKi4PMnoOK+L2F6RT6kujzMueeLKJ6ehdgZN2HpHXfDyPfPuBkLb76ROiU5s1voTRgk7UuNyF3/UczbsBgSnww5mz+FykWzoIuj9G54AKXzyqAyZGMmSe8FBXEwdzTDaTPTd1Nw67wLJHgBejRfLiZeR0FMvE6aumbsHAJnQwTVNayTnySSJzhlw1dgBsHWNUHzydG/TOFSQQNi9PqG4PazXj5YKfn/FFkMEqRRlONXUJ4LwmD3A17x4bmhEW18GILX0bA89LtQCQQPxXBXuDoOnV842NOlT9T/8z33vQKvFmZ9fEb80Ihm4vFKMTDAk4DjcTyVuNQLc9NhdLd1wtx8FE1HjsDlcaH/+LPY8sRX0G5NRWqWDMef/g7e/PnXcOhgPzJmzxduGNyDzTj17x9h+1M/QXvPILp2/wPbf/E4TlW3Q5+YDpVospRXqjikz1kOna8VHaePo7OuDaayBTD5mnDw3/+Gcd59KMrx4fA/n4YjdhZyU/049s8n8MaPv4KdzzwDmy8ZOYuWQuVpR9epw+hoaoexcBESE7SiXMNg98LKuFzkzq6Cq/UI2muPoLdHgoyZs6HWKuCxtuLUP3+Abb/9Plr6VDDonOg4dhDWoT60HdqGgcGR0vGFgC8fM/FKYc5JnHgV/DtO/WOSN5l0dDSx545L8kGd0CTUcorSSZK8sKcMgcuQSX5KVTM54OrQ7R+AOUAVPFQ5mA4TpCbkkjRPNCnC3muwvtRPo7m4jAwsWzcPmzfNRkVxArQkzLG9+jlQR0ACQXpZKa7bVI5kPY0A6WduAEI/KlWibMkcrF+aB4NsYl0YLx/LnVGC5YsLEK0O1s0rBUw2WQmDSCSiP/tSFOZ2yzA4pKL8O0/DJyISvmCklD/0za6YGT6PkzqIAGRKI6QkBNhsdrEQyT4wCKlKBykvgqKc5kfx5CNv4uGljlc0U7ZWCf4gMkmiUEKp0UCpjUdy+QLEmKxo2LOL4nTCOdgLj59u8gwQ2VId1Oop0TY47U4EvH2of+svqDneBoVaBbkhAckzFiNWY0XTnrdhPasOCiMAuVINhVIJTVwBsmbMg2LgKGqPVMPjo2dQh8OqfE6v0L9TYsViLIqDXUxPlOAZZ00oR8HpVVNqIs9ZPL/gPTtPcQ7c2RmMetgdjr/Q6Zlg6IVhTCo5H1hCmpQKTnE7ZK6zdTSIAHQSlVideUVJlf8xkKDL14cBn4UKO1jJOZ+jadibL0+hsMhX1ImCK7BME40ND9yO3/3p8/j6F6/Hw5/6AH721KP4f49tRFGiKiTZk5RN3y4ijayKGbhhUwVSdHJoUwvwwIfXoTJbD69fg1nL52LjymmI0XAHwU7FvESGPDoIOhULP5Mn/TjcLcKpk/GrMHvdcjx093yk6tgXzJVRH1ktoJZ7MT2ra8wkYG+/Fnbnu6/yFIvJQhcFF33xWgU/7H11sPtTkFFWjvicUmSW5MLe1QK3wxXsGESdoQ9dz3GIJkr3n3WbTMcBhxnmrg647L2of+33OPTK82g+eggWfzRKNtwAaftudNszMX3NCsj6G2CXJyCloAwx2fOw8EPfxMx5SRjs6IHP2oW615/CgZdfRNvpI9R5cacScp1M/3Fn5TL3wtw/AGfvcRx95tc4seNNtNXUwkvlGNwsXKRWvKO4j9IrVWigi02EkjuuCRYp6+TVbM00HFQELiL5SIPTyyPJ8+1ypdWokRAXVU3lOCHLmHFb+Hg9SURAOTyosAmSCYOPjVI9lFNmlJMCruf2gAutvu6zUjvnMzffQnk6oiS691aapzoRIAm+ZNUyfOi2Upx65l945IHv4cH7votv/OoA4ivnYOOKQhSVFmJeZQ4q5ldg8/oSmBvP4LlXTsKblIVb7l2NW25ciBtuWoCZZdE4uv0gtmyvw4CdZHOtAWXzZ+HWO1bgmlVFSDEpRSOSKrUomjsLd9C9N24oQ3pMcN1A8O/KAhOTTuNGSVovERmdDEtgV48WLheT2zun2mMbIhJ2iLfzECk7rXYEZBLYm3fh+Gs7Eb/8I1j7sf9CouQkjr7xBqwWO10zJPTDJHLDbRmA28WjcOIHuxkuG8dF4A7DP4T6LX9Ac18M5j70Daz50KeRW5CFmKIlSE/x4+RfnsD2516BftpyxMvqcei1PUha/gjWf+oLSNCZ0VV7AnUv/w7Ng/F0//9h7SOfRHZ+BiQ+JxyWQdHB+91WOOiZ3oF6IvffwZO6Hqs++W0svf0uJMQbEPA44DQPBs0PqT67LP3wuH2wd9ahu8eJgg33IiUlRoxCLhS8LkGj8UChGHYPvT/r41mSj7xljURwL+e56KCGgeuAwaCB0TjxzmWMWwOWcDQakmjmTKMHjXrSJYItahJdJnyyfjPkAfaEwa8V3Djku0N/EkQU1M1PIdKYpZyGOw3rxLoEbgb83ebrxxeGSBryNr1n+c7DapkmFvd89SFsiGvFf33h9zjY7hM7N0kVKsTEsmdJJVbefwceWZ9JUrkDNceq8XarGuuKJXjltTZUbpyHubl6dDU14q/PHYOSpMQqaR2++5O9WPDQ7bh9UQK6O4agi4+Ft+kI/vfxV5GwfB0e2pyF5jOd0KakQNF5FN/8+hsovvNmXJdvw+NffBpHe31nV+a+l2BVxJKSJvzPrVsRa+St8CiQkuUmcn9taxbqG6NJ6n4XwmHJlr7YdFIsMKITodJg00dqi+roZOi0bH1DEjmRY1C9ETRXDN5O9YOuZX4Q93MtYuYJga+TyLXQJyRD5jHD0t9PnTcv0Ar6nGHWEj5vhPkkScexKdCpJbD2tMPlYTqltND9hsRkyD1DMPf2i3kIXinNaRZiiUhzUNKVa2NhjIuGZ6gTNuqQKAOC6RKmmufSy64o5LpY6I0qGrV0i9HchYInuzPShrBuRT2UKrovlO/d1gT8cu+DaDengrcxjBSYb63U+Z443hD06z+Mfznd12yaj6985davavX6x0LBF4RxJXke4vIwNsIcL+CUemGVOSivwpFTgUsUMEi1ofMpRBpU1dHu68WAz3w231nbGiPTE/nnDSuL9wbs1lelksLlcMLppkZJw2rewk/i82CgdwhDNjdJnVL4bV347dd/jUe/9gI6+j3QkIRV/fbb+MEvd6K1pR1//uFf8Oc/Hwrq54mkcubOwYYKLf7+xG/wMI0OPvqxX+Mvb7VCqpajv7kBr7+8H7v31aG2yYzEogKUZZpEF3ilgbcUnJXdeY7gGVRkg0NqDAxqLqydCvILSqTCZp0ldAYRI2th3INt6G9rJcKlTkCoZaiG+M6N6IXzshCpD7d5D0OQqt8JS3sdBnt6xUQw28PzBHlYVSScl1E4+y9y9dPz2ltBQjo9n2ogq2VIcre00Qisp5/qJ4XRewX3cqUHcHqEFM7EL6NH9WOgpVaMOIIXUqcj0iiSI54d7JAk8Nl6MdjeNiGCZ3Bcep2H6hO/TCiQHmV16eFwa+kwHBgZ8GuwsQFvkzkWAcTGGs7D2O+McW6hPpXeTpgb8RtFEDyi9FLPxyobCfXSjODrSMRS+8g+bQphMIn3+YZQ521D2N0vS/MaiRKzFAXQvpcuDig9XrcFZ053I25aEZbPy4Xa54bd6UdS6Qx87uv348HNxTDKfOg8XYtt+2vR0mUVk7H8KrwgxiVWaPvhtLvgZL/uIl4plLy3LBFHa0s3OjoH0FjTiP3762FTRGMZSf/zytORFK+HkloBk9KVSPDsCTI52ir08SNaKyW1q0cHi/VCFxIOb110PLqxUX4N19sHrxl20fDjMTeHESJr7iTCOE8c4ll83YhoQ/ef97nDINL7TtcODw89a4Lg8YVB7yKSD3WIDIqWSd7uiTzJc+Q8f+SjOj3ivUKIjTWKDnmiGHMLx83DIY+bZ7ZDgRGEh93NKkbu58rHMTKTOJpC5MH564QLdZ42OP28vVswn1lS4cnXEnkmSOYSYZcbXJkDXif2PPcGXj/lx91ffgRP/+WLeOoPX8Cvf3QP1pVHobejj9KvgIo3HJEHHYKxO1y1WkFSLjUMiw0ufQJuuGM11sxPo5GAgqR8oOXAURzs0+ORxx7Gj370CH7668/g8UfXoiI3ESlJ0YDDgj6zC3KNiobz0cirzIFKq6JRhZw6wwujzsuBkvQeFKb2nUsQpY1VNS3tBiIEKs3L2mxIHGApeQK67SDCkvbEc1W4KfaMNb0eF34ffG63sFK5VHC26rQk7A7XZFK0FpcRbh91rhHOdy5HNi4YaU0WBGdbQkIU1U02oZwYxqx4DYPtMXnV68UUyvlBDZrE+QxHHHIcyWAf8wzqZ9HnN+OIu0YcTyHyYEmdJ1gLlRkwSalcRZMJQC/VYNBvwyFPLf0adP98ucFE7xzow4E9p1DX6RDqFp/DiqPb9uAXP3kBbxzppUpCdaSpBcfPdIGFdZk0AHNXJ46faEVXZx+6LT6YjCr0trajpmUA3Y0t2LfnBPYebIaVRiomvRz9DXX415/ewEvbzqChdQiamFgkGCU4seMA3tjZiPa+ITQ29KCnqQ0nT3XAeun7fFwS2A5bo/Tg/hWHUJpBeRBuiiSa9fZpcOREIlzu87kzmCzIoU/OgVYjhdvuDIW9GyjhVM+iMnKgCLjhdjqFrlxI2O+Ydu5QZDBmVyAlh1fR9sJL5H2+e7jjUURlIH16JeSObjgvQRvBtKeQ+1FU0IfoaHrPYTR4tGM6avvyheVNJMHvNdBvQT99xkryEqxaNcNSUJj2rccee6whFHhBGDPxyuACyMxKQl5eqtDPRxKsrlnSV4obOuef9UjJk4CnPU34vvkvdHQR45EpvCuY1JUSBa7VLsZS9UxB6AzO+3pfBx4dfBI1vvZLmoBlgSDsR2QkWO/77hInN1K2pBCbTpBExipUhUoBpZxVOh54A1IolUEpmyU7/l1Jv0vpXcQqbbqP1VHC/wk1Cr6WKjDFyROGPMFIFKVUQCGTiMnAoBsAyhn6FpIp3c/6b1aJKuk6fg6/C+8Ly2mS032XEzzhOjuvHf97+5tIjrVSwwz9QMnYeyAF+w8nibRfNISem16WVSdcOJxHdM46b35vobdn/YAQ9PhD10uTMeOejyBqaDf2/fsl2Nk+n+OhX3ni82wZ0z0iT8X9fsgNpZj/8H2wbXsSR492IWlaCeyNe9HXa6V7g3p2foZ4JscjMt9P5axB/i1fQkWJDVu/8wR6eIctvo7JPpxuBj3D53bBUHYD1nzwbtT99hHqBLtFmi4GXDf0WrfwI5+cHMp7epTPJ8OfDn8Au1vmUf0IF0jkUFfXjpbmbtFehoNNXr/7vftPLlsxuyQUdME4bw543NQIRIONPKxyJ1wSL+XZuRfRUU+vnnJ/O2ngvOb9Xo+4amALnJv45uaZKo3DQtWE685IULEpNVpk5KYiPz8NuSQg5OalIa8gHdkZMdDS6PbdSpYbrVKlpCGpEok5magoS4NJw4udJETOSqhDahRGWF0jzqkhK+hcwWoc+iiIoNXcGdBPbOutNuqRV5KLkrw4qBUUSsTAKh2e3JXLqROha1Vqfq5cdAJq7jg4XiY3mRKZxXkoy4uBnDsEfvhlAD9HIfNjSVEzkmOGETwl32xWobnVSIRzcQTGYNWJRBVF0nUu9Hq1OJdqYxGTkk75QYQr18KYnAWdXgt1TDKMcYnQxabSuRetu15AzaFjcBGJM5GrY9IQyxZKMu7kKUzEbUJ0Zj70BvbWSATsbEPNq/9Ec30vYqavQdVdn0XZ3HLxjJiUVJKaeZSvhoHOjTGj5ufoJEjmvCjLC5kuHjHpmVROMqFaFhZAShOi0rKg0fB6mwiAIlGpfFTHzk0+M7x+OQac0ZSkyNcEFpJ4X+SzHWUIzMPR0XoYjBNX1TBkyYmVY9Q1XLe50sfFsaJ/1BMvESx46L0alFgzoKIM43MmHDc8OOaqgzUwUl8/hcjCScPlFHk8UmXxguAZipDvoD3uUxe5WxQ3bimSi8vxmcfuwJ03zMOmaxfgmo1zsHb9HMwtMKLm8Em09IcFB5LchtUrJoqwCwNuPBKlGsvuvAkPrUrE0X3VaB8I6k3EXrB0ES9cYumPpT4xAcvh3DL4w7+HwsU9RDDK+BTc+8nbsCTRgh2H2sSWgfxMvk6khu8PpkSkj/WibHzA0r7MmIDbPnob1hcCuw42w+ZiUhkWP3/ErXRfOD2h8EsBE3hu0gDuXX4EcaZhVjWEusZonDoTJ0YmF/MYTr8hfyUW3vdpTF++HgVzqyAZqIEnYTkW37gRjsY9GJTmYv7dn0CUrx6Kopux6PYHUTR7NiT2IZgqNyA9yomOmi6krfsIFn/gLuQvWI/M3DgMNlQjkDAfC+7/JEoXrcK0xSuhcjahb8CIGXfcDRPxcWzFcqTl5UCnZWu7bMy6dh2cjQdhVpVi6f0fhcZ8BK2NXcEOI6BEbOliJMW70bBtFzTTb8LS+z6K4kXrkDejELaGQ7CrpmHBh76KWatWI724AiajDG27n0d3L3HJRZYD1+foKAeKC/tIEAj1sBSV26vCG3UrYHfrLirvzweOi+sOGwm42YR1WNxcT3NykrFu3cyeH/7oBz8JBV8wpDEx4+vdWZIPqmoi+CYEjs0qdwj3BueaFlt6qBArM50lnilEHpzfFupEj7trxbaL4fxn1c00eRoWKC9WmqeYpAEMtNThqe//Gf/34y2o6/fB2nASP/jfP+FHT25DfT+QmJ2BeQuKMC0rGjKeIAuRpSEhAZXzimlIngQNSYOsd1Vo1NDrVIhKTsbs+SUozSVJOkCVX6VBRk4qUuINyCrOx/x5eUgKLXDyEzlLlBrklRdi4cJpyE2mus1ETpK+hiRSnUYhCM5PnVpaQQ4WLi5FSXYMZCxpMkGzE7DUVMxbNB1zZuZi0eoqLC2Pxom3d+PVbfWw2z0UlwwpuVmYT+9RkEZCkHgHP6RqPYpmFmHxgkKkxk7Q5/ko8J1s976stBE5RPRnmwQVFy98qquPhsfLHUkofCKgd5UoElC48XaYnEew9ftfRHWtHZlzlxI5GqHSGyAjqZououMooQ6TaWNolD2EMy8/iZrjTVAZYqDSaGCkjmLWykq0v/r/8OqPfwRP6jKULVuOzPnXIs3Ui50//RL2vrEX8uhkGkGpoY5OgMxdj6PP/gldrU2ofvbnOLXtVVhUOUjLyUdi3nQY9E6YB6VILJ6LjOmViCIJVkjNVPbSqGLMuu56+M78Cy9/95vok05D6bJVyFtxK9LjzNj3i69i35ZdII6MAAEHhPnk6NWuNo8WNnfkPfRy4fJq16Bnz1BQCCx4JCTSqCvaGAqZGGQLFmz8akfHwDgSuwQJ8VE09A36uogkeAvA6eZsRHv1YoEUP5mlySZvp7AAmfJjM7lggs9VpCNWaqKqHGQQ9gQaJdVhv6cGQ9QRTFSa54rpcTrQWteG+j4fKuaVQNN+Aj/75duoG5Jh7b0347MfWoI5lYVYubYSBTEeVNeYMfO6a/CV/7oOG5aVYfm6KqyYlYCO+naos6dhBRHmjNlFWLFmLq7fPBux7l402vX44BfuxYM3zcLiFTOx/poFWFWVjK5TDTBH5eLjX74LD99ehfkLy3HNpkokETmdbnOigs51vTXY2SDFbZ+4A5/50DIsXFCK9ZuqUJYInDrdg7yVa/Dfn1uPeTOyMHd5Fa5dlo3exjbEls/GzFgb9te7cc0Dt+Bj987H7MppWL1+FtIUFjSa9bj3s7fhjg2lKJtThnXL8mBrakJ9l406hXBXeuFgKb4wpR+PrDswUoqXAS2tJhyvjqfRxjD99wTANu4yXSFKVs/H4KHncWrvfsq73Wg8ehSIL0NuQSI6Dr2BflcMciur4G7eDYehCCZvHQ4/+2f0DamQPn8ZVLY64f43K34Ih174OzrpfVXZJKHH2NBw8ADUWfNohDAPKncr6na+CbPTiOzF8+E6sxOdFEf2rEpYq19Fc0MnlHEzkTktFoq4Uig630JTXwzKr70TuRXT4eushi+mGImxTrS1AIULFkIfk4DEgnLEEPF5zFYoYzKBvh04/OKrsNMoNbO8AoNHXkRXz8QdkoXBtxXkDiCF9fHh/CdaaujLwcH2SvgCsgmX6zuB02mzOdDV2c+DwhHgear5JOisXFV+1//8zzfYP/iEIM3OThRS0HDwA90uD9wU+UXm0XnBVZ49UfaqzKGQYB4ysSfIYqCUTPmwmUxw/g+xNY3rNHh6MgweQRUpMrBaPfOi85/rjZyEAqVCBp4AZR27TK5EYdVs3HHLDDgbTuPZf+/CwRYvFl+3Crfdugh33jILg3vfwuc+9iP89+MvonpAhox0rgfUojwWvP77f+Kzn/stXjrjx/L1lUhJMcAQpYO3uxE/+K9f4Ms/eBOB1EKsWFWBtR9YiYVpLjz5jV/iYx//JX6/dQArbluJJSVxkAhJnX3TLMF1C+Pw6i+exsce+TG+98dqTFu9BDesLcWCxTMQPViHxz/3Ezzxh2NwU923271Q6fQw6XUoXVyFW64pwED1CTzz79040avAmptXYMXCPMwoToSdRjLP/PVNPPtqNbpt49s6vxt4/kGp8GHDrJoxUrzXLUV9YxTsjnf3VXNe0I0BnwNen0RI4ywlqxNykZibJzbkEBOeJO2Lkcjwh0ipTOWKs8IgG5b47DaSDvSUXjYnJEndoCYuIaHN1YETf/9/2PXPZyDJXI35t9wcmlsJ1izOF/6IZ7iH0HliF6TpS1FUFo+uE8fQdegZbPnOI3jm65/CsUMNdE/QHj7gdtM9DvQcegn7//4TbP3F17H7mRdgcXig1Bgh9uiVXrq1EaeRF0DFxdiDAcPQbk6hvOOVvHxV5MBp5lWu42lVeJ4pkTo0uVzdGQqaEKTFxdli2DwarJN0XLCJ1ARB79Gu6hNqgjD4eYlE8lreli4UNoXIg+s/m1IeddegnkdNQmbnReVEgtS4FyhKME2eLq65dHCjlsMUHQ2jljoAfTTKyrMQBRtOn+qCNiEGRpkXB7cfxO5D9dj1+k784uevYPuJPkjkEvTVN+Dtnadw9Egtdu5rgpM6DJ5w9dpsOLbnCHYfacDe3dWobrZAERWHpAQtehrqsfWtkzh88DS2vnkKg3INEmO0QiUTkCoRn2CAe6AN2944jsOHarBty3G0OCWI0ivQUt0EpBXhi99+BJ++OQcntu7HnuoeyosA5Y0cMbFR0KmIHKPiMb08AxrXIJHuIIZaa/HU77ahU5aATTctxeb1M1CQaghnwYTAKqOyjC4snNYMn4eohO/nQqNPa5sRTS2mSyIxCZW339lA0nYt4ufeikUf/BJWPvwoispz4O5shEOZhtLrPonFt92L1Ix48Swp5TtPVPNjedwtU6jEpLX51FtosyVj9h2fwtKH/xtFGQE0HdoLZd61WHj7PUhKiaWneeF1Oal9U4evUovNzd02K43mDchdfoN4xlDNQfT2eiG11qGtuTU4t+FywMP3UUcg4eerNPB2HMSZE+1ImLkaebOXomTNB5CZJUHTwX1QZK3D4g99CVWbb0ZcNHdelwDKc7nMj6iosfzXYSGS90/cp/u7g4Rfh4veN3QaApM+bxaSlBwdCpk4ZCuWbs6srm6r8HrHSh5arRrRMRenB3onsK28kjJqljkvFBKEnKS3A65q2C5q8m8KFwomdVvAJaTtfJLePdQQbSQhyegvjYa7vPH3AU+t8EXP104IVCkl+hgsWzML8fZWvLjlDJwk7U2fmQtfSw1ee6sWNpkGUSoHdm+vh7FwGpbMzUZiQhzmr1uKD94xB/L+Trjjc1GR4MJbbx1Hl0OO/FkVWJQvw47D3SidWYhA80lsPdQNWVQCVq2eAUn3GWwjaX/VqpmYlh2LnNIi3PSBhUgwN+HfW2qRWVmOqP7TeO2YHVVLg26MU3JysOm2JZhhsuPVV04iqaoCeTo3mlv60dnaSh3BIZzs8GDm8rlIdzfhtUP9yC/JgKWmGm9sb4BXY4DaO4gWsxIL5uWi+8ghbD1pw8xFMxDvbceWvS3wEGlfKCkLsz21Gx9bvw9zCjrg8Ya29SPW8Xpk2HMwBT292ksieb5ZEvBiqOkEhmxS4f9l4OSrOLplC4a6mjHQa4bCYICr8xga9mxFG73rYHcXhppPoa+zSwiEHlsv+htPo7exGp21tZAYU6CVDaHmladx5tAxDLScgc2rQVxmJpyN23HkpefRP2SFa7AdvfWnMdjZCqvZBoVSisGm0xjo6EdMWRVk3XtRvXMfPJQPYWmf39XvNGOw5TT6mmvQefoo7F41TAmxsDbsRf3hQ+hvOIn+ASd00SaYa3eibt8OdNbXkmTsFe87UfBoKjbWLiZdzzono2jsbi12NC1Ev523zoysKMojqI72XlitDvHeYTDJ63Rq3PaBZUT0sT9/7LHHJizNy+bOWacaGnLeNDBgGaOX5143MSkmdBY5UB4K6qgYzIUyEOwV+VwhkeOYuw69/kEi+Sm9/GSj32eBXqZFgowkVKlW6OW5HFJlcWj29aDW1y4k/QmB6j5bx6SmxMDW1oR9x9rR192N2iYLMstLsHh+AVJJbjj81l68+tYJHK7uhjE9E3Nm5yLF4MehLTvwzJY6yGLioHf2Ye/BRgy4JIiOj0WUxIIDxztFpe8hcjlSOwCotEhPjUJfQw2e//dekiwVKJs9DWWFCbDWncAvf/oS9jU5kZIWC3tzHV559TBOtDqpEyjArPJ0yM2t+OPPnsOLBweQNaMEFVka9PUQ0cWkYP11VYh29KLL4oejuwWvvXIQJ1tcKJhVgoXz8pGodmHv67vx1p5WSGISxYRtRUE0Oo4dxV/+thctvS7KDCKqUNa8EwRlUMPYNPsMblt0QizEkctpHCQLiAVP1TWxOF0bK/T1F8FbI8EReK0YbDhCkvd2tJ85DSc7mJR4YWk9gZbDu9BefRhddadgszjh7GlAT1s7dfmsh3bDQiTO/mUgk8Ez1IaO47vQdHg3ejq64ZfKAI8ZfbWHSMLehpYTx2CzkwDpt6O/vhoWik/KG5k0H0PTkQOwewzIXnc/yirS0fTG02hp4V3MwnWOST4QfD5J+D6pHHANoOfMfkr3DrSerg46N5O4YW48imZO95lj6Ka64HBR+Jh5xgsDOybLTB9CTtaQmAAXoCR1WRKxs2kBHOzSIMIkz51nR3vfGMdkPJKJiTFg83VV7bGxUbzt32DopwuG5NVX99z8+6e2/uXA/mrqtc5NsnIPwt4oK+dMExJfJMGDeJ1PjbtbViDXngTfsEUF/7S9iS3O/UKqnMLkgvXwJYoc3GNYD51ELc4ZnPdHvfX4ytDv0URkH7Q4nwCo7oQXNQlHY3Qu/GRTPGyDzQub2MOggoQIXiLvpUbFtuq8KTO7oWEHZWxrzcdcJ7mtsjkjr3die2o2t2QHZKxDZv2xcDxFz+LFSsJNK5EB2wuw/yWxUQZdxj5BRHroHt4Uh49FWugatuYxJGbjY/97H6oUrXj6r/vhScjHHXfNwvGnnsa3fnsAZhJGVAopxCbRdC+7WPDQvXwsnktpkCoUYBNz4feJyG4ii6d4h6fpmd34+u1vITeFOq/wdAml3WJR4rU3s9HWYThHOpEClQ2xSugkhPHC3hGcpnGuf5d42L5dYSpE+Q23QNr6No6/tY1In0n7Ap4dkXSPDy91pIuqmjFzRhc3kiCoXI+1leE3++6Hl+pCJHXy/L4OhwvHjzfANkqSZ3Pe8vJ8/OBHD/5vfHzsF0PBE4J01arZQqnPPcZosGkY64kuKNMnCDah7FKNlNhZRZMmT4xg9k3hncClWuNtxj7XyRHN1E8MUyLPwh3aFTAMI/8LBtUXXpDEE7AiTjrnHYmYYHmSn4/Fb/QjbwTBx2zaKOFwYmcmdb5GFTpmiHNeDEXkzmZ9guAZTNy8ipXjk3KnIidyZcmIdxFSCKLl+ns2PXQsvFyG0sI7IHG8rsEOPP3//om3GiVYcf0yrJ0bh91PP4PfPn8GTrkKamJvvle8B7td4PcIxROMn9cK+0Unw/FPhODF/q0GB+5feUjYxp8leAL1Yag+FSeckUVaehTgQhiN8cLeEee5/l3iYQdjXkstDj71Dex55S0ieL5lnHuYvEe/ekTSPRb8KJXSC5ORRmHDQeXQbU2Ex6+kt41sOXCyeREUG7vQWTAwBE5Pdk4S9Lya8CJBLUXy9uDA0FGVShUKCiNktymGD6GgCIEHsG4asvUQyQ+35OBJoURptNhoegqTD1EOAS+2OWmo6+0UEjyDS4QpdI16FlaqZgrdfKQwbiMmcHgkq9mFxHfuGv72oe3YETzx3z/Hww9+Hw8//GN865c70DzgHnckO+57cHzjhb8DWP9L/RQ2zz2NJSUtodAQKLydpHdW1URETXOFggXM8K5O44FHY+ye+HKAy0Or8cJocIdCguDFUe3mZDqKLMGH4XS5xeh3dB6wRiUvLxlyuZx7gIsC1V9JZ1y8sYFncIeDH8bSis3unHDFvRBws+pVWGCX0UiB/hhM+HqZTuiIh1veTGHywKOnDl8vXnXshdV/zj6epXe9RIM7tcswS5FHFPifXx5SGgKEPVDy3qBiVHGRet0LBauqFhc34Y7Fx2kUQp1pmEPosVaLAvuPJMFsUVEbnBxyeWeM98wLDWOc79rh4WH1zMgwAb8PAU0yZtz9v5i/qhIyCdXK8aKMIJjkdVo3jHqS5MPPouS5fQq0mdNCrSOy4E7OanGEzkaCfSjFxuga5Er110NBE4YY8y5YWCYmWbnXGA4+t9tcguwjDUHyqiHYZE5IKWMZTPImqU4suWdzvilcHnDuH3fXY6frmCD3cKfLdvRZ8iR8WHcNMmUJEZXor2Qw6UxGYx4NdkDGboQ/sm4fEqNt3LMGQQ/npnjsZALa2g3vEcEH2z/7ihG8QO3R5/UQIfHK4uA3t1hxTPzg9/F3qH7QtWfDxbWc/nPX8kYgrCUIXstcHnZ3QQwg4uH4eMU9z20ooEvMhsGoETr84LWTxw2c13GxDuG3htMWhtlpwpAjKnQWWfC786bno8HhMbFGJKXE+KhOXrQkL8bnjz76hexXXz6wgpX/o6V2dvAUF2cSnUBkIYFD5kaRNR3xbpNY+cpQ0F+ffwinvc3imsvR2N7v4FxmQu/y9SNVHi/WK5zTwweQJosVm7ocYHcIcJ2V9qdw8eDJvcz4IXz+up2Ykds9glBY9Kqvj8K+Qyk0hD+/GmOywGSqSZ6O4lWbkFYwC8lpegx0DyGufB3K116PlLRoOHtb4XBKEFO0DOUbbkNuWSFg74V1YAgBuQkpc6/BjLXXIjnFBFt3C5wuvnYJytbdgvyKMkidXRgakCJ72fXInVGJ1JJyYKAeiJ+J0g23I39GKWT2LpjtUqTNWokorQ+6nAXIKc6Gu79dTFBORsZwlBXTOxETM4x0qTyOd5TicGcFtYvI1n7mWy91pE2NXdSp8agm9AOBDQyKi9Jx/Q0L+5/47rd/GAqeMIQkX1fX+tOUlBjn6A6SE2C3O4Ufm0jnJ0dH/TUaNV3cfwcDCXycKU+GTkI991nRZgqTDZ4AH/Bb8KpjD3p9g9T7i6ohSoYJf7G6DPfp1kAtUVJ3MFUulwJe8GTSuvCh1Qcxr7CNM/gcyVO29/epcfBo0qWtbL0E8CS4MiYb09bcg/KlC6HVG5G84C4svGEDZM4hxFTeiqqNG5GQvxQL7nkAxkAfvFEVmHPLfUiMNyJl6QNYsGk1kb4FcVV3oGrDSkTnLELVLXfBKB2AxzAd8+7+EJLjk5FUuRGVm29GUlI0tFkLsOC+TyM9XgpZ7CwseoiOU+NoJCGFKb0QahI4Exfei3kbVkGjjLzqhuPTqL1Ckh+NhoEcsVFIpCddGcyxbEI5uqxZg5KengCtTvlEKOiiIFry5s1LMXNm3rkh1DCwCY/NPmqmOUJg8qjTdo4woWSST5XHIUpsbDGFywsJTnua8bxjB6x+hyB+BpeTgmj/es0C3KNdKezpuYOewsTB2/kZNW48sm4/NlbWBAOHEbzNpsDOfWno6tFH3lzyAhHkGgk8gw049JtHsfPVfUgsXwSFrRV9rbXo7bQiflolopNiIWM1r9eK9p1/xq5//BlDriTkLZgLDLWgv6mGOiw74koWwuCvwaF//w5NZ+pg7euCxJiJqFgtVS4bWrf+Gq/98EdwmSpgktdiz5PfwdaffwV7Xt8l5ixkUj+69v8N23//HRzaeQra+BQo1WzuHdn84cVoifE2MfF6FpQZFodBuDOYDEJiYrdanaJjHQ7ucORyGu1lJcBkMh0IBV8URCsmiX2wrbXn+1otS89jYbHYIt5rMnik0Ke0oE9hGaGXV5K0mCNPFcdTuHwICxL7XafEWgVW4YQVZkz0vOH6B7TLcLd2lbCAmpLoJwaW4HUqNz68dj9uXnAySOLhKk7Z7HHLcOBwknBdMCmMMkGINQw8ipcroFCrINcmIqlwJnTeRtTs24Xu029i51O/hTN6Jipv+QjKF8+DVmuAQiWDwpiExOKZUNnqUbNrG7ymYpRt+AByy6dDb9SLtRPBN2RdvUu4PZAriX9opOBxU15ZW3Hm1X+gvaMf7OSNqxqbXLI3yiAXhWtrBEEclEAkr1QO08fTY3psCeIzOXMjEqF6Eq6rh4HnQTQaJQoK0kMhF4+gqEYwRetPJiZGi0mP0TCb7ZNS5TjP2O1wk7brrHqAIafjfMWlv9wUJg4mdZ5g3eo8iO3Oo2fDGEzq7FuIpfl7dFNEPxF4SYI3kAT/0fV7xYpW9o0ynEjYzuDI8QScOBUvSOy9UNOEIZJFCZDIpGLRmc9pxVBHF7zOTtS9+Wec2PYW2uvroUxbiJLKDDQ8/wR2vLIb0SUriSTt6G8fgM/SiprXnsaJ7dvEClRlaiWS42Ro3vk8Whs7EGCHZ/QMnvMLbsjtwlBnPRHRNKQXFyBxxrVY9ZmvIS87SdS/s3OFErpvEiye2KpGrfYgPtYuymM4WgdTxebdkSZ5fie32wP7OJoSJnkjdYbRMZpqOmsPBV8UzjLrrbcsQ3Iy2+OObbTCUF/sWBLZzOXCc0k9aFX1EbH4R+RtojwG0RIDhUY2Y6fw7uCpJUfAhVfte3DIfYbOz002sZqG1TW3k0T/Qd1qIn3V+8bq5mLBk6xRWic+um4vbllQPVKCZ9DxqZpYHD6WSO2P8jryHDYhcDsPuO2w9/fCw3shugdw5qVfosOZhfkf+l8sv/dBpKdFw952Cg5tCYU9joVrKtF74EW01tag+tnfokdSgEUf/RZW3HMv8Uo0+o5uQUuPAhV3fQUzF5TCZ7ZAopTAae6Dg1d5ygLoO/ICTu5vR8FtX8aKu++EtPsoujo74RzqhcMe1JP7bP2wDZkRaQMbNu4x6N1Bz5PDysZP5VHXH/SxNRmLoNjYxelkg5dQYAhM8llZyUhJiXlJIpG2hYIvCmejpkhn3HvX4y/t31+XxC47w2CpgnVDRcVZYqeooKlT5MCbeWfbEnF36woYvJqQf3kmGSeetL6Ao65a4dNmCpcfrK6Jk0bhRt0ylCsLqIoH/xhM/CzFP+fYjZ/ZXkCPf+iS9of9T4XbK0N2wgA+sXEvVs0I7b8cbkKhZlZ9Olbo4e12duUb2fYVKbDZo0ShhT4uAXD2w0okza6CA1I1DPFJkPutMPf1ET/QS/HmLko9XUujEjuRMl9LRCJVR0EfpYd7qBsuFwkGzGxMMCHwPrzsVlgbkwylxAZLXz/VMO70zvHRZMHnk6Awrw+rlzWIxWmijOixFqceT7z9WfTZ4ygdkS0bHpGwv5pTp5rHvKPb7cXDH96Ej3xs43elUsWnQ8EXhbOSPD3kcFS04ZBGow6FBMHPZt8gVgv7Vo58ZktomNShHsCgwibIncFEwtY16bJEGtKdU+NM4fKCV8CyOes/bG/iiJDoz5U/S/R8vkkzD/9t/AByZcnCm+WVSVGXHzz8Zwm+PLsT/3PbVqyqIILnzBmWQcxvp88ECd7h4IVXV27usdoGficsnU2wDFkphEqfVS5ww9rVhMHefno1DqNWLCOhzOuApaOJOgO6ltowXxtwm2HubCPJNTSxOYzgGeyYjL07OvpaMNQ7AN6F63IQPIPzPjXJKvjubBnRcctgZnAnqElIBgvMrAofD3K5HCmpUd0SifwHoaCLxggG3bB+LuQy6ei8FzATyXuFO+JQQIQQVtk0a3pCIUFwEgoVGUIHPKWyee/AEnu3fxB/J6I/TETPzXp4Z8xHi5VleMx4J+YriuEjKe79bnnDE6xcY1fPqMP/3fEmZuZ3niMOBmcatbzTNbHYvicowV8mLrtEUMmzDn1EYscLI9D5BV87CkJHT9ddLjDfqVReJCdZRjIiJbOuPxdOr5oOI89BrBofGrLR0cj84HA2Kc3LS3FQXvGCoUvCiJz0uN1fMRhVfh5aDQeXiYV6HLeLe+B3LqCLAQk9qNG1C9IIg48z5UlIlEWPCJ/C5QerYVii/xsRPTszYwwnepbgS6hD/prpTtyrWwWDREth7089Pa9ijTU48PENe/DVW95GRuIQ673OkTxlm98nwYmTcdixlyR455Utwb8fwComluINes+IcnK6VGgZSoc/EHk1JHd0rI93ucb6BmOSz81NRnyc4ZImXMMYQfIzKrMby8uzfaPt5TlBPAtstbEbzFBghNGm7kOPcmiEKaVKokSpIpcy+f0tGV4JYIm+jyT6v9i34HXHPnh5r9Bh1YcnznlV7CP6Tfiq8Q6xMbiHrnm/WN+w/TurZypzO/CtO1/H/auOwKhjW8DQBQzKLnYpvPdQCrbvTn/PFjtNYSS4k01PMUOppsIaRvId5hS0DKZDOmwdT6TA5c5S/HiGLozCaelISUv+XOj0kjCC5JN5Z/w5RXQ0fs0bHKDhzCSA9fJDchtJ8x2QBc4liYmlQJEeWv06Je2812Advc3vxPP27XjG/jYsAfsIog8T+lLVdHzLdD9u1S4mqV4jrG/+U8uP38rjk5H0bsMHVx7EE3e/jjnTOoI/DG+/JAyyw7FtO9Jx8HCi2PUp0rsLTWHiYCneYHAT99nOETyDjmt6C2B1GZigQoGRAytLWDsy2pCFtShsH18+IzcUcukYQfKEAb1e+Wxqavy4PYzZfP6e51LAXYpX6ketrl34szmnCvAjSR6LTEWSkByn8N6DNfKsinnTeQB/tL4q/N3I6W+4+oZJPUOWgM8absTjpvuwSFFKPwTv+08he26bbpLKeTXm2ooa/PD+V/DxTfsQF2Ufo57hVtbXq8Ebb2fh5GneXpFya4rgrwhwKcTH2hATNcyVAZWZ1yvH8a5S+p1rdmTLijUjTqcbdvtYzQiTfHS0EYmJhgN0diYUfEkYQfL0cO/ceWUv5+aljkvmLpcXFsvInUsiBVbT1Ou60K+0nlXZ8ISrXqIlaT4DMokswlk9hYsFEz23BJ6I/bX1Wex3VVNZsbXNueoUtJ2XYL6yCN+IuhtfMt6KYnmGkGCuZrt6roMshctoiF+Z24nH73gT3/jAVpTl9ECM6oc3G8oONs2rPhWLF1/PQVOribJkpBOqKby34M42O2MwOC8SJhgqn6bBTHRZEyNO8Awuf/Y6abONdQjJkj2rapKSondLJNLuUPAlYbQkz/sJbtNoJE3sx3g4ODGsl7eQND8ZJM/9pVXmQJ22XRyfQwDFimxhZXO1S4HcS4ut596L16CHsl2zyEI69nupC72EhHAJ8SYvzd5u/MH6Ep61bYM5YBsj1bP0zuq267Xz8f2oh4R0X0rl6adnewKsyY/8yHAywBYzbPPObzYnvw1fvflt/PCDL2N1ZT3USu9I3TtfJNQzSmzblY6tOzIxOKgRRDJF8FcO2MzVoHMjOdE2kgmpjKq7i2FzT85uXNzshgYtROhj6z4L13OrpkGnH72J08VjDMkTgZ+eWZFXp1SO3W6KE8d2nV5eGDEJlZUXQp3Qt8AjOddiOIuTZTFIlycI0rhawXmnjk1E1fXTkZiigX+Ur4rJBts5q7QK8IpwVWoqVt0/H9Py9VSpLj4dQS6TwklU/rpzH35lfhYnPQ2inIZL9UzkPAkbLzXhNt0S/D/TQ3jMdAeqVNOgkajE7lRXKtmzaoXJnV0SLCtpxHfveQ0/euAVXKS8h6sAAG4gSURBVDv/DEy8sQR7+R6ehfTarOdtbDDhxddyhE94L0nzUxY0Vx64nNJSLGOsaqx2vTCdZO+XkwE2bBkYZ36TpfjoaAMyM2J6VCrdV0LBl4xx32L23EJ/dLRePHQ4WIIfHLDC7eSaHXmWZwmwSz2ADnXf2QlYJgyFRIky5dVtZcMkr0kmcn1oPjKyDWKBGUv1Xjd9i+PgagDu3fmcN4bmT5iE2UsdXxsOF0I5RXpWrcb30TE/xz8qXj8Jmob0LGz63DIUZ2opLglUmuD+p2KDhlA5nz3meDmOUWk4H8LqmzPeZvzG8pzYjL3HN0AdAP+dqyc8Mctkzx5GN2mq8B3TA3jceB9u1S5BkjTow54Jn00yg7lx+cHP5REGp4NfO1rnwt1Ljwqd+/fvew3LKxqhU7tZ58QXnwNXV/r096tJcs/AK2/mnPUkOSW9X3ngdiKX+5CabIVMQQUZrm5UVu2WFLQOTZZVjUR4nXQ4PPSokRWDPf7mF6QiKzuJ9x7sD4ZeOsY1AP3ilz5/oLam/ZEzZ9og463uQ+DKyr2Q3qCB0UhkEfF2GFwYFes2IseRdHYjESYKttWu9jTBHnCOyZyrAZxX6oQkzFyahNrttQjEpmHeigzEF2SgcmkmFA4rBmxSFK+sQElRNDKrClE6PQaO7kFYLB7IDEZMW1qGhRsLkGCkGtDjQHJlCSqn69DZOAhFchoWrCfpY8AMxCbRiKECM+ckQWa3wSozYdFdC7D82gLEKgPobhukTJXBbvYhe1EB4mRO9HR6kLmwBNOnm9DfOARTcQ4WXTcDBXl6OHrMsNh5Idz5851/YendBTfqvR1UVo1id68EeTTUJK0PB3fcTPhKiRzZimRMl2djhaocZYpsEcbl6wi4qaxdYg1FsLwjX+rB2sWpCYiJff4zSrTIlidikaoU92jWItHowLrVz6K8oJtqIN0xXrunVmSzyXH0eAK27cpAazu7/6DcmJLer1iwqiY2xoHKig6o2OvkMGxvWIgzvYVU3yNffsKVQUcf+kmSH92cWMDbsLEKa9fNulcikVWHgi8Z45L8d77zHXlPd9/Hd+06RQxPjWtYYgSx03lCQnQwIILgxwQoY3nitdiaDkVAHmqIgE6qEXuRNnu7qIc91/FcLeB80xDJV64gkt/RAOP0GbjtIzOgdnsRVVKI+VVRaKjux/Q7VmHtykR43FIUrqlArsmGE0eHMOOu1bjx1hx47JQ3G2YiXWGDWZOE1bfmouXtehgWz8WGVQloqbVh4UdWIN9I8nBsKhaty0J/dQuJpAnImWZA5/56NNFwdNUHyuDu6IKhqhKVKS6cOO3CwgeWI1fbjxZXAm765ALESN0wlRaiokyDun1tsLp4Y4N3plqmYv5j88pTRPQNnk7IJTLEyoxi3QNfwaTK4P+DMrtfbPtYrMzASnUFFitLUanKR44iBWooYKWO3R3wiPu442A9f/Au+p/qS7iOjAf+NXytjwqB7xQTv/QaPALhsQbb989VFWKzZj5u0y7DHboV2KCejXxFKiwuGZrUR1GS3TTSki4kubvp9zO1MdixJx2na+PgcsumpPerAOzauGRaD3KzSOAJg8rM6VHjhVObMOQyRZzkuU7wbk+trT1iW9XhbYlH5SqVEvfevxqZmQk/e+yx/2kM/XTJGJfkH3vsMet99z/samjoXdXXyzPPI0mVtSYxsQaxyexkwCJ3IM+eQhK9QTRiBut+lSTPH/XUCokr8nLd5OIcySejbkc9AtFJyDL14w+ffxHHmqSooPDOY53Q56XDd3Q3fvGtXbBGpaE8C6hr92HBzRVo/cvz+M0P9mNQGou5G5Owb0sjEoqyobYOwlSWDXlbLd5+qQnmviG0nu7GoEeJ/PJk9B84hgMnvCisisaR327HabMesxeloGX3CdR1qjGDwgf6AyiYlYi6F07AuLgCxYlO7PrrUfRBi6J5mRg8dApNnW4hibwb+IqgCgfo9Q/huLtObEYSJHMDtFL2jxT8ncmbpXaNVCUImP8M1KHz3rIVylwsIwn/Wk0VVqoqMJ0k/SySspmUY2R60THoJdQNhKT/4B/HzFPCUjH641EEXxdH9/DcToY8AaWKLCxXzcANmgW4T7cad+lWYq1qNmarCuj3eOE3nzsf7o4kPg2O+6uRlXcMOl4sE3w5Mal6+kwMeGL15Ok4WKyqKXK/SiDaotqDebPboNOF/OgwqFyPtE/H7pZ5JFWz35xQeITAbYetalpbeoRadHj8fJ5Hbf+WW+Y/HRUd/d1QcEQwkr2HYePG+bbCwnTx8OHg3oeX4vJqrXeT6i4G3EBdMi8OGerEcRicimyS7DJlSYIIrn6QjOn1wuvjb1YX0LuLDx27ie7oOGyJo9SooJL7MdBuFb9Zu8xwqTVw0LCvod6C3HUzkJ8gQ+O+JrgN0ZixcRaWbC5BXmEMlFzC1EnLFSxhEvWyj3Amav7n86CzuhG9skTMX54Pnb0Dp+vd0Bk10MRFo3TtdOSnK1C3sxb9NupYL4Dgh4PLjztnJu86byuetr2Kn5r/idfse9HvN5+9ht0VD4+Zr2fyZxUKq2+iqWMoUWTiWu08fMpwPb4b/SB+FPVh/L+oh/G9qIfw3agHhX7/21EfxLdN5z7fofMnoh7A90wP4vtRHxLX833fpbCPG67Fes1sFMrTESXRUUchE7p4Fz2Xnx9MRwBJCgP0nUtQ25YgRCLzkAr7DybhuZfz8dbODHT36rgrEAQ/hasDvDo5I82MmOhhftypArJt/LHOcpLmNcRtkS9Pbstm4k22UhxNnTyfNnNWLqKi9MGGEUGcl+QJNWWlqTb2hjYaTPwDA1ahn58cBFBj6ECHamDEBCxLZbNVRYIYrk5QykNEKbz18YdKm7+FhMw/0TkfcyUQXvno9W39FgzQqDKnKgvJ2XHIqUyHtn8A7oE+VB/oRvz0XCQrBnDimAUxZfkoL1Th8L/2YOe2Vjj9HJ94JCQKBQyxWhoWUgA/l0hrqKkHLa0+FK3OwuCxZnR3D6Kvywp7Tz/2/XEr/v2LvTiwrR7tXVwxLy7f6UnEjzxolKDB145/2N/Cd4aexh+sL2Of8yQcfhfkRObBadrgXxhhVQurWMIkzOTPe82ytU42dfqsy59P9WKJqgzL1OVYTp9l6ulYTOdzlYUoUWYhizoyHgGwlM6TqhwPTwJzvPwM/gsjnAYZ5b+O6lyCNwM7D5bgxVez8ffnCrFrXxp6+zXCUmmK3K8uiM1BlF7kZA6S4EOdebj4qCxbh9JwpqdwUiZcGaxz7+kZCp0NA6WBtSKF01L7jFFRnw+FRgznJXkimFfnzJ12KD4+ijJmZEXmxs4uDtyui2/47wQJEXu/woJqfUso5Bx4x6hkWRw1zcnqYCYHnEu8C77L5hZWLD7KO6c96JrX7/PCaSMJksR5j8MNlzP4bj6Ph0ZNfjjau/D2349AO38BPv6jG7F4phw7njqAoX4X+qubUVc3gKaDDeg1uzB0phE1nXKs/swm3PqBImikXshUCth6etDZLce8u6pQlKuCg67lhTpwWlBzqAVddb04c7QLdqcLx5/Zh9MkoW7+xs146BtrsXBhMkm63EAujdA4D5jKmUCH/FbscB7F3+xv4OfWf+Mv1tdxwlMHq98uSJ31+KyGYbUP/40GEzPT83DyH+8jrHXoEyRz/hvvHYLqHX6enIidrzL7bTjsqsHvrS9hq+Mgdh7LxMHqZDidQZ/vU+R+dYKrME+4pqWSwDy8COn4aEc5LC4DcVrky5Z5kheS2my8snZkfWaT9IzMBOQXsG8FjN1F/BIxtvUMQ3dn97cef/zvn33pxX3U04yU6DmzhBOdlNgxKp1IgC1rMu3xuL9lFXRedWgzEYYE/7JtxWvOvUQX5+2jrkiw+1S5QipMG1m8ZsMlVr/wcThcIqe34slFjx9SOg5eQxRFErk2zoT4RDWs7f3oH6ChJt3HeSLjsqGOgjsJLheFUY+EFD1cfUMwW6gjYfNLik8dY6QhqgKDnUPgxwa8IfNIIjYFsTg/n4uSr5eqNYjLiILS60RP6xDYAek7VpaLBNcc0WHTAatm9FIdsuXJyFOkIU2WgDiZCSapXhAwg81o+Z7hkncQ58756FxaR6Y6fMYdB0/g87fL78ZgwIoe3yBavJ2o87Sh0dsBW8AhJnnZxGcAFmQknERRTBd1AZORE1O4HGDBZsmCZpSXdp+rMlScQw4TfrjjY+i0Jk+KJM+j87q6djQ3dRPhhwJD4A1Cbr9jJT7/6A2bFQr1M6HgiOEdaytJbpl//tMbjV//2h+FKeXwxDGxx8QaMX16TigksuD8l5NEf0frUky3ZMMbWiDFzbKJGuAPzX8XW9SNJ+VdsSAGFgTEGSmOKfWc/AsJ51PKcyFN07lQ9YhQvoyvGnYd38dszdeJoOB38H46Yz1DMObQ7+E4Rp6LOChMOmynsMlE8G2Z9HkYzRvHaBEjM8AoJk6jkCyPFaM4PlZLlUL65j8ZJZq/z+XIOXCcLJmzVU5Y9cP1pts7IKy1On196PUNYShgw4DfDLvfSXlwLj6OkT9mvwdy02nMTqqHgqT4YEqncDWBF7aZDC5sXFODmBgnBYR+IEFqR/1C/P34TfD6eRI/sqXL9Yn18CeON4yZy+R2xirxx//vXqxaPXOFRKp4I/RTxPCOrZcSYDqw/+TrX3r095Wtrd2UmHPGOJw4hUKO0rIcREXpJkma96PcnE1EvywUImhIDL9/z/pc9wka/o+dM5jCfwaYSpmc+TtMvDx64w/vM8t+jXRSLX1r6FsV0usHyTlM7lxXWCK3+GmoTN9W+mY1jiB+7k64MwvFH753NDjEQ+kYkHejPPU4krRWQRhTuLrAK1zLS7qwaF4rCTrEV0xZVIx2txa/3X8PTnSXkcAQFCYjCZbi+3qHcJxInqrbCPCEa1lZLr71xL1/TE9Pvj0UHFG8o76DKv7QrMriP86dVzyGxLlReGiYMdBvHpPwyIGkdnUPWtS9JNUHOxhukGxvzROwmqldoy4JLKlfiluDyQYTblg3H6ZvLm9eEWslwu7w96LG24yDnlN423kYbzj24zXHXrzq2CO+t9D5NucRHHSfQa23laT2fkH04clW7jSGxz8ewTM4h9j6Ruo1oNeho45niuCvNnCnrNN6UJDbf47gGVSU7DO+YSCXasPkTLgyP/YSyY8nCLPd/IKFxYiO1g2EgiKOC1FqH5pXlWce1yaeMqinZzBkEhT5is+LogaVVpwwNAupPvwElsJ4a8AiRZbQ0U7hYkCVPj4KyWn6C6oEVwq4DjAZ819YsmeCZqIe78Mkzr/zdWEFTDCOiSIANVTotsTDxY7KJmFybgqTB5biszMHkJBgP0fwDDre1zIbDo96UsqUadHldJ/HV40fsTEGlJVnDOp0hohsEDIe3rV9E3m/VVCQumPatHThW2E4mNjtdpew/ZwscJM8YqpHn8IK3lyEEZbm56vKxDefXw3gCc2wf5mzoJPh/mMYfB2fh7+DYcHrwvdyBRl9TRgijO3vQ8GsWhPnoTiCKgo1iq+Zi433liFaQeF07ehnCNAJp3n0M95v4LfXQEGjVyP6Xdpg4BSuCnB91mvdKMrvh1Q2rB4T+7EUf7p3Gp1MvNu/ELAZNBM8u2kfLQizFD+tOB0F+Sl9fBoMjTwuSIjLycv42KLFpeM2dA7r6h62NDjCYGLvU1iw31QjZLEwmKbYnLJImRmcqLuSESJZNW8GkGaEQhoiYR+lXCZHdFoMoqOUwrFYgCqCPiEK0TFq6GONiEvQAESyCoMecal8L8VF+WCMNyEqVkPSuAkxsWqKi8k5qH5RR5uQmG6Ekq7lpQwqow6xSXpo9BrEpZmgVUio3Fxo2lWNXS81wMJO+KjCKQw6xNPvKjmVq0gfjZ5UaiRmxsKolwnrnfczeCcnudeILpvpKhErpsBg2/icrEHEx4/c/Ykd9e1pqsKAI3ZSLGqY1L1er9B2sKA0HNzxsDHLypWzkJSc+Gm6lp2STQouqPsi8sjYuePI0Uc//6Spv986wmkZE4tKrRRWNnoikcmQ+FhVk+SMxj0tK5HgNsEXKhAehB9yncFT1hfgxlivblcEKH8CMiWmXTMfG28sgFbuR/+J0/jXj3aiV5mIDR9dipJ8PfwOKw7/fTtee60H8z66EQtKtXC4icwNErSdaEcgMRFpSSq0vb0X//h9E2Z+cCWqZmhhd8thULlx8Ok38eqb/Si5fiFWrk2HSibBwMlT+NeP90JVOQvX3VUMX78ThhQDzMeO428/OoLUTQtQkWbGPx/fA+38mbj27umI0ZHkcboWz/9sJwZMWbjmwTnITFbBaxnCnt9txdvbuyn/r8icnnTwO9sDPjjVTahMPQ2j0iUIZApXLrh82IXB+pV1SE62UkDoB5bi+9Pw8z0PY4i4RTIJJM8Trrxo9NjReuLFkfEzT8bHR+Pxb9395uw5JeuJ5J2hnyKOC5LkKQHNs+dMe3zmrKIxieXeinVOfX2TNwErDUjRpRrEYWP9CAmK5GFMU2YI/byPGt+VCK5khtx8rL99Gjpefhu//fZu+DJyUbUiGxW3zMf0FCee/dq/8PJWM2bfsQQzpumFPbvK0YNXf/AK9tV4UbwgFfV/2YLn/92CjNVlyEvRQxerh9zWh5f+70XsPOzG3DvmojA/DrFGP/Y9+QqefGIf1DNLMXtWPFRaDY0MlKh9cTv+9dRJmCqnUccSBa1JK0YDxvRMrL6rHLa9+/Cb/9kKe2IOlm0uQsX6GcgxmPG3//433tjWh7icWKiVRGqTVM5XOvi11SRYeFwxGHCy/50pXOng9SXZmYNIShi7h+uu5vkYdEZNCsGH0d01QFL8WG5iCX/hwhIUF2X1TCbBMy6I5BlyqaR3wQJ2vzn+LfwyHs87u6O9JFC0+6NqxUrY8PaAQrMsUWG++grVzXOvR0nVZyfA5BjE0R11qN11HE9++q94fYcbOYVGtB84jeP7WnFs6xkaNiqRWhANn4c6zfpuNBxrQ0ttL7pbelG3rxnNpzphIelerZIiQNf0NnSg9lATjm47gyFpNGKUVtSd7EPK4kpsuqsUMVo5lGqZGIraevpRt78JTdUdGDBLKJzioA7bRxKFOi0OKUkGZFSVYeN9s5CaqIBKr0DHnhr0yuNx3WeWI5M62b1bmmjkwOaGofd7H0JKL68KaNBpjRUbeE/G9nBTiAy4+ek0bkzL74NEPqycWIofTMfxrul0MjmVmXmQnZH19491RcPaD51Ow1Y1Tp1B91goeNJwwSQvlat+VTEz93B2TvIY/VL4hVianyySF7p5pRkHiOhH6+Z5D9hCxRWom6es4Krlc3oRUBDhKmUUJkdsRhziYmRwu/xQaJQB9lMuVyuhUErhDW3IwkM9KS9A41WtlKd8LM7DdZXCuL9lvaJCpaJO2At9bg42PjAXkrqTePnpQ2jvo043fDnFJ5MR4XMcZ4sodMAbi3gcqN9+HK//bjv+/M0X8eI/G2Dp7sQrP3oNLz3biNiqStz84AyY1KzPf/8SG9c3DZQwO6Jh8yqG5eUUrjQELWoGkTiOLn5f8xz022MmRRfP4HrBZpPszHE0J/KGQaWlWcjPT/wnnUbMb/z5cMEkz8jNS/v8mjWV4w4/xARsZ78YhkwW2LXBEWMDupWDIxyX8RZyC9TThTdDtn++ckBETL320Ml61A1psfrhlbjpc2txzxeXISfegX2vNznURaU/u/2/N+CmhyqhGmpD9aEBKLVM+CwlAjK5DEoVm+wxUUupU1CAF6D6qbNIn1OKzZ9aiU13z4CspRH1LS7qQ5SIz0/HjBVFyEzTQa2l60UccqrQXPmoU1AHd4WSKWRQUdzW2mYcO+1EzoICFFVmonJdGXIyDchcUYnrH6hEvMYPp5MnhUe0lfctFFwYHiM6rKZQyBSuNLCaVKfzoKSwj+o/1dpwxSXaaB9KwaGOmaGAyIPbmIuEtd6eITGaGA0W4Natn4vs3Ixn6NpJb1LnlrBeAL761a9226yWeYcONmRZrQ6R2HOQUA/lgdGkpcxVj/tylwqe7rPKHTB6NcixJ531Nc+IlhrR7RtAq697hKT/XoML3Gu1oPlUH5RJcYg3eHHk33uw46029DV2KobcytmJOTHwNDfh9Sf3oLbNCb/bja6adrS1WuHx+jDY3I2Wmj44vAHYugfQXGNGcmUOYigveDTo6WjGa08dwOnqXvT0OBGVFgv0d+PIW/VoOtOFjg4rBtv60Hy6FzYaPTgHLWg52YGeXjuloRuNJ9pQd6ITPp0JKRkGDJ1pwpEd1DGd7IFXY0ROWQKsp2vw+p+OonvAI0YF72ewvb3PTyMxmQWJukHI39/ZcUWCpfiy4h4UFfYKYeks6OS1M2twqqeIhJ7J4VexwrXPgra2njFSPM9ppqTE4/77V9XGxKq//dhj35i0RVBhTLh6BgL+r/z3l3731X/8fes4TssCSEyMxrSiDDqbnJrPknu824QHm9Yg2qMX0j2DGx47lWJ/5ZYAdUCT9PyLBZtH8nIu5kce9bAULXzHeyhUTp0Sm0BKpJATY/jcvOyejkmaD/qcJ+lR2DX64XF6IY9Kwo3fvBZpA0fx0y/vhpPvp+tl1GX7KD6qZXRt0PkYb+Atozxiv/VyKi9eM+p1+SCl53N8PDGlIGmeLuYkgP3U+KkzYedofC3HIaX42ZyS9UOyy+TH5kqHl8puQNaN8rSjSNLaptwcXEFggo+OcgiLmpjYkT5qWgfS8Ku9D6LXHjdpqhrmwRPHG4noh8aQPDsju+fe1Xj44TXfM0bFfCoUPKm4CJFX8uKSpcX9ajVv5TYS/EJ9/RbYbCO3tookWJrvUQ5hd/RpcRwGk3+GPAlV6lIq08kpvEsBkyarSIKeKIOqGMokQeRM/OL3kEgoUyrOqmukcrlQtfAx36vUKCD1O3HmzWM4tKcbAbpPKiUiF+QbVMEwx8t4DkBN8ShoXDNCXSMV6ho2gxXXsCqI76TOQKSLOxpOE8UxPK2s8pki+HNQUD5JfToiC4PoKKdw5YA1IMUkwY9wQkZF5PPJsKNpwaQSPEvxQ4M2DA1Z6WxkveC5zNhYA+ZVFToMpuivhYInHRMmeSLvfdMK07bOnlMoeqXR4N39WTc/mWCh6YCpFs3q7rO6ec5Qb8CLmcpCpAh/81ce0TOpj9f3cYd4wX0iX+i14/hz+/D2q83wjphIDeJSOtjxbp2sDvvqRgCagBo91ji42Mpmkob+U5gYWIrnidas9CHiomH1lg5re/NwsHUWHU5OWXEzYSLv7OwT3gFGNxtW1cybV4LikoxHqU1N3grSUbgISR5Iy0h+bNWqCmEtwkOTkQiIWWW7PeiydTLAJpQDSht2xpwWC6P4MyC1ir1C0+WJWKqeOaoPnTj4vS7WioTdA4zJlkiDJIb3u278vQQXr1oiJ0HHiD6n7pLr2xQuHdzmeLenGWVdiI5ywulWYtBBIy0SBHlrv631S2Hz6CexQ+aNQexCHz8e97EX343XzKURhqE3FHRZcFEkTy9wZNasnB8VF2eLnms4+OUcDhf1ZpMrzXM5HTM24rihEXaZEzqSqgxSLb2QBDNV04TzMvY2eLHg3ZS0OgV1zQEkV83APd9ch/x4GQ3N362CSKDUqoTVSsRAtVei1qDqQxtw652F0MhonBLxesquF2TImD8L9/zPcmTFKYVrgymcH6y9knuM6LGbJqE8pjBRsBSfmzkgpHgJMZte54JW6YTVpcfeljk401tIrXPyCoo7mY52luLHajh4DdHChdNRXp79plSuejoUfFlwUSTPSM9MGFy/frYYgoyFBF1dA4LsJ0uaZ328XebC7qgzUPoVUPlDOwdRIRokGixXVwo/4xPWz1NJsflV5qp5uOVDsxGj9kFhMiK9IAEaqU9MlPq8QSdevJiI1VPsaIi/xcbbOhMWPrAK6zemwU9hw+H38f10Hd9D8XAczA7Be4NxiNED/RC+huPkb0hliM5IREqaXkykjoiLnxt8xFmM+Z0v4HhFfMG0crrD7+Fzc7gfSiO967Q4aBXS4D2Ms+kJ3xsaqdB/fpFuymVKdzg/ws8Iv4vwgxN+DgkF4lb67WJHSlcSNBIF+m0xsLjVNLi6+t/nagUTvMHgxozSLiiU1F5EJQOUCvaQG8D2hkVweifH0ySDdfEWiw39/WO9TbJWQKVSYs26mTBFa38cCr5suGhx82tf+/pOo0lz+/59NdGsnpHyTF0IzOtMLDy5Fx1tCIVGHkz0AwobojxaZDoTzlracOnGykyw+13Cj/hETCr9fikSywqx4ZFFmDkzAQq3Bf00HJ82KwE+pxSFywsQr/Kgu90Cv1qHwiVlWHbjdGSnqWDusSNzZRWuvXMGsnN0sDb3oKPVSt0Mp1QCU2Yq5t80B3MXp0HpdaC/y0Ysoac4y7HsumKkJhBhtA/C4ZUiqSwXi26eiRmzEgGLFYPmALIXFSPO1YkDO9uhSEzGnOtmYt6yTKjcdvR322jcwk8hUCdlpGdVXT8LVcuyoPY50NvpQNz0PFStyUdabioqV+UjSupCTwdVSuqYStfMwII1eUjLikN8QgAnXzmDbrOXiItkH6kcqbMKsPTGGcjJjUN2eQqRmxNIycLCVTnIrkiFUumjNMoxY8MMLFxfiDg9MEBxx5QXoHJuAiwt/dAX5mH2/FgMNA8hurwQlbNiMdTaC4eH0j05ssCkg3ehtRCn6DS9iFLx6vSr9EX+AzB7RifycsZaJL5ZuwIH2isnjeAZTOS8td/goJWeM7IOMBdWVhbgzjuWHjIYjV967LHHeMXjZcNFkzwl1Pf9739L4nB41u7aeYJebOwEIE/MxsQYiADG8UUfAfDj/FI/+pVWTLOmQ+tTn7WdZ+dl8fIoIvk2DPotF070dLtCq0ZKeRYS1S4cf6Ma/ZIYzFqZD42PGnFMMhZfn4ve/S3QzanEjfcWYLCuHxmr56Ak0Y36ZifSS1OAnnbsf6sBff1uIbEqklKw+dENKI5zoMcdjSU35sN8pguxi6pw632FcNJ1BdTTZ2vt6LIZce0XliHGNgh/WjYWLktC+9FmmGZMQzyR/Ik6H1Z+ciMqc6UwB4yYd00+HDWtaG3nPYBJakhJxaZPrcS0eC+GAlFYfGMhbCdaIJ9Wghs/PAemgBOK1AzMX52CrgPtiFsxH7fcV4KA2YnYojTEKKw4/PIZ9JipLpKEEju9DHd8aSlSqXOTJKZi8cZ8WOtbYE2ehjs/OgfJ0VzBbchePRfr1yTBbpOgbN10JCos6PQmYM0Nueiv7UDy6iW4/sZUNO9qR/qGuShL9+HoW81wkBR2tZI8N2jeRMQpcSBRZxajrClcXvC+rempZlRVdgSl+DCoybcOpeG56mthc0+eLp7rAG/QXV/fIdr6eHX5kY9sQsWs7EdlMuW+UNBlw0Wra4KQ/XvxkpKm7OwUermRahF+8cuhm+dJ2C7VAN6OOS68VYZkWaGmiZdGYY1mrvBvE1QSvDt415j+hlacPNSNobZuHNnWCLuPOqy+bmz5wYv40/feRrNDjzSS3Lv2n8BLv96L6hNdaO9wISk7Cj0nG9HQYEH3iQacOD5AaQqmSEodnc6ghGdoCKe37MPffrADHU41ypdlo/WZt/DkV5/Fk49T3D1eeAa7sfXX27BrexOa6wahjIlBYkrQw6ffL0NicQ5KZmjRuKseZ/Y3w6qNx/TZiVBR2qmKwWcexN6/7MJbL55BS003nEoT0jJ4ctCPwYYWvPzdF/HXn+xGl9eAlOIUlFQmofP1bfjFF1/Ei385DSuTLqeaskwiUyBnfh60Pc3401f/gad/sgd1jTb6ifMzgL5j1fjtF/6Nkw1SzJ5lwv6nXsWvv/gMXnq1Exnzi2AcaEenQ07Sf67wZulwK5E1PwfJMTJ0nmqF2I/8KiX4INjKRgmLMwoWj5IybIrkLydYtarVeFBZ0QmNln1mh36gOuXxKrClZiV6bfFUx0byU6TR3tYX8t0VCgiB1ZYzaRQ8t2ra23K59qlQ8GXFJZE8EXljZnr809ddv2DMBGwYXZ2Tq5tnsF+bA1F1OKVrhcx/7pWY2MsUucKsciK6efbvIlcERya8OIhTzjtQsW5ZQt/Cr7qEyHZGAZbdNgsz5qQixqgQeme2U5fJ6R5irvCKYD52d7Tj+R9sQbOEJPrPrMbqjXmIiWL3BQGYex3wUQVp33EEL//jNDymJMy/ZQ7mr8xDaqqexiQUMT9SVGAJVGoN1Folkog4p89JQv/hGpypNSPAM4GUCLkpCuUbZ5HEXYSsvKiQD3q+k/XmQR/zvBCLFz3JVHIo6D5bvxUu1qeLhVhhsFRCz9PK4Ryyw0aSPevbg+8fzBefywM3faQ6FRQ+Lyz9dhqeemHudwgXCxLXIBrb/ChcVoJYVxt2b21D+pJipBp8aKvun0CpXJngIpFT+QbcUei2G0WeTOHygad12CY+NclyjuAZVBCH2ipwpGMGV/ZQYOTBbdw8ZBUWhaPBKhyZXIp162YjMSnmiVDwZcclSvJUwZXqryxbXt5SUJAmdE/DwQTBDno62ifXYojphidht8QfgVlhp5cKNjWWNpUSBVZp5iBZFjsh23kmbKVei6g4LeQyegYVpuio6MN6aolOj8JFBTAOteLVPx9BU7dLFKioaBIptNEGGPWhyWB6rDErFXNXZqDhH1vwm2/thbqiCMW5GvS1u5AxOxNpuYmY9+A63PXRShTMzUVhsg97/7kfh470Cv/tYsqD0iCV+mHu68dQnxvte4/i2Z/twN4ttTR6MMNLw1Z+fnReKkqnx6D+lf3YtbUVTp8UMrqX7xedD2cPxSfh1bVDNvQPuJE0PQd5RQlIzouFNrxOn57LG5v0Npuhy0hCwax0SmccoqIUwdbFUVIHwfMxrvZ+DJDklFuZjfT8FBRVJMJvGURHgxUdpweRUJoAd3sb9r7RAV1qPKJA5N/qEM+42sFFow6o0Wc3weELLlybwuSD1TSpiVbhvoCtac6Cjnus8dhSuwIun4rKY5JIngqahdu2tt5xt0Blw4aioizMnpu7jy5+IxR82TE8ay4K9GLe7OzEb2/evIDOglYUo9HdPSDsRyfTrpvVNs2aHuyIPinOw09iCT5JFoM16qoLc0fMBUXSeudxIseYZKy5exaMEi9sg0521igY22FxwDVoxqltNfDmlODBb27AzBwlNXAJ5C4HGk/1InZeBVatToeC/dyTJGHvtVBHFIWN/3Ud7v5EJbynarF/Wx12//MA7JllePC7N2Hdiji0HWlG7a4a1A0ZsPlLm3DthnQEPCQpKxXw2JxwOt3oPlaDLf9uROEda/CR716Ha26dBpNaGuRdKtGBmjacPG3D3IevwW0PlEPrcUNKEjv7xLGZ6T3ougB1yE6zC66BAex//jjsKYV44NvXYOG8aNh6HPSuHBm9b8CLxjcP4mBdAGs+dy1uva8c8cbg+ggvpcVmcVOOUifb2oI3/n4KsYvn45EfbEZ5sgvb/3wQnZRv/Q1tqDnSifoj7dRhtOP04U40Hm3DoPU/ww8O1yi2srHaY2F2E6lMqWwmHcHNQLyorGiHwegOFkIIfhJq3qpdig5L6qSqaaTU2Hiitfc83ndZyr9m01zkZCX9lH7nJbDvCSLSwqjBZ9XXt7z+sY/8LLepsRPs0nY4mBCCPm0yQyGTA1bPsPOyO1qXId+eAq8kOLJgSZ+l+H9Y38CbrgPgvfnfDbyXvyHRBK3Mjf5OO/xUYGKLPYqL1Tks4fJydn1iFKLUfvR1WkQnwCaFUCgRk2KAb9BClcBFCaBsJtIMyOSISomGka7vae6H3UnX0m9Kgx7xyVrYuwbo+iBpKk16xCWoYes2w+ak9xC9J78Jm0Fy1xXaJtAkw2DrAKwOXmEXLE5Wycg0asQmUxrMFgwN8WR+gJIQHBHwPq4iLn4P9nHjJZKikUd0tBzmLjOcbnpPTi89kj+qKBNyK1Kg9nmgys7GinVp2PWjf+O1bQNQKqlz4Xzhd6eLtbFGxEQrYe4chNniFZI+g5/FznHEW1Be8nuMmsa5qsFv1BuwIDHuJEpiO4kA3lWcmMIlgEl+zsx2zCaSH8GvVM2Otk3H7w7eTVK8WtSzyQA/k6V49lHDPuNHkzzr5ytnT8P/feu+Hckp8QtDwe8JRqbsEuDx2L755z/uevSb33h6jOMyBg/pS0qzEEskMJn20Tz5Os2SjjuJ6NV+xTAHZlL0+gbwa8vzaPR1QPaugxhqpEx0lEXcIzPZnS3HYSds+y1OhT4lqMNmCCKl+1i1cxZ0IXd4XEGD6p9QsCBUvlcqJPFgIJNg8DnhOLnCcnrG3EfPHv4YhngO/S42eaE8ONsBnPc9zsVFZ+eup3BtShrWPrII07J0kEl9aHr7IJ576hj67XzdsPgIwXgojB874odhD6ZjunPEfVc7+FXs1GG6dfWoSj0FtYzXLvwHveAVBB9J6lkZg1i1pAEaLUkoVLUEKLsHHVF4cv99qO3Lhywk5E0GuP3yfOOZ081j+IzP5XIpHvva3bjm2nkbqQ2+EPrpPUFEa+Hx47W//8b//OWOI4droVCMJHp+8bg4I4qKs8TyXiaUyQDHyry+uqcCK3uDky7hJzGxH3PX4Snri7AJT5VhRv3PheiEiE1HdDYXgGD5hIiYD2kUYojTQupyYrDfKTxmiv6Afx5+7fsYvEC4T9KLopTjyDQOipHTFCILzlO9zo31K2uRmGAP1s0Q2HPrP4/dINwXMLNNnhTPbtW9OHa0AWbzWLt4Nh1fsrQcX/uf23fFJ8SuIZIfu0LqMiKiLFdSkvGTDRsqfUoFW5qMzGCWhnlTW56FHp0pkQTHzLby22NPokbXBlngnOqIVTZFymwsUVdMUvFfAWApmYg9KF1IoDJoodMrRb5MBDzyCpO4uNnvhblrSKif2KtlWCPHkjuL7bKQNdL7GTxfLffp0e80CMKfQmTBlCKT+jFreicS40cSPDPZ4bYZ2NNSJerrZBE8g+s5b3dqtdjGcBmnUaNR4Y47VyAmSv/r95rgGREleYlEuWvjxrlPLlhYOsbShsG29K2t3aGZ6FDgJIBkSljkDryScBCDcqvYCDwMlubZgVm5Ig9eIv3JAHdwo/o4UfoiPHQaPA9eG0bwvtE3nic8FDbmamJfXbwJRoMcEoUG8x7egNs/OB0GKc8hnC/u0AmBSVtuMGLuXUuweEkKFNQ1+uRqFG2owjU3F0CfnIgl9yxCVVUCAi4vDFmZ2PjJVVi0KAny8dLzPoNWqkSfNQ5Wt0ro5acQObDrAt6vlU0mheARBjXvbnMCXj6zDna3dpIJXgK7zYn2tl4xBzUaLOGvXjML+QUJj8lVml+Hgt9TRJTkGaZo07c2Xz/frNcHF+8MB2eQzeoUTnxGllLkwS6ImzQ9eDP2GHySswv+idb90Eu12KRdhFRZ3CU5MRsN4bvF6xe+14U9fUic4wlbVtGzmwe2auFsYT/xYnUkScHc4Z3dVEQmAW/8IeoP/ceTrOzrne4Uxwwx8crSM42O2D/O2bpGB8rYGKz8+DW45poM8D4jKiNL8kGzPro8NOnK30TedMzP40nksxWWvmVqDfIWFaO4KIo6RXqWXIHUijzMrEqCOsqEoiXTkJenp2clYtVHV2BOqRpdtf1wU9STW6pXNjgHVZRjXrcBfS4tZeX7OTciCyb41GQrZld0CE+TZ3mcstjjlQuC77CkiDmjyQQLRa2tvbDZx6794fbEKulVq6cPJSQkXBEEz7hotwbnw2OPPdb/wx98q6Cra6jixIlGQWzDwZlkpwyKjtaDNx4Jc8tkoVM9iDi3EWmu2LOTsCxvmqR6RNHnpKcRHqL6cCdwseD3UickYuEdi7D+zpmYVmCAubkHA0NeGHMysOqBpVh9YwmSoyhNbQ4UXLMAa6/JR+GiTAx2DECZRBLxh5dgyfoCxKjcaK/vh1epRcmGudj0wSrMqkqGxDqErg43UqpKsenhxcJvjEnuRlfzENxE/FKVCbNvX4RV1xYiM9MIVx+NFBOTkZtjQkJJLuauyoKC4mhttUGbmoYV9y3G6pumIzVOiu6GfjhcwQ5ApjNg2pICKNqbcORANzwyDXLm5iNFOYj9B62YNicNHhqumubMxPwiH559/BUcOmWjjiu8QuH9C5778PmlcEgcSNYPCk+VU7g0MMHr9W4sXdBEJOo4R/AMopedDQvwZt0KElQmV2UoVM79FjQ0jO++gKX4m29ZjltvW/KYXK54MRT8niPikjzDFKX91Y03L3LHxZnGlebZ1pud+YQl3ckCE7dL5sFr8YfRquobobZhY74SZQ5WaWZTJrCcfAlp4Z5Kqkbx2pmYVabCkRerIS+vwHW3T4MpOR4rP7IKFdl+nDrcj8KblmDdNdlIL8vBvDX50LicUCSk44bPL0OadBBnal2Ye/8KrFiZjpTpZbjugWL0H6hGqytKOCzLL83CxkeqYBhowbGTDlTcVIXSfJIaWbjx2FG/u0YsjGo5UIPq4zRiksqhM6lhaeuBN546m3tnIiMlAUs/tAzlWcDJvV3IXF1FHU4G5c+F5EGAOksFCjdWYf2GJBz+83YcOGoO6uRDV7y/QZ29RAmr04Qht4oq4eTW8f908GhILvdj7sx2pCRZueGeAzXnup5cvF67Gh6/grhl8vKaeYsnVJtbuoUqejTBsxSfnZOMDRtn1igUqp+Hgq8ITArJS6TKnaXFGXds3DjHN55unntEnoDt6R4Qx5MJXiTVqR7A84n7YJM7zxI9kzqT+1L1LMxSFV6a2oZLPODGmTcOY9vrrVAnmcAKElMiSdAFScjJVGHvk2/ihV+9hT/8zxacrLPR9R40bNmNP3xnO/yxyciU9+GFn2/Fi/TZecyDonmZ0MuccHkUSMiMxsDBo3j2l/vROegB9Qtis27ZQDue/+FbONVI7yVs3j3oo85zoN8FM5F6V6cdEpkfHQdP4fVfb8P21xvgURuRVJqGkpIY+KjS8t6xEpUaGRXpMNK47mwb4mKhNhNuNoL/RRgdaDQ0QDDQKE1OnVUaovWyMZ35+xWcC0qqDwF3tNgacHJr9/sAlKGl03pQmE8Cy/DMpOMBezSeObkZffZYGkENZ//JAe94NzSOl0kexXPYrbcuReG01N/R8aRvzj0RTArJM2RK5b/XrJt5fNq09PNOwrZQr+gYR7cVabB+/oy+DVtijwg7+vDTmOhZ6tqoXYBCecbFT8Qy8ck1KLu2CquuzYXM7YTN4hHBwU7MD4+bKoLfh+5TzaitGaIuhYiALuANtWVKOfwur9Dnsw2Qx+2jMBmG6mrw929vRYfPiIX3LME1d5ZB5+jCy99/HQdOuVF6zVxc/+F5yEpRnSVZqUwmbNS5FZzNVkqD2KOV00KP4GfKQ/MB7CK49o1D2PpCA9x8D10eoGEBJVVY0PBcgY/Kii1qxFJZukLqdWD/06/j51/fDc3sCqzZlAWxljiYhPc9OBfVARWRfDTs3ik3BxcLdluQnTmIyhmdVH+pcoXrF2Wo26vES6fWob4/l+r55FY85iebzSncF4wnzDC/LVxYhjVrK36iVGq/Hgq+YjBpJE8Z4ymfUfCVhx7eRERHUuYoBuCMs1odaGntCYVMLlg9w5t/HzTVjVLb+JEgjcYNumVIpG+itNAvFw7xbhot0ouSoDT3ora6HxKNEiq1FJbOQfSZZShbX4LihUW45Zs34dprMqCgJIj5Cp8Pg6dbYYlOQtWaIpQuLkHFdD3azvTCUF6BtZtSUffCLrzxRjfiizKRP78Qq++YDs/J43jhzychSUlHTg6ra4L5y2lh/++x2QmIS9AKCZ8XZjDRSGQ09CWCd7X3oq3XDbgcqNlVh/ZOF9xWJ5wUBS/y8Njs6GiwIG1RKWYvL0DFilKUlxvQfroLbk9ApN3eP4jTrx/EW6/3YsYdSzBnZhRl5tgG8H4ECw9aiQI2InmrWznpJPSfCF7wlBhvxYK5LUHvksPlL6rM2xoWYV/rHDrkJWeTm7/cptpaesZ1tMikbzDocN0NVQOJSVF/CAVfUYj4xOtwfPWrX6016GVxbe39s2tr2sdMwnJpOR1OsCWOVqc+11NPAli68kp9aNP0IcMRj1iPccREbIzUhBiZHqc9LXDBI66/UIhyd3tgd0qROW8aKmYnAWYrhnr6cWxLDRpbXchfXo65SzIRaGnAG8+cgSQmFsqhLhw/0gNL7xAGnRrM2DAdM2YnoH//Mbz4h6PoGfQiobwQCzeVIidVimPP7cGO11shS03F/OsrUDY9Bl27juDN5xtgo5ECT/p53X5hAjltXjokAwMYdJEkOdiLU4e7oEyMQ4zOh+otx1Fd5xSbkFStLhATr82HG9HW4SCSpw7Z7UZvcz+U6RmYu7YIRWWx6N51CC/86SSsAS1Ssow0ymhDXXUvelqGoE5PRqLBi6aTNDLzhvLjfQ4uCxdVL5/MingtDfFD4VN4d/BEK+/RunRhM+ITRk20Ukae7CzCMyevg9OjnfQOlAVU9r3V3NxF6Rpbt1mKv/W2FbjuunmvqTXab4eCryhMet2jXlC/e+fRji9+4Sl9D5HZeNY2UVF6lJZmk5QpD0rFkwje9DvXloTb25Yi2qMX5wzOCJYJdjiP4G+2LUJHP9EVsWyeqNBqoJb7YRl0CJWMWN3LpopqFXVmMtjYFS+/Ikvc4nd6Bh3zJLSCOztFQNzLK0pZQmGLAX0sSeRuFyxmkr5J0g5QI1CbtPQcHyz9DuqsZFQZg2kQ8dK9aoMKAZcLDptXrHgVHjKFvx3q2TlNfkqdQgWDUQGn2Q4XCUuyYaYgYkEVPVsbrYXc76Y0seN3eg41KlYrcWcgridJRpzT8dhO/P0Lzkkb5bFHW4e5aTXQyDyivKfwzuCJVqXCh2WLGpGfNzBSgqfq1WlOwm/334vmwQzIJ9lckqV2NhI5fqxeaB1GS/FM8Hl5qfja1+98c3p5/mb63Rz66YrCpLdKenFr1fzpn73v/vXj6rM444aGbGhtuzxqG9bPN2i7ghOxMhdlQLDgOGV8NE9dihWa2XQ8cYsbVo14nU5YLG5IqcNSKGSi52fTQnjcwse6X5AjfYhoBcEzQiTso1GNeYiGhGwXT2QeJFJWjdhgsXqFXpwlC/ZX77HYMTTgQkBcG4xGgOLizsEx5ICLREn2b39OXUPH4TTRscTHft/t8PiYoIP5EEb42c5BerbZE3o2/xBU+Zy9ntIpV/L5pFelqwpcc1TUKbpcseix60SeT+GdwfKdTObH7JltyOdt/IY3P8o/s8OIfxy9Aa1D6ZNO8Azmq+amrnEJPphWGUnwVZhWlPKnK5XgGZerZT6/ZMm0E7Nm5Qtb0tHgDGtr7cXAgEWQ2+RDgkPGerwRe4SezfJV8JlM6uyhkv3Pz1eVCj3+RImeK8O47xAKf6e3O9+9rCcfEx4KO1984rd3ehiDfn+368Z99hQuCDzlqgi5OfAOmweawlgwB7AUX17ahenFJPBxlQs3PTp2eVV4oXojTvUUU32dWJu8GHCd7+0ZQFcXG8qMrf9sTrl4yXSsWj3zjEql/2Uo+IrEZal5RF6t6VmpG+774GqXwailHnL4GIx/Dy4k4EUGPDwa3WtGGuHYd8RWY1vMSWHKHA7jiVitRIVrtYsxS+woNfkVagr/qQgIP/O91nhYPQqh6prC+VFW3D2uJQ13AK/XrLwsfmkYzD+8YLOxsQs+3/g28SkpsbjlpgUdKWmxHwgFX7G4bOIFZVzTzIqsX2/aNE/ocEeDM9Y8ZENL8+VR27ACwy3xit2kjhkaIR/myIyJ3SDV4nrdUhQrsiLq+mAK7x8wFakkMvg9evQ5dJjySjk+vD4pCnL7UTWrXZj0juBwyrI9zVV4s245vH7ZZSB4VtP4hZrGbncKXhoOHvnz5/4H1qOyqvD3EonyQOinKxaXdQxpio595M67V22prCwkyX084pSgs7MPPTRMmmxpnsFEb5U78ELiPtRo24W+Pgz2JMMWN7fqViFfnjZF9FO4KHCNUvn06LTEwEckP0XzI8GWNHlZA5g/txXq4b7hGZR5x9rL8Fz1Jji9mssyEuL9F7q6BoVFzXgcxJOty1dUYMH/b+88wNu6rjx/0EEUkmCvokiKVO/dVbKaLVlyXGPHk8Q1+bKOMzspO5vZTOZLMpOpO5NsZpJMZsb2JLFjJ3GLnUh2YlvuspotUZ1VFAtIsIAE0due/314IkWBlORIJEDeHwg+4DUA7937f+ede+65V9e8ZDZbvpmYndJMqMiD8vKc791z77WhrCy2bJK4bXAQW1qcFAhc+U5SADHzLuMgPV+8h9rNfaMs+hgV6Bx0l3UjzdAVstCf354gkYwPOtwZyBvIpoGgmQv5lReqdAGx8GUlHrp2zRmy2UbFwrMyNbmq6Pkjt9NAwMECf/7d/+UGeoNhSmHFwyUzGrhuMMLd5z+/lWZUFH6X1w8mFqU0Ey7yGo3h5Zu2XvXlBx/aNqbbBpkqm5sRlzoxFQKhkm3mXnq2+F3qMrrPs+jL9YX0J7abWOiL+L206CUXD0qwkuYgW7hsJAqw4MtKB0XSscxs1spRAn+6bwY9c/hu6vYWssBf+ToH3QmHw9Tc1DGmmwbRNJ+6d128dk7JI1qtcU9iUcoz4SKf4LkNG+cfWLNmXlK3DQ4w8tp0dvacd7CvFHoW9paMLrbo3yO33nuO0MOir2Ch/5RtM5XrCqRFL7kk4KTJ0JhYsHIoENZzmZ7e1jzSFZQWe2g9C7wjJ3CewCM3/HN1d4pQyYkQeBW0B/b1JY/wQzTNDTcso+071jYaDOYfJWanBZMi8izcnTMry+74wiM3x/PzM4WLZjTopt/S7KT+/sEJC+GDRX/C1k7PF71PQzr/OekPYNFX6kukRS+5ZBCGm0EG8vpzaDBsSsydnigWPAv8NSzwuecLfN9QDv3y8CepoW8W1/vz7/SvBNCX7q4+6ujoScw5F+hTxcwi+vRnbzhTWJR7K+tXWl2lJ0XkAR+olvnzS//lgQdvSm6t8ywRVtnknJAkZioQ9qOZrfSbwg/Ij85So4S+Ql80wqKXQi+5OHRcfvVRK3V4HCIefDpyngU/svpwNfP47fTskdvpRPdcMQj3lY6kARB4j8cvwiWTGZtwGWPci89+dsPQ0mW1OzQa7ZHEorRh0kQeWG2ZX9mwYeF3N21aPqbbBr1hm5o6REPIROg8PgJF60B2I71QuId8SYQeFv2n2aKv0BXzeyn0kgsDwcqIZ5A7kEX+yJUPBUwlEOceZQu+onxApCs4z4LnSjfgy6KnP7qbDnUuJY12Yo4N9AW6A31J5ocHaGy951MbaNv2Vbt4+UeJ2WnFpIo8KC0v/reHP3+jp6amTFjuo8GV1uUaoHaRrXJiLCDlUzR0kIX+Nyz0fi2EfvizlcbYIvqM/Uaq1VcIi376VFnJxwHlw6TVUsCfSz0B24QYLKkC7lyqZ/bTDdeyBe8InmvB83HwBOz068N3CoFHFM1EXQDRmIp05xjtKZnA4wKwctUcumnrsuczMzPvS8xOOyZd5PngdsydV7njC49sG8jOtieNqFFPBgYamSj/PD4FvtT9jgZ6segDYdGPbowt0xXQZ2w30kJDNa+pJEGQSMZCx9XNGLNQjy+TwjE1a9LUBeIOH/zc2h7hg7dnhs7zwQ/wnc3Th+6hDzuWTZgFD6AjTmcf64pL3GmMBq6bktJceuSRm/vnza+6l3XKm1iUdky6yAM+gLs3bFx870MP3SSu4hD1keAqq/jnO5ImC7pSiK4rXFAPZDewRb834boZ/mxY9Hm6bPqUbQutMM5NyLwUeklyUDYsGiP1DeWRb4pH2aAKoy4jVQHi4C3o6DRK4IUP/vAddKhjCYvuxFnwEHhE0ZxucYoB7UfLCfQHfviHH74xNmde6TdYb/yJRWnJFc0nfyl8+9vf6a6qyr+up9dbXne4WaToHQmEPRiMkM8f4Fu+TJHhMdkV+HKD84/K2ZHRRwN6L830F1FGzMjar3w4llk1Zqo1zqBgPExnIl1cllFgJ+ZCJEkvdBoteWMxMpoHKMcE7Zh65QTWO/LPLF/ipNVIVWBidR9ZV7lq93lz6Rn44J2KD36ijgIEHobiqZNnRH6aZAYj2v8+cetVdNfd1zyck5P7k8TstCUlLHnAB3sgKzvrltvvXPvukiXVSVu6cYIG3GiIbeflaIidmKIBwdawBX8wq4l+VfwO9RuG+MANHzpY9FZNBn3Cch1ty7iKjGQQQi+RjAalxhSzksvrEJkpp5rEQ+AtGWG6etUZWrW0k42xUQLPB8DpLqInP7yXDjsXTagPHnqBePemxrE9AsFgmNB/57P3bWzMz89/MjE7rUkZkQd80HuWLp3z8Nf+/E621m1JhR50Od10+rTzPLfOlQZF4oj9ND1d8hZ1G93npUAw8a34Fssautu2ibK0/P3PaWGSSICS5sDjd5A7mMFlfmLL8JUEaQqysgJ0w7UttHiBi7Q6/m2jBB49WX928LMiTFI7gT546DnSqMDl29ubvKEVelNVVUwPf25LS2VV6TZeJ5BYlNaklMgDPrDH5y8o/c4jj97CVsDYI0W1nekRnReSnawrCRrP6m0d9AsW+jNm1zmNsXDd4NusMS0QIZZomJUhlpKRoDQjzQGFsqgvYJkQl+NEgBj4kmIPbV7XTJWVA8oPHfnbuJrUd9fQUx99mlr6Z5JOOzFx8MNoWDO6yelE4rHErBHARYN8Wl98dHt49dr5t2g02pOJRWlPyok8yMiwf/PGLcu+/eBDW4XIn98Qq16VndQrIm4m9mcgbr7F0kVPlb5Jp6wdpBcpUJWSo5TtOC0wVNH9tptpjn4mhdmmxzyJBKCsZJCJnJ48CkQNXJ7Tt2wgfbIIkazsFwJfVOTFbe0wqBZcPZFN8ucffobaBsqEwE8kMAS7nH3U2trNunH+sYa+YJ1Hv3QrrV+/+HneIu06PI1HyjS8jubv/+Hvd//wR/+o6e4eWNfQ0HGekKtCPzTkEwOBZ2SYJtQqgk9+UO+nJlsnWWNmKg7mnBV6gEibbK2NZhsrKBqPUUfUJaz6ketIpi86fnjiEcq29pLNEOY56Vcu4H83GKK0bFEXXbWqjaxW/h0j66Coo1p6p+kaev7o7eQO5IierBMJxBuGYH19u4h7h26MBAIP4b/v/hvpjjvXPmnPst/PVvyUSk6VsiIPvv/9f9n95FM/vrepqTv3dEvXeeOI4gQitHJoKEDZWTYymQwTLPQa8utCVM/WPMS7wp8vKq9qtWOaoTHTXONMsmoz6HTESX4KiAuEZHqj5bIbZJGM6oeoyILhQdNH5FG6Y/C/ZwZFeCT87wbjqAZW/jmBsJl2nbqRfnfqZvKHLaKRdSIRgRoDQ3TqVBsFg8lHnAuForR583L67P03/LKktOjTLPC44k4pUlrkwT/9098cmjWr5JbDh5ozXC53UqEPBsKiW3IWC73RCD9+YuEEAHGP8O1no8VJXl2AygN5ZB4VYglRr9AXi2dXtJf6Yx6xXfpUa8nlRjn7OvJqfJRndZNJuDBSv0SgbuE5o2xQ9GCtmDGopMgfWee4irr92fRs3R307ulrKRrTscCPXOHKA4H3DPro5IlW1obkAo+G1iVLa+jPvnzrntrZFdt5nSmZXjblTUqj0fLWwkUVn/jCI1uHiopyxwyt7O8f4luyNgqw4Cc7oVcShFfG2Ep5J+eYCLHsMQ6IyBtVxiH0eMw1VtADth202jRfzEXopWR6gvJg4uqHNAfugIXLbGJBCgP3DCJiFs130eb1zVRQ4INf8lxYUTrcJfTzg5+hfW2rKYYw0UkQeJ83KPTA60VOmsSCEcADgHFa/+ef3UKzaop/wpox5Sx4lZS35MG3vvWd1p89/qO3SRvfwRa9BbGuo4Uc75GtMhgIkcNhFwn+JxLVMu82u6nJ0k2OsI3yQlnnGGfK2LEZNNdQSZlaK3VGXeSNS/fNdAUumzALZ0Q/RHkZHtKlsNAjPDLH4aerV7cJH7zRzMbWqAbWGJfjwx2L6OlD91KLuzKRSXJigQ7ANQMXjdvtPU8nACJpcnMz6S/+zz3Bq9bWPmg0Wf47sWhKkhYiD771ne+0/vRnPyrPtNlXv//eUXHLmEzoceUO80XAkWPnK/rEiqci9BoaMHhF1I2BK3BpMFdY9SPdNwaNjioNJVSpK6W+6CC5Yv1imXKZkEwntFw2BuIhKrT3kkmfei4bWO/4Skgwtu6aVppRjhhzXjDKPROOGugPpzbTS8dvoT7/xDewAtR/WOgNDe3U0zOofM9RwBNgz7TQV756B627fv7nzFb7lBZ4kDYiD7773e++XVWVt9pgMFXt36+EsY4l9DiZ2dk2ces20aBBNqgNU72tkwb1Phb6PLJETSOEXhH7XF0WzTNWklFjoPaIiwIUklb9NEOLNAdsWeqNHso1+3jOxJfXsRC9Vy1hWrOsg9asbCebfdQ4rICLa7cnn56ru4PearmeQlzOdRPcwApQ70OhsBD47i53UoFHFA2i8B55ZEdw+80rHrBlZU15gQepU6Iukng87ujp6X3h8f967bonHn+F9Hr4/JL/jNLSPKqqLhFCP5GNsSrCE89frcpbRDd3r6RKXyFFuQJgvgouCPhudeEm2uV/j5ojSqSOFPvpgbjzi4XIlHWCVhQ3s0BOQkEdhbDemfLSQVrNAl9cPCTejyi2inLwEx2cnj96G512zxTRMxPbwUlBseBZ4Os7qKurL6keINzaYDDQffdvpjs/efX9xcWFTyQWTXnOPxppAAu91dnpevE/fvLKhl889bpIVjb6xCruHKISCH1VsYjKmQyhBxG+dc0J22l9z0Ja5a4lU8wgxF4FFR09ad2xIdrtP0Dvhg5zxfeSPr1utCQfA5TaUDxG/fouWlZ6hAosXtHBaLKA7z3THqBF87tp/pxeMplHZY8EbH8EQmZ6q+l6eqPxBhoMZU6KewYoAh8Rjazd3f2iLo1Grfe33b42+LmHb3yopLzk58qc6cHklaY/kng8lnO6uePZH/1w57oXX3xXxMiPRXFJLlVXl7LQT45FD2C/I95myUAVbXItpcJQNgv9uYONwHqHlV8fPkM7fe/TqUgrbxfj7aTYT2005Ip7qKLoENVmJx9n9EqjRs5UVbhp2eJOKiz0KZb7yAIKteBne38p/e7kVqpzLhbRMxMd/65y1oJvYAvemdyCR2cnuG7vvHMdff4LN+4pKS1cm1g0bUhbkQd8Ai0N9Wde/NcfvLzxlV17kwq9atEXF+cI141eP3Y+nCsNBDzGt+OFwWza0r2UFnkqWdY14gKgghMCUR+K+em9YB29EdhPvbFBnoM10/p0ScYAZ3UoFqGorYlWl5wisz7CZXRizjV6+cdZ4HMcAVq60Emza/pIr2aOHFlN2HqPRnS0r20l7WSBd3kLJiH/zDDDAt9OXfDBJ+aPBlb+tpvX0Fe+euvJgkL7TVptRnNi0bQh7VUDPvpDH55ki37X+rfeOiQ6QyUDug6hnzWLLXo9ctFPTuEEcNWYo0Za7a6l9T2LKDtiTeKrV3zyZyJOFvoP6UDwBAXjIb4tlmI/FYmyqPfpO2lhyREqtg5dcZFH8Yf1bjZHaM6sXhH7ns1Cf56442vws2/IQbtO3UT721ZRiMvuZFnvAAKPRtZGWPBdyROO4fdFWOBv2rqaHnn05sbKqpIbNRptQ2LxtGJKqAULdsahj+p/8+Mf7tz45psfjSv0hUUOIfTjZbicCISks1Vf7s+jDT2LaYFnBsu6TrhnRgKrPhqP0LFwC73m30+nwq3ibgCWvWQqoeE7Ni/l5R2jJQVtXDavXNWEuOt0caooc9OyRU6RVIxtBxTKc+GvgNDID9uX0qv1W6hzsERpXJ3ExmEEUfj9Qao/1U69vQNC8JMBC37LjSvpq1+97WRJWSELvKYlsWjaMSVEHsCiP3jw+K9/8uNXb3jrzfEs+jjl52fTrJpSMpmMkyr0IMoVxhzT03J3NV3fu5AKhK/+XKseljss+6G4j/YHj9PuwEHqjPSKAi7FfmqAc+zji3nI0kwrSk6RTR/iEnB5q2eUxR17zM/z0tKF3VQ1s1/JOZNE3PHsHCim35/aTB92LqVQxDTh2SNHg/KO8OiG+jbRwz25Ba/44LdsWUmPfHFbQ3VNOSz4xsTiacnlLUWTDJ9g8+FD9S/9+493bXzj9YMs9MkbY1EQEENfU1smMlgmSz86kcAyx6MgmCWs+iWDVWRk4R8ZgQMg9HDWuKJueid4iPax4PdE+9m6Ujz2kvQG9ka3pp/ml35I5fZBfn95zqkaEpmdHaD5s100p6aPLLZEzPvoos82QyBkog9a19DrjRvJ5c2fVN+7Ciz4gQEfW/BnyOPxJbXgcfxgwd900yr68ldvPVFaVgCBP51YPG2ZcsrAAu746MMTv/qv/3htw2uvHRjXokfPt5qaMjFYwGQLPUD+GwOL+zzPDFrPVn2ZP0+I9/lij9OmoY6Ii94P1rHYHyM33+qjY40U+/QFdnZ/3E+27BO0tLCV9OLi//HBRQLCZ7cFaW5tD82p7eOyHlSEffSOWdzRANvYW0V/aNhMx7rnc53g8jSq7E0G6Lne1ztA9Q3t5BO5aJIJvGLBb922hr7wP25sqKqWFrzKlFQEWPQnT7S89JMfv7Lxd799n0xmY2LJuaBgoAcchD43LzMlhB7VGqKeGbHQSncNXd0/l3JDdja6lMickSihlXExePjbgUN0MHSKBmNDonEWD0n6EeIy6DG10qryY5RpDAqhvlRguUPcbdaQiJaB9Z7tYHEXC5XJWRR7gboHC+jN5uvZgl9LvrBFxL1P9mAmqpa7XAPCRYPkg8l6sIt6y383b19Lj/7pzSeLi/O3aLTSgle59BKUJrCAZ5842virxx5/feNvX35fhE6O5cODb766uoQKCh1n5002qle+JOBgoZ9HywarKSNqPM9fDyDoaLBtiXTSnuBROhSsF2IPi0eKfXqBM9tDbppZeIxmO7ovqWOU6pax20I0q7KPrfdeys31K7U8mUHORcMbtNDe1tX0Fgt891DhpDesqqh1taO9l5qbnSJcMpkFD4FHMsKbt6/xPfjghvqZVWW3Swv+XC6+BKUhLNYZbWecv3ni8dc2/uKp10Sv12RJyyDqKCgzK4uorCxfFKZUEHoAUcdwgzXeYrqudwHN9paSnt9HRt1G40QiOgcXAOTB+SB0lA4GT5Ir5ub5ithP6ZM9RYDLBmkOjEhzUNRM+gsMdo1iqlr7juwA1Vb30uxZfZSVzZY7ZqOYjN4FV4FwxEBHnfOE372pr1rsY7IbVlVQ/8KRKJ053UXt7S6RNTKZwGM+DLS7774+etdd19xbUVX2TGKRZARTvt6zWGc5O7t/9ctn3t30+GO7uGBExxR6zC8uzmWxLxR5LlJF6AHEHpb8nKEyuqpvLs30F4jslqP99UCx3uPUFeujg4FTtDd0jFzRforEI3wbPpznXpJ64MyEuNwhzcHyssOUn+FLas2jaMJnrtfHyJHlF1Y7xlm1Z4aUFcaw3JG2oMFVQ280radTvbMpGDanjLgDiHkgEKKmpg5ydbsTc88HAm+xmunBB28Mbb1pyUPlM8t/llgkGcW0qO0s1haPx/ObF577YMMPfvCCaLxBYrNkQNiRa7p6VilZuRClgp9eBT55uGWQ0XLR4Exa0z+bxb5QLBst9hBy2O6iMS/mobpQg/DZN4TbKJTIdqkslYKfeiDNwSDNKKijWoeLhS8xm4FLBkXSbIpSabGHZlX1UeWMQSXHDIpqsuLKRR0XhOaeKuF3P9K1gAKRjJTwu48ERtbgwJBIU4Bh+0AyC17NMPvII9tjW7euvDc7N/vpxCJJEqZNDWfxdvT29q7c+fKBnz/22Kv56CmHxGbJgNAjtLJ6VgnlODK5UqVORQBK42ycMsMWWuSpEGKPgcR1ce0Ylj3fimu0NBQLiEbavcGjdCJ0mvpYSODhlykTUgucCW8sQhFbE60pOUUmXZQiUSW3TKY9SDNnDFBNdR8V5PpIZ+SymcwlAyDubLmfcZcLn/sR50IaCmGchckPiRyJquM9PQPU1NgpYuHHShEOgS8oyKYvf/X24HXXzH0oKydnWiUb+zhMu5odC3lX/3bnh7/9t3/9be7p053jxtJjGfz0cOGkkp9eRbXsM9kqW8iW/Qr3LKrwF3Dd1p6NvR8JhByCjvnOaB8dCtXTkXAjNUc6KRyPiMKgWviSySXCZc2lc9Ki4uNUkTVARYVDbLG7qbJigOxZIUXUk7lkcOr4CXFv7K2m91vXsrgvYnG3iUbVVAiJHImoV7EYtbf3UEtLF4v4+aO+AVQ9xMDPnl1OX/rTHfGrr519r8lk/0VisWQcpmVtDoV8az/YU/+b73/vhbyjR1rGjaVHYy3SFc+YUSjWSyX3jYpi2cfIxmJf6y2h1e7ZNNNXIAYUH53pUkX0lOWz72Xrvo2tezTSnoqcoZ7oQCJHjuxgNRngoh2Nx8iqyeBzE6d5y16l+zZ9QA5HkAwmFuixrHbApxQpgCHu77ZcQ/U9teQNW9kqxsB8qSXuQE1RcJrFHXngUbfGEni0pa1aPTf2uc9tbli2ouavTSaL9MFfJNO2FsfjsdVHDjfu/Pcf73Ls3v2RKFzJbhFV6z0nN1PkpbfbLWJeYnZKoVr2EPcaFntY9rXeUmVUKn4ks+5huUNUvDGfKA0NkTY6GmqmU+Ez1Btz8954ff6TidGuDDhf6lnBZbVA66A5hgpaYKzi426i/TP/kW67/b8pz87WezKdRtMSnxZ/IIOOds2nPWfWsrjXUDiRRCzVLHegCrnb7RHumcHB5GOxAgz2AfG/8671dOttq36+aHHtZ3jdFKx9qcu0rrUs1nnHj9c/9OLz+//2l8+8KW4Vk0XeAAg7Ok5VVBRSQWGOuCCoF4BUA98KFjwGJykMOmjZQBXNHSqn/FCmGFM0Nsq6x7CDmriGMjQYuk0rXDeIs2+NdFNdCO6cDhb8AfKx1Y9eteIuQPKxwbFne10YChatmfK02VRtKKWFxmoq1eWLQd71fCcVisboqfivafEnv0Yra7rOFXk+BWhM7RosoMPOJXSgfTl1eYoozOc8FdIQjAW0HKLd0dFLrae7RDbJsQQeETQZGUZ68MGttOMTKx8rLin8PK8bSSyWXCTTWuRVOjqcf/nmG8e+/aMfvkw9Pe6xG2S5cGp1GiopyaMZLPbIX5+K7huVkdZ7TshO81joEZVT5SsiQxwuKqUBd0A3xNa/iUxxg1gXwMIX7hr+G4x5hd++MdQmLP22qItC8ZDSIM3Lz64rSQLurljY+G4JaFnQcDEt1xfQLH25EPcKfTHZtBlC/VW7Hg89P94JHaa2FV+nuza/TiY0svIfYtzrXTV0kIUd6QfcgWw++ggBnpzh9y4WGFCBQJBamjtFDnhY6WMJfCgUoaKiHHr00Vtow8aFT2ZmZ8OCT73bkjRA1swEAd/Q13buPHj/z376+tzjx1vJaBxvNKY4ZWbaqLq6mDKzbClr0Y9EceXw3QjfxpcH8mjxYCXVDLG4RFlcGLh4VIEfDQQcPvoo78EfCxKGKWyOtIsRrNoiLuqPDYpBTrC9TKmA0qE84AaDiwuWuUNnp3JdAdUaZtBMfQll8Twziz08hBFeL9mxx3HvDQfp17nfpR13/jtZMix0zDlPWO3tg6UiDDJVXTIjgZCjjrj7PaL36njuGQCBX7Soiu5/cNOpzVtW3cazmvgC4VeWSi4VKfIj4ILoePvND1/4xS/euQ5ZLJFzfqxQLljwZrORLfoCEX0DKyUtxB5ykrDuc0OZNMOfR3OHymiep4KsUbMQFqyDZGnJgGhhHbWSDka91BHtoY5ID7VHu6k10kXd0T4KUUSIHD4H657djh9TBeUo8rHi846HmiDOpDFSkS6HRb2ISvV5VKLjpz6frXULCpmyjfh/fnkRxymuHCes06/z0nOWndRXtZ/8ukLq9+XyEnxWaqQfuBCoPxBtRM+0t7lEhMxYAg/3DAId1q1bTJ+5b33TsuVzkWSsPrFY8jGRIj8KFmprY8OZF3738sGNP/3pq+T3o+PU2PH0KLB5eVnCV4+slqnsvhkNGv1g4RvjesoOWYXffjYLfkkwh7IQlcHFA1E7ycRIBWKk9KIl4ctHZA6sesTjt0ScLPwu8sS85In7eOqjEK+jXCSwLV6pe0ldlF+viDJew/WCV2YWc5vGQnadhbI0Vhb0ArbSi3nKgq7JIKPGQAaNXqyrXvDGAsKO9BU43v3GIeow9dFx2xmqt7XTgC7Ax42XI0omxa32kaBuuN1D1NLipAGeqvUlGYieyeK74ns+tT64fsPih+fNq3yW1/UlFkv+CFK5bk0aXBiL3G739pdf2vt3T/18d05zM+LpkeAs+eFC4VWt+qKiXGGNpJPY45vGWTwgQ0h1jEHGZ/jyRThmpa+I7BEzqYOJjyf6qlRjigf8z9F4lAZZ4Pujg8LN0xt1kzPaT12xXurjeUMs/JGEXYtvADFUEXvhfWCvyv/h6R+L8guUX3L2P0/U34ZPUSxz5YHLmF1rpTxdNhXoHFTIlnquLotyNHbK0tmESwbrid+RsNaBOh2NEPXEb8ExHdT7qMHSyaLeQaczXNRjHBD5ibBPGOyX63dPBDhn6LQE672j3TVm9kiAuhMOR2nOnPL4/Q9sjF9//cIHsxyOJxKLJZeB9Ck5k0As5ruq7nD7C//1H7/Pf+ONAzwH1tTYhRXLEGo5c2YR2Wx8a44qnryOpyz4unDVQJzQOGuPZFCVt0gkRisOOkTaY2s0g5eyIAt3wVgyNowik4roY88RFv4IHizo/nhQpF3ojQ5QX2xATD18JxDgOwI8gvHwiGdIXDTQNjD8qRcnf+r6+I/vgrsPRLCYyCAsblPiaSYjmbRGIdo52izK1WaKp0OXKSx3XOwMYlulbwX2q1r24x0H9VuiVzJWHNIHqNc4SB1mxWJvZWH36P0U1kSV74f10hAI/MCAl06z9d7f7xHln2clJRbli5hWSzdtXUPbd6x84qprFj7Ks328D9nAehmRIn8BWLyXHj/a+Kk/vFb31aef2i1ie8dOhyD+UwZb9WUzCqmoOIf0aWbVjwTfGv57WNgQKeS4LwxmU0kgR0TozPDni4ZbXYwtXbZMRSSPWH/83ztSlvEK78VDWO3IzRJjkWdRh8jHQhTgVwExDQuRh1sozBcJuH7CvF6In7xE7G+01OLyoucnhFwVcwi0Xoi1niWdhZ1FPYPl3qSFyJvIyFMIrSLc/OATK46F+A+GX42FhkVaTQWHgFWEtMJah5XeaHVSp6mPuk18QeN5QBV1ZYv0AwYOLPLOjh5qa+uhYDAkzudYwE+fm5tFd9x5VfzW29Y+M6Oi9D6NRptIei+5nKRniZoEBgb6v/zyS/v+5IXnPlh65EijaJQdqxBDFLAMic7KZxQIX6M6P52Bha8KOKx8ROpg9KoZgXwq8bOVH2aLN2wTDbhArAvhF+8uLIwjUeRenfIjcayVucN7UwR49L7Vd+o2ie34D+KtzFG2EduK1ZW9qPMuFuxJ/a+6YLD1kM5PfcYh6jUo1vppi0v42QO6oLDWxfp48DbpDM4LzkFfn4fOtHYJK14t/8nAMjSwLllSQ/fcu65h46al20wmUwOvL633K0R6l7AJhgto3t49R57b+buPrn3ppfdEoyzEfixgwSOWHvG+SI2Ajh1ClC5eQ1IWVQyF5c71E2mPM0MWygnbKY/FvtyXSyXBXMoLZYpOWViu4ydETY3uSdYDN5URF4iEkKPzGH53hAUbPnW/LkQ9LOjtGb3UZu6hHtMg9em9bKl7hVsL2+C3qxepdAciDh33+YJ05kw3dXf1U4Qtec0Y7kyAyBq4MXfcsiZy6+1rW+bNq97O+zmRWCy5QkiRv0RYpLN7enr+4dVdh7Y98/SbJY2N7aKhdTzLBaKOrJaw6vPzs0S0Trq6cMZjpKUP9wOeEHj48dGYmx/MYtHPouywRbh5rBEz3w2YFPHExeKs5PN/nnXuETq75LKhnLFzz5t4J8QYrxNrJATdx1Y4fOmw0t0s3vCpd5kGqNvkFq9hoUe1LPz8S7DlVLDUk6G6ZrqcfdTW7iI/C/1Y5R+grCN6ZvHiWXT/A5sjq9dWP5CVlSNzz0wQU68EThAs3us+PHj8mWeefsfxyq79BlgpY4VaAoi9Rqul3Bx7woVjFRVjKoq9iirLqsWOqT6mY4E3k5XF3cxPa9TIom8Tbh70ys0OW8UFwBzTs0AqFwpFLPFfsYaBak2rnD2KI0v0iEOrzj57F8GvIdx4DUsc3w3v0agb1IZFI2i/YYj6+Imp2+Alnz5Ifm1QiL1XFxCCju8w/F3Uy8LURBHyOPX3D9GZVhdPB0Uv8PGt9yhlZlrottuvpxs2LHh6+YrZ39dotHsSiyUTwFQukxNCT3f3Nz/Y2/ytn/z4ZTp58swFQy1h1RsNOioqzqXiklwxMIk6f7qgir7yUAoh5BFCjtcQciOLPKx85YJgJot4GsjAdwZGvlAgth/tArhowBWkbgsUqVX2jSeEO6qNCks7rI1QiJ94DTGHm8XHgg3R9rKIYwoXDDRb3JeoU7FfZd8QdOUxPUB5RpEeHPRRZ2cvdXe5x0wJrALjBWkL5s+vojvuuqp+w8bFz+bk5HyDt0mdYaimCdOlnF4xWKCNbK+s3PfBqe+++srh61588R3yev3j+uoh6gAJz4qLc6iwKJfMZmW4wekk9mOhHAI+Flw6FalWpuKVuEAMA8FFZA/sfPH+7H91O4i0Et2C/YGzhZ5n4LUq2MN3BtNHwMdDFXf43Ts7egkD7WBovrHCiFUQOVNQkEMs7MHtO1aeXrJ09q1svR9LLJZMMLIsXyZYoHPcfX1/tfvNY5987tn3Cg8eOMUVRBkgfCxwq4szYLVmUGlpHuUXZKdszvpUZ1jSR6MUcVnQLx5V3APBMHU7+0TGSAg95o1pvfOhF+Mnc3m/9tpFtG79/D9s27ryMYtdDuwx2ciyf5lhsa/98MCJB/YfaPrzXz3zFrW1dbNVrxu7cjCw4LEcuerLyvJE/LCe7wRwuyuRTBSqiMMSx1B8He09NOTxiUvnhcoverjOmTOTNm9ZMrhl89KdM6vLH+BtZFqCFECK/BUi5Pd+8cDBpk/v3Hlw1a5d+8g75BNW/Th1RVjwuBXGIMUIuczJsYvGXLhwUJEkkisBBBzlEsEDLtcAOTv7RKZI1fgYCyxHw6rDYacbNiyJbNq06LHr1i38V43GVJdYRZICSJG/gnAlKGhtdV7/3rt1f/ebF/eVHalrMkKrEXI5HhB7vV4rohLQQJuTkyncOKhUUusllwtV3IPBMPW43OR09tMQGyMof+OJO4hEImQymWj58tr4tu0rOtZeNfvvCwsLf5BYLEkhpMhPEMeONP7Dvn2NX/vlL9+klmanqFwXI/aw7CH2hUU5lJeXTSYzi31MWvaSj89IcUcnJqezj8V9OF37eAIPtwyWL1hQxdb7wpbrrpv32Oy51f+X50nXTIoiRX6CYFHG0D81+z44+s+vv35k+dtvHc1uamong143bpwxUMXeassQvWfz8jLJbDaJZVLsJRcLyhDKEiJkXN391MVP31CQEK90Icsd2yEdQfWsUtq+fXV0zpzi/3Xt9cue5u06EqtIUhQp8pNA2O/f8Mbbdffv39tw7yu7DohGLiUSZ3zLXgg6/1msJsrPz6Y8ftrtGaKCSleOJBkoG9BviPTggI+6Xf3Uy+XN70cCsfGtdgBhx7YYGGf7jrV07XVzf794ScXjer1FRs2kCVLkJwkWZUtfX1/V++8d+94fXjm8fO/+k9kYHg0NrReqeKr1bjQaKCvbRoWFDtGDVvrtJSqquMMlg4E74G/3DHgplBiZ6QJFTJQjNKpifISrr57v27R50clVK2q/bLbZDvL2g4nVJGmAFPkUwOV07fjoUPOzv315r37vB/U06BkS8y/Gsoeg4zYc4ZeIs8coVehkhUqMZeoFQTL1UcUbp9znC1CPa4BcLrfwt8Mavxhxj0Rioszk5zto3fpFtGJF9WtXXTP3P3Nzc59OrCJJM6TIpwBcqXAeyo8erbedPNb2/XfePb68rq7V0dHefVGWPVAqMZHJZKTcnEzhyrHZzSILphT7qQ0u8ji9yOGO1ANw/+GuEFY85mP5hVB87lEqKytgy31B4Lrr5x5eMK/if+cV5e3j8qdYHZK0RIp8CtLT07Pp9dc/uv/Esc57du8+LCIg4vHYuAnQVEZa9za27nMcNtG5yp6ZwfMw2LhYKzGVpCuqcMPy9gx6qacXwj5EXm/g7AX/QsYBygCEHZSWFtCmTUtoxcrqN1esqvmR3Z79jFggSXukyKcoLNZmT29v1cG65n95952Tq/a8f1JE46DiXsiNo6IIfpwMRj1ZLRnCnZOdbSeLxcj7QCcrZbkkPVCEXRk/Fe4YDK+H+HavN5gIbbywsKtgfa1WR3Nmz6C1V88NXnvtnAMLFlX8pdls28P7kOGQUwgp8mlAOOzZ+N67Jx+sO9R69yuvHog5O91adFqBZX8xt+KKjivWO9w3aKRFgy16KsJ/r9Mp+8ByKfqpAwRb1WxEucBK7+/ziIZUj8cn0g9cirBjH3harRaqnV1Kq9fU9FdWFH5jy9YVAyaT5cnEapIpxsWVDsmkw+KbwRPTnj11Nx862Pzo8RPtq/bvOylyesMqvxixB6r1DmFApkyL1Sx8+Jks/Eh7jAgdgFt+ycSjCjuutaFQ+KzFDnFHkjBY4Or5uxRxx/lEGOTKVXNo0eIZx5Yvq3qydk7VD3gfnsRqkimKFPk0JB6P2U83td9y7ETrN99/73jV/n2NWmdnvyYQDIp0CPC9XwyK0a5Y+NgOo1chSseRYxdTdRxbPNWLg+TyMvr4QtgxTiqeyB/jHQoIvznWUde/GFSr3Wazsrg7aO1VszH9f9u2rdifW5C/W6vRnkmsKpniSJFPY1gUMjHdt+fIXx840LTt+PH2qo8+qhfRFToWeg1r/cWKgqLfiuDD54/MmRB9uHXsNguZM4xkNhvFBUQRe2VdyaUxUqwhwoiI8XkD5PH4WdiVhlMkClMykGou+g4N4LzAYsezqNBBCxZVx4oK7b+/5RNrBuctmPVnvEoXf25EWVsyXZAiP0Vg635h/Ynm2YfqWu5ubHDu+GDPKXI63Qa3e4DYaiOdCMVMrHwRCMtSeSHcQRiEPMNiEhZ+VpZNuHYUNxEES7lzENtI5U+guF0UUVeEF8cG7hYIOQTdM+gjvz8oep9C1JV1le0uFhxuJAvTaXWU7cikGTPyoitXVUcWLa46XD2n5G/Ki4t38YU5mFhdMg25hOIkSQdYSJDUJn78eNNnjtSdfrC5qWfN3r3Hqb6+jaKRmLAMh8Xn4lEFHNthH8KfbzELa99qM1OG2URGE6x9g7D2IWzDej/y9dRDOZTK8VSPq2qlI08MhBxuF3RKgo9d8ZErnY6w/sc7F0q7CRrS582rpFk1xb21tUW7r7lm/onyipLv8Go63q+MkpFIkZ/KsBjkxePBtW++Ube42zXw9bfePBJvaem1IjmVZ3BIDCyudLZKbHAJQGQgNuobvVEvOmKZWXRg8UP8LTzFPDUKSLnA4MPwHBb+s/tJUZTjoxykka9VoYbYwsUiBN3Hgu6FmAcpGApTMBAWlja2wbb8X938ksDnIM0ALqAORxZlZmVEZ1Xn+5ctr2nMsJq/eeeda91areWtxOoSyVk+RnGTpBssEMKfMjg4uLK1tftL771zoqy/33dd3eEmtvDbhSgpFiUXiMT0UoFOK2KtWKcoWkLU+ZNNRqNw98Cnj5BNCL/RpBd3A7gA4AnXzzDjWf7DC8ZeZ2yGf1vyH3nOcv7Db8IdUDQaEa6WcChKoXCYAn5+BoJC1P0s7mgwxbr4ThB99Tgox+LSUfeFTnAYixYZSOfPn0kzK/MHHdnWlzZuWnJmzrzqv+RVtfwZIWUrieR8Pl4JlKQ1LCBFRJHlT/73az6DyfD1kyfPrDx+rN3S1TVgRPz9IFv5aHyF8H5MjToHRfwTU/7T8r6FuBv4mfgcfB4SriGEU5niiXX0YvnwXQCEWL0QJbsgjZyhfK6K+BoQTzzwVRLfK4ZIFLbKYY0j9jwUDAshDwUjwnqOsrhHosoTrzEPQj78fZTv9MeCfSKSBlO73SraPkpKc2Nz55a4Fy6a6TQZDF/ZsHmpV6s1vp3YRCK5IH98yZSkNSx08N1Gnc7uL+9579jCXbsOmhzZmfc0t3RRc5NTWPkQYCXaA8KmTSKsl46ir4rYYqowLNojBR0o7h4lPFSn56dwNSnvlTYAhlflPSivBer+FdcKhBxWeSzGYh1VGkEVlwvWGF73nIuSQP0uYnL2O/0xYN/YPaboeYrvYc+0UlVVMc2eXU6RcHDnitU1batW1QwUFhZ+HZvgPClbSyQXzx9fWiVTChYdk9vtvuqJJ14NZNmtt/u8gfveffe4f3AwUOj3hw2I3fZ4hi19iO9EoWiuKrwKZ3X4IhitzZdDrC8F1VJHwyt6nSLFRGamJe5wZDhXra41lJTk7Hb1+v753nvXWc1m00G+oPYlNpVIPjZS5CXjwqLPWqiJnzze+Be7dx8pObC/Ib+oKO+u06e76HRrN/X1qqnFFQGDcCrCn8yVMj2AmKt3AbgQxuHa4WOCvP9l5flsrZeQz+t9raqqsO6GTUtjlZVl3+Dj5lePtdhQIrlMSJGXXBIsRDaPx7Pk179+11dWlvM5vy94y5HDzf6Gxi5LIBAt7O8bEiGDHo9XDAqNvDiKS0WZTiVUd4saEokLXKbdLjqOWa0mDNEYyrBo2xcvrtLMnVdOJ462fqlmbnn31q0rjAZDxklevzuxK4nkiiFFXnJZiMUCtb0uzyMHDzaEXn/9UNgfiMyfUV64o63NJQav6O52U2+vRzRuQgxh5UMglfBCxXWiWP7KFO8nC3wvVcDV96ItAFa5mKUsR3RQfn4WFRRkU3FxDrJ79u3bf/w/V6yYrb3u+gX6BfMrThcUFXxP7EQimSSkyEuuCCyMDv5fU1fXFNv73hF6aef+4EMP3PRXA4NDyxvrO0KNzZ3xHpfH6MjOqvQHgkpoYigsolvCiHDhiwGifOJsIUP1VeFXtH/0ezBeUU6ItniJF/xevDxXzEFmpl10MFKjeww8NZuM/J1CHn/A315alq+dOTOfZs0q0RUWOVzPPf/Bo6uWVtE16xdqqqrK/BqN9khiVxJJSjBezZBIrihutzvHYNB9pbOzP3662UlnzrhI+PpPu6i1pSu+acuKL3IRzRYdiwKISw+JDkaYBvg9Rj7CE2GNwg/O+8RFAVMUbFwE1NBLvR6dtfQiVh9PCLnJzM9EL13laYy//c6R72dlZngqK4u1FRX5VFFZSDNn5Btz8uz77fbsX+J7SyTphBR5ScrCFvZs/m8KDXnjXf1e6u/vp66uITHt5/fd3V4awmhIQ14SvYHC+ONXeGPEDLhUjOKl1WYlh8NGjgIrFToc5CjEe57yvEKHlYw2G1bH9eEEXxRkEi+JRCKRSCQSiUQikUgkEolEIpFIJBKJRCKRSCQSiUQikUgkEolEIpFIJBKJRCKRSCQSiUQikUgkEolkPIj+P2HrHveAJ/4BAAAAAElFTkSuQmCC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675" r="1386"/>
          <a:stretch/>
        </p:blipFill>
        <p:spPr>
          <a:xfrm>
            <a:off x="8801470" y="2937490"/>
            <a:ext cx="3188113" cy="32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0D5E-9229-75F8-2018-D16687CBB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403C05-C5F9-A5F6-FA96-D1B1B33D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6547" y="1094584"/>
            <a:ext cx="11516853" cy="50032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We are committed to ensuring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lang="en-GB" sz="2400" b="1" dirty="0">
                <a:solidFill>
                  <a:srgbClr val="1E5DF8"/>
                </a:solidFill>
                <a:latin typeface="Arial"/>
                <a:ea typeface="Calibri"/>
                <a:cs typeface="Arial"/>
              </a:rPr>
              <a:t>a sustainable future for our research communities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575945" indent="-287655">
              <a:lnSpc>
                <a:spcPct val="110000"/>
              </a:lnSpc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We cannot continue with 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everything that we currently fund, but what we do fund must be at a viable level, delivering </a:t>
            </a:r>
            <a:r>
              <a:rPr lang="en-GB" sz="2200" dirty="0">
                <a:solidFill>
                  <a:srgbClr val="4D4D4D"/>
                </a:solidFill>
                <a:ea typeface="Calibri"/>
                <a:cs typeface="Arial"/>
              </a:rPr>
              <a:t>world class research and technology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575945" lvl="0" indent="-287655">
              <a:lnSpc>
                <a:spcPct val="110000"/>
              </a:lnSpc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We are currently engaging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our Science Boards and Council in a prioritisation exercise to assess the scientific </a:t>
            </a:r>
            <a:r>
              <a:rPr lang="en-GB" sz="2200" dirty="0">
                <a:solidFill>
                  <a:srgbClr val="4D4D4D"/>
                </a:solidFill>
                <a:ea typeface="Calibri"/>
                <a:cs typeface="Arial"/>
              </a:rPr>
              <a:t>impacts across all our portfolio: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000" dirty="0">
                <a:solidFill>
                  <a:srgbClr val="0070C0"/>
                </a:solidFill>
                <a:cs typeface="Arial"/>
              </a:rPr>
              <a:t>Joint meeting of STFC Council &amp; Science Board in March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000" dirty="0">
                <a:solidFill>
                  <a:srgbClr val="0070C0"/>
                </a:solidFill>
                <a:cs typeface="Arial"/>
              </a:rPr>
              <a:t>11 &amp;15 April and 1 May extraordinary Science Board Prioritisation meetings 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000" dirty="0">
                <a:solidFill>
                  <a:srgbClr val="0070C0"/>
                </a:solidFill>
                <a:cs typeface="Arial"/>
              </a:rPr>
              <a:t>14 May Council Review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000" dirty="0">
                <a:solidFill>
                  <a:srgbClr val="0070C0"/>
                </a:solidFill>
                <a:cs typeface="Arial"/>
              </a:rPr>
              <a:t>This will feed into discussions with incoming UKRI CEO and DSIT</a:t>
            </a:r>
          </a:p>
          <a:p>
            <a:pPr marL="575945" lvl="0" indent="-287655">
              <a:lnSpc>
                <a:spcPct val="110000"/>
              </a:lnSpc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ea typeface="Calibri"/>
                <a:cs typeface="Arial"/>
              </a:rPr>
              <a:t>The prioritisation builds upon the recent PPAN roadmap activity – a </a:t>
            </a:r>
            <a:r>
              <a:rPr lang="en-GB" sz="2200" b="1" dirty="0">
                <a:solidFill>
                  <a:srgbClr val="4D4D4D"/>
                </a:solidFill>
                <a:ea typeface="Calibri"/>
                <a:cs typeface="Arial"/>
              </a:rPr>
              <a:t>big thank you to everyone</a:t>
            </a:r>
            <a:r>
              <a:rPr lang="en-GB" sz="2200" dirty="0">
                <a:solidFill>
                  <a:srgbClr val="4D4D4D"/>
                </a:solidFill>
                <a:ea typeface="Calibri"/>
                <a:cs typeface="Arial"/>
              </a:rPr>
              <a:t> in the community who has contributed to this extensive process​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A9978-F5B1-9274-6FB7-1C6EE1B449B9}"/>
              </a:ext>
            </a:extLst>
          </p:cNvPr>
          <p:cNvSpPr txBox="1"/>
          <p:nvPr/>
        </p:nvSpPr>
        <p:spPr>
          <a:xfrm>
            <a:off x="413890" y="392853"/>
            <a:ext cx="11604864" cy="701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Review – Phase 2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8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849" y="2738628"/>
            <a:ext cx="4863465" cy="1369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2700">
              <a:lnSpc>
                <a:spcPct val="100499"/>
              </a:lnSpc>
              <a:spcBef>
                <a:spcPts val="70"/>
              </a:spcBef>
            </a:pPr>
            <a:r>
              <a:rPr lang="en-GB" spc="-20" dirty="0">
                <a:solidFill>
                  <a:srgbClr val="2E2D62"/>
                </a:solidFill>
              </a:rPr>
              <a:t>NP </a:t>
            </a:r>
            <a:r>
              <a:rPr spc="-175" dirty="0">
                <a:solidFill>
                  <a:srgbClr val="2E2D62"/>
                </a:solidFill>
              </a:rPr>
              <a:t>Programme</a:t>
            </a:r>
            <a:r>
              <a:rPr spc="-235" dirty="0">
                <a:solidFill>
                  <a:srgbClr val="2E2D62"/>
                </a:solidFill>
              </a:rPr>
              <a:t> </a:t>
            </a:r>
            <a:r>
              <a:rPr spc="-140" dirty="0">
                <a:solidFill>
                  <a:srgbClr val="2E2D62"/>
                </a:solidFill>
              </a:rPr>
              <a:t>Update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37" y="412403"/>
            <a:ext cx="3770784" cy="9639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BB71A40-3337-79AC-690F-C61533B9D6FA}"/>
              </a:ext>
            </a:extLst>
          </p:cNvPr>
          <p:cNvSpPr txBox="1"/>
          <p:nvPr/>
        </p:nvSpPr>
        <p:spPr>
          <a:xfrm>
            <a:off x="241364" y="103622"/>
            <a:ext cx="1122640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STFC </a:t>
            </a:r>
            <a:r>
              <a:rPr lang="en-US" sz="4000" b="1" kern="0" spc="-150" dirty="0">
                <a:solidFill>
                  <a:srgbClr val="2E2D62"/>
                </a:solidFill>
                <a:latin typeface="Arial" pitchFamily="34"/>
                <a:cs typeface="Arial" pitchFamily="34"/>
              </a:rPr>
              <a:t>Nuclear Physics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AEFDC-0E40-7B37-9E41-5921E3A28489}"/>
              </a:ext>
            </a:extLst>
          </p:cNvPr>
          <p:cNvSpPr txBox="1"/>
          <p:nvPr/>
        </p:nvSpPr>
        <p:spPr>
          <a:xfrm>
            <a:off x="555073" y="980578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355D7-776E-8C99-6929-CFF3BBF2B74D}"/>
              </a:ext>
            </a:extLst>
          </p:cNvPr>
          <p:cNvSpPr txBox="1"/>
          <p:nvPr/>
        </p:nvSpPr>
        <p:spPr>
          <a:xfrm>
            <a:off x="555073" y="811508"/>
            <a:ext cx="48525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NP Consolidated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FAUST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γRIBF</a:t>
            </a:r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FAIR R3B Silicon Tracker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Electron Ion Collider (EIC) UKRI Infrastructure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Subscriptions/M&amp;O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FAIR (</a:t>
            </a:r>
            <a:r>
              <a:rPr lang="en-GB" dirty="0" err="1"/>
              <a:t>N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uSTAR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HISPECC/DESPEC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ISOLDE@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MINIBALL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EXOGAM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AGATA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ECT*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6DC3-A9C3-6B3D-6863-134338E78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" r="15576"/>
          <a:stretch/>
        </p:blipFill>
        <p:spPr>
          <a:xfrm>
            <a:off x="5193102" y="1084661"/>
            <a:ext cx="1805796" cy="2562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7AD862-E2EF-92E4-B10A-429C5EF22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091" y="1084661"/>
            <a:ext cx="1805796" cy="25622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6E094E-AD4F-7418-8F53-4B0BE9B8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74361"/>
            <a:ext cx="4572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A94D4-252E-6F8A-C96E-1DFD272CBC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1"/>
          <a:stretch/>
        </p:blipFill>
        <p:spPr>
          <a:xfrm>
            <a:off x="9447860" y="1084662"/>
            <a:ext cx="1906781" cy="25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D298D89-36F2-3263-A18A-F0F44A83A31E}"/>
              </a:ext>
            </a:extLst>
          </p:cNvPr>
          <p:cNvSpPr txBox="1"/>
          <p:nvPr/>
        </p:nvSpPr>
        <p:spPr>
          <a:xfrm>
            <a:off x="241364" y="103622"/>
            <a:ext cx="1122640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Nuclear Physics Consolidated Grants 2023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F3AFF-2F70-8330-BD3D-B556FFA64419}"/>
              </a:ext>
            </a:extLst>
          </p:cNvPr>
          <p:cNvSpPr txBox="1"/>
          <p:nvPr/>
        </p:nvSpPr>
        <p:spPr>
          <a:xfrm>
            <a:off x="241363" y="997284"/>
            <a:ext cx="11092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dirty="0">
                <a:solidFill>
                  <a:srgbClr val="1E5DF8"/>
                </a:solidFill>
                <a:effectLst/>
                <a:latin typeface="Calibri" panose="020F0502020204030204" pitchFamily="34" charset="0"/>
              </a:rPr>
              <a:t>(October 2024 – September 2027)  - Exploitation from PD Core - ~£</a:t>
            </a:r>
            <a:r>
              <a:rPr lang="en-GB" b="1" dirty="0">
                <a:solidFill>
                  <a:srgbClr val="1E5DF8"/>
                </a:solidFill>
                <a:latin typeface="Calibri" panose="020F0502020204030204" pitchFamily="34" charset="0"/>
              </a:rPr>
              <a:t>19</a:t>
            </a:r>
            <a:r>
              <a:rPr lang="en-GB" sz="1800" b="1" i="0" dirty="0">
                <a:solidFill>
                  <a:srgbClr val="1E5DF8"/>
                </a:solidFill>
                <a:effectLst/>
                <a:latin typeface="Calibri" panose="020F0502020204030204" pitchFamily="34" charset="0"/>
              </a:rPr>
              <a:t>m </a:t>
            </a:r>
            <a:r>
              <a:rPr lang="en-GB" sz="1800" b="0" i="0" dirty="0">
                <a:solidFill>
                  <a:srgbClr val="1E5DF8"/>
                </a:solidFill>
                <a:effectLst/>
                <a:latin typeface="Calibri" panose="020F0502020204030204" pitchFamily="34" charset="0"/>
              </a:rPr>
              <a:t>  </a:t>
            </a:r>
            <a:endParaRPr lang="en-GB" b="0" i="0" dirty="0">
              <a:solidFill>
                <a:srgbClr val="1E5DF8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NP Consolidated Grants (CG) provides funding that underpins both the nuclear physics programme, including both experiment and theory in nuclear structure, hadronic physics and nuclear astrophysics.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812AA-6FF8-0FC0-7167-243CACD03D3C}"/>
              </a:ext>
            </a:extLst>
          </p:cNvPr>
          <p:cNvSpPr txBox="1"/>
          <p:nvPr/>
        </p:nvSpPr>
        <p:spPr>
          <a:xfrm>
            <a:off x="312490" y="2274838"/>
            <a:ext cx="609460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1E5DF8"/>
                </a:solidFill>
                <a:latin typeface="Calibri" panose="020F0502020204030204" pitchFamily="34" charset="0"/>
              </a:rPr>
              <a:t>Who? 11 Institutes: 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Birmingham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Sheffield Hallam University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Edinburgh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Glasgow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Liverpool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Derby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STFC Daresbury Laboratory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Manchester 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Surrey 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the West of Scotland </a:t>
            </a:r>
          </a:p>
          <a:p>
            <a:pPr algn="l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of York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7F1B61-3205-D43B-9A9A-D5D53870E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90637"/>
              </p:ext>
            </p:extLst>
          </p:nvPr>
        </p:nvGraphicFramePr>
        <p:xfrm>
          <a:off x="3082104" y="2274838"/>
          <a:ext cx="7455691" cy="386137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822982">
                  <a:extLst>
                    <a:ext uri="{9D8B030D-6E8A-4147-A177-3AD203B41FA5}">
                      <a16:colId xmlns:a16="http://schemas.microsoft.com/office/drawing/2014/main" val="1290785478"/>
                    </a:ext>
                  </a:extLst>
                </a:gridCol>
                <a:gridCol w="1654097">
                  <a:extLst>
                    <a:ext uri="{9D8B030D-6E8A-4147-A177-3AD203B41FA5}">
                      <a16:colId xmlns:a16="http://schemas.microsoft.com/office/drawing/2014/main" val="1581376869"/>
                    </a:ext>
                  </a:extLst>
                </a:gridCol>
                <a:gridCol w="1978612">
                  <a:extLst>
                    <a:ext uri="{9D8B030D-6E8A-4147-A177-3AD203B41FA5}">
                      <a16:colId xmlns:a16="http://schemas.microsoft.com/office/drawing/2014/main" val="438073435"/>
                    </a:ext>
                  </a:extLst>
                </a:gridCol>
              </a:tblGrid>
              <a:tr h="5361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Measure</a:t>
                      </a:r>
                      <a:endParaRPr lang="en-GB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2020 </a:t>
                      </a:r>
                      <a:endParaRPr lang="en-GB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127044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Number of proposals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968292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Number of institutes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308203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Number of scientific themes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239428"/>
                  </a:ext>
                </a:extLst>
              </a:tr>
              <a:tr h="2051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74119"/>
                  </a:ext>
                </a:extLst>
              </a:tr>
              <a:tr h="3574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Academics – Number (Requested)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737451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Academics - Average FTE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4.5%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424589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Academics – Total FTE per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2.8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2.9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421925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PDRA – Number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878836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PDRA - Total FTE per year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619751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Core Posts – Number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019818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Core Posts - Total FTE per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6.5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9.4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10991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Cross Community - Number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552522"/>
                  </a:ext>
                </a:extLst>
              </a:tr>
              <a:tr h="3574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Cross Community - Total FTE  per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11.8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754039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Number of Studentships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219425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Technician - Total FTE per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3.9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5.2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066701"/>
                  </a:ext>
                </a:extLst>
              </a:tr>
              <a:tr h="1787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Total Number of FTE per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44.3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54.3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53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14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24BD72-D2F7-40B9-8B66-9499BEE9978B}"/>
              </a:ext>
            </a:extLst>
          </p:cNvPr>
          <p:cNvSpPr/>
          <p:nvPr/>
        </p:nvSpPr>
        <p:spPr>
          <a:xfrm>
            <a:off x="550928" y="1230832"/>
            <a:ext cx="11090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has moved to 4-year consolidated grants. This provides benefits to the community in terms of longer-term planning and commitment and is easier for the office to administer. 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2026 Nuclear Physics CG round will use the new Funding Service (TFS).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NP Panel members will be recruited in 2025 to s</a:t>
            </a:r>
            <a:r>
              <a:rPr lang="en-GB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r>
              <a:rPr lang="en-GB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consolidated grant round.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line with the awarding of the recent PP and Astronomy grants, it is anticipated that the 2026 NP CG will be constrained to a similar level reflecting the pressures on the research budget. The detail of this will be established through the on-going PPAN prioritisation exercise and outcome of the SR2.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Rough Timeline: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6262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Autumn 2025 – Call information published </a:t>
            </a:r>
            <a:endParaRPr lang="en-GB" dirty="0">
              <a:solidFill>
                <a:srgbClr val="62626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6262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Novembe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en-GB" dirty="0">
                <a:solidFill>
                  <a:srgbClr val="6262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 – Call Opens</a:t>
            </a:r>
            <a:endParaRPr lang="en-GB" dirty="0">
              <a:solidFill>
                <a:srgbClr val="62626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6262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 2026 – Call Closes </a:t>
            </a:r>
            <a:endParaRPr lang="en-GB" dirty="0">
              <a:solidFill>
                <a:srgbClr val="62626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1F8CC-5698-435A-8005-1FD3610B0953}"/>
              </a:ext>
            </a:extLst>
          </p:cNvPr>
          <p:cNvSpPr txBox="1"/>
          <p:nvPr/>
        </p:nvSpPr>
        <p:spPr>
          <a:xfrm>
            <a:off x="420872" y="253120"/>
            <a:ext cx="1177112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Nuclear Physics CG 2026 Round</a:t>
            </a:r>
          </a:p>
        </p:txBody>
      </p:sp>
    </p:spTree>
    <p:extLst>
      <p:ext uri="{BB962C8B-B14F-4D97-AF65-F5344CB8AC3E}">
        <p14:creationId xmlns:p14="http://schemas.microsoft.com/office/powerpoint/2010/main" val="421856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5770A20-1008-E723-64EF-1A4636F68B8F}"/>
              </a:ext>
            </a:extLst>
          </p:cNvPr>
          <p:cNvSpPr txBox="1"/>
          <p:nvPr/>
        </p:nvSpPr>
        <p:spPr>
          <a:xfrm>
            <a:off x="99527" y="1578338"/>
            <a:ext cx="10924540" cy="4089646"/>
          </a:xfrm>
          <a:prstGeom prst="rect">
            <a:avLst/>
          </a:prstGeom>
        </p:spPr>
        <p:txBody>
          <a:bodyPr vert="horz" wrap="square" lIns="0" tIns="113665" rIns="0" bIns="0" rtlCol="0" anchor="t">
            <a:spAutoFit/>
          </a:bodyPr>
          <a:lstStyle/>
          <a:p>
            <a:pPr marL="588010" marR="572135" indent="-290195">
              <a:lnSpc>
                <a:spcPct val="110000"/>
              </a:lnSpc>
              <a:spcBef>
                <a:spcPts val="790"/>
              </a:spcBef>
              <a:buFont typeface="Arial"/>
              <a:buChar char="•"/>
              <a:tabLst>
                <a:tab pos="588010" algn="l"/>
              </a:tabLst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Advisory Panel: </a:t>
            </a:r>
            <a:r>
              <a:rPr lang="en-GB" sz="2000" b="1" dirty="0">
                <a:solidFill>
                  <a:srgbClr val="626262"/>
                </a:solidFill>
                <a:latin typeface="Arial"/>
                <a:cs typeface="Arial"/>
              </a:rPr>
              <a:t>Four new members </a:t>
            </a: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with specific research interests</a:t>
            </a:r>
          </a:p>
          <a:p>
            <a:pPr marL="588010" marR="572135" indent="-290195">
              <a:lnSpc>
                <a:spcPct val="110000"/>
              </a:lnSpc>
              <a:spcBef>
                <a:spcPts val="790"/>
              </a:spcBef>
              <a:buFont typeface="Arial"/>
              <a:buChar char="•"/>
              <a:tabLst>
                <a:tab pos="588010" algn="l"/>
              </a:tabLst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Grant Panel: </a:t>
            </a:r>
            <a:r>
              <a:rPr lang="en-GB" sz="2000" b="1" dirty="0">
                <a:solidFill>
                  <a:srgbClr val="626262"/>
                </a:solidFill>
                <a:latin typeface="Arial"/>
                <a:cs typeface="Arial"/>
              </a:rPr>
              <a:t>Six new members </a:t>
            </a: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including a new Chair, expertise in hadronic physics, nuclear structure and theory. </a:t>
            </a:r>
          </a:p>
          <a:p>
            <a:pPr marL="588010" marR="572135" indent="-290195">
              <a:lnSpc>
                <a:spcPct val="110000"/>
              </a:lnSpc>
              <a:spcBef>
                <a:spcPts val="790"/>
              </a:spcBef>
              <a:buFont typeface="Arial"/>
              <a:buChar char="•"/>
              <a:tabLst>
                <a:tab pos="588010" algn="l"/>
              </a:tabLst>
              <a:defRPr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CCC: </a:t>
            </a:r>
            <a:r>
              <a:rPr lang="en-GB" sz="2000" b="1" dirty="0">
                <a:solidFill>
                  <a:srgbClr val="626262"/>
                </a:solidFill>
                <a:latin typeface="Arial"/>
                <a:cs typeface="Arial"/>
              </a:rPr>
              <a:t>Three new members </a:t>
            </a: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required.</a:t>
            </a:r>
          </a:p>
          <a:p>
            <a:pPr marL="297815" marR="572135">
              <a:lnSpc>
                <a:spcPct val="110000"/>
              </a:lnSpc>
              <a:spcBef>
                <a:spcPts val="790"/>
              </a:spcBef>
              <a:tabLst>
                <a:tab pos="588010" algn="l"/>
              </a:tabLst>
              <a:defRPr/>
            </a:pPr>
            <a:endParaRPr lang="en-GB" sz="20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297815" marR="572135">
              <a:lnSpc>
                <a:spcPct val="110000"/>
              </a:lnSpc>
              <a:spcBef>
                <a:spcPts val="790"/>
              </a:spcBef>
              <a:tabLst>
                <a:tab pos="588010" algn="l"/>
              </a:tabLst>
              <a:defRPr/>
            </a:pPr>
            <a:r>
              <a:rPr lang="en-GB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see the website for the main call’s page: </a:t>
            </a:r>
            <a:r>
              <a:rPr lang="en-GB" sz="20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Call for applications to STFC advisory bodies and peer review panels – UKRI</a:t>
            </a:r>
            <a:endParaRPr lang="en-GB" sz="2000" u="sng" dirty="0">
              <a:solidFill>
                <a:srgbClr val="46788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88010" marR="572135" lvl="0" indent="-290195" algn="l" defTabSz="914400" rtl="0" eaLnBrk="1" fontAlgn="auto" latinLnBrk="0" hangingPunct="1">
              <a:lnSpc>
                <a:spcPct val="11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88010" algn="l"/>
              </a:tabLst>
              <a:defRPr/>
            </a:pPr>
            <a:r>
              <a:rPr lang="en-GB" sz="2000" b="1" dirty="0">
                <a:solidFill>
                  <a:srgbClr val="626262"/>
                </a:solidFill>
                <a:latin typeface="Arial"/>
                <a:cs typeface="Arial"/>
              </a:rPr>
              <a:t>Call opened in April 2025 and will close on 18 May 2025.  This aligns with recruitment across other STFC panels.</a:t>
            </a:r>
          </a:p>
          <a:p>
            <a:pPr marL="588010" marR="572135" lvl="0" indent="-290195" algn="l" defTabSz="914400" rtl="0" eaLnBrk="1" fontAlgn="auto" latinLnBrk="0" hangingPunct="1">
              <a:lnSpc>
                <a:spcPct val="11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88010" algn="l"/>
              </a:tabLst>
              <a:defRPr/>
            </a:pPr>
            <a:r>
              <a:rPr lang="en-GB" sz="2000" b="1" dirty="0">
                <a:solidFill>
                  <a:srgbClr val="626262"/>
                </a:solidFill>
                <a:latin typeface="Arial"/>
                <a:cs typeface="Arial"/>
              </a:rPr>
              <a:t>Any questions please speak to a member of the team. </a:t>
            </a:r>
            <a:endParaRPr sz="2000" b="1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856C5-75ED-59C0-44CB-C3FDE0AE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312419"/>
            <a:ext cx="11868538" cy="1354217"/>
          </a:xfrm>
        </p:spPr>
        <p:txBody>
          <a:bodyPr>
            <a:normAutofit fontScale="90000"/>
          </a:bodyPr>
          <a:lstStyle/>
          <a:p>
            <a:r>
              <a:rPr lang="en-GB" dirty="0"/>
              <a:t>Nuclear Physics Advisory Panel and Nuclear Physics Grant Panel Membership call</a:t>
            </a:r>
          </a:p>
        </p:txBody>
      </p:sp>
    </p:spTree>
    <p:extLst>
      <p:ext uri="{BB962C8B-B14F-4D97-AF65-F5344CB8AC3E}">
        <p14:creationId xmlns:p14="http://schemas.microsoft.com/office/powerpoint/2010/main" val="191661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395224" y="690369"/>
            <a:ext cx="9827803" cy="50186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noAutofit/>
          </a:bodyPr>
          <a:lstStyle/>
          <a:p>
            <a:pPr marL="285750" marR="508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588010" algn="l"/>
              </a:tabLst>
              <a:defRPr/>
            </a:pPr>
            <a:r>
              <a:rPr lang="en-GB" b="1" dirty="0" err="1">
                <a:solidFill>
                  <a:srgbClr val="626262"/>
                </a:solidFill>
                <a:latin typeface="Arial"/>
                <a:cs typeface="Arial"/>
              </a:rPr>
              <a:t>DiRAC</a:t>
            </a:r>
            <a:r>
              <a:rPr lang="en-GB" b="1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- DiRAC-4 science case has recently been externally peer reviewed.  Resource Allocation Committee - peer review of RAC17 proposals is complete, computing allocations to start April 2025. RAC18 to be launched in due course. </a:t>
            </a:r>
            <a:endParaRPr lang="en-GB" b="1" dirty="0">
              <a:solidFill>
                <a:srgbClr val="626262"/>
              </a:solidFill>
              <a:latin typeface="Arial"/>
              <a:cs typeface="Arial"/>
            </a:endParaRPr>
          </a:p>
          <a:p>
            <a:pPr marL="285750" marR="508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588010" algn="l"/>
              </a:tabLst>
              <a:defRPr/>
            </a:pPr>
            <a:r>
              <a:rPr lang="en-GB" b="1" dirty="0" err="1">
                <a:solidFill>
                  <a:srgbClr val="626262"/>
                </a:solidFill>
                <a:latin typeface="Arial"/>
                <a:cs typeface="Arial"/>
              </a:rPr>
              <a:t>GridPP</a:t>
            </a:r>
            <a:r>
              <a:rPr lang="en-GB" b="1" dirty="0">
                <a:solidFill>
                  <a:srgbClr val="626262"/>
                </a:solidFill>
                <a:latin typeface="Arial"/>
                <a:cs typeface="Arial"/>
              </a:rPr>
              <a:t>  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- funding constraints have meant restrictions on hardware procurement. </a:t>
            </a:r>
            <a:r>
              <a:rPr lang="en-GB" dirty="0">
                <a:solidFill>
                  <a:srgbClr val="626262"/>
                </a:solidFill>
                <a:cs typeface="Arial"/>
              </a:rPr>
              <a:t>We may fall below the UK pledge in future years but are 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working actively with the collaboration to mitigate where possible. </a:t>
            </a:r>
          </a:p>
          <a:p>
            <a:pPr marL="285750" marR="508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588010" algn="l"/>
              </a:tabLst>
              <a:defRPr/>
            </a:pPr>
            <a:r>
              <a:rPr lang="en-GB" b="1" dirty="0">
                <a:solidFill>
                  <a:srgbClr val="626262"/>
                </a:solidFill>
                <a:latin typeface="Arial"/>
                <a:cs typeface="Arial"/>
              </a:rPr>
              <a:t>SWIFT-HEP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 - supports software development for the HL-LHC era however it is not possible to support the second phase of the project going forward.</a:t>
            </a:r>
            <a:endParaRPr lang="en-GB" b="1" dirty="0">
              <a:solidFill>
                <a:srgbClr val="626262"/>
              </a:solidFill>
              <a:latin typeface="Arial"/>
              <a:cs typeface="Arial"/>
            </a:endParaRPr>
          </a:p>
          <a:p>
            <a:pPr marL="285750" marR="508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588010" algn="l"/>
              </a:tabLst>
              <a:defRPr/>
            </a:pPr>
            <a:r>
              <a:rPr lang="en-GB" b="1" dirty="0">
                <a:solidFill>
                  <a:srgbClr val="626262"/>
                </a:solidFill>
                <a:latin typeface="Arial"/>
                <a:cs typeface="Arial"/>
              </a:rPr>
              <a:t>AIRR (AI Research Resource) 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- £7.5m has been allocated from the UKRI DRI fund for the new AI Research Resource (Dawn) at Cambridge for operations from April 2024 - March 2028.  Isambard-AI (£243.5m) will also be coming online line in 2025.  </a:t>
            </a:r>
          </a:p>
          <a:p>
            <a:pPr marL="1033145" marR="635" lvl="1" indent="-287655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1"/>
                </a:solidFill>
                <a:cs typeface="Arial"/>
              </a:rPr>
              <a:t>A call for expressions of interest to get access to AIRR is now open: </a:t>
            </a:r>
            <a:r>
              <a:rPr lang="en-GB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https://engagementhub.ukri.org/ukri-infrastructure/airr-eoi/</a:t>
            </a:r>
            <a:endParaRPr lang="en-GB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285750" marR="508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588010" algn="l"/>
              </a:tabLst>
              <a:defRPr/>
            </a:pPr>
            <a:r>
              <a:rPr lang="en-GB" b="1" dirty="0">
                <a:solidFill>
                  <a:srgbClr val="626262"/>
                </a:solidFill>
                <a:latin typeface="Arial" panose="020B0604020202020204"/>
                <a:cs typeface="Arial"/>
              </a:rPr>
              <a:t>New Computing Advisory Panel (CAP) </a:t>
            </a:r>
            <a:r>
              <a:rPr lang="en-GB" dirty="0">
                <a:solidFill>
                  <a:srgbClr val="626262"/>
                </a:solidFill>
                <a:latin typeface="Arial" panose="020B0604020202020204"/>
                <a:cs typeface="Arial"/>
              </a:rPr>
              <a:t>-  is being set up to replace the STFC e-Infrastructure Advisory Group (SEAG). The recruitment process is underway.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138704"/>
            <a:ext cx="1129335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Computing and e-Infrastructure </a:t>
            </a:r>
          </a:p>
        </p:txBody>
      </p:sp>
      <p:pic>
        <p:nvPicPr>
          <p:cNvPr id="2" name="Picture 1" descr="DiRAC High Performance Computing Facility">
            <a:extLst>
              <a:ext uri="{FF2B5EF4-FFF2-40B4-BE49-F238E27FC236}">
                <a16:creationId xmlns:a16="http://schemas.microsoft.com/office/drawing/2014/main" id="{AEAD65DE-9A16-1746-A939-414F6BA7D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904" y="964189"/>
            <a:ext cx="2253220" cy="1495673"/>
          </a:xfrm>
          <a:prstGeom prst="rect">
            <a:avLst/>
          </a:prstGeom>
        </p:spPr>
      </p:pic>
      <p:pic>
        <p:nvPicPr>
          <p:cNvPr id="3" name="Picture 2" descr="UK Research and Innovation on X: &quot;Opportunity to establish an AI Research  Resource (AIRR), now open📣 The AIRR will enable the UK to maximise the  benefits of AI and support critical work">
            <a:extLst>
              <a:ext uri="{FF2B5EF4-FFF2-40B4-BE49-F238E27FC236}">
                <a16:creationId xmlns:a16="http://schemas.microsoft.com/office/drawing/2014/main" id="{9B1A8324-FCD5-90EF-7448-90BEA021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993" y="2940131"/>
            <a:ext cx="1663783" cy="27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828049-F22E-834A-98B7-4E242281B43B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UKRI Executive 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D0888-5C5F-244E-A0A5-87E07C525D92}"/>
              </a:ext>
            </a:extLst>
          </p:cNvPr>
          <p:cNvSpPr/>
          <p:nvPr/>
        </p:nvSpPr>
        <p:spPr>
          <a:xfrm>
            <a:off x="523943" y="1083917"/>
            <a:ext cx="9050363" cy="50967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b="1" dirty="0">
                <a:solidFill>
                  <a:srgbClr val="1E5DF8"/>
                </a:solidFill>
                <a:latin typeface="Arial"/>
                <a:ea typeface="ヒラギノ角ゴ Pro W3"/>
                <a:cs typeface="Arial"/>
              </a:rPr>
              <a:t>STFC Executive Chair </a:t>
            </a:r>
            <a:endParaRPr lang="en-US" altLang="en-US" sz="2400" dirty="0">
              <a:solidFill>
                <a:srgbClr val="4D4D4D"/>
              </a:solidFill>
              <a:latin typeface="Arial"/>
              <a:cs typeface="Arial" panose="020B0604020202020204" pitchFamily="34" charset="0"/>
            </a:endParaRP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In January, I started as STFC’s Exec Chair  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Part of UKRI's Executive Committee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UKRI’s champion for Infrastructure and Space </a:t>
            </a:r>
            <a:endParaRPr lang="en-US" altLang="en-US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UK representative on CERN Council and SKAO Council</a:t>
            </a:r>
            <a:endParaRPr lang="en-US" dirty="0">
              <a:ea typeface="Calibri"/>
              <a:cs typeface="Calibri"/>
            </a:endParaRP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I have a 35 </a:t>
            </a:r>
            <a:r>
              <a:rPr lang="en-US" altLang="en-US" sz="2200" dirty="0" err="1">
                <a:solidFill>
                  <a:srgbClr val="4D4D4D"/>
                </a:solidFill>
                <a:latin typeface="Arial"/>
                <a:cs typeface="Arial"/>
              </a:rPr>
              <a:t>yr</a:t>
            </a: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 career as a Space Physicist including: 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PI for Cassini (Saturn) and Jupiter Icy Moons Explorer (JUICE)</a:t>
            </a:r>
            <a:endParaRPr lang="en-US" altLang="en-US" sz="22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In addition, I am Institute of Physics President-Elect and President from October 2025</a:t>
            </a: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Former roles include: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Head of Department of Physics at Imperial College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STFC Council member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905" b="14580"/>
          <a:stretch/>
        </p:blipFill>
        <p:spPr>
          <a:xfrm>
            <a:off x="9800638" y="1541928"/>
            <a:ext cx="1965296" cy="22574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638" y="4106025"/>
            <a:ext cx="1981010" cy="19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6583" y="1545000"/>
            <a:ext cx="9402745" cy="4783425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598170" marR="111760" indent="-290195">
              <a:lnSpc>
                <a:spcPct val="113599"/>
              </a:lnSpc>
              <a:spcBef>
                <a:spcPts val="175"/>
              </a:spcBef>
              <a:buClr>
                <a:srgbClr val="626262"/>
              </a:buClr>
              <a:buFontTx/>
              <a:buChar char="•"/>
              <a:tabLst>
                <a:tab pos="598170" algn="l"/>
              </a:tabLst>
              <a:defRPr/>
            </a:pPr>
            <a:r>
              <a:rPr lang="en-GB" sz="2000" kern="0">
                <a:solidFill>
                  <a:srgbClr val="4D4D4D"/>
                </a:solidFill>
                <a:latin typeface="Arial"/>
                <a:cs typeface="Arial"/>
              </a:rPr>
              <a:t>A programme funded by the UKRI Strategic Priorities Fund (SPF), run jointly with EPSRC.</a:t>
            </a:r>
            <a:endParaRPr lang="en-GB"/>
          </a:p>
          <a:p>
            <a:pPr marL="598170" marR="111760" indent="-290195">
              <a:lnSpc>
                <a:spcPct val="113599"/>
              </a:lnSpc>
              <a:spcBef>
                <a:spcPts val="175"/>
              </a:spcBef>
              <a:buClr>
                <a:srgbClr val="626262"/>
              </a:buClr>
              <a:buFontTx/>
              <a:buChar char="•"/>
              <a:tabLst>
                <a:tab pos="598170" algn="l"/>
              </a:tabLst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Applies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GB" sz="2000" b="0" i="0" u="none" strike="noStrike" kern="0" cap="none" spc="-5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latest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advances</a:t>
            </a:r>
            <a:r>
              <a:rPr kumimoji="0" lang="en-GB" sz="2000" b="0" i="0" u="none" strike="noStrike" kern="0" cap="none" spc="-5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quantum</a:t>
            </a:r>
            <a:r>
              <a:rPr kumimoji="0" lang="en-GB" sz="2000" b="0" i="0" u="none" strike="noStrike" kern="0" cap="none" spc="-5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science</a:t>
            </a:r>
            <a:r>
              <a:rPr kumimoji="0" lang="en-GB" sz="2000" b="0" i="0" u="none" strike="noStrike" kern="0" cap="none" spc="-5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GB" sz="2000" b="0" i="0" u="none" strike="noStrike" kern="0" cap="none" spc="-5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technology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GB" sz="2000" b="0" i="0" u="none" strike="noStrike" kern="0" cap="none" spc="-5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explore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25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answer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1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long-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standing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research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questions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about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universe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its</a:t>
            </a:r>
            <a:r>
              <a:rPr kumimoji="0" lang="en-GB" sz="2000" b="0" i="0" u="none" strike="noStrike" kern="0" cap="none" spc="-6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1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evolution.</a:t>
            </a:r>
            <a:r>
              <a:rPr lang="en-GB" sz="2000" kern="0" spc="-10">
                <a:solidFill>
                  <a:srgbClr val="4D4D4D"/>
                </a:solidFill>
                <a:latin typeface="Arial"/>
                <a:cs typeface="Arial"/>
              </a:rPr>
              <a:t> The first programme entailed:</a:t>
            </a:r>
            <a:endParaRPr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55370" marR="0" lvl="1" indent="-290195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626262"/>
              </a:buClr>
              <a:buSzTx/>
              <a:buFontTx/>
              <a:buChar char="•"/>
              <a:tabLst>
                <a:tab pos="1055370" algn="l"/>
              </a:tabLst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£32m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large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consortia</a:t>
            </a:r>
            <a:r>
              <a:rPr kumimoji="0" lang="en-GB" sz="2000" b="0" i="0" u="none" strike="noStrike" kern="0" cap="none" spc="-3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over</a:t>
            </a:r>
            <a:r>
              <a:rPr kumimoji="0" lang="en-GB" sz="2000" b="0" i="0" u="none" strike="noStrike" kern="0" cap="none" spc="-2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lang="en-GB" sz="2000" b="0" i="0" u="none" strike="noStrike" kern="0" cap="none" spc="-3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  <a:endParaRPr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55370" marR="0" lvl="1" indent="-290195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26262"/>
              </a:buClr>
              <a:buSzTx/>
              <a:buFontTx/>
              <a:buChar char="•"/>
              <a:tabLst>
                <a:tab pos="1055370" algn="l"/>
              </a:tabLst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£6.3m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GB" sz="2000" b="0" i="0" u="none" strike="noStrike" kern="0" cap="none" spc="-2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17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small</a:t>
            </a:r>
            <a:r>
              <a:rPr kumimoji="0" lang="en-GB" sz="2000" b="0" i="0" u="none" strike="noStrike" kern="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projects</a:t>
            </a:r>
            <a:r>
              <a:rPr kumimoji="0" lang="en-GB" sz="2000" b="0" i="0" u="none" strike="noStrike" kern="0" cap="none" spc="-2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over</a:t>
            </a:r>
            <a:r>
              <a:rPr kumimoji="0" lang="en-GB" sz="2000" b="0" i="0" u="none" strike="noStrike" kern="0" cap="none" spc="-2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lang="en-GB" sz="2000" b="0" i="0" u="none" strike="noStrike" kern="0" cap="none" spc="-3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  <a:endParaRPr lang="en-GB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98170" marR="5080" indent="-290195">
              <a:lnSpc>
                <a:spcPct val="110000"/>
              </a:lnSpc>
              <a:spcBef>
                <a:spcPts val="310"/>
              </a:spcBef>
              <a:buClr>
                <a:srgbClr val="626262"/>
              </a:buClr>
              <a:buChar char="•"/>
              <a:tabLst>
                <a:tab pos="598170" algn="l"/>
              </a:tabLst>
              <a:defRPr/>
            </a:pPr>
            <a:r>
              <a:rPr lang="en-GB" sz="2000" kern="0">
                <a:solidFill>
                  <a:srgbClr val="4D4D4D"/>
                </a:solidFill>
                <a:latin typeface="Arial"/>
                <a:cs typeface="Arial"/>
              </a:rPr>
              <a:t>Programme is currently bridged to Sept 2025 only, from STFC core funding.</a:t>
            </a:r>
          </a:p>
          <a:p>
            <a:pPr marL="598170" marR="5080" indent="-290195">
              <a:lnSpc>
                <a:spcPct val="110000"/>
              </a:lnSpc>
              <a:spcBef>
                <a:spcPts val="310"/>
              </a:spcBef>
              <a:buClr>
                <a:srgbClr val="626262"/>
              </a:buClr>
              <a:buFont typeface="Arial"/>
              <a:buChar char="•"/>
              <a:tabLst>
                <a:tab pos="598170" algn="l"/>
              </a:tabLst>
              <a:defRPr/>
            </a:pPr>
            <a:r>
              <a:rPr lang="en-GB" sz="2000" kern="0">
                <a:solidFill>
                  <a:srgbClr val="4D4D4D"/>
                </a:solidFill>
                <a:latin typeface="Arial"/>
                <a:cs typeface="Arial"/>
              </a:rPr>
              <a:t>Awaiting outcome of SR Phase 2 for Quantum Technologies. If favourable a call for large consortia awards to start on 1 April 2026 will be issued.</a:t>
            </a:r>
            <a:r>
              <a:rPr lang="en-GB" sz="2000" kern="0" spc="-45">
                <a:solidFill>
                  <a:srgbClr val="4D4D4D"/>
                </a:solidFill>
                <a:latin typeface="Arial"/>
                <a:cs typeface="Arial"/>
              </a:rPr>
              <a:t> </a:t>
            </a:r>
          </a:p>
          <a:p>
            <a:pPr marL="598170" marR="5080" indent="-290195">
              <a:lnSpc>
                <a:spcPct val="110000"/>
              </a:lnSpc>
              <a:spcBef>
                <a:spcPts val="310"/>
              </a:spcBef>
              <a:buClr>
                <a:srgbClr val="626262"/>
              </a:buClr>
              <a:buChar char="•"/>
              <a:tabLst>
                <a:tab pos="598170" algn="l"/>
              </a:tabLst>
              <a:defRPr/>
            </a:pPr>
            <a:r>
              <a:rPr lang="en-GB" sz="2000" kern="0" spc="-45">
                <a:solidFill>
                  <a:srgbClr val="4D4D4D"/>
                </a:solidFill>
                <a:latin typeface="Arial"/>
                <a:cs typeface="Arial"/>
              </a:rPr>
              <a:t>If no dedicated funding from SR phase 2 then, like all other programme areas, QTFP is under consideration within the prioritisation exercise. </a:t>
            </a:r>
          </a:p>
          <a:p>
            <a:pPr marL="598170" marR="5080" indent="-290195">
              <a:lnSpc>
                <a:spcPct val="110000"/>
              </a:lnSpc>
              <a:spcBef>
                <a:spcPts val="310"/>
              </a:spcBef>
              <a:buClr>
                <a:srgbClr val="626262"/>
              </a:buClr>
              <a:buChar char="•"/>
              <a:tabLst>
                <a:tab pos="598170" algn="l"/>
              </a:tabLst>
              <a:defRPr/>
            </a:pPr>
            <a:endParaRPr lang="en-GB" sz="2000" kern="0" spc="-45">
              <a:solidFill>
                <a:srgbClr val="4D4D4D"/>
              </a:solidFill>
              <a:latin typeface="Arial"/>
              <a:cs typeface="Arial"/>
            </a:endParaRPr>
          </a:p>
        </p:txBody>
      </p:sp>
      <p:pic>
        <p:nvPicPr>
          <p:cNvPr id="2" name="Picture 1" descr="Quantum Technologies for Fundamental Physics The Science &amp; The Quantum  Technologies Landscape">
            <a:extLst>
              <a:ext uri="{FF2B5EF4-FFF2-40B4-BE49-F238E27FC236}">
                <a16:creationId xmlns:a16="http://schemas.microsoft.com/office/drawing/2014/main" id="{20DD1563-8547-E5CA-1A2F-922E18B1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237" y="197365"/>
            <a:ext cx="2750746" cy="13469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A98C38-8D43-BB63-0900-67156494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15" y="312419"/>
            <a:ext cx="11205768" cy="135421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Quantum Technologies for </a:t>
            </a:r>
            <a:br>
              <a:rPr lang="en-GB"/>
            </a:br>
            <a:r>
              <a:rPr lang="en-GB"/>
              <a:t>Fundamental Physics (QTFP)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88C18A-0348-8B41-9674-2C4240E4CCF6}"/>
              </a:ext>
            </a:extLst>
          </p:cNvPr>
          <p:cNvSpPr txBox="1"/>
          <p:nvPr/>
        </p:nvSpPr>
        <p:spPr>
          <a:xfrm>
            <a:off x="386740" y="291852"/>
            <a:ext cx="11261764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GB" alt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Studentships and Stipends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51094-B706-4BF3-53D3-D3DD6A17FC13}"/>
              </a:ext>
            </a:extLst>
          </p:cNvPr>
          <p:cNvSpPr/>
          <p:nvPr/>
        </p:nvSpPr>
        <p:spPr>
          <a:xfrm>
            <a:off x="446597" y="5094932"/>
            <a:ext cx="1121071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B8EA0-FAC3-0E4C-9913-10C837B6B00E}"/>
              </a:ext>
            </a:extLst>
          </p:cNvPr>
          <p:cNvSpPr/>
          <p:nvPr/>
        </p:nvSpPr>
        <p:spPr>
          <a:xfrm>
            <a:off x="520740" y="1086007"/>
            <a:ext cx="11155324" cy="4347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4D4D4D"/>
                </a:solidFill>
                <a:latin typeface="Arial"/>
                <a:cs typeface="Arial"/>
              </a:rPr>
              <a:t>UKRI has announced uplifts to the minimum PhD stipend level, (the latest increase from October 2025 is an increase by 8% to  £20,780 per year) and has updated our terms and conditions in response to the New Deal work. </a:t>
            </a:r>
          </a:p>
          <a:p>
            <a:pPr marL="575945" lvl="2" indent="-290195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4D4D4D"/>
                </a:solidFill>
                <a:latin typeface="Arial"/>
                <a:cs typeface="Arial"/>
              </a:rPr>
              <a:t>STFC response</a:t>
            </a:r>
            <a:endParaRPr lang="en-GB"/>
          </a:p>
          <a:p>
            <a:pPr marL="1033145" lvl="3" indent="-290195" fontAlgn="base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has maintained landscape (DTP) numbers for 2025 starts but given these increases and our overall financial position we may need to reassess our numbers going forwards.</a:t>
            </a:r>
            <a:endParaRPr lang="en-GB" sz="220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working with our ETCC advisory group to develop a new algorithm for landscape (DTP) students to allow the changes for astronomy grants to be incorporated and reduce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bureaucracy</a:t>
            </a:r>
          </a:p>
        </p:txBody>
      </p:sp>
    </p:spTree>
    <p:extLst>
      <p:ext uri="{BB962C8B-B14F-4D97-AF65-F5344CB8AC3E}">
        <p14:creationId xmlns:p14="http://schemas.microsoft.com/office/powerpoint/2010/main" val="356973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88C18A-0348-8B41-9674-2C4240E4CCF6}"/>
              </a:ext>
            </a:extLst>
          </p:cNvPr>
          <p:cNvSpPr txBox="1"/>
          <p:nvPr/>
        </p:nvSpPr>
        <p:spPr>
          <a:xfrm>
            <a:off x="386740" y="291852"/>
            <a:ext cx="112617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GB" alt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Programmes</a:t>
            </a:r>
            <a:endParaRPr kumimoji="0" lang="en-GB" alt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51094-B706-4BF3-53D3-D3DD6A17FC13}"/>
              </a:ext>
            </a:extLst>
          </p:cNvPr>
          <p:cNvSpPr/>
          <p:nvPr/>
        </p:nvSpPr>
        <p:spPr>
          <a:xfrm>
            <a:off x="446597" y="5094932"/>
            <a:ext cx="1121071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B8EA0-FAC3-0E4C-9913-10C837B6B00E}"/>
              </a:ext>
            </a:extLst>
          </p:cNvPr>
          <p:cNvSpPr/>
          <p:nvPr/>
        </p:nvSpPr>
        <p:spPr>
          <a:xfrm>
            <a:off x="483265" y="1073516"/>
            <a:ext cx="11186554" cy="41599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sz="2400" b="1">
                <a:solidFill>
                  <a:srgbClr val="1E5DF8"/>
                </a:solidFill>
                <a:latin typeface="Arial"/>
                <a:cs typeface="Arial"/>
              </a:rPr>
              <a:t>The main fellowship programmes for STFC community are: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Ernest Rutherford Fellowships (STFC):</a:t>
            </a:r>
            <a:endParaRPr lang="en-GB" sz="2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145" lvl="3" indent="-29019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>
                <a:solidFill>
                  <a:srgbClr val="0070C0"/>
                </a:solidFill>
                <a:latin typeface="Arial"/>
                <a:cs typeface="Arial"/>
              </a:rPr>
              <a:t>A large number of applications received (again) this year (168 applications). Panels took place at the end of March and interviews will take place at the end of April. </a:t>
            </a:r>
            <a:r>
              <a:rPr lang="en-GB" sz="2100" b="1">
                <a:solidFill>
                  <a:srgbClr val="0070C0"/>
                </a:solidFill>
                <a:latin typeface="Arial"/>
                <a:cs typeface="Arial"/>
              </a:rPr>
              <a:t>Many thanks to colleagues</a:t>
            </a:r>
            <a:r>
              <a:rPr lang="en-GB" sz="2100">
                <a:solidFill>
                  <a:srgbClr val="0070C0"/>
                </a:solidFill>
                <a:latin typeface="Arial"/>
                <a:cs typeface="Arial"/>
              </a:rPr>
              <a:t> for their help in peer review.</a:t>
            </a: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UKRI Future Leaders Fellowship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33145" lvl="3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>
                <a:solidFill>
                  <a:srgbClr val="0070C0"/>
                </a:solidFill>
                <a:latin typeface="Arial"/>
                <a:cs typeface="Arial"/>
              </a:rPr>
              <a:t>Round 9 applications received and sifted. Interviews will take place in May.</a:t>
            </a:r>
          </a:p>
          <a:p>
            <a:pPr marL="1033145" lvl="3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>
                <a:solidFill>
                  <a:srgbClr val="0070C0"/>
                </a:solidFill>
                <a:latin typeface="Arial"/>
                <a:cs typeface="Arial"/>
              </a:rPr>
              <a:t>Round 10 has opened with a closing date in June.</a:t>
            </a: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626262"/>
                </a:solidFill>
                <a:latin typeface="Arial"/>
                <a:cs typeface="Arial"/>
              </a:rPr>
              <a:t>Discussions are taking place on a more common fellowships framework across UKRI</a:t>
            </a:r>
          </a:p>
        </p:txBody>
      </p:sp>
    </p:spTree>
    <p:extLst>
      <p:ext uri="{BB962C8B-B14F-4D97-AF65-F5344CB8AC3E}">
        <p14:creationId xmlns:p14="http://schemas.microsoft.com/office/powerpoint/2010/main" val="292569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37" y="412403"/>
            <a:ext cx="3770784" cy="9639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849" y="3086100"/>
            <a:ext cx="2014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>
                <a:solidFill>
                  <a:srgbClr val="2E2D62"/>
                </a:solidFill>
              </a:rPr>
              <a:t>Outlook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110998-AF0E-B24F-39E7-4A95A5AFCE1C}"/>
              </a:ext>
            </a:extLst>
          </p:cNvPr>
          <p:cNvSpPr txBox="1"/>
          <p:nvPr/>
        </p:nvSpPr>
        <p:spPr>
          <a:xfrm>
            <a:off x="386740" y="291852"/>
            <a:ext cx="1126176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GB" alt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GB" alt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0268CA-A885-72D0-830A-57F52B50791D}"/>
              </a:ext>
            </a:extLst>
          </p:cNvPr>
          <p:cNvSpPr/>
          <p:nvPr/>
        </p:nvSpPr>
        <p:spPr>
          <a:xfrm>
            <a:off x="483265" y="1067655"/>
            <a:ext cx="11174831" cy="51786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sz="2400" b="1" dirty="0">
                <a:solidFill>
                  <a:srgbClr val="1E5DF8"/>
                </a:solidFill>
                <a:latin typeface="Arial"/>
                <a:cs typeface="Arial"/>
              </a:rPr>
              <a:t>The environment is currently uncertain on many levels but:</a:t>
            </a:r>
            <a:endParaRPr lang="en-GB" sz="2400" b="1" i="0" u="none" strike="noStrike" kern="1200" cap="none" spc="0" normalizeH="0" baseline="0" noProof="0" dirty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The PPAN programme remains strong and world leading:</a:t>
            </a:r>
            <a:endParaRPr lang="en-GB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145" lvl="3" indent="-29019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Strong scientific leadership across the PPAN Area.</a:t>
            </a:r>
          </a:p>
          <a:p>
            <a:pPr marL="1033145" lvl="3" indent="-29019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Excellent community with high quality ECRs and students.</a:t>
            </a: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We are well prepared to weather the current uncertainty</a:t>
            </a:r>
            <a:endParaRPr lang="en-GB" sz="22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33145" lvl="3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Strengthened Science Boards now up and running for over a year.</a:t>
            </a:r>
          </a:p>
          <a:p>
            <a:pPr marL="1033145" lvl="3" indent="-29019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Over a year of background preparation in developing a prioritised Roadmap.</a:t>
            </a:r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033145" lvl="3" indent="-29019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Strong input from Advisory Panels as basis of up-to-date portfolio analysis.</a:t>
            </a:r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033145" lvl="3" indent="-29019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New planning tools in place based on a well-structured 10-year plan.</a:t>
            </a:r>
            <a:endParaRPr lang="en-GB" sz="2100" dirty="0">
              <a:solidFill>
                <a:srgbClr val="0070C0"/>
              </a:solidFill>
              <a:latin typeface="Arial"/>
              <a:ea typeface="Calibri"/>
              <a:cs typeface="Arial"/>
            </a:endParaRPr>
          </a:p>
          <a:p>
            <a:pPr marL="1033145" lvl="3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Strong community participation in international activities, e.g. </a:t>
            </a:r>
            <a:r>
              <a:rPr lang="en-GB" sz="2100" dirty="0" err="1">
                <a:solidFill>
                  <a:srgbClr val="0070C0"/>
                </a:solidFill>
                <a:latin typeface="Arial"/>
                <a:cs typeface="Arial"/>
              </a:rPr>
              <a:t>NuPECC</a:t>
            </a:r>
            <a:r>
              <a:rPr lang="en-GB" sz="2100" dirty="0">
                <a:solidFill>
                  <a:srgbClr val="0070C0"/>
                </a:solidFill>
                <a:latin typeface="Arial"/>
                <a:cs typeface="Arial"/>
              </a:rPr>
              <a:t> 2024 LRP.</a:t>
            </a:r>
          </a:p>
          <a:p>
            <a:pPr marL="575945" lvl="2" indent="-290195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626262"/>
              </a:buClr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626262"/>
                </a:solidFill>
                <a:latin typeface="Arial"/>
                <a:cs typeface="Arial"/>
              </a:rPr>
              <a:t>Great opportunities for joint evolution of our programme, together with our international colleagues.</a:t>
            </a:r>
            <a:endParaRPr lang="en-GB" sz="21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574EF-6031-1123-7AB3-702070D14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D7B91E-0FEB-6839-CBE4-FA335698A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71" b="-92"/>
          <a:stretch/>
        </p:blipFill>
        <p:spPr>
          <a:xfrm>
            <a:off x="8922250" y="4670652"/>
            <a:ext cx="2951364" cy="198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16154-BDF6-58D0-58DD-9BF826461562}"/>
              </a:ext>
            </a:extLst>
          </p:cNvPr>
          <p:cNvSpPr txBox="1"/>
          <p:nvPr/>
        </p:nvSpPr>
        <p:spPr>
          <a:xfrm>
            <a:off x="425181" y="337709"/>
            <a:ext cx="1127585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4400" b="1" spc="-6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Arial"/>
                <a:cs typeface="Arial"/>
              </a:rPr>
              <a:t>First 3 months</a:t>
            </a:r>
            <a:endParaRPr kumimoji="0" lang="en-US" sz="4400" b="1" i="0" u="none" strike="noStrike" kern="1200" cap="none" spc="-6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469BD87A-4932-A0A6-7C63-AAD4A358A39E}"/>
              </a:ext>
            </a:extLst>
          </p:cNvPr>
          <p:cNvSpPr txBox="1">
            <a:spLocks/>
          </p:cNvSpPr>
          <p:nvPr/>
        </p:nvSpPr>
        <p:spPr>
          <a:xfrm>
            <a:off x="423510" y="1103757"/>
            <a:ext cx="8242025" cy="5249196"/>
          </a:xfrm>
          <a:prstGeom prst="rect">
            <a:avLst/>
          </a:prstGeom>
          <a:noFill/>
        </p:spPr>
        <p:txBody>
          <a:bodyPr spcFirstLastPara="1" wrap="square" lIns="90000" tIns="54000" rIns="90000" bIns="540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201D3E"/>
              </a:buClr>
              <a:buSzPct val="100000"/>
              <a:buFont typeface="Arial" panose="020B0604020202020204" pitchFamily="34" charset="0"/>
              <a:buNone/>
              <a:tabLst>
                <a:tab pos="214947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Arial"/>
                <a:sym typeface="Calibri"/>
              </a:rPr>
              <a:t>Since 02 January (my first day)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Visit to CERN and my first CERN Council meeting</a:t>
            </a:r>
            <a:endParaRPr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tabLst>
                <a:tab pos="2149475" algn="l"/>
              </a:tabLst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Impressed by span of UK contributions – critical contributions across breath of CERN activities 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latin typeface="Arial" panose="020B0604020202020204"/>
                <a:ea typeface="Calibri"/>
                <a:cs typeface="Arial"/>
              </a:rPr>
              <a:t>Visit Jodrell Bank and my first SKAO Council meeting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Strategic meetings with local Universities including Physics department updates</a:t>
            </a:r>
            <a:endParaRPr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University of Manchester 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University of Liverpool &amp; Liverpool City Region Mayor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Oxford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200" dirty="0">
                <a:solidFill>
                  <a:srgbClr val="4D4D4D"/>
                </a:solidFill>
                <a:latin typeface="Arial" panose="020B0604020202020204"/>
                <a:ea typeface="Calibri"/>
                <a:cs typeface="Arial"/>
              </a:rPr>
              <a:t>Visit to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Daresbury including the update on research </a:t>
            </a:r>
            <a:r>
              <a:rPr lang="en-GB" sz="2200" dirty="0">
                <a:solidFill>
                  <a:srgbClr val="4D4D4D"/>
                </a:solidFill>
                <a:latin typeface="Arial" panose="020B0604020202020204"/>
                <a:ea typeface="Calibri"/>
                <a:cs typeface="Arial"/>
              </a:rPr>
              <a:t>into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sustainable accelerators and </a:t>
            </a:r>
            <a:r>
              <a:rPr lang="en-GB" sz="2200" dirty="0">
                <a:solidFill>
                  <a:srgbClr val="4D4D4D"/>
                </a:solidFill>
                <a:latin typeface="Arial" panose="020B0604020202020204"/>
                <a:ea typeface="Calibri"/>
                <a:cs typeface="Arial"/>
              </a:rPr>
              <a:t>LBNF-DUNE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 project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192405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626262"/>
              </a:buClr>
              <a:buSzTx/>
              <a:buFont typeface="Arial" panose="020B0604020202020204" pitchFamily="34" charset="0"/>
              <a:buNone/>
              <a:tabLst>
                <a:tab pos="2149475" algn="l"/>
              </a:tabLst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48647-488E-7406-B3A6-16BE1739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2249" y="861663"/>
            <a:ext cx="2951365" cy="1933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0BA1C-34D2-C9FB-87C9-458801BC7C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353" b="32583"/>
          <a:stretch/>
        </p:blipFill>
        <p:spPr>
          <a:xfrm>
            <a:off x="8922249" y="2863498"/>
            <a:ext cx="2951365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58912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CERN: Strategy and Governance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DB1BC-47B0-B601-53F3-BDD42C8D6079}"/>
              </a:ext>
            </a:extLst>
          </p:cNvPr>
          <p:cNvSpPr/>
          <p:nvPr/>
        </p:nvSpPr>
        <p:spPr>
          <a:xfrm>
            <a:off x="486004" y="1135447"/>
            <a:ext cx="829585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GB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updates: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Dougherty is the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UK CERN Council 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alongside Shabana Haque (DSIT)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Thomson to become CERN DG in January 2026 – STFC is preparing to engage with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CERN management </a:t>
            </a:r>
          </a:p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underground CERN visits delivered including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DSIT Science, Innovation and Technology committee 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3</a:t>
            </a:r>
            <a:r>
              <a:rPr lang="en-GB" sz="2000" baseline="30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3674E-4CD2-8E4A-D410-EC16F78AC4B6}"/>
              </a:ext>
            </a:extLst>
          </p:cNvPr>
          <p:cNvSpPr txBox="1"/>
          <p:nvPr/>
        </p:nvSpPr>
        <p:spPr>
          <a:xfrm>
            <a:off x="2903656" y="6191450"/>
            <a:ext cx="9002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STFC CERN team at: </a:t>
            </a:r>
            <a:r>
              <a:rPr lang="en-GB" sz="2000" b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ukatcern@stfc.ukri.org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64A9A-3F1C-6F9A-282B-C240285D6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633" y="1390067"/>
            <a:ext cx="2874721" cy="2152048"/>
          </a:xfrm>
          <a:prstGeom prst="rect">
            <a:avLst/>
          </a:prstGeom>
          <a:ln w="38100">
            <a:solidFill>
              <a:srgbClr val="1E5DF8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35C2C-5383-3515-9379-14E0DC2E4DFD}"/>
              </a:ext>
            </a:extLst>
          </p:cNvPr>
          <p:cNvSpPr txBox="1"/>
          <p:nvPr/>
        </p:nvSpPr>
        <p:spPr>
          <a:xfrm>
            <a:off x="486004" y="3674604"/>
            <a:ext cx="10423422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GB" sz="2400" b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Strategy for Engagement with CERN 2025 activities include: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activities related to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CERN across the UK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CERN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opportunities 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UK technical audiences (with CERN HR)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 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engaging UK industry in commercial opportunities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CERN engagement to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government 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and ambitions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analysis of CERN-related </a:t>
            </a:r>
            <a:r>
              <a:rPr lang="en-GB" sz="2000" b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and public engagement </a:t>
            </a:r>
            <a:r>
              <a:rPr lang="en-GB"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UK</a:t>
            </a:r>
          </a:p>
        </p:txBody>
      </p:sp>
    </p:spTree>
    <p:extLst>
      <p:ext uri="{BB962C8B-B14F-4D97-AF65-F5344CB8AC3E}">
        <p14:creationId xmlns:p14="http://schemas.microsoft.com/office/powerpoint/2010/main" val="30113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828049-F22E-834A-98B7-4E242281B43B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UKRI Executive 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D0888-5C5F-244E-A0A5-87E07C525D92}"/>
              </a:ext>
            </a:extLst>
          </p:cNvPr>
          <p:cNvSpPr/>
          <p:nvPr/>
        </p:nvSpPr>
        <p:spPr>
          <a:xfrm>
            <a:off x="523943" y="1083917"/>
            <a:ext cx="10457822" cy="58246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b="1">
                <a:solidFill>
                  <a:srgbClr val="1E5DF8"/>
                </a:solidFill>
                <a:ea typeface="ヒラギノ角ゴ Pro W3"/>
                <a:cs typeface="Arial"/>
              </a:rPr>
              <a:t>CEO UKRI</a:t>
            </a:r>
            <a:endParaRPr lang="en-US" altLang="en-US" sz="240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rgbClr val="4D4D4D"/>
                </a:solidFill>
                <a:cs typeface="Arial"/>
              </a:rPr>
              <a:t>Prof Sir Ian Chapman will start as UKRI’s CEO in August 2025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Ian is currently CEO of the UK Atomic Energy Authority (UKAEA) 	          and a UKRI Board member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He is distinguished physicist: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Knight Bachelor in the New Year Honours List 2023 for his services to global fusion energy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 of the Royal Academy of Engineering and a Fellow of the Royal Society.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research has been recognised with a number of international awards</a:t>
            </a:r>
          </a:p>
          <a:p>
            <a:pPr marL="575945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>
                <a:solidFill>
                  <a:srgbClr val="4D4D4D"/>
                </a:solidFill>
                <a:cs typeface="Arial"/>
              </a:rPr>
              <a:t>Upon appointment, he said: </a:t>
            </a:r>
            <a:r>
              <a:rPr lang="en-GB" altLang="en-US" sz="2200" i="1">
                <a:solidFill>
                  <a:srgbClr val="4D4D4D"/>
                </a:solidFill>
                <a:cs typeface="Arial"/>
              </a:rPr>
              <a:t>“Research and innovation must be central to the prosperity of our society and our economy, so we have the great privilege of shaping the future of the country.”</a:t>
            </a:r>
            <a:r>
              <a:rPr lang="en-GB" altLang="en-US" sz="2200">
                <a:solidFill>
                  <a:srgbClr val="4D4D4D"/>
                </a:solidFill>
                <a:cs typeface="Arial"/>
              </a:rPr>
              <a:t>   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altLang="en-US" sz="2200">
              <a:solidFill>
                <a:srgbClr val="4D4D4D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82" r="8902"/>
          <a:stretch/>
        </p:blipFill>
        <p:spPr>
          <a:xfrm>
            <a:off x="9601201" y="1221441"/>
            <a:ext cx="249218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828049-F22E-834A-98B7-4E242281B43B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STFC Executive 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D0888-5C5F-244E-A0A5-87E07C525D92}"/>
              </a:ext>
            </a:extLst>
          </p:cNvPr>
          <p:cNvSpPr/>
          <p:nvPr/>
        </p:nvSpPr>
        <p:spPr>
          <a:xfrm>
            <a:off x="523943" y="1083917"/>
            <a:ext cx="9325092" cy="47366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b="1" dirty="0">
                <a:solidFill>
                  <a:srgbClr val="1E5DF8"/>
                </a:solidFill>
                <a:latin typeface="Arial"/>
                <a:ea typeface="ヒラギノ角ゴ Pro W3"/>
                <a:cs typeface="Arial"/>
              </a:rPr>
              <a:t>Executive Director National Labs Large Scale Facilities</a:t>
            </a:r>
            <a:endParaRPr lang="en-US" altLang="en-US" sz="2200" dirty="0">
              <a:solidFill>
                <a:srgbClr val="4D4D4D"/>
              </a:solidFill>
              <a:latin typeface="Arial"/>
              <a:cs typeface="Arial" panose="020B0604020202020204" pitchFamily="34" charset="0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Prof Roger Eccleston was appointed Executive Director with effect from 9 December 2024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latin typeface="Arial"/>
                <a:cs typeface="Arial"/>
              </a:rPr>
              <a:t>He was formerly: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/>
                <a:cs typeface="Arial"/>
              </a:rPr>
              <a:t>Director of ISIS Neutron &amp; Muon Source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/>
                <a:cs typeface="Arial"/>
              </a:rPr>
              <a:t>Deputy Vice-Chancellor (Academic) at Sheffield Hallam University </a:t>
            </a:r>
            <a:endParaRPr lang="en-US" altLang="en-US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b="1" dirty="0">
                <a:solidFill>
                  <a:srgbClr val="1E5DF8"/>
                </a:solidFill>
                <a:latin typeface="Arial"/>
                <a:ea typeface="ヒラギノ角ゴ Pro W3"/>
                <a:cs typeface="Arial"/>
              </a:rPr>
              <a:t>Chief Operating Officer</a:t>
            </a:r>
            <a:endParaRPr lang="en-US" altLang="en-US" sz="2400" dirty="0">
              <a:solidFill>
                <a:srgbClr val="4D4D4D"/>
              </a:solidFill>
              <a:latin typeface="Arial"/>
              <a:cs typeface="Arial" panose="020B0604020202020204" pitchFamily="34" charset="0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Keith Zimmerman has been appointed at COO and started 31 March</a:t>
            </a: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4D4D4D"/>
                </a:solidFill>
                <a:latin typeface="Arial"/>
                <a:cs typeface="Arial"/>
              </a:rPr>
              <a:t>He was formerly: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/>
                <a:cs typeface="Arial"/>
              </a:rPr>
              <a:t>Director of a transformation programme at King’s College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/>
                <a:cs typeface="Arial"/>
              </a:rPr>
              <a:t>Chief Operating Officer at the University of Bath,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BB7BB-6C01-9040-A51D-AAD519DF7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31"/>
          <a:stretch/>
        </p:blipFill>
        <p:spPr>
          <a:xfrm>
            <a:off x="9968483" y="1274293"/>
            <a:ext cx="1854035" cy="1970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964"/>
          <a:stretch/>
        </p:blipFill>
        <p:spPr>
          <a:xfrm>
            <a:off x="9995647" y="3854823"/>
            <a:ext cx="1889354" cy="19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828049-F22E-834A-98B7-4E242281B43B}"/>
              </a:ext>
            </a:extLst>
          </p:cNvPr>
          <p:cNvSpPr txBox="1"/>
          <p:nvPr/>
        </p:nvSpPr>
        <p:spPr>
          <a:xfrm>
            <a:off x="388679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Council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Appointments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400" b="1" i="0" u="none" strike="noStrike" kern="1200" cap="none" spc="-4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267B6-DCF6-C74A-9AA2-FAE3944FFB11}"/>
              </a:ext>
            </a:extLst>
          </p:cNvPr>
          <p:cNvSpPr/>
          <p:nvPr/>
        </p:nvSpPr>
        <p:spPr>
          <a:xfrm>
            <a:off x="517868" y="1101581"/>
            <a:ext cx="11351403" cy="5119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New Council members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945" lvl="0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rgbClr val="4D4D4D"/>
                </a:solidFill>
                <a:latin typeface="Arial"/>
                <a:cs typeface="Arial"/>
              </a:rPr>
              <a:t>This month, we welcomed 4 new Council members: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Prof David Charlton, </a:t>
            </a:r>
            <a:r>
              <a:rPr lang="en-GB" altLang="en-US" sz="2000">
                <a:solidFill>
                  <a:srgbClr val="0070C0"/>
                </a:solidFill>
                <a:latin typeface="Arial"/>
                <a:cs typeface="Arial"/>
              </a:rPr>
              <a:t>Poynting Professor of Physics at University of Birmingham. </a:t>
            </a: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 He is an experienced Particle Physicist and was previously on Science Board (PPAN)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Prof Stan </a:t>
            </a:r>
            <a:r>
              <a:rPr lang="en-US" altLang="en-US" sz="2000" err="1">
                <a:solidFill>
                  <a:srgbClr val="0070C0"/>
                </a:solidFill>
                <a:latin typeface="Arial"/>
                <a:cs typeface="Arial"/>
              </a:rPr>
              <a:t>Bentvelsen</a:t>
            </a: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en-GB" altLang="en-US" sz="2000">
                <a:solidFill>
                  <a:srgbClr val="0070C0"/>
                </a:solidFill>
                <a:latin typeface="Arial"/>
                <a:cs typeface="Arial"/>
              </a:rPr>
              <a:t>Professor at University of Amsterdam and former director of </a:t>
            </a:r>
            <a:r>
              <a:rPr lang="en-GB" altLang="en-US" sz="2000" err="1">
                <a:solidFill>
                  <a:srgbClr val="0070C0"/>
                </a:solidFill>
                <a:latin typeface="Arial"/>
                <a:cs typeface="Arial"/>
              </a:rPr>
              <a:t>Nikhef</a:t>
            </a:r>
            <a:r>
              <a:rPr lang="en-GB" altLang="en-US" sz="2000">
                <a:solidFill>
                  <a:srgbClr val="0070C0"/>
                </a:solidFill>
                <a:latin typeface="Arial"/>
                <a:cs typeface="Arial"/>
              </a:rPr>
              <a:t>. He is a scientific lead on Einstein Telescope (Gravitational Waves)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Prof Jayne Lawrence, Director of University of Manchester @ Harwell. She is a long term user of STFC facilities and a former chair of Science Board</a:t>
            </a:r>
          </a:p>
          <a:p>
            <a:pPr marL="1033145" lvl="1" indent="-28765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Prof Andrew </a:t>
            </a:r>
            <a:r>
              <a:rPr lang="en-US" altLang="en-US" sz="2000" err="1">
                <a:solidFill>
                  <a:srgbClr val="0070C0"/>
                </a:solidFill>
                <a:latin typeface="Arial"/>
                <a:cs typeface="Arial"/>
              </a:rPr>
              <a:t>Pontzen</a:t>
            </a: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en-GB" altLang="en-US" sz="2000">
                <a:solidFill>
                  <a:srgbClr val="0070C0"/>
                </a:solidFill>
                <a:latin typeface="Arial"/>
                <a:cs typeface="Arial"/>
              </a:rPr>
              <a:t>Professor of Cosmology Durham University.</a:t>
            </a:r>
            <a:r>
              <a:rPr lang="en-US" altLang="en-US" sz="2000">
                <a:solidFill>
                  <a:srgbClr val="0070C0"/>
                </a:solidFill>
                <a:latin typeface="Arial"/>
                <a:cs typeface="Arial"/>
              </a:rPr>
              <a:t> His research </a:t>
            </a:r>
            <a:r>
              <a:rPr lang="en-GB" altLang="en-US" sz="2000">
                <a:solidFill>
                  <a:srgbClr val="0070C0"/>
                </a:solidFill>
                <a:latin typeface="Arial"/>
                <a:cs typeface="Arial"/>
              </a:rPr>
              <a:t>interests are the interfaces of astrophysics, high energy physics, cosmology and computation</a:t>
            </a:r>
            <a:endParaRPr lang="en-US" altLang="en-US" sz="2000">
              <a:solidFill>
                <a:srgbClr val="0070C0"/>
              </a:solidFill>
              <a:latin typeface="Arial"/>
              <a:cs typeface="Arial"/>
            </a:endParaRPr>
          </a:p>
          <a:p>
            <a:pPr marL="575945" marR="0" lvl="0" indent="-287655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>
                <a:solidFill>
                  <a:srgbClr val="4D4D4D"/>
                </a:solidFill>
                <a:latin typeface="Arial" panose="020B0604020202020204"/>
                <a:cs typeface="Arial"/>
              </a:rPr>
              <a:t>We would like to encourage more under-represented groups to apply to all of our advisory bodies and will be issuing calls for new members of Science Board and other boards and panels later this month</a:t>
            </a:r>
          </a:p>
        </p:txBody>
      </p:sp>
    </p:spTree>
    <p:extLst>
      <p:ext uri="{BB962C8B-B14F-4D97-AF65-F5344CB8AC3E}">
        <p14:creationId xmlns:p14="http://schemas.microsoft.com/office/powerpoint/2010/main" val="428285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F8A14-EA04-A4B6-486D-5D080508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1019E14-D35A-E810-DD5D-957266E1A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849" y="2738628"/>
            <a:ext cx="4863465" cy="686085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/>
          <a:p>
            <a:pPr marL="12700" marR="12700">
              <a:lnSpc>
                <a:spcPct val="100499"/>
              </a:lnSpc>
              <a:spcBef>
                <a:spcPts val="70"/>
              </a:spcBef>
            </a:pPr>
            <a:r>
              <a:rPr lang="en-US" spc="-20">
                <a:solidFill>
                  <a:srgbClr val="2E2D62"/>
                </a:solidFill>
              </a:rPr>
              <a:t>Spending Review</a:t>
            </a:r>
            <a:endParaRPr lang="en-US" spc="-140">
              <a:solidFill>
                <a:srgbClr val="2E2D62"/>
              </a:solidFill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DB06401-63F3-1EED-CF0D-830E4F8BE7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37" y="412403"/>
            <a:ext cx="3770784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0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B121-3229-316B-AF8C-5BCB063D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49" y="1338607"/>
            <a:ext cx="4066562" cy="47429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E3FCA3-4FAA-408E-CD15-F6C406C87B14}"/>
              </a:ext>
            </a:extLst>
          </p:cNvPr>
          <p:cNvSpPr txBox="1">
            <a:spLocks/>
          </p:cNvSpPr>
          <p:nvPr/>
        </p:nvSpPr>
        <p:spPr>
          <a:xfrm>
            <a:off x="425438" y="370685"/>
            <a:ext cx="10515600" cy="7969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Spending Review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CADD67-A474-A6F2-09EF-5F485EEBF75B}"/>
              </a:ext>
            </a:extLst>
          </p:cNvPr>
          <p:cNvSpPr txBox="1">
            <a:spLocks/>
          </p:cNvSpPr>
          <p:nvPr/>
        </p:nvSpPr>
        <p:spPr>
          <a:xfrm>
            <a:off x="527904" y="1095376"/>
            <a:ext cx="7029343" cy="4918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Review process in a nutshell  </a:t>
            </a:r>
            <a:endParaRPr lang="en-GB" sz="2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34099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lang="en-GB" sz="2200">
                <a:solidFill>
                  <a:srgbClr val="4D4D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Spending Reviews (SRs) are led by HM Treasury</a:t>
            </a:r>
          </a:p>
          <a:p>
            <a:pPr marL="533400" indent="-34099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lang="en-US" sz="2200">
                <a:solidFill>
                  <a:srgbClr val="4D4D4D"/>
                </a:solidFill>
                <a:latin typeface="Arial"/>
                <a:ea typeface="Calibri"/>
                <a:cs typeface="Arial"/>
              </a:rPr>
              <a:t>STFC and the other research councils feed priorities into UKRI</a:t>
            </a:r>
            <a:r>
              <a:rPr lang="en-GB" sz="2200">
                <a:solidFill>
                  <a:srgbClr val="4D4D4D"/>
                </a:solidFill>
                <a:latin typeface="Arial"/>
                <a:ea typeface="Calibri"/>
                <a:cs typeface="Arial"/>
              </a:rPr>
              <a:t>, who submits a collective bid into DSIT, along with </a:t>
            </a:r>
            <a:r>
              <a:rPr lang="en-US" sz="2200">
                <a:solidFill>
                  <a:srgbClr val="4D4D4D"/>
                </a:solidFill>
                <a:latin typeface="Arial"/>
                <a:ea typeface="Calibri"/>
                <a:cs typeface="Arial"/>
              </a:rPr>
              <a:t>other public bodies, e.g. the Met Office</a:t>
            </a:r>
          </a:p>
          <a:p>
            <a:pPr marL="533400" indent="-34099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lang="en-US" sz="2200">
                <a:solidFill>
                  <a:srgbClr val="4D4D4D"/>
                </a:solidFill>
                <a:latin typeface="Arial"/>
                <a:ea typeface="Calibri"/>
                <a:cs typeface="Arial"/>
              </a:rPr>
              <a:t>DSIT makes its bid into HMT, which set the department budgets and the allocation process then flows in reverse</a:t>
            </a:r>
          </a:p>
          <a:p>
            <a:pPr marL="533400" indent="-34099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r>
              <a:rPr lang="en-US" sz="2200">
                <a:solidFill>
                  <a:srgbClr val="4D4D4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This Spending Review is in 2-phases:</a:t>
            </a:r>
          </a:p>
          <a:p>
            <a:pPr marL="1023620" lvl="1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626262"/>
              </a:buClr>
              <a:tabLst>
                <a:tab pos="2149475" algn="l"/>
              </a:tabLst>
              <a:defRPr/>
            </a:pPr>
            <a:r>
              <a:rPr lang="en-US" sz="2000">
                <a:solidFill>
                  <a:srgbClr val="0070C0"/>
                </a:solidFill>
                <a:latin typeface="Arial" panose="020B0604020202020204"/>
                <a:ea typeface="Calibri"/>
                <a:cs typeface="Arial"/>
              </a:rPr>
              <a:t>Phase 1 – budgets for 2025/26</a:t>
            </a:r>
          </a:p>
          <a:p>
            <a:pPr marL="1023620" lvl="1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626262"/>
              </a:buClr>
              <a:tabLst>
                <a:tab pos="2149475" algn="l"/>
              </a:tabLst>
              <a:defRPr/>
            </a:pPr>
            <a:r>
              <a:rPr lang="en-US" sz="2000">
                <a:solidFill>
                  <a:srgbClr val="0070C0"/>
                </a:solidFill>
                <a:latin typeface="Arial" panose="020B0604020202020204"/>
                <a:ea typeface="Calibri"/>
                <a:cs typeface="Arial"/>
              </a:rPr>
              <a:t>Phase 2 – budgets for 2026/27-2029/30</a:t>
            </a:r>
          </a:p>
          <a:p>
            <a:pPr marL="533400" indent="-34099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6262"/>
              </a:buClr>
              <a:buFont typeface="Arial"/>
              <a:buChar char="•"/>
              <a:tabLst>
                <a:tab pos="2149475" algn="l"/>
              </a:tabLst>
              <a:defRPr/>
            </a:pPr>
            <a:endParaRPr lang="en-GB" sz="2200">
              <a:solidFill>
                <a:srgbClr val="4D4D4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2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0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Custom 2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F66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4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F66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6.xml><?xml version="1.0" encoding="utf-8"?>
<a:theme xmlns:a="http://schemas.openxmlformats.org/drawingml/2006/main" name="7_Office Theme">
  <a:themeElements>
    <a:clrScheme name="Custom 1">
      <a:dk1>
        <a:srgbClr val="201D3E"/>
      </a:dk1>
      <a:lt1>
        <a:srgbClr val="FFFFFF"/>
      </a:lt1>
      <a:dk2>
        <a:srgbClr val="FFFFFF"/>
      </a:dk2>
      <a:lt2>
        <a:srgbClr val="FFFFFF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923c5d-1b38-459f-ad22-f552b7ef31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081345FAA4548A14638147C969D0A" ma:contentTypeVersion="18" ma:contentTypeDescription="Create a new document." ma:contentTypeScope="" ma:versionID="5bc74c9596c9ee4d3ddab4c011ae22e0">
  <xsd:schema xmlns:xsd="http://www.w3.org/2001/XMLSchema" xmlns:xs="http://www.w3.org/2001/XMLSchema" xmlns:p="http://schemas.microsoft.com/office/2006/metadata/properties" xmlns:ns3="92923c5d-1b38-459f-ad22-f552b7ef31bd" xmlns:ns4="96dddd40-8821-4755-98df-593903c180a6" targetNamespace="http://schemas.microsoft.com/office/2006/metadata/properties" ma:root="true" ma:fieldsID="7b84e2d561c4e8371ffa74a0bf4a6367" ns3:_="" ns4:_="">
    <xsd:import namespace="92923c5d-1b38-459f-ad22-f552b7ef31bd"/>
    <xsd:import namespace="96dddd40-8821-4755-98df-593903c180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23c5d-1b38-459f-ad22-f552b7ef3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dd40-8821-4755-98df-593903c18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B7437-7D78-4275-BDD6-21CC27CFEBCF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92923c5d-1b38-459f-ad22-f552b7ef31bd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6dddd40-8821-4755-98df-593903c180a6"/>
  </ds:schemaRefs>
</ds:datastoreItem>
</file>

<file path=customXml/itemProps2.xml><?xml version="1.0" encoding="utf-8"?>
<ds:datastoreItem xmlns:ds="http://schemas.openxmlformats.org/officeDocument/2006/customXml" ds:itemID="{D6AEAA18-2C16-495D-92FD-E80734BCE5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A4AA9A-163E-4879-B08E-82E76134A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23c5d-1b38-459f-ad22-f552b7ef31bd"/>
    <ds:schemaRef ds:uri="96dddd40-8821-4755-98df-593903c18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2689</Words>
  <Application>Microsoft Office PowerPoint</Application>
  <PresentationFormat>Widescreen</PresentationFormat>
  <Paragraphs>281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Arial</vt:lpstr>
      <vt:lpstr>Arial Regular</vt:lpstr>
      <vt:lpstr>Arial,Sans-Serif</vt:lpstr>
      <vt:lpstr>Calibri</vt:lpstr>
      <vt:lpstr>Calibri Light</vt:lpstr>
      <vt:lpstr>Moderat Extended</vt:lpstr>
      <vt:lpstr>Symbol</vt:lpstr>
      <vt:lpstr>Wingdings</vt:lpstr>
      <vt:lpstr>Office Theme</vt:lpstr>
      <vt:lpstr>MASTER 2 WHITE</vt:lpstr>
      <vt:lpstr>Font and logo master</vt:lpstr>
      <vt:lpstr>3_Office Theme</vt:lpstr>
      <vt:lpstr>1_Font and logo master</vt:lpstr>
      <vt:lpstr>2_Font and logo master</vt:lpstr>
      <vt:lpstr>Font master without logo</vt:lpstr>
      <vt:lpstr>3_Font and logo master</vt:lpstr>
      <vt:lpstr>3_Font and logo master</vt:lpstr>
      <vt:lpstr>Font and logo master</vt:lpstr>
      <vt:lpstr>4_Font and logo master</vt:lpstr>
      <vt:lpstr>1_Office Theme</vt:lpstr>
      <vt:lpstr>5_Office Theme</vt:lpstr>
      <vt:lpstr>Font WITHOUT logo master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Spending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 Programme Update</vt:lpstr>
      <vt:lpstr>PowerPoint Presentation</vt:lpstr>
      <vt:lpstr>PowerPoint Presentation</vt:lpstr>
      <vt:lpstr>PowerPoint Presentation</vt:lpstr>
      <vt:lpstr>Nuclear Physics Advisory Panel and Nuclear Physics Grant Panel Membership call</vt:lpstr>
      <vt:lpstr>PowerPoint Presentation</vt:lpstr>
      <vt:lpstr>Quantum Technologies for  Fundamental Physics (QTFP)</vt:lpstr>
      <vt:lpstr>PowerPoint Presentation</vt:lpstr>
      <vt:lpstr>PowerPoint Presentation</vt:lpstr>
      <vt:lpstr>Outlook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Kidd, Melanie (STFC,SO,PANP)</cp:lastModifiedBy>
  <cp:revision>12</cp:revision>
  <cp:lastPrinted>2020-03-13T15:07:19Z</cp:lastPrinted>
  <dcterms:created xsi:type="dcterms:W3CDTF">2019-09-17T08:04:08Z</dcterms:created>
  <dcterms:modified xsi:type="dcterms:W3CDTF">2025-04-22T09:23:28Z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0x010100553081345FAA4548A14638147C969D0A</vt:lpwstr>
  </property>
</Properties>
</file>