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60" r:id="rId5"/>
  </p:sldMasterIdLst>
  <p:notesMasterIdLst>
    <p:notesMasterId r:id="rId33"/>
  </p:notesMasterIdLst>
  <p:sldIdLst>
    <p:sldId id="343" r:id="rId6"/>
    <p:sldId id="345" r:id="rId7"/>
    <p:sldId id="2470" r:id="rId8"/>
    <p:sldId id="2481" r:id="rId9"/>
    <p:sldId id="262" r:id="rId10"/>
    <p:sldId id="263" r:id="rId11"/>
    <p:sldId id="264" r:id="rId12"/>
    <p:sldId id="5233" r:id="rId13"/>
    <p:sldId id="5234" r:id="rId14"/>
    <p:sldId id="5228" r:id="rId15"/>
    <p:sldId id="5218" r:id="rId16"/>
    <p:sldId id="5217" r:id="rId17"/>
    <p:sldId id="2516" r:id="rId18"/>
    <p:sldId id="5242" r:id="rId19"/>
    <p:sldId id="276" r:id="rId20"/>
    <p:sldId id="2548" r:id="rId21"/>
    <p:sldId id="5232" r:id="rId22"/>
    <p:sldId id="5236" r:id="rId23"/>
    <p:sldId id="5241" r:id="rId24"/>
    <p:sldId id="275" r:id="rId25"/>
    <p:sldId id="5222" r:id="rId26"/>
    <p:sldId id="2544" r:id="rId27"/>
    <p:sldId id="2477" r:id="rId28"/>
    <p:sldId id="346" r:id="rId29"/>
    <p:sldId id="5239" r:id="rId30"/>
    <p:sldId id="5240" r:id="rId31"/>
    <p:sldId id="24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B15490-E2EF-5297-4AF4-749F0D1767C3}" name="Mike Ellis (STFC)" initials="MJE" userId="Mike Ellis (STFC)" providerId="None"/>
  <p188:author id="{22E070B8-4B44-2C74-65A9-79063BE645F7}" name="McKenzie, Julian (STFC,DL,AST)" initials="MJ(" userId="S::julian.mckenzie@stfc.ac.uk::746ba4d5-9aab-46d5-87f3-8e867f8bea97" providerId="AD"/>
  <p188:author id="{AA9902BA-29D8-6F67-5057-83F17D768684}" name="Ellis, Mike (STFC,DL,AST)" initials="EM" userId="S::mike.ellis@stfc.ac.uk::e557775e-e95c-4b72-86ba-791dd28bcb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77036C"/>
    <a:srgbClr val="000000"/>
    <a:srgbClr val="FF5050"/>
    <a:srgbClr val="965040"/>
    <a:srgbClr val="923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82395D-5CC9-492D-94B8-66B6614FDD59}" v="27" dt="2025-02-17T17:26:07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04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Kenzie, Julian (STFC,DL,AST)" userId="746ba4d5-9aab-46d5-87f3-8e867f8bea97" providerId="ADAL" clId="{F5B95B57-394A-4347-940C-3FBB4379A8D6}"/>
    <pc:docChg chg="modSld">
      <pc:chgData name="McKenzie, Julian (STFC,DL,AST)" userId="746ba4d5-9aab-46d5-87f3-8e867f8bea97" providerId="ADAL" clId="{F5B95B57-394A-4347-940C-3FBB4379A8D6}" dt="2025-02-18T11:24:46.254" v="6" actId="20577"/>
      <pc:docMkLst>
        <pc:docMk/>
      </pc:docMkLst>
      <pc:sldChg chg="modSp mod">
        <pc:chgData name="McKenzie, Julian (STFC,DL,AST)" userId="746ba4d5-9aab-46d5-87f3-8e867f8bea97" providerId="ADAL" clId="{F5B95B57-394A-4347-940C-3FBB4379A8D6}" dt="2025-02-18T11:24:46.254" v="6" actId="20577"/>
        <pc:sldMkLst>
          <pc:docMk/>
          <pc:sldMk cId="2865660410" sldId="2548"/>
        </pc:sldMkLst>
        <pc:spChg chg="mod">
          <ac:chgData name="McKenzie, Julian (STFC,DL,AST)" userId="746ba4d5-9aab-46d5-87f3-8e867f8bea97" providerId="ADAL" clId="{F5B95B57-394A-4347-940C-3FBB4379A8D6}" dt="2025-02-18T11:24:46.254" v="6" actId="20577"/>
          <ac:spMkLst>
            <pc:docMk/>
            <pc:sldMk cId="2865660410" sldId="2548"/>
            <ac:spMk id="3" creationId="{729E7DDF-D692-1B31-D83E-9218A5109559}"/>
          </ac:spMkLst>
        </pc:spChg>
      </pc:sldChg>
    </pc:docChg>
  </pc:docChgLst>
  <pc:docChgLst>
    <pc:chgData name="McKenzie, Julian (STFC,DL,AST)" userId="746ba4d5-9aab-46d5-87f3-8e867f8bea97" providerId="ADAL" clId="{5482395D-5CC9-492D-94B8-66B6614FDD59}"/>
    <pc:docChg chg="undo custSel delSld modSld sldOrd modMainMaster">
      <pc:chgData name="McKenzie, Julian (STFC,DL,AST)" userId="746ba4d5-9aab-46d5-87f3-8e867f8bea97" providerId="ADAL" clId="{5482395D-5CC9-492D-94B8-66B6614FDD59}" dt="2025-02-17T17:26:07.358" v="626" actId="1076"/>
      <pc:docMkLst>
        <pc:docMk/>
      </pc:docMkLst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785133400" sldId="256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443694245" sldId="261"/>
        </pc:sldMkLst>
      </pc:sldChg>
      <pc:sldChg chg="modSp mod">
        <pc:chgData name="McKenzie, Julian (STFC,DL,AST)" userId="746ba4d5-9aab-46d5-87f3-8e867f8bea97" providerId="ADAL" clId="{5482395D-5CC9-492D-94B8-66B6614FDD59}" dt="2025-02-17T16:22:19.684" v="480" actId="20577"/>
        <pc:sldMkLst>
          <pc:docMk/>
          <pc:sldMk cId="815044772" sldId="262"/>
        </pc:sldMkLst>
        <pc:spChg chg="mod">
          <ac:chgData name="McKenzie, Julian (STFC,DL,AST)" userId="746ba4d5-9aab-46d5-87f3-8e867f8bea97" providerId="ADAL" clId="{5482395D-5CC9-492D-94B8-66B6614FDD59}" dt="2025-02-17T16:22:19.684" v="480" actId="20577"/>
          <ac:spMkLst>
            <pc:docMk/>
            <pc:sldMk cId="815044772" sldId="262"/>
            <ac:spMk id="27" creationId="{A06A4700-44B3-64D5-310C-FD69E28B58F9}"/>
          </ac:spMkLst>
        </pc:spChg>
      </pc:sldChg>
      <pc:sldChg chg="addSp delSp modSp mod modCm">
        <pc:chgData name="McKenzie, Julian (STFC,DL,AST)" userId="746ba4d5-9aab-46d5-87f3-8e867f8bea97" providerId="ADAL" clId="{5482395D-5CC9-492D-94B8-66B6614FDD59}" dt="2025-02-17T16:25:54.100" v="483" actId="478"/>
        <pc:sldMkLst>
          <pc:docMk/>
          <pc:sldMk cId="280607623" sldId="264"/>
        </pc:sldMkLst>
        <pc:spChg chg="del">
          <ac:chgData name="McKenzie, Julian (STFC,DL,AST)" userId="746ba4d5-9aab-46d5-87f3-8e867f8bea97" providerId="ADAL" clId="{5482395D-5CC9-492D-94B8-66B6614FDD59}" dt="2025-02-17T16:25:54.100" v="483" actId="478"/>
          <ac:spMkLst>
            <pc:docMk/>
            <pc:sldMk cId="280607623" sldId="264"/>
            <ac:spMk id="3" creationId="{07E4C4D1-B11B-8B5D-F03C-2F368B08338E}"/>
          </ac:spMkLst>
        </pc:spChg>
        <pc:spChg chg="add mod">
          <ac:chgData name="McKenzie, Julian (STFC,DL,AST)" userId="746ba4d5-9aab-46d5-87f3-8e867f8bea97" providerId="ADAL" clId="{5482395D-5CC9-492D-94B8-66B6614FDD59}" dt="2025-02-17T16:25:50.762" v="482"/>
          <ac:spMkLst>
            <pc:docMk/>
            <pc:sldMk cId="280607623" sldId="264"/>
            <ac:spMk id="8" creationId="{6E99D8AC-5C0C-75FA-0893-875A698E370F}"/>
          </ac:spMkLst>
        </pc:spChg>
        <pc:spChg chg="mod">
          <ac:chgData name="McKenzie, Julian (STFC,DL,AST)" userId="746ba4d5-9aab-46d5-87f3-8e867f8bea97" providerId="ADAL" clId="{5482395D-5CC9-492D-94B8-66B6614FDD59}" dt="2025-02-17T15:45:07.891" v="278" actId="20577"/>
          <ac:spMkLst>
            <pc:docMk/>
            <pc:sldMk cId="280607623" sldId="264"/>
            <ac:spMk id="13" creationId="{BFD4D23C-0FB0-793D-B845-3BB0E825D86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cKenzie, Julian (STFC,DL,AST)" userId="746ba4d5-9aab-46d5-87f3-8e867f8bea97" providerId="ADAL" clId="{5482395D-5CC9-492D-94B8-66B6614FDD59}" dt="2025-02-17T15:45:07.891" v="278" actId="20577"/>
              <pc2:cmMkLst xmlns:pc2="http://schemas.microsoft.com/office/powerpoint/2019/9/main/command">
                <pc:docMk/>
                <pc:sldMk cId="280607623" sldId="264"/>
                <pc2:cmMk id="{51DFEBD8-5124-43AF-9952-129DB90CAAAE}"/>
              </pc2:cmMkLst>
            </pc226:cmChg>
          </p:ext>
        </pc:ext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3136870332" sldId="271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517674358" sldId="273"/>
        </pc:sldMkLst>
      </pc:sldChg>
      <pc:sldChg chg="addSp delSp modSp mod">
        <pc:chgData name="McKenzie, Julian (STFC,DL,AST)" userId="746ba4d5-9aab-46d5-87f3-8e867f8bea97" providerId="ADAL" clId="{5482395D-5CC9-492D-94B8-66B6614FDD59}" dt="2025-02-17T16:46:49.412" v="582" actId="1076"/>
        <pc:sldMkLst>
          <pc:docMk/>
          <pc:sldMk cId="291087397" sldId="275"/>
        </pc:sldMkLst>
        <pc:spChg chg="mod">
          <ac:chgData name="McKenzie, Julian (STFC,DL,AST)" userId="746ba4d5-9aab-46d5-87f3-8e867f8bea97" providerId="ADAL" clId="{5482395D-5CC9-492D-94B8-66B6614FDD59}" dt="2025-02-17T16:12:02.690" v="360" actId="1076"/>
          <ac:spMkLst>
            <pc:docMk/>
            <pc:sldMk cId="291087397" sldId="275"/>
            <ac:spMk id="2" creationId="{8622E90C-48EC-4889-5525-F08AA8BA0084}"/>
          </ac:spMkLst>
        </pc:spChg>
        <pc:spChg chg="mod">
          <ac:chgData name="McKenzie, Julian (STFC,DL,AST)" userId="746ba4d5-9aab-46d5-87f3-8e867f8bea97" providerId="ADAL" clId="{5482395D-5CC9-492D-94B8-66B6614FDD59}" dt="2025-02-17T16:46:49.412" v="582" actId="1076"/>
          <ac:spMkLst>
            <pc:docMk/>
            <pc:sldMk cId="291087397" sldId="275"/>
            <ac:spMk id="3" creationId="{729E7DDF-D692-1B31-D83E-9218A5109559}"/>
          </ac:spMkLst>
        </pc:spChg>
        <pc:spChg chg="del">
          <ac:chgData name="McKenzie, Julian (STFC,DL,AST)" userId="746ba4d5-9aab-46d5-87f3-8e867f8bea97" providerId="ADAL" clId="{5482395D-5CC9-492D-94B8-66B6614FDD59}" dt="2025-02-17T16:08:39.085" v="322" actId="478"/>
          <ac:spMkLst>
            <pc:docMk/>
            <pc:sldMk cId="291087397" sldId="275"/>
            <ac:spMk id="4" creationId="{D0D06EB2-B835-E7FC-FFEE-B465E57AFFDF}"/>
          </ac:spMkLst>
        </pc:spChg>
        <pc:spChg chg="mod">
          <ac:chgData name="McKenzie, Julian (STFC,DL,AST)" userId="746ba4d5-9aab-46d5-87f3-8e867f8bea97" providerId="ADAL" clId="{5482395D-5CC9-492D-94B8-66B6614FDD59}" dt="2025-02-17T16:11:53.972" v="358" actId="1076"/>
          <ac:spMkLst>
            <pc:docMk/>
            <pc:sldMk cId="291087397" sldId="275"/>
            <ac:spMk id="10" creationId="{DA7C046F-7B93-2B2F-85CD-B20244AEFF33}"/>
          </ac:spMkLst>
        </pc:spChg>
        <pc:spChg chg="mod ord">
          <ac:chgData name="McKenzie, Julian (STFC,DL,AST)" userId="746ba4d5-9aab-46d5-87f3-8e867f8bea97" providerId="ADAL" clId="{5482395D-5CC9-492D-94B8-66B6614FDD59}" dt="2025-02-17T16:17:14.325" v="471" actId="1076"/>
          <ac:spMkLst>
            <pc:docMk/>
            <pc:sldMk cId="291087397" sldId="275"/>
            <ac:spMk id="12" creationId="{00000000-0000-0000-0000-000000000000}"/>
          </ac:spMkLst>
        </pc:spChg>
        <pc:spChg chg="del">
          <ac:chgData name="McKenzie, Julian (STFC,DL,AST)" userId="746ba4d5-9aab-46d5-87f3-8e867f8bea97" providerId="ADAL" clId="{5482395D-5CC9-492D-94B8-66B6614FDD59}" dt="2025-02-17T16:08:39.085" v="322" actId="478"/>
          <ac:spMkLst>
            <pc:docMk/>
            <pc:sldMk cId="291087397" sldId="275"/>
            <ac:spMk id="15" creationId="{FCFFAC87-48ED-8C0F-5BAB-A9FF12DB13FB}"/>
          </ac:spMkLst>
        </pc:spChg>
        <pc:spChg chg="del">
          <ac:chgData name="McKenzie, Julian (STFC,DL,AST)" userId="746ba4d5-9aab-46d5-87f3-8e867f8bea97" providerId="ADAL" clId="{5482395D-5CC9-492D-94B8-66B6614FDD59}" dt="2025-02-17T16:08:39.085" v="322" actId="478"/>
          <ac:spMkLst>
            <pc:docMk/>
            <pc:sldMk cId="291087397" sldId="275"/>
            <ac:spMk id="16" creationId="{D72011CE-DD8B-B08A-0865-5DEF9E5B6AEB}"/>
          </ac:spMkLst>
        </pc:spChg>
        <pc:spChg chg="del">
          <ac:chgData name="McKenzie, Julian (STFC,DL,AST)" userId="746ba4d5-9aab-46d5-87f3-8e867f8bea97" providerId="ADAL" clId="{5482395D-5CC9-492D-94B8-66B6614FDD59}" dt="2025-02-17T16:08:39.085" v="322" actId="478"/>
          <ac:spMkLst>
            <pc:docMk/>
            <pc:sldMk cId="291087397" sldId="275"/>
            <ac:spMk id="18" creationId="{E2919299-A649-1E4E-0682-2F0975818F38}"/>
          </ac:spMkLst>
        </pc:spChg>
        <pc:grpChg chg="del">
          <ac:chgData name="McKenzie, Julian (STFC,DL,AST)" userId="746ba4d5-9aab-46d5-87f3-8e867f8bea97" providerId="ADAL" clId="{5482395D-5CC9-492D-94B8-66B6614FDD59}" dt="2025-02-17T16:08:39.085" v="322" actId="478"/>
          <ac:grpSpMkLst>
            <pc:docMk/>
            <pc:sldMk cId="291087397" sldId="275"/>
            <ac:grpSpMk id="8" creationId="{B4EBD06E-6750-98B8-E0CE-0A3F388279DD}"/>
          </ac:grpSpMkLst>
        </pc:grpChg>
        <pc:grpChg chg="del">
          <ac:chgData name="McKenzie, Julian (STFC,DL,AST)" userId="746ba4d5-9aab-46d5-87f3-8e867f8bea97" providerId="ADAL" clId="{5482395D-5CC9-492D-94B8-66B6614FDD59}" dt="2025-02-17T16:08:39.085" v="322" actId="478"/>
          <ac:grpSpMkLst>
            <pc:docMk/>
            <pc:sldMk cId="291087397" sldId="275"/>
            <ac:grpSpMk id="14" creationId="{D71ED94E-2DDB-8635-20C3-3DBDAF5C8148}"/>
          </ac:grpSpMkLst>
        </pc:grpChg>
        <pc:picChg chg="add mod">
          <ac:chgData name="McKenzie, Julian (STFC,DL,AST)" userId="746ba4d5-9aab-46d5-87f3-8e867f8bea97" providerId="ADAL" clId="{5482395D-5CC9-492D-94B8-66B6614FDD59}" dt="2025-02-17T16:11:57.133" v="359" actId="14100"/>
          <ac:picMkLst>
            <pc:docMk/>
            <pc:sldMk cId="291087397" sldId="275"/>
            <ac:picMk id="9" creationId="{D93F9E3F-B94C-DE44-52AA-EA5A8690872C}"/>
          </ac:picMkLst>
        </pc:picChg>
        <pc:picChg chg="del">
          <ac:chgData name="McKenzie, Julian (STFC,DL,AST)" userId="746ba4d5-9aab-46d5-87f3-8e867f8bea97" providerId="ADAL" clId="{5482395D-5CC9-492D-94B8-66B6614FDD59}" dt="2025-02-17T16:08:39.085" v="322" actId="478"/>
          <ac:picMkLst>
            <pc:docMk/>
            <pc:sldMk cId="291087397" sldId="275"/>
            <ac:picMk id="27" creationId="{BDC85110-6F8D-2F72-FEA8-89B43494A194}"/>
          </ac:picMkLst>
        </pc:picChg>
        <pc:picChg chg="del mod">
          <ac:chgData name="McKenzie, Julian (STFC,DL,AST)" userId="746ba4d5-9aab-46d5-87f3-8e867f8bea97" providerId="ADAL" clId="{5482395D-5CC9-492D-94B8-66B6614FDD59}" dt="2025-02-17T16:08:39.085" v="322" actId="478"/>
          <ac:picMkLst>
            <pc:docMk/>
            <pc:sldMk cId="291087397" sldId="275"/>
            <ac:picMk id="29" creationId="{5908BE15-FF3A-606B-E5CC-0B8A6518A0A5}"/>
          </ac:picMkLst>
        </pc:picChg>
        <pc:cxnChg chg="del">
          <ac:chgData name="McKenzie, Julian (STFC,DL,AST)" userId="746ba4d5-9aab-46d5-87f3-8e867f8bea97" providerId="ADAL" clId="{5482395D-5CC9-492D-94B8-66B6614FDD59}" dt="2025-02-17T16:08:39.085" v="322" actId="478"/>
          <ac:cxnSpMkLst>
            <pc:docMk/>
            <pc:sldMk cId="291087397" sldId="275"/>
            <ac:cxnSpMk id="5" creationId="{BCC13F62-A716-0D31-B7AF-E40303ABAF6A}"/>
          </ac:cxnSpMkLst>
        </pc:cxnChg>
      </pc:sldChg>
      <pc:sldChg chg="addSp modSp mod">
        <pc:chgData name="McKenzie, Julian (STFC,DL,AST)" userId="746ba4d5-9aab-46d5-87f3-8e867f8bea97" providerId="ADAL" clId="{5482395D-5CC9-492D-94B8-66B6614FDD59}" dt="2025-02-17T16:37:40.032" v="514" actId="20577"/>
        <pc:sldMkLst>
          <pc:docMk/>
          <pc:sldMk cId="2203342045" sldId="276"/>
        </pc:sldMkLst>
        <pc:spChg chg="mod">
          <ac:chgData name="McKenzie, Julian (STFC,DL,AST)" userId="746ba4d5-9aab-46d5-87f3-8e867f8bea97" providerId="ADAL" clId="{5482395D-5CC9-492D-94B8-66B6614FDD59}" dt="2025-02-17T16:37:40.032" v="514" actId="20577"/>
          <ac:spMkLst>
            <pc:docMk/>
            <pc:sldMk cId="2203342045" sldId="276"/>
            <ac:spMk id="4" creationId="{082E4E96-D2A9-6539-27A4-6F0A6FB9C28C}"/>
          </ac:spMkLst>
        </pc:spChg>
        <pc:spChg chg="mod">
          <ac:chgData name="McKenzie, Julian (STFC,DL,AST)" userId="746ba4d5-9aab-46d5-87f3-8e867f8bea97" providerId="ADAL" clId="{5482395D-5CC9-492D-94B8-66B6614FDD59}" dt="2025-02-17T16:36:22.774" v="496" actId="1076"/>
          <ac:spMkLst>
            <pc:docMk/>
            <pc:sldMk cId="2203342045" sldId="276"/>
            <ac:spMk id="6" creationId="{00000000-0000-0000-0000-000000000000}"/>
          </ac:spMkLst>
        </pc:spChg>
        <pc:spChg chg="add mod">
          <ac:chgData name="McKenzie, Julian (STFC,DL,AST)" userId="746ba4d5-9aab-46d5-87f3-8e867f8bea97" providerId="ADAL" clId="{5482395D-5CC9-492D-94B8-66B6614FDD59}" dt="2025-02-17T15:41:32.716" v="120" actId="1076"/>
          <ac:spMkLst>
            <pc:docMk/>
            <pc:sldMk cId="2203342045" sldId="276"/>
            <ac:spMk id="8" creationId="{EBE29118-8722-8319-6C19-253FAC8B780B}"/>
          </ac:spMkLst>
        </pc:spChg>
        <pc:picChg chg="mod">
          <ac:chgData name="McKenzie, Julian (STFC,DL,AST)" userId="746ba4d5-9aab-46d5-87f3-8e867f8bea97" providerId="ADAL" clId="{5482395D-5CC9-492D-94B8-66B6614FDD59}" dt="2025-02-17T15:40:00.335" v="15" actId="1076"/>
          <ac:picMkLst>
            <pc:docMk/>
            <pc:sldMk cId="2203342045" sldId="276"/>
            <ac:picMk id="3" creationId="{8B693D1F-2A32-1C67-6DBB-145F2B1CAF6A}"/>
          </ac:picMkLst>
        </pc:picChg>
        <pc:picChg chg="add mod">
          <ac:chgData name="McKenzie, Julian (STFC,DL,AST)" userId="746ba4d5-9aab-46d5-87f3-8e867f8bea97" providerId="ADAL" clId="{5482395D-5CC9-492D-94B8-66B6614FDD59}" dt="2025-02-17T15:40:45.596" v="49" actId="1076"/>
          <ac:picMkLst>
            <pc:docMk/>
            <pc:sldMk cId="2203342045" sldId="276"/>
            <ac:picMk id="7" creationId="{76647D94-661E-E485-4F1D-0F347C9100D3}"/>
          </ac:picMkLst>
        </pc:picChg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3447752484" sldId="281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2424104546" sldId="293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801078903" sldId="294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2865942997" sldId="298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2668655553" sldId="299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712174597" sldId="304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4185719929" sldId="308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2363995148" sldId="316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868587997" sldId="320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1038829231" sldId="321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141538175" sldId="323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3907724801" sldId="324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2474273153" sldId="325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2580613691" sldId="326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3830117660" sldId="329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996423369" sldId="331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3214462636" sldId="335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3062645041" sldId="337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172102098" sldId="339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2129755680" sldId="341"/>
        </pc:sldMkLst>
      </pc:sldChg>
      <pc:sldChg chg="addSp delSp modSp mod modClrScheme chgLayout">
        <pc:chgData name="McKenzie, Julian (STFC,DL,AST)" userId="746ba4d5-9aab-46d5-87f3-8e867f8bea97" providerId="ADAL" clId="{5482395D-5CC9-492D-94B8-66B6614FDD59}" dt="2025-02-17T17:26:07.358" v="626" actId="1076"/>
        <pc:sldMkLst>
          <pc:docMk/>
          <pc:sldMk cId="2950613080" sldId="343"/>
        </pc:sldMkLst>
        <pc:spChg chg="mod ord">
          <ac:chgData name="McKenzie, Julian (STFC,DL,AST)" userId="746ba4d5-9aab-46d5-87f3-8e867f8bea97" providerId="ADAL" clId="{5482395D-5CC9-492D-94B8-66B6614FDD59}" dt="2025-02-17T17:26:00.801" v="624" actId="1076"/>
          <ac:spMkLst>
            <pc:docMk/>
            <pc:sldMk cId="2950613080" sldId="343"/>
            <ac:spMk id="2" creationId="{2A34702B-5735-172B-D2A9-F30A72743307}"/>
          </ac:spMkLst>
        </pc:spChg>
        <pc:spChg chg="mod ord">
          <ac:chgData name="McKenzie, Julian (STFC,DL,AST)" userId="746ba4d5-9aab-46d5-87f3-8e867f8bea97" providerId="ADAL" clId="{5482395D-5CC9-492D-94B8-66B6614FDD59}" dt="2025-02-17T16:20:23.541" v="476" actId="1076"/>
          <ac:spMkLst>
            <pc:docMk/>
            <pc:sldMk cId="2950613080" sldId="343"/>
            <ac:spMk id="3" creationId="{68370E75-964F-CEC0-4270-F18297080DB1}"/>
          </ac:spMkLst>
        </pc:spChg>
        <pc:picChg chg="add mod">
          <ac:chgData name="McKenzie, Julian (STFC,DL,AST)" userId="746ba4d5-9aab-46d5-87f3-8e867f8bea97" providerId="ADAL" clId="{5482395D-5CC9-492D-94B8-66B6614FDD59}" dt="2025-02-17T16:14:19.295" v="391"/>
          <ac:picMkLst>
            <pc:docMk/>
            <pc:sldMk cId="2950613080" sldId="343"/>
            <ac:picMk id="5" creationId="{AEC60009-7AE7-3FDD-1245-45B00CE6ED4C}"/>
          </ac:picMkLst>
        </pc:picChg>
        <pc:picChg chg="add mod">
          <ac:chgData name="McKenzie, Julian (STFC,DL,AST)" userId="746ba4d5-9aab-46d5-87f3-8e867f8bea97" providerId="ADAL" clId="{5482395D-5CC9-492D-94B8-66B6614FDD59}" dt="2025-02-17T16:14:19.295" v="391"/>
          <ac:picMkLst>
            <pc:docMk/>
            <pc:sldMk cId="2950613080" sldId="343"/>
            <ac:picMk id="6" creationId="{C216D0CF-790D-5B36-7C7B-653F041E02EF}"/>
          </ac:picMkLst>
        </pc:picChg>
        <pc:picChg chg="add mod">
          <ac:chgData name="McKenzie, Julian (STFC,DL,AST)" userId="746ba4d5-9aab-46d5-87f3-8e867f8bea97" providerId="ADAL" clId="{5482395D-5CC9-492D-94B8-66B6614FDD59}" dt="2025-02-17T16:14:19.295" v="391"/>
          <ac:picMkLst>
            <pc:docMk/>
            <pc:sldMk cId="2950613080" sldId="343"/>
            <ac:picMk id="7" creationId="{8A118D9A-4F91-26CB-054C-E4C6F9D0B9DA}"/>
          </ac:picMkLst>
        </pc:picChg>
        <pc:picChg chg="add mod">
          <ac:chgData name="McKenzie, Julian (STFC,DL,AST)" userId="746ba4d5-9aab-46d5-87f3-8e867f8bea97" providerId="ADAL" clId="{5482395D-5CC9-492D-94B8-66B6614FDD59}" dt="2025-02-17T16:14:19.295" v="391"/>
          <ac:picMkLst>
            <pc:docMk/>
            <pc:sldMk cId="2950613080" sldId="343"/>
            <ac:picMk id="8" creationId="{76ACEF0A-D366-30E6-6442-3F4021BC7CD4}"/>
          </ac:picMkLst>
        </pc:picChg>
        <pc:picChg chg="del">
          <ac:chgData name="McKenzie, Julian (STFC,DL,AST)" userId="746ba4d5-9aab-46d5-87f3-8e867f8bea97" providerId="ADAL" clId="{5482395D-5CC9-492D-94B8-66B6614FDD59}" dt="2025-02-17T16:14:12.235" v="389" actId="478"/>
          <ac:picMkLst>
            <pc:docMk/>
            <pc:sldMk cId="2950613080" sldId="343"/>
            <ac:picMk id="9" creationId="{67CDA123-0213-2A2A-E598-B729C801D6CE}"/>
          </ac:picMkLst>
        </pc:picChg>
        <pc:picChg chg="del">
          <ac:chgData name="McKenzie, Julian (STFC,DL,AST)" userId="746ba4d5-9aab-46d5-87f3-8e867f8bea97" providerId="ADAL" clId="{5482395D-5CC9-492D-94B8-66B6614FDD59}" dt="2025-02-17T16:14:12.235" v="389" actId="478"/>
          <ac:picMkLst>
            <pc:docMk/>
            <pc:sldMk cId="2950613080" sldId="343"/>
            <ac:picMk id="10" creationId="{0275EDAA-437A-1EAC-0A43-E1E8CEE40606}"/>
          </ac:picMkLst>
        </pc:picChg>
        <pc:picChg chg="del">
          <ac:chgData name="McKenzie, Julian (STFC,DL,AST)" userId="746ba4d5-9aab-46d5-87f3-8e867f8bea97" providerId="ADAL" clId="{5482395D-5CC9-492D-94B8-66B6614FDD59}" dt="2025-02-17T16:14:12.235" v="389" actId="478"/>
          <ac:picMkLst>
            <pc:docMk/>
            <pc:sldMk cId="2950613080" sldId="343"/>
            <ac:picMk id="11" creationId="{168C0306-8220-1553-74DD-CA4119FABD20}"/>
          </ac:picMkLst>
        </pc:picChg>
        <pc:picChg chg="del">
          <ac:chgData name="McKenzie, Julian (STFC,DL,AST)" userId="746ba4d5-9aab-46d5-87f3-8e867f8bea97" providerId="ADAL" clId="{5482395D-5CC9-492D-94B8-66B6614FDD59}" dt="2025-02-17T16:14:12.235" v="389" actId="478"/>
          <ac:picMkLst>
            <pc:docMk/>
            <pc:sldMk cId="2950613080" sldId="343"/>
            <ac:picMk id="12" creationId="{3313EAC3-033B-C6F9-A528-5D77BDCF8AA9}"/>
          </ac:picMkLst>
        </pc:picChg>
        <pc:picChg chg="add mod">
          <ac:chgData name="McKenzie, Julian (STFC,DL,AST)" userId="746ba4d5-9aab-46d5-87f3-8e867f8bea97" providerId="ADAL" clId="{5482395D-5CC9-492D-94B8-66B6614FDD59}" dt="2025-02-17T16:14:19.295" v="391"/>
          <ac:picMkLst>
            <pc:docMk/>
            <pc:sldMk cId="2950613080" sldId="343"/>
            <ac:picMk id="13" creationId="{A410BC97-B34E-0573-D011-9D025C01243A}"/>
          </ac:picMkLst>
        </pc:picChg>
        <pc:picChg chg="add mod">
          <ac:chgData name="McKenzie, Julian (STFC,DL,AST)" userId="746ba4d5-9aab-46d5-87f3-8e867f8bea97" providerId="ADAL" clId="{5482395D-5CC9-492D-94B8-66B6614FDD59}" dt="2025-02-17T16:14:19.295" v="391"/>
          <ac:picMkLst>
            <pc:docMk/>
            <pc:sldMk cId="2950613080" sldId="343"/>
            <ac:picMk id="14" creationId="{DBF6ACBC-0E4B-BA38-8C60-E19538E525C2}"/>
          </ac:picMkLst>
        </pc:picChg>
        <pc:picChg chg="add del mod">
          <ac:chgData name="McKenzie, Julian (STFC,DL,AST)" userId="746ba4d5-9aab-46d5-87f3-8e867f8bea97" providerId="ADAL" clId="{5482395D-5CC9-492D-94B8-66B6614FDD59}" dt="2025-02-17T17:25:44.765" v="617" actId="478"/>
          <ac:picMkLst>
            <pc:docMk/>
            <pc:sldMk cId="2950613080" sldId="343"/>
            <ac:picMk id="15" creationId="{A0CE12A4-CB02-7DFA-6673-8EA6F99CB2A9}"/>
          </ac:picMkLst>
        </pc:picChg>
        <pc:picChg chg="add mod">
          <ac:chgData name="McKenzie, Julian (STFC,DL,AST)" userId="746ba4d5-9aab-46d5-87f3-8e867f8bea97" providerId="ADAL" clId="{5482395D-5CC9-492D-94B8-66B6614FDD59}" dt="2025-02-17T17:26:07.358" v="626" actId="1076"/>
          <ac:picMkLst>
            <pc:docMk/>
            <pc:sldMk cId="2950613080" sldId="343"/>
            <ac:picMk id="17" creationId="{07578127-7FD0-147D-8D0D-87E7E5F3BFC2}"/>
          </ac:picMkLst>
        </pc:picChg>
      </pc:sldChg>
      <pc:sldChg chg="modSp mod">
        <pc:chgData name="McKenzie, Julian (STFC,DL,AST)" userId="746ba4d5-9aab-46d5-87f3-8e867f8bea97" providerId="ADAL" clId="{5482395D-5CC9-492D-94B8-66B6614FDD59}" dt="2025-02-17T16:50:38.023" v="590" actId="6549"/>
        <pc:sldMkLst>
          <pc:docMk/>
          <pc:sldMk cId="2418167330" sldId="345"/>
        </pc:sldMkLst>
        <pc:spChg chg="mod">
          <ac:chgData name="McKenzie, Julian (STFC,DL,AST)" userId="746ba4d5-9aab-46d5-87f3-8e867f8bea97" providerId="ADAL" clId="{5482395D-5CC9-492D-94B8-66B6614FDD59}" dt="2025-02-17T16:50:38.023" v="590" actId="6549"/>
          <ac:spMkLst>
            <pc:docMk/>
            <pc:sldMk cId="2418167330" sldId="345"/>
            <ac:spMk id="3" creationId="{38CBF2D8-1360-07A5-5E5B-9039E9CB6388}"/>
          </ac:spMkLst>
        </pc:spChg>
      </pc:sldChg>
      <pc:sldChg chg="modSp mod">
        <pc:chgData name="McKenzie, Julian (STFC,DL,AST)" userId="746ba4d5-9aab-46d5-87f3-8e867f8bea97" providerId="ADAL" clId="{5482395D-5CC9-492D-94B8-66B6614FDD59}" dt="2025-02-17T16:53:27.249" v="605"/>
        <pc:sldMkLst>
          <pc:docMk/>
          <pc:sldMk cId="500149997" sldId="346"/>
        </pc:sldMkLst>
        <pc:spChg chg="mod">
          <ac:chgData name="McKenzie, Julian (STFC,DL,AST)" userId="746ba4d5-9aab-46d5-87f3-8e867f8bea97" providerId="ADAL" clId="{5482395D-5CC9-492D-94B8-66B6614FDD59}" dt="2025-02-17T16:52:20.995" v="591" actId="1076"/>
          <ac:spMkLst>
            <pc:docMk/>
            <pc:sldMk cId="500149997" sldId="346"/>
            <ac:spMk id="2" creationId="{EBD2E589-012D-C8C2-0F13-084F6557BB56}"/>
          </ac:spMkLst>
        </pc:spChg>
        <pc:spChg chg="mod">
          <ac:chgData name="McKenzie, Julian (STFC,DL,AST)" userId="746ba4d5-9aab-46d5-87f3-8e867f8bea97" providerId="ADAL" clId="{5482395D-5CC9-492D-94B8-66B6614FDD59}" dt="2025-02-17T16:53:27.249" v="605"/>
          <ac:spMkLst>
            <pc:docMk/>
            <pc:sldMk cId="500149997" sldId="346"/>
            <ac:spMk id="3" creationId="{66B4E7E8-67B5-7DEC-B51B-FABBEB92424A}"/>
          </ac:spMkLst>
        </pc:spChg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1376740735" sldId="347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1931158975" sldId="348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1796209403" sldId="349"/>
        </pc:sldMkLst>
      </pc:sldChg>
      <pc:sldChg chg="addSp modSp mod">
        <pc:chgData name="McKenzie, Julian (STFC,DL,AST)" userId="746ba4d5-9aab-46d5-87f3-8e867f8bea97" providerId="ADAL" clId="{5482395D-5CC9-492D-94B8-66B6614FDD59}" dt="2025-02-17T16:59:01.057" v="616" actId="1076"/>
        <pc:sldMkLst>
          <pc:docMk/>
          <pc:sldMk cId="2696611986" sldId="2480"/>
        </pc:sldMkLst>
        <pc:spChg chg="mod">
          <ac:chgData name="McKenzie, Julian (STFC,DL,AST)" userId="746ba4d5-9aab-46d5-87f3-8e867f8bea97" providerId="ADAL" clId="{5482395D-5CC9-492D-94B8-66B6614FDD59}" dt="2025-02-17T16:59:01.057" v="616" actId="1076"/>
          <ac:spMkLst>
            <pc:docMk/>
            <pc:sldMk cId="2696611986" sldId="2480"/>
            <ac:spMk id="3" creationId="{6006E0FC-AFA0-4A5F-DE9C-B6886E0B466F}"/>
          </ac:spMkLst>
        </pc:spChg>
        <pc:spChg chg="mod">
          <ac:chgData name="McKenzie, Julian (STFC,DL,AST)" userId="746ba4d5-9aab-46d5-87f3-8e867f8bea97" providerId="ADAL" clId="{5482395D-5CC9-492D-94B8-66B6614FDD59}" dt="2025-02-17T16:56:44.881" v="607" actId="1076"/>
          <ac:spMkLst>
            <pc:docMk/>
            <pc:sldMk cId="2696611986" sldId="2480"/>
            <ac:spMk id="4" creationId="{70C5CC15-85F2-4BD1-E9AD-EF59FA87EA6E}"/>
          </ac:spMkLst>
        </pc:spChg>
        <pc:spChg chg="mod">
          <ac:chgData name="McKenzie, Julian (STFC,DL,AST)" userId="746ba4d5-9aab-46d5-87f3-8e867f8bea97" providerId="ADAL" clId="{5482395D-5CC9-492D-94B8-66B6614FDD59}" dt="2025-02-17T16:56:46.609" v="608" actId="1076"/>
          <ac:spMkLst>
            <pc:docMk/>
            <pc:sldMk cId="2696611986" sldId="2480"/>
            <ac:spMk id="8" creationId="{4AFF966B-3BE1-8AAD-AE6F-EA3FC1C62CD3}"/>
          </ac:spMkLst>
        </pc:spChg>
        <pc:spChg chg="mod">
          <ac:chgData name="McKenzie, Julian (STFC,DL,AST)" userId="746ba4d5-9aab-46d5-87f3-8e867f8bea97" providerId="ADAL" clId="{5482395D-5CC9-492D-94B8-66B6614FDD59}" dt="2025-02-17T16:17:46.295" v="474" actId="1076"/>
          <ac:spMkLst>
            <pc:docMk/>
            <pc:sldMk cId="2696611986" sldId="2480"/>
            <ac:spMk id="10" creationId="{0AE41DBF-88CF-FCC8-E209-07DB89785FB4}"/>
          </ac:spMkLst>
        </pc:spChg>
        <pc:picChg chg="mod ord">
          <ac:chgData name="McKenzie, Julian (STFC,DL,AST)" userId="746ba4d5-9aab-46d5-87f3-8e867f8bea97" providerId="ADAL" clId="{5482395D-5CC9-492D-94B8-66B6614FDD59}" dt="2025-02-17T16:58:53.146" v="613" actId="167"/>
          <ac:picMkLst>
            <pc:docMk/>
            <pc:sldMk cId="2696611986" sldId="2480"/>
            <ac:picMk id="6" creationId="{F0CAF5F9-A2BC-1790-3A38-5F307AF07C59}"/>
          </ac:picMkLst>
        </pc:picChg>
        <pc:picChg chg="mod ord">
          <ac:chgData name="McKenzie, Julian (STFC,DL,AST)" userId="746ba4d5-9aab-46d5-87f3-8e867f8bea97" providerId="ADAL" clId="{5482395D-5CC9-492D-94B8-66B6614FDD59}" dt="2025-02-17T16:58:58.984" v="615" actId="167"/>
          <ac:picMkLst>
            <pc:docMk/>
            <pc:sldMk cId="2696611986" sldId="2480"/>
            <ac:picMk id="7" creationId="{D2B4B38C-B8CE-B9DE-2E48-98D80AF2E3C8}"/>
          </ac:picMkLst>
        </pc:picChg>
        <pc:picChg chg="add mod">
          <ac:chgData name="McKenzie, Julian (STFC,DL,AST)" userId="746ba4d5-9aab-46d5-87f3-8e867f8bea97" providerId="ADAL" clId="{5482395D-5CC9-492D-94B8-66B6614FDD59}" dt="2025-02-17T16:13:10.235" v="366"/>
          <ac:picMkLst>
            <pc:docMk/>
            <pc:sldMk cId="2696611986" sldId="2480"/>
            <ac:picMk id="11" creationId="{65CEBCA9-3416-EF40-722B-C4097623C431}"/>
          </ac:picMkLst>
        </pc:picChg>
        <pc:picChg chg="add mod">
          <ac:chgData name="McKenzie, Julian (STFC,DL,AST)" userId="746ba4d5-9aab-46d5-87f3-8e867f8bea97" providerId="ADAL" clId="{5482395D-5CC9-492D-94B8-66B6614FDD59}" dt="2025-02-17T16:13:10.235" v="366"/>
          <ac:picMkLst>
            <pc:docMk/>
            <pc:sldMk cId="2696611986" sldId="2480"/>
            <ac:picMk id="12" creationId="{51D1A88F-87BA-5940-4275-32A1C2812BD6}"/>
          </ac:picMkLst>
        </pc:picChg>
        <pc:picChg chg="add mod">
          <ac:chgData name="McKenzie, Julian (STFC,DL,AST)" userId="746ba4d5-9aab-46d5-87f3-8e867f8bea97" providerId="ADAL" clId="{5482395D-5CC9-492D-94B8-66B6614FDD59}" dt="2025-02-17T16:13:10.235" v="366"/>
          <ac:picMkLst>
            <pc:docMk/>
            <pc:sldMk cId="2696611986" sldId="2480"/>
            <ac:picMk id="13" creationId="{E845241B-A159-39DE-66DB-BEFBE9D6144F}"/>
          </ac:picMkLst>
        </pc:picChg>
        <pc:picChg chg="add mod">
          <ac:chgData name="McKenzie, Julian (STFC,DL,AST)" userId="746ba4d5-9aab-46d5-87f3-8e867f8bea97" providerId="ADAL" clId="{5482395D-5CC9-492D-94B8-66B6614FDD59}" dt="2025-02-17T16:13:10.235" v="366"/>
          <ac:picMkLst>
            <pc:docMk/>
            <pc:sldMk cId="2696611986" sldId="2480"/>
            <ac:picMk id="14" creationId="{381530B7-E8A1-A21D-23D2-C3BC4D0C88B4}"/>
          </ac:picMkLst>
        </pc:picChg>
        <pc:picChg chg="mod">
          <ac:chgData name="McKenzie, Julian (STFC,DL,AST)" userId="746ba4d5-9aab-46d5-87f3-8e867f8bea97" providerId="ADAL" clId="{5482395D-5CC9-492D-94B8-66B6614FDD59}" dt="2025-02-17T16:14:02.992" v="388" actId="1076"/>
          <ac:picMkLst>
            <pc:docMk/>
            <pc:sldMk cId="2696611986" sldId="2480"/>
            <ac:picMk id="18" creationId="{BFEC1019-EA16-05E0-464F-EA1EEF07494E}"/>
          </ac:picMkLst>
        </pc:picChg>
        <pc:picChg chg="mod">
          <ac:chgData name="McKenzie, Julian (STFC,DL,AST)" userId="746ba4d5-9aab-46d5-87f3-8e867f8bea97" providerId="ADAL" clId="{5482395D-5CC9-492D-94B8-66B6614FDD59}" dt="2025-02-17T16:13:45.305" v="378" actId="1076"/>
          <ac:picMkLst>
            <pc:docMk/>
            <pc:sldMk cId="2696611986" sldId="2480"/>
            <ac:picMk id="19" creationId="{37107E82-D156-562B-518D-0001FC19DC6B}"/>
          </ac:picMkLst>
        </pc:picChg>
        <pc:picChg chg="mod">
          <ac:chgData name="McKenzie, Julian (STFC,DL,AST)" userId="746ba4d5-9aab-46d5-87f3-8e867f8bea97" providerId="ADAL" clId="{5482395D-5CC9-492D-94B8-66B6614FDD59}" dt="2025-02-17T16:13:58.935" v="386" actId="1076"/>
          <ac:picMkLst>
            <pc:docMk/>
            <pc:sldMk cId="2696611986" sldId="2480"/>
            <ac:picMk id="20" creationId="{2B6696D3-F172-DF12-4CA4-39115E621E60}"/>
          </ac:picMkLst>
        </pc:picChg>
        <pc:picChg chg="mod">
          <ac:chgData name="McKenzie, Julian (STFC,DL,AST)" userId="746ba4d5-9aab-46d5-87f3-8e867f8bea97" providerId="ADAL" clId="{5482395D-5CC9-492D-94B8-66B6614FDD59}" dt="2025-02-17T16:14:01.202" v="387" actId="1076"/>
          <ac:picMkLst>
            <pc:docMk/>
            <pc:sldMk cId="2696611986" sldId="2480"/>
            <ac:picMk id="21" creationId="{E233357E-2BA1-4DCF-22AB-6DAE1806FDD8}"/>
          </ac:picMkLst>
        </pc:picChg>
        <pc:picChg chg="mod">
          <ac:chgData name="McKenzie, Julian (STFC,DL,AST)" userId="746ba4d5-9aab-46d5-87f3-8e867f8bea97" providerId="ADAL" clId="{5482395D-5CC9-492D-94B8-66B6614FDD59}" dt="2025-02-17T16:13:54.265" v="384" actId="14100"/>
          <ac:picMkLst>
            <pc:docMk/>
            <pc:sldMk cId="2696611986" sldId="2480"/>
            <ac:picMk id="22" creationId="{0A16BA5E-B373-AD8B-DF61-FF5607732699}"/>
          </ac:picMkLst>
        </pc:picChg>
        <pc:picChg chg="mod">
          <ac:chgData name="McKenzie, Julian (STFC,DL,AST)" userId="746ba4d5-9aab-46d5-87f3-8e867f8bea97" providerId="ADAL" clId="{5482395D-5CC9-492D-94B8-66B6614FDD59}" dt="2025-02-17T16:13:51.125" v="382" actId="1076"/>
          <ac:picMkLst>
            <pc:docMk/>
            <pc:sldMk cId="2696611986" sldId="2480"/>
            <ac:picMk id="23" creationId="{1C3A9B16-CD9F-4AB8-E27D-F7CE103FF056}"/>
          </ac:picMkLst>
        </pc:picChg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2220242199" sldId="2489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854721717" sldId="2492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3613901980" sldId="2505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3321704222" sldId="2539"/>
        </pc:sldMkLst>
      </pc:sldChg>
      <pc:sldChg chg="ord">
        <pc:chgData name="McKenzie, Julian (STFC,DL,AST)" userId="746ba4d5-9aab-46d5-87f3-8e867f8bea97" providerId="ADAL" clId="{5482395D-5CC9-492D-94B8-66B6614FDD59}" dt="2025-02-17T16:50:23.185" v="586"/>
        <pc:sldMkLst>
          <pc:docMk/>
          <pc:sldMk cId="2104841020" sldId="2544"/>
        </pc:sldMkLst>
      </pc:sldChg>
      <pc:sldChg chg="del ord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800395932" sldId="2547"/>
        </pc:sldMkLst>
      </pc:sldChg>
      <pc:sldChg chg="addSp delSp modSp mod">
        <pc:chgData name="McKenzie, Julian (STFC,DL,AST)" userId="746ba4d5-9aab-46d5-87f3-8e867f8bea97" providerId="ADAL" clId="{5482395D-5CC9-492D-94B8-66B6614FDD59}" dt="2025-02-17T16:41:33.737" v="579" actId="20577"/>
        <pc:sldMkLst>
          <pc:docMk/>
          <pc:sldMk cId="2865660410" sldId="2548"/>
        </pc:sldMkLst>
        <pc:spChg chg="mod">
          <ac:chgData name="McKenzie, Julian (STFC,DL,AST)" userId="746ba4d5-9aab-46d5-87f3-8e867f8bea97" providerId="ADAL" clId="{5482395D-5CC9-492D-94B8-66B6614FDD59}" dt="2025-02-17T16:41:33.737" v="579" actId="20577"/>
          <ac:spMkLst>
            <pc:docMk/>
            <pc:sldMk cId="2865660410" sldId="2548"/>
            <ac:spMk id="3" creationId="{729E7DDF-D692-1B31-D83E-9218A5109559}"/>
          </ac:spMkLst>
        </pc:spChg>
        <pc:spChg chg="mod">
          <ac:chgData name="McKenzie, Julian (STFC,DL,AST)" userId="746ba4d5-9aab-46d5-87f3-8e867f8bea97" providerId="ADAL" clId="{5482395D-5CC9-492D-94B8-66B6614FDD59}" dt="2025-02-17T16:36:26.923" v="497" actId="1076"/>
          <ac:spMkLst>
            <pc:docMk/>
            <pc:sldMk cId="2865660410" sldId="2548"/>
            <ac:spMk id="10" creationId="{9BB57C3D-D9BF-1A6A-800C-BA01AB9D1604}"/>
          </ac:spMkLst>
        </pc:spChg>
        <pc:spChg chg="mod">
          <ac:chgData name="McKenzie, Julian (STFC,DL,AST)" userId="746ba4d5-9aab-46d5-87f3-8e867f8bea97" providerId="ADAL" clId="{5482395D-5CC9-492D-94B8-66B6614FDD59}" dt="2025-02-17T16:08:16.405" v="317" actId="164"/>
          <ac:spMkLst>
            <pc:docMk/>
            <pc:sldMk cId="2865660410" sldId="2548"/>
            <ac:spMk id="15" creationId="{FCFFAC87-48ED-8C0F-5BAB-A9FF12DB13FB}"/>
          </ac:spMkLst>
        </pc:spChg>
        <pc:spChg chg="mod">
          <ac:chgData name="McKenzie, Julian (STFC,DL,AST)" userId="746ba4d5-9aab-46d5-87f3-8e867f8bea97" providerId="ADAL" clId="{5482395D-5CC9-492D-94B8-66B6614FDD59}" dt="2025-02-17T15:38:12.494" v="8" actId="164"/>
          <ac:spMkLst>
            <pc:docMk/>
            <pc:sldMk cId="2865660410" sldId="2548"/>
            <ac:spMk id="16" creationId="{D72011CE-DD8B-B08A-0865-5DEF9E5B6AEB}"/>
          </ac:spMkLst>
        </pc:spChg>
        <pc:spChg chg="mod">
          <ac:chgData name="McKenzie, Julian (STFC,DL,AST)" userId="746ba4d5-9aab-46d5-87f3-8e867f8bea97" providerId="ADAL" clId="{5482395D-5CC9-492D-94B8-66B6614FDD59}" dt="2025-02-17T15:38:12.494" v="8" actId="164"/>
          <ac:spMkLst>
            <pc:docMk/>
            <pc:sldMk cId="2865660410" sldId="2548"/>
            <ac:spMk id="18" creationId="{E2919299-A649-1E4E-0682-2F0975818F38}"/>
          </ac:spMkLst>
        </pc:spChg>
        <pc:spChg chg="add mod">
          <ac:chgData name="McKenzie, Julian (STFC,DL,AST)" userId="746ba4d5-9aab-46d5-87f3-8e867f8bea97" providerId="ADAL" clId="{5482395D-5CC9-492D-94B8-66B6614FDD59}" dt="2025-02-17T16:08:26.322" v="320" actId="1076"/>
          <ac:spMkLst>
            <pc:docMk/>
            <pc:sldMk cId="2865660410" sldId="2548"/>
            <ac:spMk id="19" creationId="{4CC9D253-2DF8-2F97-BABA-1B329B8987E5}"/>
          </ac:spMkLst>
        </pc:spChg>
        <pc:spChg chg="mod">
          <ac:chgData name="McKenzie, Julian (STFC,DL,AST)" userId="746ba4d5-9aab-46d5-87f3-8e867f8bea97" providerId="ADAL" clId="{5482395D-5CC9-492D-94B8-66B6614FDD59}" dt="2025-02-17T16:11:16.985" v="354" actId="1076"/>
          <ac:spMkLst>
            <pc:docMk/>
            <pc:sldMk cId="2865660410" sldId="2548"/>
            <ac:spMk id="22" creationId="{F62B0DCE-4775-3AC5-EABE-B93B8FAACE28}"/>
          </ac:spMkLst>
        </pc:spChg>
        <pc:grpChg chg="add mod">
          <ac:chgData name="McKenzie, Julian (STFC,DL,AST)" userId="746ba4d5-9aab-46d5-87f3-8e867f8bea97" providerId="ADAL" clId="{5482395D-5CC9-492D-94B8-66B6614FDD59}" dt="2025-02-17T16:08:19.742" v="319" actId="1076"/>
          <ac:grpSpMkLst>
            <pc:docMk/>
            <pc:sldMk cId="2865660410" sldId="2548"/>
            <ac:grpSpMk id="5" creationId="{B967143D-6CCB-3514-DAAE-343CD9672439}"/>
          </ac:grpSpMkLst>
        </pc:grpChg>
        <pc:grpChg chg="mod">
          <ac:chgData name="McKenzie, Julian (STFC,DL,AST)" userId="746ba4d5-9aab-46d5-87f3-8e867f8bea97" providerId="ADAL" clId="{5482395D-5CC9-492D-94B8-66B6614FDD59}" dt="2025-02-17T15:38:12.494" v="8" actId="164"/>
          <ac:grpSpMkLst>
            <pc:docMk/>
            <pc:sldMk cId="2865660410" sldId="2548"/>
            <ac:grpSpMk id="8" creationId="{B4EBD06E-6750-98B8-E0CE-0A3F388279DD}"/>
          </ac:grpSpMkLst>
        </pc:grpChg>
        <pc:grpChg chg="mod">
          <ac:chgData name="McKenzie, Julian (STFC,DL,AST)" userId="746ba4d5-9aab-46d5-87f3-8e867f8bea97" providerId="ADAL" clId="{5482395D-5CC9-492D-94B8-66B6614FDD59}" dt="2025-02-17T16:08:16.405" v="317" actId="164"/>
          <ac:grpSpMkLst>
            <pc:docMk/>
            <pc:sldMk cId="2865660410" sldId="2548"/>
            <ac:grpSpMk id="14" creationId="{D71ED94E-2DDB-8635-20C3-3DBDAF5C8148}"/>
          </ac:grpSpMkLst>
        </pc:grpChg>
        <pc:grpChg chg="add mod">
          <ac:chgData name="McKenzie, Julian (STFC,DL,AST)" userId="746ba4d5-9aab-46d5-87f3-8e867f8bea97" providerId="ADAL" clId="{5482395D-5CC9-492D-94B8-66B6614FDD59}" dt="2025-02-17T16:08:06.311" v="313" actId="1076"/>
          <ac:grpSpMkLst>
            <pc:docMk/>
            <pc:sldMk cId="2865660410" sldId="2548"/>
            <ac:grpSpMk id="20" creationId="{D75EF79F-9121-9B74-0A7C-168FC57530E6}"/>
          </ac:grpSpMkLst>
        </pc:grpChg>
        <pc:grpChg chg="add mod">
          <ac:chgData name="McKenzie, Julian (STFC,DL,AST)" userId="746ba4d5-9aab-46d5-87f3-8e867f8bea97" providerId="ADAL" clId="{5482395D-5CC9-492D-94B8-66B6614FDD59}" dt="2025-02-17T16:08:18.157" v="318" actId="1076"/>
          <ac:grpSpMkLst>
            <pc:docMk/>
            <pc:sldMk cId="2865660410" sldId="2548"/>
            <ac:grpSpMk id="21" creationId="{A5361C3A-EDE8-8096-FA7F-05F37CCF6194}"/>
          </ac:grpSpMkLst>
        </pc:grpChg>
        <pc:picChg chg="mod">
          <ac:chgData name="McKenzie, Julian (STFC,DL,AST)" userId="746ba4d5-9aab-46d5-87f3-8e867f8bea97" providerId="ADAL" clId="{5482395D-5CC9-492D-94B8-66B6614FDD59}" dt="2025-02-17T16:08:00.350" v="311" actId="1076"/>
          <ac:picMkLst>
            <pc:docMk/>
            <pc:sldMk cId="2865660410" sldId="2548"/>
            <ac:picMk id="9" creationId="{986629BD-7EAF-90D3-F76C-8416C6DEE766}"/>
          </ac:picMkLst>
        </pc:picChg>
        <pc:picChg chg="add mod">
          <ac:chgData name="McKenzie, Julian (STFC,DL,AST)" userId="746ba4d5-9aab-46d5-87f3-8e867f8bea97" providerId="ADAL" clId="{5482395D-5CC9-492D-94B8-66B6614FDD59}" dt="2025-02-17T16:07:52.345" v="308" actId="164"/>
          <ac:picMkLst>
            <pc:docMk/>
            <pc:sldMk cId="2865660410" sldId="2548"/>
            <ac:picMk id="12" creationId="{40D5EBEC-5CD2-3DDD-0CB7-F97490607A6B}"/>
          </ac:picMkLst>
        </pc:picChg>
        <pc:picChg chg="mod">
          <ac:chgData name="McKenzie, Julian (STFC,DL,AST)" userId="746ba4d5-9aab-46d5-87f3-8e867f8bea97" providerId="ADAL" clId="{5482395D-5CC9-492D-94B8-66B6614FDD59}" dt="2025-02-17T15:38:12.494" v="8" actId="164"/>
          <ac:picMkLst>
            <pc:docMk/>
            <pc:sldMk cId="2865660410" sldId="2548"/>
            <ac:picMk id="27" creationId="{BDC85110-6F8D-2F72-FEA8-89B43494A194}"/>
          </ac:picMkLst>
        </pc:picChg>
        <pc:picChg chg="del mod">
          <ac:chgData name="McKenzie, Julian (STFC,DL,AST)" userId="746ba4d5-9aab-46d5-87f3-8e867f8bea97" providerId="ADAL" clId="{5482395D-5CC9-492D-94B8-66B6614FDD59}" dt="2025-02-17T16:07:17.624" v="299" actId="478"/>
          <ac:picMkLst>
            <pc:docMk/>
            <pc:sldMk cId="2865660410" sldId="2548"/>
            <ac:picMk id="29" creationId="{5908BE15-FF3A-606B-E5CC-0B8A6518A0A5}"/>
          </ac:picMkLst>
        </pc:picChg>
        <pc:cxnChg chg="add mod">
          <ac:chgData name="McKenzie, Julian (STFC,DL,AST)" userId="746ba4d5-9aab-46d5-87f3-8e867f8bea97" providerId="ADAL" clId="{5482395D-5CC9-492D-94B8-66B6614FDD59}" dt="2025-02-17T16:07:52.345" v="308" actId="164"/>
          <ac:cxnSpMkLst>
            <pc:docMk/>
            <pc:sldMk cId="2865660410" sldId="2548"/>
            <ac:cxnSpMk id="17" creationId="{7CF19C4C-24B7-93FF-6ADE-45AC01ED19AF}"/>
          </ac:cxnSpMkLst>
        </pc:cxnChg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234507117" sldId="2553"/>
        </pc:sldMkLst>
      </pc:sldChg>
      <pc:sldChg chg="modSp mod">
        <pc:chgData name="McKenzie, Julian (STFC,DL,AST)" userId="746ba4d5-9aab-46d5-87f3-8e867f8bea97" providerId="ADAL" clId="{5482395D-5CC9-492D-94B8-66B6614FDD59}" dt="2025-02-17T16:31:39.730" v="484" actId="20577"/>
        <pc:sldMkLst>
          <pc:docMk/>
          <pc:sldMk cId="2039707558" sldId="5218"/>
        </pc:sldMkLst>
        <pc:spChg chg="mod">
          <ac:chgData name="McKenzie, Julian (STFC,DL,AST)" userId="746ba4d5-9aab-46d5-87f3-8e867f8bea97" providerId="ADAL" clId="{5482395D-5CC9-492D-94B8-66B6614FDD59}" dt="2025-02-17T16:31:39.730" v="484" actId="20577"/>
          <ac:spMkLst>
            <pc:docMk/>
            <pc:sldMk cId="2039707558" sldId="5218"/>
            <ac:spMk id="16" creationId="{D1483554-27AD-91C5-DBB5-C7673AFAB6DE}"/>
          </ac:spMkLst>
        </pc:spChg>
      </pc:sldChg>
      <pc:sldChg chg="del ord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1052642968" sldId="5221"/>
        </pc:sldMkLst>
      </pc:sldChg>
      <pc:sldChg chg="delSp modSp mod">
        <pc:chgData name="McKenzie, Julian (STFC,DL,AST)" userId="746ba4d5-9aab-46d5-87f3-8e867f8bea97" providerId="ADAL" clId="{5482395D-5CC9-492D-94B8-66B6614FDD59}" dt="2025-02-17T16:47:39.038" v="584" actId="20577"/>
        <pc:sldMkLst>
          <pc:docMk/>
          <pc:sldMk cId="3883075763" sldId="5222"/>
        </pc:sldMkLst>
        <pc:spChg chg="mod">
          <ac:chgData name="McKenzie, Julian (STFC,DL,AST)" userId="746ba4d5-9aab-46d5-87f3-8e867f8bea97" providerId="ADAL" clId="{5482395D-5CC9-492D-94B8-66B6614FDD59}" dt="2025-02-17T16:12:34.824" v="364" actId="1076"/>
          <ac:spMkLst>
            <pc:docMk/>
            <pc:sldMk cId="3883075763" sldId="5222"/>
            <ac:spMk id="5" creationId="{8959CE39-EF1B-DE57-2358-619BB3040763}"/>
          </ac:spMkLst>
        </pc:spChg>
        <pc:spChg chg="mod">
          <ac:chgData name="McKenzie, Julian (STFC,DL,AST)" userId="746ba4d5-9aab-46d5-87f3-8e867f8bea97" providerId="ADAL" clId="{5482395D-5CC9-492D-94B8-66B6614FDD59}" dt="2025-02-17T16:12:30.405" v="363" actId="404"/>
          <ac:spMkLst>
            <pc:docMk/>
            <pc:sldMk cId="3883075763" sldId="5222"/>
            <ac:spMk id="6" creationId="{21696BED-9383-64E8-BE33-CFF1762B9487}"/>
          </ac:spMkLst>
        </pc:spChg>
        <pc:spChg chg="del">
          <ac:chgData name="McKenzie, Julian (STFC,DL,AST)" userId="746ba4d5-9aab-46d5-87f3-8e867f8bea97" providerId="ADAL" clId="{5482395D-5CC9-492D-94B8-66B6614FDD59}" dt="2025-02-17T16:17:19.235" v="472" actId="478"/>
          <ac:spMkLst>
            <pc:docMk/>
            <pc:sldMk cId="3883075763" sldId="5222"/>
            <ac:spMk id="8" creationId="{D26178E5-7E66-8EFF-808D-DA5B1E6AFE85}"/>
          </ac:spMkLst>
        </pc:spChg>
        <pc:spChg chg="mod">
          <ac:chgData name="McKenzie, Julian (STFC,DL,AST)" userId="746ba4d5-9aab-46d5-87f3-8e867f8bea97" providerId="ADAL" clId="{5482395D-5CC9-492D-94B8-66B6614FDD59}" dt="2025-02-17T16:47:39.038" v="584" actId="20577"/>
          <ac:spMkLst>
            <pc:docMk/>
            <pc:sldMk cId="3883075763" sldId="5222"/>
            <ac:spMk id="93" creationId="{7871538A-4E48-26D4-38E5-1D87F1E7F4EE}"/>
          </ac:spMkLst>
        </pc:spChg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1712350486" sldId="5224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2248122786" sldId="5229"/>
        </pc:sldMkLst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573557859" sldId="5230"/>
        </pc:sldMkLst>
      </pc:sldChg>
      <pc:sldChg chg="modSp mod">
        <pc:chgData name="McKenzie, Julian (STFC,DL,AST)" userId="746ba4d5-9aab-46d5-87f3-8e867f8bea97" providerId="ADAL" clId="{5482395D-5CC9-492D-94B8-66B6614FDD59}" dt="2025-02-17T16:25:06.839" v="481" actId="166"/>
        <pc:sldMkLst>
          <pc:docMk/>
          <pc:sldMk cId="1593038122" sldId="5233"/>
        </pc:sldMkLst>
        <pc:spChg chg="ord">
          <ac:chgData name="McKenzie, Julian (STFC,DL,AST)" userId="746ba4d5-9aab-46d5-87f3-8e867f8bea97" providerId="ADAL" clId="{5482395D-5CC9-492D-94B8-66B6614FDD59}" dt="2025-02-17T16:25:06.839" v="481" actId="166"/>
          <ac:spMkLst>
            <pc:docMk/>
            <pc:sldMk cId="1593038122" sldId="5233"/>
            <ac:spMk id="19" creationId="{CB7ABAC9-A18E-EA12-8F69-371993E8A931}"/>
          </ac:spMkLst>
        </pc:spChg>
        <pc:spChg chg="ord">
          <ac:chgData name="McKenzie, Julian (STFC,DL,AST)" userId="746ba4d5-9aab-46d5-87f3-8e867f8bea97" providerId="ADAL" clId="{5482395D-5CC9-492D-94B8-66B6614FDD59}" dt="2025-02-17T16:25:06.839" v="481" actId="166"/>
          <ac:spMkLst>
            <pc:docMk/>
            <pc:sldMk cId="1593038122" sldId="5233"/>
            <ac:spMk id="20" creationId="{78A63900-46DB-711B-63C0-3826EA4E114B}"/>
          </ac:spMkLst>
        </pc:spChg>
      </pc:sldChg>
      <pc:sldChg chg="del">
        <pc:chgData name="McKenzie, Julian (STFC,DL,AST)" userId="746ba4d5-9aab-46d5-87f3-8e867f8bea97" providerId="ADAL" clId="{5482395D-5CC9-492D-94B8-66B6614FDD59}" dt="2025-02-17T16:17:33.424" v="473" actId="47"/>
        <pc:sldMkLst>
          <pc:docMk/>
          <pc:sldMk cId="1176968073" sldId="5235"/>
        </pc:sldMkLst>
      </pc:sldChg>
      <pc:sldChg chg="modSp mod">
        <pc:chgData name="McKenzie, Julian (STFC,DL,AST)" userId="746ba4d5-9aab-46d5-87f3-8e867f8bea97" providerId="ADAL" clId="{5482395D-5CC9-492D-94B8-66B6614FDD59}" dt="2025-02-17T16:11:39.325" v="356" actId="1076"/>
        <pc:sldMkLst>
          <pc:docMk/>
          <pc:sldMk cId="180371081" sldId="5236"/>
        </pc:sldMkLst>
        <pc:spChg chg="mod">
          <ac:chgData name="McKenzie, Julian (STFC,DL,AST)" userId="746ba4d5-9aab-46d5-87f3-8e867f8bea97" providerId="ADAL" clId="{5482395D-5CC9-492D-94B8-66B6614FDD59}" dt="2025-02-17T16:11:32.025" v="355" actId="1076"/>
          <ac:spMkLst>
            <pc:docMk/>
            <pc:sldMk cId="180371081" sldId="5236"/>
            <ac:spMk id="2" creationId="{7F3C9FEF-D86B-72BC-1DE6-CFF74FCC4F09}"/>
          </ac:spMkLst>
        </pc:spChg>
        <pc:spChg chg="mod">
          <ac:chgData name="McKenzie, Julian (STFC,DL,AST)" userId="746ba4d5-9aab-46d5-87f3-8e867f8bea97" providerId="ADAL" clId="{5482395D-5CC9-492D-94B8-66B6614FDD59}" dt="2025-02-17T16:11:39.325" v="356" actId="1076"/>
          <ac:spMkLst>
            <pc:docMk/>
            <pc:sldMk cId="180371081" sldId="5236"/>
            <ac:spMk id="3" creationId="{C7673946-88E3-66CE-C047-32D057ECCD8B}"/>
          </ac:spMkLst>
        </pc:spChg>
        <pc:picChg chg="mod">
          <ac:chgData name="McKenzie, Julian (STFC,DL,AST)" userId="746ba4d5-9aab-46d5-87f3-8e867f8bea97" providerId="ADAL" clId="{5482395D-5CC9-492D-94B8-66B6614FDD59}" dt="2025-02-17T16:11:39.325" v="356" actId="1076"/>
          <ac:picMkLst>
            <pc:docMk/>
            <pc:sldMk cId="180371081" sldId="5236"/>
            <ac:picMk id="1027" creationId="{C30A8CF2-6DE9-D2B0-0110-7D3F3E189FD3}"/>
          </ac:picMkLst>
        </pc:picChg>
      </pc:sldChg>
      <pc:sldChg chg="modSp mod">
        <pc:chgData name="McKenzie, Julian (STFC,DL,AST)" userId="746ba4d5-9aab-46d5-87f3-8e867f8bea97" providerId="ADAL" clId="{5482395D-5CC9-492D-94B8-66B6614FDD59}" dt="2025-02-17T16:55:58.918" v="606" actId="167"/>
        <pc:sldMkLst>
          <pc:docMk/>
          <pc:sldMk cId="3812390420" sldId="5239"/>
        </pc:sldMkLst>
        <pc:spChg chg="ord">
          <ac:chgData name="McKenzie, Julian (STFC,DL,AST)" userId="746ba4d5-9aab-46d5-87f3-8e867f8bea97" providerId="ADAL" clId="{5482395D-5CC9-492D-94B8-66B6614FDD59}" dt="2025-02-17T16:55:58.918" v="606" actId="167"/>
          <ac:spMkLst>
            <pc:docMk/>
            <pc:sldMk cId="3812390420" sldId="5239"/>
            <ac:spMk id="3" creationId="{E7880BBB-CFEE-986E-0866-5AD6370F17BA}"/>
          </ac:spMkLst>
        </pc:spChg>
      </pc:sldChg>
      <pc:sldChg chg="modSp mod">
        <pc:chgData name="McKenzie, Julian (STFC,DL,AST)" userId="746ba4d5-9aab-46d5-87f3-8e867f8bea97" providerId="ADAL" clId="{5482395D-5CC9-492D-94B8-66B6614FDD59}" dt="2025-02-17T16:11:47.495" v="357" actId="1076"/>
        <pc:sldMkLst>
          <pc:docMk/>
          <pc:sldMk cId="3272385261" sldId="5241"/>
        </pc:sldMkLst>
        <pc:spChg chg="mod">
          <ac:chgData name="McKenzie, Julian (STFC,DL,AST)" userId="746ba4d5-9aab-46d5-87f3-8e867f8bea97" providerId="ADAL" clId="{5482395D-5CC9-492D-94B8-66B6614FDD59}" dt="2025-02-17T16:11:47.495" v="357" actId="1076"/>
          <ac:spMkLst>
            <pc:docMk/>
            <pc:sldMk cId="3272385261" sldId="5241"/>
            <ac:spMk id="3" creationId="{13504E84-56C1-844B-26D8-7029F6146777}"/>
          </ac:spMkLst>
        </pc:spChg>
      </pc:sldChg>
      <pc:sldChg chg="addSp modSp mod">
        <pc:chgData name="McKenzie, Julian (STFC,DL,AST)" userId="746ba4d5-9aab-46d5-87f3-8e867f8bea97" providerId="ADAL" clId="{5482395D-5CC9-492D-94B8-66B6614FDD59}" dt="2025-02-17T16:36:06.117" v="495" actId="20577"/>
        <pc:sldMkLst>
          <pc:docMk/>
          <pc:sldMk cId="3866371782" sldId="5242"/>
        </pc:sldMkLst>
        <pc:spChg chg="mod">
          <ac:chgData name="McKenzie, Julian (STFC,DL,AST)" userId="746ba4d5-9aab-46d5-87f3-8e867f8bea97" providerId="ADAL" clId="{5482395D-5CC9-492D-94B8-66B6614FDD59}" dt="2025-02-17T16:36:06.117" v="495" actId="20577"/>
          <ac:spMkLst>
            <pc:docMk/>
            <pc:sldMk cId="3866371782" sldId="5242"/>
            <ac:spMk id="2" creationId="{1E95575D-11E2-5544-CDC6-7DC4907509F5}"/>
          </ac:spMkLst>
        </pc:spChg>
        <pc:spChg chg="add mod">
          <ac:chgData name="McKenzie, Julian (STFC,DL,AST)" userId="746ba4d5-9aab-46d5-87f3-8e867f8bea97" providerId="ADAL" clId="{5482395D-5CC9-492D-94B8-66B6614FDD59}" dt="2025-02-17T16:11:11.698" v="353" actId="1076"/>
          <ac:spMkLst>
            <pc:docMk/>
            <pc:sldMk cId="3866371782" sldId="5242"/>
            <ac:spMk id="6" creationId="{6857C2D6-DE79-6B90-29A3-CE5D16FCA66C}"/>
          </ac:spMkLst>
        </pc:spChg>
        <pc:spChg chg="mod">
          <ac:chgData name="McKenzie, Julian (STFC,DL,AST)" userId="746ba4d5-9aab-46d5-87f3-8e867f8bea97" providerId="ADAL" clId="{5482395D-5CC9-492D-94B8-66B6614FDD59}" dt="2025-02-17T16:35:38.077" v="489" actId="1076"/>
          <ac:spMkLst>
            <pc:docMk/>
            <pc:sldMk cId="3866371782" sldId="5242"/>
            <ac:spMk id="226" creationId="{AD1E520D-60BD-919B-D54D-1282049A08B8}"/>
          </ac:spMkLst>
        </pc:spChg>
        <pc:picChg chg="mod ord">
          <ac:chgData name="McKenzie, Julian (STFC,DL,AST)" userId="746ba4d5-9aab-46d5-87f3-8e867f8bea97" providerId="ADAL" clId="{5482395D-5CC9-492D-94B8-66B6614FDD59}" dt="2025-02-17T16:11:03.269" v="351" actId="14100"/>
          <ac:picMkLst>
            <pc:docMk/>
            <pc:sldMk cId="3866371782" sldId="5242"/>
            <ac:picMk id="231" creationId="{DED5CCDF-9124-C216-000F-E3301F8984EF}"/>
          </ac:picMkLst>
        </pc:picChg>
      </pc:sldChg>
      <pc:sldMasterChg chg="modSp mod">
        <pc:chgData name="McKenzie, Julian (STFC,DL,AST)" userId="746ba4d5-9aab-46d5-87f3-8e867f8bea97" providerId="ADAL" clId="{5482395D-5CC9-492D-94B8-66B6614FDD59}" dt="2025-02-17T16:10:07.325" v="346" actId="20577"/>
        <pc:sldMasterMkLst>
          <pc:docMk/>
          <pc:sldMasterMk cId="500302830" sldId="2147483674"/>
        </pc:sldMasterMkLst>
        <pc:spChg chg="mod">
          <ac:chgData name="McKenzie, Julian (STFC,DL,AST)" userId="746ba4d5-9aab-46d5-87f3-8e867f8bea97" providerId="ADAL" clId="{5482395D-5CC9-492D-94B8-66B6614FDD59}" dt="2025-02-17T16:10:07.325" v="346" actId="20577"/>
          <ac:spMkLst>
            <pc:docMk/>
            <pc:sldMasterMk cId="500302830" sldId="2147483674"/>
            <ac:spMk id="5" creationId="{A5C84B2D-1B08-DB46-ACAA-271FBB7351A9}"/>
          </ac:spMkLst>
        </pc:sp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D6643-E137-41B9-BD7D-E560673FFA6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1784752-9EA8-4DE4-8ECC-EB7D16AC8AA2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2025</a:t>
          </a:r>
        </a:p>
      </dgm:t>
    </dgm:pt>
    <dgm:pt modelId="{26DA6BB4-A4B0-43CE-AFF3-55187B9A48D9}" type="parTrans" cxnId="{6CA665A2-3FD9-41A0-B97E-A31CD8F71795}">
      <dgm:prSet/>
      <dgm:spPr/>
      <dgm:t>
        <a:bodyPr/>
        <a:lstStyle/>
        <a:p>
          <a:endParaRPr lang="en-GB"/>
        </a:p>
      </dgm:t>
    </dgm:pt>
    <dgm:pt modelId="{69A4F1FA-19E8-4B02-A572-FE0B5C44990D}" type="sibTrans" cxnId="{6CA665A2-3FD9-41A0-B97E-A31CD8F71795}">
      <dgm:prSet/>
      <dgm:spPr/>
      <dgm:t>
        <a:bodyPr/>
        <a:lstStyle/>
        <a:p>
          <a:endParaRPr lang="en-GB"/>
        </a:p>
      </dgm:t>
    </dgm:pt>
    <dgm:pt modelId="{F0CE1DD8-85C2-4CC8-92E3-5AABF896A959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2026</a:t>
          </a:r>
        </a:p>
      </dgm:t>
    </dgm:pt>
    <dgm:pt modelId="{60EB0373-2433-4494-8A15-52C053DAF971}" type="parTrans" cxnId="{635A8ECB-B03B-4898-AF07-F71AA793BA13}">
      <dgm:prSet/>
      <dgm:spPr/>
      <dgm:t>
        <a:bodyPr/>
        <a:lstStyle/>
        <a:p>
          <a:endParaRPr lang="en-GB"/>
        </a:p>
      </dgm:t>
    </dgm:pt>
    <dgm:pt modelId="{17915736-CF78-4498-A781-5B4B701F5181}" type="sibTrans" cxnId="{635A8ECB-B03B-4898-AF07-F71AA793BA13}">
      <dgm:prSet/>
      <dgm:spPr/>
      <dgm:t>
        <a:bodyPr/>
        <a:lstStyle/>
        <a:p>
          <a:endParaRPr lang="en-GB"/>
        </a:p>
      </dgm:t>
    </dgm:pt>
    <dgm:pt modelId="{E231BEB9-5F6B-4A86-A0D9-018474FD55B6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2027</a:t>
          </a:r>
        </a:p>
      </dgm:t>
    </dgm:pt>
    <dgm:pt modelId="{FC8C5743-FF85-4B28-83CD-802724BDAF77}" type="parTrans" cxnId="{94AB17DF-396B-40C2-A6FD-39D682D4FC5B}">
      <dgm:prSet/>
      <dgm:spPr/>
      <dgm:t>
        <a:bodyPr/>
        <a:lstStyle/>
        <a:p>
          <a:endParaRPr lang="en-GB"/>
        </a:p>
      </dgm:t>
    </dgm:pt>
    <dgm:pt modelId="{6B90EE67-318A-4AB4-9053-684D54D95DA8}" type="sibTrans" cxnId="{94AB17DF-396B-40C2-A6FD-39D682D4FC5B}">
      <dgm:prSet/>
      <dgm:spPr/>
      <dgm:t>
        <a:bodyPr/>
        <a:lstStyle/>
        <a:p>
          <a:endParaRPr lang="en-GB"/>
        </a:p>
      </dgm:t>
    </dgm:pt>
    <dgm:pt modelId="{5E5BEBD1-BED9-49DF-96BF-147DD4C90B4E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2028</a:t>
          </a:r>
        </a:p>
      </dgm:t>
    </dgm:pt>
    <dgm:pt modelId="{B7903222-0F44-49F8-A4C3-01CB95AFEC89}" type="parTrans" cxnId="{FDB879DD-211E-4E20-A9B0-12F3758F6EA2}">
      <dgm:prSet/>
      <dgm:spPr/>
      <dgm:t>
        <a:bodyPr/>
        <a:lstStyle/>
        <a:p>
          <a:endParaRPr lang="en-GB"/>
        </a:p>
      </dgm:t>
    </dgm:pt>
    <dgm:pt modelId="{82CF8ED2-0F79-4048-83DF-D62DEBFC0B37}" type="sibTrans" cxnId="{FDB879DD-211E-4E20-A9B0-12F3758F6EA2}">
      <dgm:prSet/>
      <dgm:spPr/>
      <dgm:t>
        <a:bodyPr/>
        <a:lstStyle/>
        <a:p>
          <a:endParaRPr lang="en-GB"/>
        </a:p>
      </dgm:t>
    </dgm:pt>
    <dgm:pt modelId="{33627364-8DA4-4558-8571-A15A16081198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2029</a:t>
          </a:r>
        </a:p>
      </dgm:t>
    </dgm:pt>
    <dgm:pt modelId="{BBF926C3-CC8B-4632-BF93-6BD9E1390A0A}" type="parTrans" cxnId="{92B7D446-B125-4566-B812-C681591D3BDA}">
      <dgm:prSet/>
      <dgm:spPr/>
      <dgm:t>
        <a:bodyPr/>
        <a:lstStyle/>
        <a:p>
          <a:endParaRPr lang="en-GB"/>
        </a:p>
      </dgm:t>
    </dgm:pt>
    <dgm:pt modelId="{2EA0EE07-B41E-4A24-AB0D-4CF88A24A7B4}" type="sibTrans" cxnId="{92B7D446-B125-4566-B812-C681591D3BDA}">
      <dgm:prSet/>
      <dgm:spPr/>
      <dgm:t>
        <a:bodyPr/>
        <a:lstStyle/>
        <a:p>
          <a:endParaRPr lang="en-GB"/>
        </a:p>
      </dgm:t>
    </dgm:pt>
    <dgm:pt modelId="{4DD5BD33-9714-4EAE-A2FE-5D9B1787D657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2030</a:t>
          </a:r>
        </a:p>
      </dgm:t>
    </dgm:pt>
    <dgm:pt modelId="{5CDB7C3E-EF03-43A3-AE66-85D46508107A}" type="parTrans" cxnId="{BFF17065-CDA2-4677-8C2A-B5FA20FE8F96}">
      <dgm:prSet/>
      <dgm:spPr/>
      <dgm:t>
        <a:bodyPr/>
        <a:lstStyle/>
        <a:p>
          <a:endParaRPr lang="en-GB"/>
        </a:p>
      </dgm:t>
    </dgm:pt>
    <dgm:pt modelId="{68A32B1F-3B7D-4FC1-A66B-E5B029D92E77}" type="sibTrans" cxnId="{BFF17065-CDA2-4677-8C2A-B5FA20FE8F96}">
      <dgm:prSet/>
      <dgm:spPr/>
      <dgm:t>
        <a:bodyPr/>
        <a:lstStyle/>
        <a:p>
          <a:endParaRPr lang="en-GB"/>
        </a:p>
      </dgm:t>
    </dgm:pt>
    <dgm:pt modelId="{36BC4E7D-1EE9-4896-938C-B942F7D220C9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2031</a:t>
          </a:r>
        </a:p>
      </dgm:t>
    </dgm:pt>
    <dgm:pt modelId="{E4B86832-0D30-41F4-A56E-9B855A33BABD}" type="parTrans" cxnId="{91D61E5C-D52A-4CBC-9853-2230E90B149D}">
      <dgm:prSet/>
      <dgm:spPr/>
      <dgm:t>
        <a:bodyPr/>
        <a:lstStyle/>
        <a:p>
          <a:endParaRPr lang="en-GB"/>
        </a:p>
      </dgm:t>
    </dgm:pt>
    <dgm:pt modelId="{764C4531-9AA8-46A9-B0FD-1521AE2BAC7C}" type="sibTrans" cxnId="{91D61E5C-D52A-4CBC-9853-2230E90B149D}">
      <dgm:prSet/>
      <dgm:spPr/>
      <dgm:t>
        <a:bodyPr/>
        <a:lstStyle/>
        <a:p>
          <a:endParaRPr lang="en-GB"/>
        </a:p>
      </dgm:t>
    </dgm:pt>
    <dgm:pt modelId="{2C862718-A40C-4541-83F6-E83499E24886}">
      <dgm:prSet phldrT="[Text]"/>
      <dgm:spPr>
        <a:gradFill flip="none" rotWithShape="1">
          <a:gsLst>
            <a:gs pos="0">
              <a:schemeClr val="accent6">
                <a:lumMod val="89000"/>
              </a:schemeClr>
            </a:gs>
            <a:gs pos="28000">
              <a:schemeClr val="accent6">
                <a:lumMod val="50000"/>
              </a:schemeClr>
            </a:gs>
            <a:gs pos="92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2022</a:t>
          </a:r>
        </a:p>
      </dgm:t>
    </dgm:pt>
    <dgm:pt modelId="{F34C60DF-C54B-421E-8599-55959708AEF5}" type="parTrans" cxnId="{0C94EF4C-8EAB-43CB-95AB-BA8155908C73}">
      <dgm:prSet/>
      <dgm:spPr/>
      <dgm:t>
        <a:bodyPr/>
        <a:lstStyle/>
        <a:p>
          <a:endParaRPr lang="en-GB"/>
        </a:p>
      </dgm:t>
    </dgm:pt>
    <dgm:pt modelId="{697CA7C7-557E-4655-B910-F17CD35D72CD}" type="sibTrans" cxnId="{0C94EF4C-8EAB-43CB-95AB-BA8155908C73}">
      <dgm:prSet/>
      <dgm:spPr/>
      <dgm:t>
        <a:bodyPr/>
        <a:lstStyle/>
        <a:p>
          <a:endParaRPr lang="en-GB"/>
        </a:p>
      </dgm:t>
    </dgm:pt>
    <dgm:pt modelId="{DBCDE4DB-1203-4B7E-8DEB-980A4467ED22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2024</a:t>
          </a:r>
        </a:p>
      </dgm:t>
    </dgm:pt>
    <dgm:pt modelId="{616DF718-BA7B-4942-9B99-401328976D68}" type="parTrans" cxnId="{02AF8DBD-E802-4385-9362-C47D7585F5DA}">
      <dgm:prSet/>
      <dgm:spPr/>
      <dgm:t>
        <a:bodyPr/>
        <a:lstStyle/>
        <a:p>
          <a:endParaRPr lang="en-GB"/>
        </a:p>
      </dgm:t>
    </dgm:pt>
    <dgm:pt modelId="{DB4AF2CC-1F14-49D7-B870-DDBC28A7B84B}" type="sibTrans" cxnId="{02AF8DBD-E802-4385-9362-C47D7585F5DA}">
      <dgm:prSet/>
      <dgm:spPr/>
      <dgm:t>
        <a:bodyPr/>
        <a:lstStyle/>
        <a:p>
          <a:endParaRPr lang="en-GB"/>
        </a:p>
      </dgm:t>
    </dgm:pt>
    <dgm:pt modelId="{AD242116-3CC6-4864-811A-B8B1A3BE5F51}">
      <dgm:prSet phldrT="[Text]"/>
      <dgm:spPr>
        <a:gradFill flip="none" rotWithShape="1">
          <a:gsLst>
            <a:gs pos="0">
              <a:schemeClr val="accent6">
                <a:lumMod val="89000"/>
              </a:schemeClr>
            </a:gs>
            <a:gs pos="28000">
              <a:schemeClr val="accent6">
                <a:lumMod val="50000"/>
              </a:schemeClr>
            </a:gs>
            <a:gs pos="92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2023</a:t>
          </a:r>
        </a:p>
      </dgm:t>
    </dgm:pt>
    <dgm:pt modelId="{8D5FE743-6031-4E8D-842A-5DF0E39167AD}" type="parTrans" cxnId="{EA8356E3-E1D3-4006-B839-0EE3AB933AE1}">
      <dgm:prSet/>
      <dgm:spPr/>
      <dgm:t>
        <a:bodyPr/>
        <a:lstStyle/>
        <a:p>
          <a:endParaRPr lang="en-GB"/>
        </a:p>
      </dgm:t>
    </dgm:pt>
    <dgm:pt modelId="{F6A0A060-A554-467D-8FAE-1FF100980F1C}" type="sibTrans" cxnId="{EA8356E3-E1D3-4006-B839-0EE3AB933AE1}">
      <dgm:prSet/>
      <dgm:spPr/>
      <dgm:t>
        <a:bodyPr/>
        <a:lstStyle/>
        <a:p>
          <a:endParaRPr lang="en-GB"/>
        </a:p>
      </dgm:t>
    </dgm:pt>
    <dgm:pt modelId="{4B163E14-5573-4384-B4EB-FDC653395A92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2032</a:t>
          </a:r>
        </a:p>
      </dgm:t>
    </dgm:pt>
    <dgm:pt modelId="{C603EBA4-3ED3-4109-BCCB-6627563B9F0F}" type="parTrans" cxnId="{0480CEFA-B7FE-45E4-8E8E-5720027AE3DE}">
      <dgm:prSet/>
      <dgm:spPr/>
      <dgm:t>
        <a:bodyPr/>
        <a:lstStyle/>
        <a:p>
          <a:endParaRPr lang="en-GB"/>
        </a:p>
      </dgm:t>
    </dgm:pt>
    <dgm:pt modelId="{65632713-00A8-44F6-B98C-8A0717227ADC}" type="sibTrans" cxnId="{0480CEFA-B7FE-45E4-8E8E-5720027AE3DE}">
      <dgm:prSet/>
      <dgm:spPr/>
      <dgm:t>
        <a:bodyPr/>
        <a:lstStyle/>
        <a:p>
          <a:endParaRPr lang="en-GB"/>
        </a:p>
      </dgm:t>
    </dgm:pt>
    <dgm:pt modelId="{02B777FA-BB59-4D4D-B66C-E600B9331864}">
      <dgm:prSet phldrT="[Text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GB"/>
            <a:t>+…</a:t>
          </a:r>
        </a:p>
      </dgm:t>
    </dgm:pt>
    <dgm:pt modelId="{C25A4DBB-A510-4948-A74D-FCE4EDA43491}" type="parTrans" cxnId="{128810C7-66D6-47B2-9BB6-673170068891}">
      <dgm:prSet/>
      <dgm:spPr/>
      <dgm:t>
        <a:bodyPr/>
        <a:lstStyle/>
        <a:p>
          <a:endParaRPr lang="en-GB"/>
        </a:p>
      </dgm:t>
    </dgm:pt>
    <dgm:pt modelId="{A0858347-BC6E-4697-A178-75540A004788}" type="sibTrans" cxnId="{128810C7-66D6-47B2-9BB6-673170068891}">
      <dgm:prSet/>
      <dgm:spPr/>
      <dgm:t>
        <a:bodyPr/>
        <a:lstStyle/>
        <a:p>
          <a:endParaRPr lang="en-GB"/>
        </a:p>
      </dgm:t>
    </dgm:pt>
    <dgm:pt modelId="{712A8E34-513C-4EBD-9BCD-8FFC0CD84C4B}" type="pres">
      <dgm:prSet presAssocID="{CC4D6643-E137-41B9-BD7D-E560673FFA68}" presName="Name0" presStyleCnt="0">
        <dgm:presLayoutVars>
          <dgm:dir/>
          <dgm:animLvl val="lvl"/>
          <dgm:resizeHandles val="exact"/>
        </dgm:presLayoutVars>
      </dgm:prSet>
      <dgm:spPr/>
    </dgm:pt>
    <dgm:pt modelId="{779E8C8E-00C8-4288-B237-5A2581991361}" type="pres">
      <dgm:prSet presAssocID="{2C862718-A40C-4541-83F6-E83499E24886}" presName="parTxOnly" presStyleLbl="node1" presStyleIdx="0" presStyleCnt="12">
        <dgm:presLayoutVars>
          <dgm:chMax val="0"/>
          <dgm:chPref val="0"/>
          <dgm:bulletEnabled val="1"/>
        </dgm:presLayoutVars>
      </dgm:prSet>
      <dgm:spPr/>
    </dgm:pt>
    <dgm:pt modelId="{B422FE93-ED19-45DF-8814-C76EB5D1FCFE}" type="pres">
      <dgm:prSet presAssocID="{697CA7C7-557E-4655-B910-F17CD35D72CD}" presName="parTxOnlySpace" presStyleCnt="0"/>
      <dgm:spPr/>
    </dgm:pt>
    <dgm:pt modelId="{567979D5-E003-4A6A-86C2-B58FE0AA8C78}" type="pres">
      <dgm:prSet presAssocID="{AD242116-3CC6-4864-811A-B8B1A3BE5F51}" presName="parTxOnly" presStyleLbl="node1" presStyleIdx="1" presStyleCnt="12">
        <dgm:presLayoutVars>
          <dgm:chMax val="0"/>
          <dgm:chPref val="0"/>
          <dgm:bulletEnabled val="1"/>
        </dgm:presLayoutVars>
      </dgm:prSet>
      <dgm:spPr/>
    </dgm:pt>
    <dgm:pt modelId="{369C3C50-F251-44BB-A300-FCB895DD34E5}" type="pres">
      <dgm:prSet presAssocID="{F6A0A060-A554-467D-8FAE-1FF100980F1C}" presName="parTxOnlySpace" presStyleCnt="0"/>
      <dgm:spPr/>
    </dgm:pt>
    <dgm:pt modelId="{ADE7976F-4AA1-44FC-BB4B-FBE0D91BD0A3}" type="pres">
      <dgm:prSet presAssocID="{DBCDE4DB-1203-4B7E-8DEB-980A4467ED22}" presName="parTxOnly" presStyleLbl="node1" presStyleIdx="2" presStyleCnt="12">
        <dgm:presLayoutVars>
          <dgm:chMax val="0"/>
          <dgm:chPref val="0"/>
          <dgm:bulletEnabled val="1"/>
        </dgm:presLayoutVars>
      </dgm:prSet>
      <dgm:spPr/>
    </dgm:pt>
    <dgm:pt modelId="{C81A0347-9202-47EB-9BA3-BEC1FE235A2D}" type="pres">
      <dgm:prSet presAssocID="{DB4AF2CC-1F14-49D7-B870-DDBC28A7B84B}" presName="parTxOnlySpace" presStyleCnt="0"/>
      <dgm:spPr/>
    </dgm:pt>
    <dgm:pt modelId="{994D8C6A-EAB4-4A1D-8ED4-385ADFB4190C}" type="pres">
      <dgm:prSet presAssocID="{E1784752-9EA8-4DE4-8ECC-EB7D16AC8AA2}" presName="parTxOnly" presStyleLbl="node1" presStyleIdx="3" presStyleCnt="12">
        <dgm:presLayoutVars>
          <dgm:chMax val="0"/>
          <dgm:chPref val="0"/>
          <dgm:bulletEnabled val="1"/>
        </dgm:presLayoutVars>
      </dgm:prSet>
      <dgm:spPr/>
    </dgm:pt>
    <dgm:pt modelId="{EA0F2C11-F900-482F-B961-5D489A8959D1}" type="pres">
      <dgm:prSet presAssocID="{69A4F1FA-19E8-4B02-A572-FE0B5C44990D}" presName="parTxOnlySpace" presStyleCnt="0"/>
      <dgm:spPr/>
    </dgm:pt>
    <dgm:pt modelId="{C92B0E58-732F-478C-9A84-0B1A7C6B4333}" type="pres">
      <dgm:prSet presAssocID="{F0CE1DD8-85C2-4CC8-92E3-5AABF896A959}" presName="parTxOnly" presStyleLbl="node1" presStyleIdx="4" presStyleCnt="12">
        <dgm:presLayoutVars>
          <dgm:chMax val="0"/>
          <dgm:chPref val="0"/>
          <dgm:bulletEnabled val="1"/>
        </dgm:presLayoutVars>
      </dgm:prSet>
      <dgm:spPr/>
    </dgm:pt>
    <dgm:pt modelId="{98E29A02-DCB6-41E5-8633-0D848715F971}" type="pres">
      <dgm:prSet presAssocID="{17915736-CF78-4498-A781-5B4B701F5181}" presName="parTxOnlySpace" presStyleCnt="0"/>
      <dgm:spPr/>
    </dgm:pt>
    <dgm:pt modelId="{C3AA14B2-FBD6-447D-B556-8989322D6087}" type="pres">
      <dgm:prSet presAssocID="{E231BEB9-5F6B-4A86-A0D9-018474FD55B6}" presName="parTxOnly" presStyleLbl="node1" presStyleIdx="5" presStyleCnt="12">
        <dgm:presLayoutVars>
          <dgm:chMax val="0"/>
          <dgm:chPref val="0"/>
          <dgm:bulletEnabled val="1"/>
        </dgm:presLayoutVars>
      </dgm:prSet>
      <dgm:spPr/>
    </dgm:pt>
    <dgm:pt modelId="{97234B85-D29F-456E-A095-B1378164ECEE}" type="pres">
      <dgm:prSet presAssocID="{6B90EE67-318A-4AB4-9053-684D54D95DA8}" presName="parTxOnlySpace" presStyleCnt="0"/>
      <dgm:spPr/>
    </dgm:pt>
    <dgm:pt modelId="{5A5533A4-F32F-45A5-8269-FC6AC153FE4A}" type="pres">
      <dgm:prSet presAssocID="{5E5BEBD1-BED9-49DF-96BF-147DD4C90B4E}" presName="parTxOnly" presStyleLbl="node1" presStyleIdx="6" presStyleCnt="12">
        <dgm:presLayoutVars>
          <dgm:chMax val="0"/>
          <dgm:chPref val="0"/>
          <dgm:bulletEnabled val="1"/>
        </dgm:presLayoutVars>
      </dgm:prSet>
      <dgm:spPr/>
    </dgm:pt>
    <dgm:pt modelId="{BDCAC43A-9488-49CD-9B15-C4CCE96688C7}" type="pres">
      <dgm:prSet presAssocID="{82CF8ED2-0F79-4048-83DF-D62DEBFC0B37}" presName="parTxOnlySpace" presStyleCnt="0"/>
      <dgm:spPr/>
    </dgm:pt>
    <dgm:pt modelId="{62710094-527C-4240-89D0-088216126FD5}" type="pres">
      <dgm:prSet presAssocID="{33627364-8DA4-4558-8571-A15A16081198}" presName="parTxOnly" presStyleLbl="node1" presStyleIdx="7" presStyleCnt="12">
        <dgm:presLayoutVars>
          <dgm:chMax val="0"/>
          <dgm:chPref val="0"/>
          <dgm:bulletEnabled val="1"/>
        </dgm:presLayoutVars>
      </dgm:prSet>
      <dgm:spPr/>
    </dgm:pt>
    <dgm:pt modelId="{708FBDC2-D7BB-4D48-8C55-67EBAAB1A485}" type="pres">
      <dgm:prSet presAssocID="{2EA0EE07-B41E-4A24-AB0D-4CF88A24A7B4}" presName="parTxOnlySpace" presStyleCnt="0"/>
      <dgm:spPr/>
    </dgm:pt>
    <dgm:pt modelId="{35A553C6-ADC0-4404-B57C-5698BE46E078}" type="pres">
      <dgm:prSet presAssocID="{4DD5BD33-9714-4EAE-A2FE-5D9B1787D657}" presName="parTxOnly" presStyleLbl="node1" presStyleIdx="8" presStyleCnt="12">
        <dgm:presLayoutVars>
          <dgm:chMax val="0"/>
          <dgm:chPref val="0"/>
          <dgm:bulletEnabled val="1"/>
        </dgm:presLayoutVars>
      </dgm:prSet>
      <dgm:spPr/>
    </dgm:pt>
    <dgm:pt modelId="{099D3BD1-E5EF-446F-B376-5495644B77F7}" type="pres">
      <dgm:prSet presAssocID="{68A32B1F-3B7D-4FC1-A66B-E5B029D92E77}" presName="parTxOnlySpace" presStyleCnt="0"/>
      <dgm:spPr/>
    </dgm:pt>
    <dgm:pt modelId="{74484FC8-CE4F-4753-9D18-3BE42EA33410}" type="pres">
      <dgm:prSet presAssocID="{36BC4E7D-1EE9-4896-938C-B942F7D220C9}" presName="parTxOnly" presStyleLbl="node1" presStyleIdx="9" presStyleCnt="12">
        <dgm:presLayoutVars>
          <dgm:chMax val="0"/>
          <dgm:chPref val="0"/>
          <dgm:bulletEnabled val="1"/>
        </dgm:presLayoutVars>
      </dgm:prSet>
      <dgm:spPr/>
    </dgm:pt>
    <dgm:pt modelId="{5A634863-05E9-479A-A20A-E2AE9BA2F883}" type="pres">
      <dgm:prSet presAssocID="{764C4531-9AA8-46A9-B0FD-1521AE2BAC7C}" presName="parTxOnlySpace" presStyleCnt="0"/>
      <dgm:spPr/>
    </dgm:pt>
    <dgm:pt modelId="{DDB2F2D3-7F15-40FE-A553-17753BDB0FD6}" type="pres">
      <dgm:prSet presAssocID="{4B163E14-5573-4384-B4EB-FDC653395A92}" presName="parTxOnly" presStyleLbl="node1" presStyleIdx="10" presStyleCnt="12">
        <dgm:presLayoutVars>
          <dgm:chMax val="0"/>
          <dgm:chPref val="0"/>
          <dgm:bulletEnabled val="1"/>
        </dgm:presLayoutVars>
      </dgm:prSet>
      <dgm:spPr/>
    </dgm:pt>
    <dgm:pt modelId="{79BDF487-6A43-44C7-A529-90A7637BD497}" type="pres">
      <dgm:prSet presAssocID="{65632713-00A8-44F6-B98C-8A0717227ADC}" presName="parTxOnlySpace" presStyleCnt="0"/>
      <dgm:spPr/>
    </dgm:pt>
    <dgm:pt modelId="{C76E84C9-8917-4FB6-A3A0-DD8078A0D50A}" type="pres">
      <dgm:prSet presAssocID="{02B777FA-BB59-4D4D-B66C-E600B9331864}" presName="parTxOnly" presStyleLbl="node1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2E60611E-A824-4089-8994-D5EC6DD25524}" type="presOf" srcId="{5E5BEBD1-BED9-49DF-96BF-147DD4C90B4E}" destId="{5A5533A4-F32F-45A5-8269-FC6AC153FE4A}" srcOrd="0" destOrd="0" presId="urn:microsoft.com/office/officeart/2005/8/layout/chevron1"/>
    <dgm:cxn modelId="{88BA7C3E-EA51-4FA1-9948-8FB983C1152F}" type="presOf" srcId="{4DD5BD33-9714-4EAE-A2FE-5D9B1787D657}" destId="{35A553C6-ADC0-4404-B57C-5698BE46E078}" srcOrd="0" destOrd="0" presId="urn:microsoft.com/office/officeart/2005/8/layout/chevron1"/>
    <dgm:cxn modelId="{91D61E5C-D52A-4CBC-9853-2230E90B149D}" srcId="{CC4D6643-E137-41B9-BD7D-E560673FFA68}" destId="{36BC4E7D-1EE9-4896-938C-B942F7D220C9}" srcOrd="9" destOrd="0" parTransId="{E4B86832-0D30-41F4-A56E-9B855A33BABD}" sibTransId="{764C4531-9AA8-46A9-B0FD-1521AE2BAC7C}"/>
    <dgm:cxn modelId="{A2490B5F-971F-4E88-B795-2909A6F407B0}" type="presOf" srcId="{E1784752-9EA8-4DE4-8ECC-EB7D16AC8AA2}" destId="{994D8C6A-EAB4-4A1D-8ED4-385ADFB4190C}" srcOrd="0" destOrd="0" presId="urn:microsoft.com/office/officeart/2005/8/layout/chevron1"/>
    <dgm:cxn modelId="{BFF17065-CDA2-4677-8C2A-B5FA20FE8F96}" srcId="{CC4D6643-E137-41B9-BD7D-E560673FFA68}" destId="{4DD5BD33-9714-4EAE-A2FE-5D9B1787D657}" srcOrd="8" destOrd="0" parTransId="{5CDB7C3E-EF03-43A3-AE66-85D46508107A}" sibTransId="{68A32B1F-3B7D-4FC1-A66B-E5B029D92E77}"/>
    <dgm:cxn modelId="{92B7D446-B125-4566-B812-C681591D3BDA}" srcId="{CC4D6643-E137-41B9-BD7D-E560673FFA68}" destId="{33627364-8DA4-4558-8571-A15A16081198}" srcOrd="7" destOrd="0" parTransId="{BBF926C3-CC8B-4632-BF93-6BD9E1390A0A}" sibTransId="{2EA0EE07-B41E-4A24-AB0D-4CF88A24A7B4}"/>
    <dgm:cxn modelId="{0C94EF4C-8EAB-43CB-95AB-BA8155908C73}" srcId="{CC4D6643-E137-41B9-BD7D-E560673FFA68}" destId="{2C862718-A40C-4541-83F6-E83499E24886}" srcOrd="0" destOrd="0" parTransId="{F34C60DF-C54B-421E-8599-55959708AEF5}" sibTransId="{697CA7C7-557E-4655-B910-F17CD35D72CD}"/>
    <dgm:cxn modelId="{021D6593-6493-4942-8538-D3C4C9EF7AA7}" type="presOf" srcId="{02B777FA-BB59-4D4D-B66C-E600B9331864}" destId="{C76E84C9-8917-4FB6-A3A0-DD8078A0D50A}" srcOrd="0" destOrd="0" presId="urn:microsoft.com/office/officeart/2005/8/layout/chevron1"/>
    <dgm:cxn modelId="{6CA665A2-3FD9-41A0-B97E-A31CD8F71795}" srcId="{CC4D6643-E137-41B9-BD7D-E560673FFA68}" destId="{E1784752-9EA8-4DE4-8ECC-EB7D16AC8AA2}" srcOrd="3" destOrd="0" parTransId="{26DA6BB4-A4B0-43CE-AFF3-55187B9A48D9}" sibTransId="{69A4F1FA-19E8-4B02-A572-FE0B5C44990D}"/>
    <dgm:cxn modelId="{E169EFA5-CF74-4272-868D-A10638BFEAE6}" type="presOf" srcId="{F0CE1DD8-85C2-4CC8-92E3-5AABF896A959}" destId="{C92B0E58-732F-478C-9A84-0B1A7C6B4333}" srcOrd="0" destOrd="0" presId="urn:microsoft.com/office/officeart/2005/8/layout/chevron1"/>
    <dgm:cxn modelId="{4FAA41AD-1A11-47CA-8B7D-F451400115F8}" type="presOf" srcId="{DBCDE4DB-1203-4B7E-8DEB-980A4467ED22}" destId="{ADE7976F-4AA1-44FC-BB4B-FBE0D91BD0A3}" srcOrd="0" destOrd="0" presId="urn:microsoft.com/office/officeart/2005/8/layout/chevron1"/>
    <dgm:cxn modelId="{2A9C1CAE-E2C2-4CD3-8E46-3D50EDA305DE}" type="presOf" srcId="{AD242116-3CC6-4864-811A-B8B1A3BE5F51}" destId="{567979D5-E003-4A6A-86C2-B58FE0AA8C78}" srcOrd="0" destOrd="0" presId="urn:microsoft.com/office/officeart/2005/8/layout/chevron1"/>
    <dgm:cxn modelId="{24A55FAF-F9D9-4EB9-B8D0-3F02F388EDE6}" type="presOf" srcId="{4B163E14-5573-4384-B4EB-FDC653395A92}" destId="{DDB2F2D3-7F15-40FE-A553-17753BDB0FD6}" srcOrd="0" destOrd="0" presId="urn:microsoft.com/office/officeart/2005/8/layout/chevron1"/>
    <dgm:cxn modelId="{13E732B9-7AA4-499B-81F4-E5A269C808E6}" type="presOf" srcId="{2C862718-A40C-4541-83F6-E83499E24886}" destId="{779E8C8E-00C8-4288-B237-5A2581991361}" srcOrd="0" destOrd="0" presId="urn:microsoft.com/office/officeart/2005/8/layout/chevron1"/>
    <dgm:cxn modelId="{A895FDB9-66D3-440E-B8B9-DD278F11492B}" type="presOf" srcId="{36BC4E7D-1EE9-4896-938C-B942F7D220C9}" destId="{74484FC8-CE4F-4753-9D18-3BE42EA33410}" srcOrd="0" destOrd="0" presId="urn:microsoft.com/office/officeart/2005/8/layout/chevron1"/>
    <dgm:cxn modelId="{02AF8DBD-E802-4385-9362-C47D7585F5DA}" srcId="{CC4D6643-E137-41B9-BD7D-E560673FFA68}" destId="{DBCDE4DB-1203-4B7E-8DEB-980A4467ED22}" srcOrd="2" destOrd="0" parTransId="{616DF718-BA7B-4942-9B99-401328976D68}" sibTransId="{DB4AF2CC-1F14-49D7-B870-DDBC28A7B84B}"/>
    <dgm:cxn modelId="{128810C7-66D6-47B2-9BB6-673170068891}" srcId="{CC4D6643-E137-41B9-BD7D-E560673FFA68}" destId="{02B777FA-BB59-4D4D-B66C-E600B9331864}" srcOrd="11" destOrd="0" parTransId="{C25A4DBB-A510-4948-A74D-FCE4EDA43491}" sibTransId="{A0858347-BC6E-4697-A178-75540A004788}"/>
    <dgm:cxn modelId="{635A8ECB-B03B-4898-AF07-F71AA793BA13}" srcId="{CC4D6643-E137-41B9-BD7D-E560673FFA68}" destId="{F0CE1DD8-85C2-4CC8-92E3-5AABF896A959}" srcOrd="4" destOrd="0" parTransId="{60EB0373-2433-4494-8A15-52C053DAF971}" sibTransId="{17915736-CF78-4498-A781-5B4B701F5181}"/>
    <dgm:cxn modelId="{77B9A0CB-20CF-437D-B075-0B2E3DF04575}" type="presOf" srcId="{CC4D6643-E137-41B9-BD7D-E560673FFA68}" destId="{712A8E34-513C-4EBD-9BCD-8FFC0CD84C4B}" srcOrd="0" destOrd="0" presId="urn:microsoft.com/office/officeart/2005/8/layout/chevron1"/>
    <dgm:cxn modelId="{FDB879DD-211E-4E20-A9B0-12F3758F6EA2}" srcId="{CC4D6643-E137-41B9-BD7D-E560673FFA68}" destId="{5E5BEBD1-BED9-49DF-96BF-147DD4C90B4E}" srcOrd="6" destOrd="0" parTransId="{B7903222-0F44-49F8-A4C3-01CB95AFEC89}" sibTransId="{82CF8ED2-0F79-4048-83DF-D62DEBFC0B37}"/>
    <dgm:cxn modelId="{94AB17DF-396B-40C2-A6FD-39D682D4FC5B}" srcId="{CC4D6643-E137-41B9-BD7D-E560673FFA68}" destId="{E231BEB9-5F6B-4A86-A0D9-018474FD55B6}" srcOrd="5" destOrd="0" parTransId="{FC8C5743-FF85-4B28-83CD-802724BDAF77}" sibTransId="{6B90EE67-318A-4AB4-9053-684D54D95DA8}"/>
    <dgm:cxn modelId="{EA8356E3-E1D3-4006-B839-0EE3AB933AE1}" srcId="{CC4D6643-E137-41B9-BD7D-E560673FFA68}" destId="{AD242116-3CC6-4864-811A-B8B1A3BE5F51}" srcOrd="1" destOrd="0" parTransId="{8D5FE743-6031-4E8D-842A-5DF0E39167AD}" sibTransId="{F6A0A060-A554-467D-8FAE-1FF100980F1C}"/>
    <dgm:cxn modelId="{EF9882E9-9328-469A-9850-50851CC3314C}" type="presOf" srcId="{E231BEB9-5F6B-4A86-A0D9-018474FD55B6}" destId="{C3AA14B2-FBD6-447D-B556-8989322D6087}" srcOrd="0" destOrd="0" presId="urn:microsoft.com/office/officeart/2005/8/layout/chevron1"/>
    <dgm:cxn modelId="{9E3BA8F5-3F42-4626-AE46-F62EC817F3CB}" type="presOf" srcId="{33627364-8DA4-4558-8571-A15A16081198}" destId="{62710094-527C-4240-89D0-088216126FD5}" srcOrd="0" destOrd="0" presId="urn:microsoft.com/office/officeart/2005/8/layout/chevron1"/>
    <dgm:cxn modelId="{0480CEFA-B7FE-45E4-8E8E-5720027AE3DE}" srcId="{CC4D6643-E137-41B9-BD7D-E560673FFA68}" destId="{4B163E14-5573-4384-B4EB-FDC653395A92}" srcOrd="10" destOrd="0" parTransId="{C603EBA4-3ED3-4109-BCCB-6627563B9F0F}" sibTransId="{65632713-00A8-44F6-B98C-8A0717227ADC}"/>
    <dgm:cxn modelId="{2EBCAE54-BC04-4E32-A4DA-65994FBF266B}" type="presParOf" srcId="{712A8E34-513C-4EBD-9BCD-8FFC0CD84C4B}" destId="{779E8C8E-00C8-4288-B237-5A2581991361}" srcOrd="0" destOrd="0" presId="urn:microsoft.com/office/officeart/2005/8/layout/chevron1"/>
    <dgm:cxn modelId="{0C4E77E7-54B3-4A22-BA97-91F6FD23086B}" type="presParOf" srcId="{712A8E34-513C-4EBD-9BCD-8FFC0CD84C4B}" destId="{B422FE93-ED19-45DF-8814-C76EB5D1FCFE}" srcOrd="1" destOrd="0" presId="urn:microsoft.com/office/officeart/2005/8/layout/chevron1"/>
    <dgm:cxn modelId="{C8F876EE-113D-4184-B6C5-03498B3B9C79}" type="presParOf" srcId="{712A8E34-513C-4EBD-9BCD-8FFC0CD84C4B}" destId="{567979D5-E003-4A6A-86C2-B58FE0AA8C78}" srcOrd="2" destOrd="0" presId="urn:microsoft.com/office/officeart/2005/8/layout/chevron1"/>
    <dgm:cxn modelId="{91599898-BED9-4AA0-87FC-27FC908B9103}" type="presParOf" srcId="{712A8E34-513C-4EBD-9BCD-8FFC0CD84C4B}" destId="{369C3C50-F251-44BB-A300-FCB895DD34E5}" srcOrd="3" destOrd="0" presId="urn:microsoft.com/office/officeart/2005/8/layout/chevron1"/>
    <dgm:cxn modelId="{D9B9603B-9C01-4256-9BE6-ADC5BB7EFE53}" type="presParOf" srcId="{712A8E34-513C-4EBD-9BCD-8FFC0CD84C4B}" destId="{ADE7976F-4AA1-44FC-BB4B-FBE0D91BD0A3}" srcOrd="4" destOrd="0" presId="urn:microsoft.com/office/officeart/2005/8/layout/chevron1"/>
    <dgm:cxn modelId="{A3B26CD4-79E5-4E1F-81C2-700E054F17CF}" type="presParOf" srcId="{712A8E34-513C-4EBD-9BCD-8FFC0CD84C4B}" destId="{C81A0347-9202-47EB-9BA3-BEC1FE235A2D}" srcOrd="5" destOrd="0" presId="urn:microsoft.com/office/officeart/2005/8/layout/chevron1"/>
    <dgm:cxn modelId="{CC0B39F8-257C-4D03-BB1A-677250DB1D1F}" type="presParOf" srcId="{712A8E34-513C-4EBD-9BCD-8FFC0CD84C4B}" destId="{994D8C6A-EAB4-4A1D-8ED4-385ADFB4190C}" srcOrd="6" destOrd="0" presId="urn:microsoft.com/office/officeart/2005/8/layout/chevron1"/>
    <dgm:cxn modelId="{2325D753-75B2-4ACA-A45A-D6FC3802FEF3}" type="presParOf" srcId="{712A8E34-513C-4EBD-9BCD-8FFC0CD84C4B}" destId="{EA0F2C11-F900-482F-B961-5D489A8959D1}" srcOrd="7" destOrd="0" presId="urn:microsoft.com/office/officeart/2005/8/layout/chevron1"/>
    <dgm:cxn modelId="{B18C478E-2519-4F08-9A0A-9542C5AC8F78}" type="presParOf" srcId="{712A8E34-513C-4EBD-9BCD-8FFC0CD84C4B}" destId="{C92B0E58-732F-478C-9A84-0B1A7C6B4333}" srcOrd="8" destOrd="0" presId="urn:microsoft.com/office/officeart/2005/8/layout/chevron1"/>
    <dgm:cxn modelId="{4ADED3AA-92EE-4E76-A9CF-B81C0EA80198}" type="presParOf" srcId="{712A8E34-513C-4EBD-9BCD-8FFC0CD84C4B}" destId="{98E29A02-DCB6-41E5-8633-0D848715F971}" srcOrd="9" destOrd="0" presId="urn:microsoft.com/office/officeart/2005/8/layout/chevron1"/>
    <dgm:cxn modelId="{50AC00BE-389B-4168-9D62-848DADFC0374}" type="presParOf" srcId="{712A8E34-513C-4EBD-9BCD-8FFC0CD84C4B}" destId="{C3AA14B2-FBD6-447D-B556-8989322D6087}" srcOrd="10" destOrd="0" presId="urn:microsoft.com/office/officeart/2005/8/layout/chevron1"/>
    <dgm:cxn modelId="{1090B084-413E-439B-AB14-FCE1C1AB7605}" type="presParOf" srcId="{712A8E34-513C-4EBD-9BCD-8FFC0CD84C4B}" destId="{97234B85-D29F-456E-A095-B1378164ECEE}" srcOrd="11" destOrd="0" presId="urn:microsoft.com/office/officeart/2005/8/layout/chevron1"/>
    <dgm:cxn modelId="{BA7F719A-54F6-41B8-A865-ADE0C7D4E532}" type="presParOf" srcId="{712A8E34-513C-4EBD-9BCD-8FFC0CD84C4B}" destId="{5A5533A4-F32F-45A5-8269-FC6AC153FE4A}" srcOrd="12" destOrd="0" presId="urn:microsoft.com/office/officeart/2005/8/layout/chevron1"/>
    <dgm:cxn modelId="{8F50808D-53F4-4D77-963A-433D9871557F}" type="presParOf" srcId="{712A8E34-513C-4EBD-9BCD-8FFC0CD84C4B}" destId="{BDCAC43A-9488-49CD-9B15-C4CCE96688C7}" srcOrd="13" destOrd="0" presId="urn:microsoft.com/office/officeart/2005/8/layout/chevron1"/>
    <dgm:cxn modelId="{EFC61901-2F09-4161-81CB-51EDA7398216}" type="presParOf" srcId="{712A8E34-513C-4EBD-9BCD-8FFC0CD84C4B}" destId="{62710094-527C-4240-89D0-088216126FD5}" srcOrd="14" destOrd="0" presId="urn:microsoft.com/office/officeart/2005/8/layout/chevron1"/>
    <dgm:cxn modelId="{E81B8E70-1065-4ACB-9EC5-D035E8BE221A}" type="presParOf" srcId="{712A8E34-513C-4EBD-9BCD-8FFC0CD84C4B}" destId="{708FBDC2-D7BB-4D48-8C55-67EBAAB1A485}" srcOrd="15" destOrd="0" presId="urn:microsoft.com/office/officeart/2005/8/layout/chevron1"/>
    <dgm:cxn modelId="{48BC39C1-BE4C-4AC0-9790-3C6C12279A72}" type="presParOf" srcId="{712A8E34-513C-4EBD-9BCD-8FFC0CD84C4B}" destId="{35A553C6-ADC0-4404-B57C-5698BE46E078}" srcOrd="16" destOrd="0" presId="urn:microsoft.com/office/officeart/2005/8/layout/chevron1"/>
    <dgm:cxn modelId="{70F9F172-4DF1-4114-99B2-3D08DE5A9B7F}" type="presParOf" srcId="{712A8E34-513C-4EBD-9BCD-8FFC0CD84C4B}" destId="{099D3BD1-E5EF-446F-B376-5495644B77F7}" srcOrd="17" destOrd="0" presId="urn:microsoft.com/office/officeart/2005/8/layout/chevron1"/>
    <dgm:cxn modelId="{014D39FE-A7DB-4EE2-A549-0D3102629B5D}" type="presParOf" srcId="{712A8E34-513C-4EBD-9BCD-8FFC0CD84C4B}" destId="{74484FC8-CE4F-4753-9D18-3BE42EA33410}" srcOrd="18" destOrd="0" presId="urn:microsoft.com/office/officeart/2005/8/layout/chevron1"/>
    <dgm:cxn modelId="{514A28D4-673C-4E55-B475-7EBA45A7368C}" type="presParOf" srcId="{712A8E34-513C-4EBD-9BCD-8FFC0CD84C4B}" destId="{5A634863-05E9-479A-A20A-E2AE9BA2F883}" srcOrd="19" destOrd="0" presId="urn:microsoft.com/office/officeart/2005/8/layout/chevron1"/>
    <dgm:cxn modelId="{0DDD03AD-ECCD-4D44-944E-22C3B6F69A58}" type="presParOf" srcId="{712A8E34-513C-4EBD-9BCD-8FFC0CD84C4B}" destId="{DDB2F2D3-7F15-40FE-A553-17753BDB0FD6}" srcOrd="20" destOrd="0" presId="urn:microsoft.com/office/officeart/2005/8/layout/chevron1"/>
    <dgm:cxn modelId="{E9EB71DD-B67E-4776-B6FD-B8A9442D3CEA}" type="presParOf" srcId="{712A8E34-513C-4EBD-9BCD-8FFC0CD84C4B}" destId="{79BDF487-6A43-44C7-A529-90A7637BD497}" srcOrd="21" destOrd="0" presId="urn:microsoft.com/office/officeart/2005/8/layout/chevron1"/>
    <dgm:cxn modelId="{46CA3912-4722-49FC-B7A2-851654A9D79D}" type="presParOf" srcId="{712A8E34-513C-4EBD-9BCD-8FFC0CD84C4B}" destId="{C76E84C9-8917-4FB6-A3A0-DD8078A0D50A}" srcOrd="2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E8C8E-00C8-4288-B237-5A2581991361}">
      <dsp:nvSpPr>
        <dsp:cNvPr id="0" name=""/>
        <dsp:cNvSpPr/>
      </dsp:nvSpPr>
      <dsp:spPr>
        <a:xfrm>
          <a:off x="4539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6">
                <a:lumMod val="89000"/>
              </a:schemeClr>
            </a:gs>
            <a:gs pos="28000">
              <a:schemeClr val="accent6">
                <a:lumMod val="50000"/>
              </a:schemeClr>
            </a:gs>
            <a:gs pos="92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2022</a:t>
          </a:r>
        </a:p>
      </dsp:txBody>
      <dsp:txXfrm>
        <a:off x="228079" y="337899"/>
        <a:ext cx="670620" cy="447079"/>
      </dsp:txXfrm>
    </dsp:sp>
    <dsp:sp modelId="{567979D5-E003-4A6A-86C2-B58FE0AA8C78}">
      <dsp:nvSpPr>
        <dsp:cNvPr id="0" name=""/>
        <dsp:cNvSpPr/>
      </dsp:nvSpPr>
      <dsp:spPr>
        <a:xfrm>
          <a:off x="1010468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6">
                <a:lumMod val="89000"/>
              </a:schemeClr>
            </a:gs>
            <a:gs pos="28000">
              <a:schemeClr val="accent6">
                <a:lumMod val="50000"/>
              </a:schemeClr>
            </a:gs>
            <a:gs pos="92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2023</a:t>
          </a:r>
        </a:p>
      </dsp:txBody>
      <dsp:txXfrm>
        <a:off x="1234008" y="337899"/>
        <a:ext cx="670620" cy="447079"/>
      </dsp:txXfrm>
    </dsp:sp>
    <dsp:sp modelId="{ADE7976F-4AA1-44FC-BB4B-FBE0D91BD0A3}">
      <dsp:nvSpPr>
        <dsp:cNvPr id="0" name=""/>
        <dsp:cNvSpPr/>
      </dsp:nvSpPr>
      <dsp:spPr>
        <a:xfrm>
          <a:off x="2016397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2024</a:t>
          </a:r>
        </a:p>
      </dsp:txBody>
      <dsp:txXfrm>
        <a:off x="2239937" y="337899"/>
        <a:ext cx="670620" cy="447079"/>
      </dsp:txXfrm>
    </dsp:sp>
    <dsp:sp modelId="{994D8C6A-EAB4-4A1D-8ED4-385ADFB4190C}">
      <dsp:nvSpPr>
        <dsp:cNvPr id="0" name=""/>
        <dsp:cNvSpPr/>
      </dsp:nvSpPr>
      <dsp:spPr>
        <a:xfrm>
          <a:off x="3022327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2025</a:t>
          </a:r>
        </a:p>
      </dsp:txBody>
      <dsp:txXfrm>
        <a:off x="3245867" y="337899"/>
        <a:ext cx="670620" cy="447079"/>
      </dsp:txXfrm>
    </dsp:sp>
    <dsp:sp modelId="{C92B0E58-732F-478C-9A84-0B1A7C6B4333}">
      <dsp:nvSpPr>
        <dsp:cNvPr id="0" name=""/>
        <dsp:cNvSpPr/>
      </dsp:nvSpPr>
      <dsp:spPr>
        <a:xfrm>
          <a:off x="4028256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2026</a:t>
          </a:r>
        </a:p>
      </dsp:txBody>
      <dsp:txXfrm>
        <a:off x="4251796" y="337899"/>
        <a:ext cx="670620" cy="447079"/>
      </dsp:txXfrm>
    </dsp:sp>
    <dsp:sp modelId="{C3AA14B2-FBD6-447D-B556-8989322D6087}">
      <dsp:nvSpPr>
        <dsp:cNvPr id="0" name=""/>
        <dsp:cNvSpPr/>
      </dsp:nvSpPr>
      <dsp:spPr>
        <a:xfrm>
          <a:off x="5034185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2027</a:t>
          </a:r>
        </a:p>
      </dsp:txBody>
      <dsp:txXfrm>
        <a:off x="5257725" y="337899"/>
        <a:ext cx="670620" cy="447079"/>
      </dsp:txXfrm>
    </dsp:sp>
    <dsp:sp modelId="{5A5533A4-F32F-45A5-8269-FC6AC153FE4A}">
      <dsp:nvSpPr>
        <dsp:cNvPr id="0" name=""/>
        <dsp:cNvSpPr/>
      </dsp:nvSpPr>
      <dsp:spPr>
        <a:xfrm>
          <a:off x="6040115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2028</a:t>
          </a:r>
        </a:p>
      </dsp:txBody>
      <dsp:txXfrm>
        <a:off x="6263655" y="337899"/>
        <a:ext cx="670620" cy="447079"/>
      </dsp:txXfrm>
    </dsp:sp>
    <dsp:sp modelId="{62710094-527C-4240-89D0-088216126FD5}">
      <dsp:nvSpPr>
        <dsp:cNvPr id="0" name=""/>
        <dsp:cNvSpPr/>
      </dsp:nvSpPr>
      <dsp:spPr>
        <a:xfrm>
          <a:off x="7046044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2029</a:t>
          </a:r>
        </a:p>
      </dsp:txBody>
      <dsp:txXfrm>
        <a:off x="7269584" y="337899"/>
        <a:ext cx="670620" cy="447079"/>
      </dsp:txXfrm>
    </dsp:sp>
    <dsp:sp modelId="{35A553C6-ADC0-4404-B57C-5698BE46E078}">
      <dsp:nvSpPr>
        <dsp:cNvPr id="0" name=""/>
        <dsp:cNvSpPr/>
      </dsp:nvSpPr>
      <dsp:spPr>
        <a:xfrm>
          <a:off x="8051973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2030</a:t>
          </a:r>
        </a:p>
      </dsp:txBody>
      <dsp:txXfrm>
        <a:off x="8275513" y="337899"/>
        <a:ext cx="670620" cy="447079"/>
      </dsp:txXfrm>
    </dsp:sp>
    <dsp:sp modelId="{74484FC8-CE4F-4753-9D18-3BE42EA33410}">
      <dsp:nvSpPr>
        <dsp:cNvPr id="0" name=""/>
        <dsp:cNvSpPr/>
      </dsp:nvSpPr>
      <dsp:spPr>
        <a:xfrm>
          <a:off x="9057902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2031</a:t>
          </a:r>
        </a:p>
      </dsp:txBody>
      <dsp:txXfrm>
        <a:off x="9281442" y="337899"/>
        <a:ext cx="670620" cy="447079"/>
      </dsp:txXfrm>
    </dsp:sp>
    <dsp:sp modelId="{DDB2F2D3-7F15-40FE-A553-17753BDB0FD6}">
      <dsp:nvSpPr>
        <dsp:cNvPr id="0" name=""/>
        <dsp:cNvSpPr/>
      </dsp:nvSpPr>
      <dsp:spPr>
        <a:xfrm>
          <a:off x="10063832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2032</a:t>
          </a:r>
        </a:p>
      </dsp:txBody>
      <dsp:txXfrm>
        <a:off x="10287372" y="337899"/>
        <a:ext cx="670620" cy="447079"/>
      </dsp:txXfrm>
    </dsp:sp>
    <dsp:sp modelId="{C76E84C9-8917-4FB6-A3A0-DD8078A0D50A}">
      <dsp:nvSpPr>
        <dsp:cNvPr id="0" name=""/>
        <dsp:cNvSpPr/>
      </dsp:nvSpPr>
      <dsp:spPr>
        <a:xfrm>
          <a:off x="11069761" y="337899"/>
          <a:ext cx="1117699" cy="447079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+…</a:t>
          </a:r>
        </a:p>
      </dsp:txBody>
      <dsp:txXfrm>
        <a:off x="11293301" y="337899"/>
        <a:ext cx="670620" cy="447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3EF4E-8C1B-4BE3-A2FC-F7C74FE51B9F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C5F34-BBFE-4BE7-8E56-81D6C2D43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90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C5F34-BBFE-4BE7-8E56-81D6C2D439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50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733BB-F108-4AB2-ACC7-D6A0DFD4C8C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59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C5F34-BBFE-4BE7-8E56-81D6C2D439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644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C5F34-BBFE-4BE7-8E56-81D6C2D4391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662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C5F34-BBFE-4BE7-8E56-81D6C2D4391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215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BEC61-1E4C-4197-BEC6-A2548960E4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599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C5F34-BBFE-4BE7-8E56-81D6C2D4391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482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BEC61-1E4C-4197-BEC6-A2548960E4E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377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C5F34-BBFE-4BE7-8E56-81D6C2D4391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3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009D92-4CB3-46AC-914E-A7C444C2DBF6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8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E9512-9581-42A2-B436-08952E3FFA94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4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8424D4-1655-4B80-AB96-B35B0298DBCE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27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028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10143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7049-8E34-4850-B5A8-DAFCBE715035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43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041E-457D-4E81-9A1E-4D3F2C33A09A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941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8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AC76-6DAD-4386-BA52-6B99940F6BD4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FEBF-7575-4376-9B9C-CDACDA9770E9}" type="datetime1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56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54FC-2D67-4DA0-9C42-F321A700C574}" type="datetime1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0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83F9-4AC1-4969-853D-F3CA761A7F64}" type="datetime1">
              <a:rPr lang="en-US" smtClean="0"/>
              <a:t>2/18/2025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6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84AED2-E22D-4A38-B0E8-B3A798168E6A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941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9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317-CDF7-4425-93D6-0550ABEB84A7}" type="datetime1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28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CA07-BF84-4C5A-9872-2F4ECF083DF9}" type="datetime1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53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8E07-0DBB-4315-AC3D-E35A2D633160}" type="datetime1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78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C70C-5A06-4074-96C4-081BDAC8414A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06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749B5-ABD0-44DD-92C1-9E6BAF453D20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20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66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42674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24927-8FDD-408B-B0A5-4CFDD7274168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8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303DD-D4D6-45A5-8BD5-72617B456461}" type="datetime1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6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E5BCA-C779-47C6-B8B9-DBD44ACBE1AF}" type="datetime1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8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8AF1B6-3CC3-4D01-946F-81DE7161ADBD}" type="datetime1">
              <a:rPr lang="en-US" smtClean="0"/>
              <a:t>2/18/2025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2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A0139-8D39-440A-9224-21EBCB7A8B29}" type="datetime1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48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2E3A0-4566-417A-AA80-616A56D87D6F}" type="datetime1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85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6BE0B-F83C-44BE-9B49-A27F0FF53F1A}" type="datetime1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6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4394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413" y="6139761"/>
            <a:ext cx="1769728" cy="4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0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10702-B646-4EE5-AB22-F27D36B2E665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6086474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413" y="6139761"/>
            <a:ext cx="1769728" cy="4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1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41566-019-0566-4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hyperlink" Target="https://doi.org/10.1103/PhysRevLett.124.13480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stec.stfc.ac.uk/Pages/Sustainable-Accelerators-Task-Force-Report-.aspx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9.png"/><Relationship Id="rId7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ec.stfc.ac.uk/Pages/RUEDI,-the-World%E2%80%99s-fastest-electron-microscope-and-diffraction-facility.aspx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hyperlink" Target="https://www.ukri.org/news/major-research-and-innovation-infrastructure-investment-announced/" TargetMode="Externa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3F289-B8E0-F39E-3503-F2BFBA6E5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702B-5735-172B-D2A9-F30A72743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406" y="916993"/>
            <a:ext cx="9705474" cy="2387600"/>
          </a:xfrm>
        </p:spPr>
        <p:txBody>
          <a:bodyPr>
            <a:normAutofit/>
          </a:bodyPr>
          <a:lstStyle/>
          <a:p>
            <a:r>
              <a:rPr lang="en-GB" sz="3100" b="0" i="1">
                <a:solidFill>
                  <a:schemeClr val="tx2"/>
                </a:solidFill>
              </a:rPr>
              <a:t>(Relativistic Ultrafast Electron Diffraction &amp; Imaging)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370E75-964F-CEC0-4270-F18297080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3054" y="3746894"/>
            <a:ext cx="9144000" cy="1655762"/>
          </a:xfrm>
        </p:spPr>
        <p:txBody>
          <a:bodyPr>
            <a:normAutofit/>
          </a:bodyPr>
          <a:lstStyle/>
          <a:p>
            <a:r>
              <a:rPr lang="en-GB"/>
              <a:t>Julian McKenzie</a:t>
            </a:r>
            <a:br>
              <a:rPr lang="en-GB"/>
            </a:br>
            <a:endParaRPr lang="en-GB" sz="2000" i="1"/>
          </a:p>
          <a:p>
            <a:r>
              <a:rPr lang="en-GB"/>
              <a:t>Cockcroft Institute SAC</a:t>
            </a:r>
          </a:p>
          <a:p>
            <a:r>
              <a:rPr lang="en-GB"/>
              <a:t>20</a:t>
            </a:r>
            <a:r>
              <a:rPr lang="en-GB" baseline="30000"/>
              <a:t>th</a:t>
            </a:r>
            <a:r>
              <a:rPr lang="en-GB"/>
              <a:t> February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60009-7AE7-3FDD-1245-45B00CE6E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31" y="6332482"/>
            <a:ext cx="1518486" cy="339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6D0CF-790D-5B36-7C7B-653F041E0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34" y="6192164"/>
            <a:ext cx="1318132" cy="377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118D9A-4F91-26CB-054C-E4C6F9D0B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95" y="6103275"/>
            <a:ext cx="2154561" cy="754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ACEF0A-D366-30E6-6442-3F4021BC7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21" y="6012590"/>
            <a:ext cx="1138007" cy="613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0BC97-B34E-0573-D011-9D025C0124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921" y="6154825"/>
            <a:ext cx="1917192" cy="4901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F6ACBC-0E4B-BA38-8C60-E19538E52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" y="6147302"/>
            <a:ext cx="1987407" cy="497629"/>
          </a:xfrm>
          <a:prstGeom prst="rect">
            <a:avLst/>
          </a:prstGeom>
        </p:spPr>
      </p:pic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07578127-7FD0-147D-8D0D-87E7E5F3B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63" y="1358033"/>
            <a:ext cx="8710449" cy="147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1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BD1C34-1DB4-08D5-B70B-E0DE032D35B4}"/>
              </a:ext>
            </a:extLst>
          </p:cNvPr>
          <p:cNvSpPr/>
          <p:nvPr/>
        </p:nvSpPr>
        <p:spPr>
          <a:xfrm>
            <a:off x="295155" y="949125"/>
            <a:ext cx="11719367" cy="2170253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B595787-22A9-E6E2-2675-2921A71E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2611" y="6286776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DC797-7AC5-715D-90D7-19662695E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20" y="1088387"/>
            <a:ext cx="5373573" cy="1127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4CACD-C8D8-DFB3-5518-5DD704C3F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7" y="3335375"/>
            <a:ext cx="5461000" cy="236882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D678E3-971D-F756-7245-D6760427DBCE}"/>
              </a:ext>
            </a:extLst>
          </p:cNvPr>
          <p:cNvSpPr txBox="1">
            <a:spLocks/>
          </p:cNvSpPr>
          <p:nvPr/>
        </p:nvSpPr>
        <p:spPr>
          <a:xfrm>
            <a:off x="499091" y="1088387"/>
            <a:ext cx="5707741" cy="200283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400" b="1"/>
              <a:t>Initial concept</a:t>
            </a:r>
            <a:r>
              <a:rPr lang="en-GB" sz="2400"/>
              <a:t>: 1 beamline for both UED/UEM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400"/>
              <a:t>Magnetic or RF bunch compression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400"/>
              <a:t>Two sample / beam interaction points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400"/>
              <a:t>Issue: different sample locations, beam parameters, and bunch compression on target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CE5EF-AEF1-47C3-51D0-00E562CCC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-61413"/>
            <a:ext cx="10515600" cy="1325563"/>
          </a:xfrm>
        </p:spPr>
        <p:txBody>
          <a:bodyPr/>
          <a:lstStyle/>
          <a:p>
            <a:r>
              <a:rPr lang="en-GB"/>
              <a:t>Instrument Design – Evolution 1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AE9DE34-68C1-720F-88B1-965AB3A4C1FC}"/>
              </a:ext>
            </a:extLst>
          </p:cNvPr>
          <p:cNvSpPr txBox="1">
            <a:spLocks/>
          </p:cNvSpPr>
          <p:nvPr/>
        </p:nvSpPr>
        <p:spPr>
          <a:xfrm>
            <a:off x="178541" y="3665731"/>
            <a:ext cx="12135683" cy="1765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endParaRPr lang="en-GB" sz="16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DDC969-B239-F92C-9756-28912AB0D117}"/>
              </a:ext>
            </a:extLst>
          </p:cNvPr>
          <p:cNvSpPr txBox="1">
            <a:spLocks/>
          </p:cNvSpPr>
          <p:nvPr/>
        </p:nvSpPr>
        <p:spPr>
          <a:xfrm>
            <a:off x="6023834" y="3192269"/>
            <a:ext cx="6090248" cy="2774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b="1"/>
              <a:t>CDR</a:t>
            </a:r>
            <a:r>
              <a:rPr lang="en-GB" sz="2000"/>
              <a:t> - 1 gun to 2 beamlines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/>
              <a:t>Magnetic compressor geometry modified to give separation between beamlines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/>
              <a:t>More space for interchangeable sample chambers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/>
              <a:t>Still compromises performance, especially of imaging line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/>
              <a:t>Photoinjector optimisation for two different beam modes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/>
          </a:p>
          <a:p>
            <a:pPr>
              <a:lnSpc>
                <a:spcPct val="120000"/>
              </a:lnSpc>
            </a:pPr>
            <a:endParaRPr lang="en-GB" sz="20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1B52F9-CC24-BAE5-E982-86D2DF537ACF}"/>
              </a:ext>
            </a:extLst>
          </p:cNvPr>
          <p:cNvSpPr/>
          <p:nvPr/>
        </p:nvSpPr>
        <p:spPr>
          <a:xfrm>
            <a:off x="297084" y="3121307"/>
            <a:ext cx="11740587" cy="2822293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BE4BF-B82B-7F20-973B-2A136B2A9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17BEA-D634-FDA2-AEED-39C2DA9FE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269" y="1442117"/>
            <a:ext cx="8532754" cy="4732977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1483554-27AD-91C5-DBB5-C7673AFAB6DE}"/>
              </a:ext>
            </a:extLst>
          </p:cNvPr>
          <p:cNvSpPr txBox="1">
            <a:spLocks/>
          </p:cNvSpPr>
          <p:nvPr/>
        </p:nvSpPr>
        <p:spPr>
          <a:xfrm>
            <a:off x="46299" y="802571"/>
            <a:ext cx="6944810" cy="559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400" b="1"/>
              <a:t>TDR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000"/>
              <a:t>2 fully separate beamlines, separately shielded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000"/>
              <a:t>2 options for Imaging line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GB" sz="1600"/>
              <a:t>RF option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GB" sz="1400"/>
              <a:t>3xRF cavity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GB" sz="1400"/>
              <a:t>Photoinjector (S-band)</a:t>
            </a:r>
            <a:br>
              <a:rPr lang="en-GB" sz="1400"/>
            </a:br>
            <a:r>
              <a:rPr lang="en-GB" sz="1400"/>
              <a:t>lossless </a:t>
            </a:r>
            <a:r>
              <a:rPr lang="en-GB" sz="1400" err="1"/>
              <a:t>monochromation</a:t>
            </a:r>
            <a:r>
              <a:rPr lang="en-GB" sz="1400"/>
              <a:t> (X-band)</a:t>
            </a:r>
            <a:br>
              <a:rPr lang="en-GB" sz="1400"/>
            </a:br>
            <a:r>
              <a:rPr lang="en-GB" sz="1400" err="1"/>
              <a:t>dechirp</a:t>
            </a:r>
            <a:r>
              <a:rPr lang="en-GB" sz="1400"/>
              <a:t>/decelerate (S-band)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GB" sz="1600"/>
              <a:t>DC option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GB" sz="1400"/>
              <a:t>Fully DC gun (1-2 MeV), fast chopper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000"/>
              <a:t>Redesigned diffraction 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400" b="1"/>
              <a:t>Post-TDR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000"/>
              <a:t>Imaging line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GB" sz="1600"/>
              <a:t>RFI responsible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GB" sz="1600"/>
              <a:t>DC option favoured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1800"/>
              <a:t>Diffraction line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GB" sz="1600"/>
              <a:t>STFC responsible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GB" sz="1600"/>
              <a:t>Iterations of photoinjector + arc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GB" sz="1600"/>
              <a:t>Diffraction optics simplification</a:t>
            </a:r>
          </a:p>
          <a:p>
            <a:pPr lvl="1">
              <a:lnSpc>
                <a:spcPct val="120000"/>
              </a:lnSpc>
            </a:pPr>
            <a:endParaRPr lang="en-GB" sz="2000"/>
          </a:p>
          <a:p>
            <a:pPr marL="0" indent="0">
              <a:lnSpc>
                <a:spcPct val="120000"/>
              </a:lnSpc>
              <a:buNone/>
            </a:pPr>
            <a:endParaRPr lang="en-GB" sz="200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B595787-22A9-E6E2-2675-2921A71E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2611" y="6286776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CE5EF-AEF1-47C3-51D0-00E562CCC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-61413"/>
            <a:ext cx="10515600" cy="1325563"/>
          </a:xfrm>
        </p:spPr>
        <p:txBody>
          <a:bodyPr/>
          <a:lstStyle/>
          <a:p>
            <a:r>
              <a:rPr lang="en-GB"/>
              <a:t>Instrument Design – Evolution 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C1EA1AC-EAB0-57F5-58B0-34CF8439F4F4}"/>
              </a:ext>
            </a:extLst>
          </p:cNvPr>
          <p:cNvSpPr txBox="1">
            <a:spLocks/>
          </p:cNvSpPr>
          <p:nvPr/>
        </p:nvSpPr>
        <p:spPr>
          <a:xfrm>
            <a:off x="-561373" y="2528776"/>
            <a:ext cx="7422934" cy="2757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endParaRPr lang="en-GB" sz="2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F387D-0F32-5718-77E0-B6D58FD55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07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07583FD-6E00-F54C-9CFB-73A7251CE76D}"/>
              </a:ext>
            </a:extLst>
          </p:cNvPr>
          <p:cNvGrpSpPr/>
          <p:nvPr/>
        </p:nvGrpSpPr>
        <p:grpSpPr>
          <a:xfrm>
            <a:off x="3907635" y="233229"/>
            <a:ext cx="7682115" cy="4370669"/>
            <a:chOff x="643114" y="2860499"/>
            <a:chExt cx="5808190" cy="330451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C997F9-141C-1D6D-BBDF-016FF782FE02}"/>
                </a:ext>
              </a:extLst>
            </p:cNvPr>
            <p:cNvGrpSpPr/>
            <p:nvPr/>
          </p:nvGrpSpPr>
          <p:grpSpPr>
            <a:xfrm>
              <a:off x="643114" y="2860499"/>
              <a:ext cx="5756300" cy="3304517"/>
              <a:chOff x="4514051" y="893614"/>
              <a:chExt cx="6992303" cy="3670704"/>
            </a:xfrm>
          </p:grpSpPr>
          <p:pic>
            <p:nvPicPr>
              <p:cNvPr id="34" name="Picture 33" descr="A group of people in a factory&#10;&#10;Description automatically generated">
                <a:extLst>
                  <a:ext uri="{FF2B5EF4-FFF2-40B4-BE49-F238E27FC236}">
                    <a16:creationId xmlns:a16="http://schemas.microsoft.com/office/drawing/2014/main" id="{0D281869-5B21-B5E4-5D5D-F1CFF6338F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0"/>
              <a:stretch/>
            </p:blipFill>
            <p:spPr bwMode="auto">
              <a:xfrm>
                <a:off x="4514051" y="893614"/>
                <a:ext cx="6992303" cy="367070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B6E6080-F265-74D9-A29C-B1B7BA016E41}"/>
                  </a:ext>
                </a:extLst>
              </p:cNvPr>
              <p:cNvSpPr/>
              <p:nvPr/>
            </p:nvSpPr>
            <p:spPr>
              <a:xfrm>
                <a:off x="4692378" y="1055513"/>
                <a:ext cx="2438400" cy="657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37" name="Picture 36" descr="C:\Users\ggj78846\AppData\Local\Microsoft\Windows\INetCache\Content.MSO\40777B3F.tmp">
              <a:extLst>
                <a:ext uri="{FF2B5EF4-FFF2-40B4-BE49-F238E27FC236}">
                  <a16:creationId xmlns:a16="http://schemas.microsoft.com/office/drawing/2014/main" id="{AB223530-4E3B-BC96-1D40-B8FB304D3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634" y="4864617"/>
              <a:ext cx="1554670" cy="103667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7121F3-EBF3-6B5A-8C4D-6F2B2D35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37" y="113712"/>
            <a:ext cx="10515600" cy="1325563"/>
          </a:xfrm>
        </p:spPr>
        <p:txBody>
          <a:bodyPr/>
          <a:lstStyle/>
          <a:p>
            <a:r>
              <a:rPr lang="en-GB"/>
              <a:t>RUEDI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A1B06-013A-D2C6-2139-DFBFBA78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076327-40EE-6223-1610-08DCF10F6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45" y="3994667"/>
            <a:ext cx="5082363" cy="2512459"/>
          </a:xfrm>
        </p:spPr>
        <p:txBody>
          <a:bodyPr>
            <a:normAutofit/>
          </a:bodyPr>
          <a:lstStyle/>
          <a:p>
            <a:r>
              <a:rPr lang="en-GB"/>
              <a:t>UEM beamline</a:t>
            </a:r>
          </a:p>
          <a:p>
            <a:pPr lvl="1"/>
            <a:r>
              <a:rPr lang="en-GB"/>
              <a:t>&lt;2 MeV</a:t>
            </a:r>
          </a:p>
          <a:p>
            <a:pPr lvl="1"/>
            <a:r>
              <a:rPr lang="en-GB" err="1"/>
              <a:t>μs</a:t>
            </a:r>
            <a:r>
              <a:rPr lang="en-GB"/>
              <a:t>-scale temporal resolution</a:t>
            </a:r>
          </a:p>
          <a:p>
            <a:pPr lvl="1"/>
            <a:r>
              <a:rPr lang="en-GB"/>
              <a:t>0.8 - 10 nm spatial resolution</a:t>
            </a:r>
          </a:p>
          <a:p>
            <a:pPr lvl="1"/>
            <a:r>
              <a:rPr lang="en-GB"/>
              <a:t>Single-shot capable</a:t>
            </a:r>
          </a:p>
          <a:p>
            <a:endParaRPr lang="en-GB"/>
          </a:p>
          <a:p>
            <a:pPr lvl="1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516132-14AD-787A-2E76-118FE206247A}"/>
              </a:ext>
            </a:extLst>
          </p:cNvPr>
          <p:cNvSpPr txBox="1">
            <a:spLocks/>
          </p:cNvSpPr>
          <p:nvPr/>
        </p:nvSpPr>
        <p:spPr>
          <a:xfrm>
            <a:off x="6701828" y="3913150"/>
            <a:ext cx="5490172" cy="239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  <a:p>
            <a:r>
              <a:rPr lang="en-GB"/>
              <a:t>Laser pumps</a:t>
            </a:r>
          </a:p>
          <a:p>
            <a:pPr lvl="1"/>
            <a:r>
              <a:rPr lang="en-GB"/>
              <a:t>UV-IR-THz wavelengths</a:t>
            </a:r>
          </a:p>
          <a:p>
            <a:pPr lvl="1"/>
            <a:r>
              <a:rPr lang="en-GB"/>
              <a:t>High intensity TW (&gt;10</a:t>
            </a:r>
            <a:r>
              <a:rPr lang="en-GB" baseline="30000"/>
              <a:t>18 </a:t>
            </a:r>
            <a:r>
              <a:rPr lang="en-GB"/>
              <a:t>W.cm</a:t>
            </a:r>
            <a:r>
              <a:rPr lang="en-GB" baseline="30000"/>
              <a:t>-2</a:t>
            </a:r>
            <a:r>
              <a:rPr lang="en-GB"/>
              <a:t>)</a:t>
            </a:r>
          </a:p>
          <a:p>
            <a:pPr lvl="1"/>
            <a:r>
              <a:rPr lang="en-GB"/>
              <a:t>HCF for &lt;10 fs pulse lengths</a:t>
            </a:r>
          </a:p>
          <a:p>
            <a:endParaRPr lang="en-GB"/>
          </a:p>
          <a:p>
            <a:endParaRPr lang="en-GB"/>
          </a:p>
          <a:p>
            <a:pPr lvl="1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6A5518A-6483-C9E5-BA8C-E84B82BA13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233" y="1354249"/>
                <a:ext cx="5490172" cy="21863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4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0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UED beamline</a:t>
                </a:r>
              </a:p>
              <a:p>
                <a:pPr lvl="1"/>
                <a:r>
                  <a:rPr lang="en-GB"/>
                  <a:t>&lt;4 MeV</a:t>
                </a:r>
              </a:p>
              <a:p>
                <a:pPr lvl="1"/>
                <a:r>
                  <a:rPr lang="en-GB"/>
                  <a:t>&lt;10 fs temporal resolution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GB"/>
                  <a:t>Q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0.17−0.02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Å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GB" b="0"/>
              </a:p>
              <a:p>
                <a:pPr lvl="1"/>
                <a:r>
                  <a:rPr lang="en-GB"/>
                  <a:t>&lt;6 nm </a:t>
                </a:r>
                <a:r>
                  <a:rPr lang="en-GB" err="1"/>
                  <a:t>coherance</a:t>
                </a:r>
                <a:r>
                  <a:rPr lang="en-GB"/>
                  <a:t> lengths</a:t>
                </a:r>
              </a:p>
              <a:p>
                <a:pPr lvl="1"/>
                <a:r>
                  <a:rPr lang="en-GB"/>
                  <a:t>Single-shot capable</a:t>
                </a:r>
              </a:p>
              <a:p>
                <a:pPr lvl="1"/>
                <a:endParaRPr lang="en-GB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6A5518A-6483-C9E5-BA8C-E84B82BA1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33" y="1354249"/>
                <a:ext cx="5490172" cy="2186393"/>
              </a:xfrm>
              <a:prstGeom prst="rect">
                <a:avLst/>
              </a:prstGeom>
              <a:blipFill>
                <a:blip r:embed="rId5"/>
                <a:stretch>
                  <a:fillRect l="-1665" t="-6128" b="-1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761284-3DD9-6111-AE45-81B62608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00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" y="232373"/>
            <a:ext cx="10515600" cy="1325563"/>
          </a:xfrm>
        </p:spPr>
        <p:txBody>
          <a:bodyPr/>
          <a:lstStyle/>
          <a:p>
            <a:r>
              <a:rPr lang="en-GB"/>
              <a:t>Imaging Source – DC option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07651" y="6329167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93328-1BA5-ED6E-A9A6-E5A7C453D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827" y="1148177"/>
            <a:ext cx="3104138" cy="1777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69696-96C2-864C-6345-7888D954C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651" y="3199480"/>
            <a:ext cx="2272842" cy="2151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9B1E75-467D-DC02-FCF9-A9EE6A4F4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88" y="5455942"/>
            <a:ext cx="2237004" cy="118007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9E6A7F-4AF8-DD7A-DD4A-2E12EBB7426F}"/>
              </a:ext>
            </a:extLst>
          </p:cNvPr>
          <p:cNvSpPr txBox="1">
            <a:spLocks/>
          </p:cNvSpPr>
          <p:nvPr/>
        </p:nvSpPr>
        <p:spPr>
          <a:xfrm>
            <a:off x="294285" y="1290351"/>
            <a:ext cx="8214088" cy="4277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i="1">
                <a:solidFill>
                  <a:srgbClr val="002060"/>
                </a:solidFill>
              </a:rPr>
              <a:t>We previously looked into a design with an S-band RF gun and X-band lineariser - but DC is now the preferred option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38" y="2138827"/>
            <a:ext cx="8214088" cy="4277297"/>
          </a:xfrm>
        </p:spPr>
        <p:txBody>
          <a:bodyPr>
            <a:normAutofit fontScale="92500" lnSpcReduction="20000"/>
          </a:bodyPr>
          <a:lstStyle/>
          <a:p>
            <a:r>
              <a:rPr lang="en-GB">
                <a:solidFill>
                  <a:srgbClr val="002060"/>
                </a:solidFill>
              </a:rPr>
              <a:t>Scale up from proven keV microscopes</a:t>
            </a:r>
          </a:p>
          <a:p>
            <a:r>
              <a:rPr lang="en-GB">
                <a:solidFill>
                  <a:srgbClr val="002060"/>
                </a:solidFill>
              </a:rPr>
              <a:t>DC accelerator + fast chopper</a:t>
            </a:r>
          </a:p>
          <a:p>
            <a:r>
              <a:rPr lang="en-GB">
                <a:solidFill>
                  <a:srgbClr val="002060"/>
                </a:solidFill>
              </a:rPr>
              <a:t>Limited manufacturers of MeV-scale DC accelerators</a:t>
            </a:r>
          </a:p>
          <a:p>
            <a:pPr lvl="1"/>
            <a:r>
              <a:rPr lang="en-GB">
                <a:solidFill>
                  <a:srgbClr val="002060"/>
                </a:solidFill>
              </a:rPr>
              <a:t>Extremely large systems!</a:t>
            </a:r>
          </a:p>
          <a:p>
            <a:pPr lvl="1"/>
            <a:r>
              <a:rPr lang="en-GB">
                <a:solidFill>
                  <a:srgbClr val="002060"/>
                </a:solidFill>
              </a:rPr>
              <a:t>Excellent energy stability</a:t>
            </a:r>
          </a:p>
          <a:p>
            <a:r>
              <a:rPr lang="en-GB">
                <a:solidFill>
                  <a:srgbClr val="002060"/>
                </a:solidFill>
              </a:rPr>
              <a:t>RF-based chopper to form short bunches:</a:t>
            </a:r>
          </a:p>
          <a:p>
            <a:pPr lvl="1"/>
            <a:r>
              <a:rPr lang="en-GB">
                <a:solidFill>
                  <a:srgbClr val="002060"/>
                </a:solidFill>
              </a:rPr>
              <a:t>Good for </a:t>
            </a:r>
            <a:r>
              <a:rPr lang="en-GB" err="1">
                <a:solidFill>
                  <a:srgbClr val="002060"/>
                </a:solidFill>
              </a:rPr>
              <a:t>ms</a:t>
            </a:r>
            <a:r>
              <a:rPr lang="en-GB">
                <a:solidFill>
                  <a:srgbClr val="002060"/>
                </a:solidFill>
              </a:rPr>
              <a:t> and us-scale</a:t>
            </a:r>
          </a:p>
          <a:p>
            <a:pPr lvl="1"/>
            <a:r>
              <a:rPr lang="en-GB">
                <a:solidFill>
                  <a:srgbClr val="002060"/>
                </a:solidFill>
              </a:rPr>
              <a:t>Potentially down to ps</a:t>
            </a:r>
          </a:p>
          <a:p>
            <a:pPr lvl="1"/>
            <a:r>
              <a:rPr lang="en-GB">
                <a:solidFill>
                  <a:srgbClr val="002060"/>
                </a:solidFill>
              </a:rPr>
              <a:t>Cannot reach fs</a:t>
            </a:r>
          </a:p>
          <a:p>
            <a:pPr lvl="1"/>
            <a:r>
              <a:rPr lang="en-GB">
                <a:solidFill>
                  <a:srgbClr val="002060"/>
                </a:solidFill>
              </a:rPr>
              <a:t>Needs design effort to work at MeV </a:t>
            </a:r>
          </a:p>
          <a:p>
            <a:r>
              <a:rPr lang="en-GB">
                <a:solidFill>
                  <a:srgbClr val="002060"/>
                </a:solidFill>
              </a:rPr>
              <a:t>Source current not high enough to reach single-shot bunch charges at smaller timescales</a:t>
            </a:r>
            <a:endParaRPr lang="en-GB" i="1">
              <a:solidFill>
                <a:srgbClr val="00206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DC787-26A0-2BD8-66E3-95F2F2BF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73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6CB17-05FD-9FA4-9E8F-A5969F012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0">
            <a:extLst>
              <a:ext uri="{FF2B5EF4-FFF2-40B4-BE49-F238E27FC236}">
                <a16:creationId xmlns:a16="http://schemas.microsoft.com/office/drawing/2014/main" id="{DED5CCDF-9124-C216-000F-E3301F898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4" y="2150093"/>
            <a:ext cx="10465967" cy="4552314"/>
          </a:xfrm>
          <a:prstGeom prst="rect">
            <a:avLst/>
          </a:prstGeom>
        </p:spPr>
      </p:pic>
      <p:sp>
        <p:nvSpPr>
          <p:cNvPr id="225" name="Title 1">
            <a:extLst>
              <a:ext uri="{FF2B5EF4-FFF2-40B4-BE49-F238E27FC236}">
                <a16:creationId xmlns:a16="http://schemas.microsoft.com/office/drawing/2014/main" id="{0B303307-CD16-74AC-2941-A2BA67A01B18}"/>
              </a:ext>
            </a:extLst>
          </p:cNvPr>
          <p:cNvSpPr txBox="1">
            <a:spLocks/>
          </p:cNvSpPr>
          <p:nvPr/>
        </p:nvSpPr>
        <p:spPr>
          <a:xfrm>
            <a:off x="439479" y="21095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Ultrafast Diffraction Line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AD1E520D-60BD-919B-D54D-1282049A08B8}"/>
              </a:ext>
            </a:extLst>
          </p:cNvPr>
          <p:cNvSpPr txBox="1"/>
          <p:nvPr/>
        </p:nvSpPr>
        <p:spPr>
          <a:xfrm>
            <a:off x="6318549" y="853129"/>
            <a:ext cx="32930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3. Diffraction optics</a:t>
            </a:r>
          </a:p>
          <a:p>
            <a:pPr lvl="1"/>
            <a:r>
              <a:rPr lang="en-GB" sz="1600"/>
              <a:t>Variable magnification + camera length</a:t>
            </a:r>
          </a:p>
          <a:p>
            <a:pPr lvl="1"/>
            <a:r>
              <a:rPr lang="en-GB" sz="1600"/>
              <a:t>Direct electron detector</a:t>
            </a:r>
          </a:p>
          <a:p>
            <a:r>
              <a:rPr lang="en-GB"/>
              <a:t>4. Chambers</a:t>
            </a:r>
          </a:p>
          <a:p>
            <a:pPr lvl="1"/>
            <a:r>
              <a:rPr lang="en-GB" sz="1600"/>
              <a:t>Solid, liquid and gas samples</a:t>
            </a:r>
          </a:p>
          <a:p>
            <a:pPr lvl="1"/>
            <a:r>
              <a:rPr lang="en-GB" sz="1600" err="1"/>
              <a:t>mK</a:t>
            </a:r>
            <a:r>
              <a:rPr lang="en-GB" sz="1600"/>
              <a:t> low temperature chamber</a:t>
            </a:r>
          </a:p>
          <a:p>
            <a:pPr lvl="1"/>
            <a:endParaRPr lang="en-GB"/>
          </a:p>
          <a:p>
            <a:endParaRPr lang="en-GB" sz="1600"/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330F097C-3C74-91E0-3044-099D0930CA88}"/>
              </a:ext>
            </a:extLst>
          </p:cNvPr>
          <p:cNvSpPr txBox="1"/>
          <p:nvPr/>
        </p:nvSpPr>
        <p:spPr>
          <a:xfrm>
            <a:off x="-106569" y="872789"/>
            <a:ext cx="3220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/>
              <a:t>Electron source</a:t>
            </a:r>
          </a:p>
          <a:p>
            <a:pPr lvl="1"/>
            <a:r>
              <a:rPr lang="en-GB" sz="1600"/>
              <a:t>S-band RF photoinjector</a:t>
            </a:r>
            <a:br>
              <a:rPr lang="en-GB" sz="1600"/>
            </a:br>
            <a:r>
              <a:rPr lang="en-GB" sz="1600"/>
              <a:t>Creates high brightness, short pulse beams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F933C-0AFF-6D51-3E7C-B998B51E53DF}"/>
              </a:ext>
            </a:extLst>
          </p:cNvPr>
          <p:cNvSpPr txBox="1"/>
          <p:nvPr/>
        </p:nvSpPr>
        <p:spPr>
          <a:xfrm>
            <a:off x="2657838" y="623065"/>
            <a:ext cx="36403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1600"/>
          </a:p>
          <a:p>
            <a:r>
              <a:rPr lang="en-GB"/>
              <a:t>2.  Ultrafast beam formation</a:t>
            </a:r>
          </a:p>
          <a:p>
            <a:pPr lvl="1"/>
            <a:r>
              <a:rPr lang="en-GB" sz="1600"/>
              <a:t>Simultaneously compresses bunch length and reduces jitter for overall time resolution &lt;</a:t>
            </a:r>
            <a:r>
              <a:rPr lang="en-GB" sz="1600" b="1"/>
              <a:t>10fs single shot</a:t>
            </a:r>
          </a:p>
          <a:p>
            <a:pPr lvl="1"/>
            <a:endParaRPr lang="en-GB" sz="1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95575D-11E2-5544-CDC6-7DC4907509F5}"/>
              </a:ext>
            </a:extLst>
          </p:cNvPr>
          <p:cNvSpPr txBox="1"/>
          <p:nvPr/>
        </p:nvSpPr>
        <p:spPr>
          <a:xfrm>
            <a:off x="9506660" y="843736"/>
            <a:ext cx="26219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5. Temporal diagnostics</a:t>
            </a:r>
          </a:p>
          <a:p>
            <a:pPr lvl="1"/>
            <a:r>
              <a:rPr lang="en-GB" sz="1600"/>
              <a:t>Shot-by-shot arrival time and fs bunch length measurements </a:t>
            </a:r>
            <a:endParaRPr lang="en-GB"/>
          </a:p>
          <a:p>
            <a:r>
              <a:rPr lang="en-GB"/>
              <a:t>6. Lasers</a:t>
            </a:r>
            <a:endParaRPr lang="en-GB" sz="1600"/>
          </a:p>
          <a:p>
            <a:pPr lvl="1"/>
            <a:r>
              <a:rPr lang="en-GB" sz="1600"/>
              <a:t>Feeds photoinjector, THz diagnostics and pump samples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6857C2D6-DE79-6B90-29A3-CE5D16FC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71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30A3E-81CC-F24D-3EBD-C47E034F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Electron gun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E4E96-D2A9-6539-27A4-6F0A6FB9C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550" y="1566250"/>
            <a:ext cx="6382693" cy="4862182"/>
          </a:xfrm>
        </p:spPr>
        <p:txBody>
          <a:bodyPr>
            <a:normAutofit fontScale="62500" lnSpcReduction="20000"/>
          </a:bodyPr>
          <a:lstStyle/>
          <a:p>
            <a:r>
              <a:rPr lang="en-GB"/>
              <a:t>Normal conducting S-band RF gun, 4 MeV, &lt;0.5pC</a:t>
            </a:r>
          </a:p>
          <a:p>
            <a:r>
              <a:rPr lang="en-GB"/>
              <a:t>Designed for </a:t>
            </a:r>
            <a:r>
              <a:rPr lang="en-GB" b="1"/>
              <a:t>low dark current</a:t>
            </a:r>
            <a:endParaRPr lang="en-GB"/>
          </a:p>
          <a:p>
            <a:r>
              <a:rPr lang="en-GB"/>
              <a:t>2.X cells</a:t>
            </a:r>
          </a:p>
          <a:p>
            <a:pPr lvl="1"/>
            <a:r>
              <a:rPr lang="en-GB"/>
              <a:t>Cell lengths: 0.45-0.9-1.0</a:t>
            </a:r>
          </a:p>
          <a:p>
            <a:r>
              <a:rPr lang="en-GB"/>
              <a:t>Photoinjector laser</a:t>
            </a:r>
          </a:p>
          <a:p>
            <a:pPr lvl="1"/>
            <a:r>
              <a:rPr lang="en-GB"/>
              <a:t>Front laser injection</a:t>
            </a:r>
          </a:p>
          <a:p>
            <a:pPr lvl="1"/>
            <a:r>
              <a:rPr lang="en-GB"/>
              <a:t>Out of vacuum final laser mirror</a:t>
            </a:r>
          </a:p>
          <a:p>
            <a:pPr lvl="1"/>
            <a:r>
              <a:rPr lang="en-GB"/>
              <a:t>Blow-out regime – short: ~60 fs pulse duration</a:t>
            </a:r>
          </a:p>
          <a:p>
            <a:pPr lvl="1"/>
            <a:r>
              <a:rPr lang="en-GB"/>
              <a:t>Variable laser spot size: 100 um – 400 um diameter</a:t>
            </a:r>
          </a:p>
          <a:p>
            <a:r>
              <a:rPr lang="en-GB"/>
              <a:t>Cathode</a:t>
            </a:r>
          </a:p>
          <a:p>
            <a:pPr lvl="1"/>
            <a:r>
              <a:rPr lang="en-GB"/>
              <a:t>Copper – backwall of electron gun</a:t>
            </a:r>
          </a:p>
          <a:p>
            <a:r>
              <a:rPr lang="en-GB"/>
              <a:t>Side coupled RF</a:t>
            </a:r>
          </a:p>
          <a:p>
            <a:r>
              <a:rPr lang="en-GB"/>
              <a:t>Cooling similar to 400 Hz gun designed for CLARA</a:t>
            </a:r>
          </a:p>
          <a:p>
            <a:r>
              <a:rPr lang="en-GB"/>
              <a:t>1 kHz repetition rate, over-coupled RF for short pulse lengths (~1us)</a:t>
            </a:r>
          </a:p>
          <a:p>
            <a:r>
              <a:rPr lang="en-GB"/>
              <a:t>CST sims with coupler and all 3D elements complete, GPT beam sims, thermal analysis to do </a:t>
            </a:r>
          </a:p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547135-4C4F-6C02-E9A8-D9B24DF1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0" y="363061"/>
            <a:ext cx="3733800" cy="1506935"/>
          </a:xfrm>
          <a:prstGeom prst="rect">
            <a:avLst/>
          </a:prstGeom>
        </p:spPr>
      </p:pic>
      <p:pic>
        <p:nvPicPr>
          <p:cNvPr id="3" name="Picture 2" descr="A blue and white drawing of a mechanical tool&#10;&#10;Description automatically generated">
            <a:extLst>
              <a:ext uri="{FF2B5EF4-FFF2-40B4-BE49-F238E27FC236}">
                <a16:creationId xmlns:a16="http://schemas.microsoft.com/office/drawing/2014/main" id="{8B693D1F-2A32-1C67-6DBB-145F2B1CA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75" y="1952089"/>
            <a:ext cx="2461966" cy="255258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48517" y="6330007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14B716-65AB-53EA-8AA7-0F0BCBAB8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213581"/>
              </p:ext>
            </p:extLst>
          </p:nvPr>
        </p:nvGraphicFramePr>
        <p:xfrm>
          <a:off x="6581592" y="4822439"/>
          <a:ext cx="5386034" cy="975360"/>
        </p:xfrm>
        <a:graphic>
          <a:graphicData uri="http://schemas.openxmlformats.org/drawingml/2006/table">
            <a:tbl>
              <a:tblPr firstRow="1" firstCol="1" bandRow="1"/>
              <a:tblGrid>
                <a:gridCol w="3160038">
                  <a:extLst>
                    <a:ext uri="{9D8B030D-6E8A-4147-A177-3AD203B41FA5}">
                      <a16:colId xmlns:a16="http://schemas.microsoft.com/office/drawing/2014/main" val="4010650520"/>
                    </a:ext>
                  </a:extLst>
                </a:gridCol>
                <a:gridCol w="1076367">
                  <a:extLst>
                    <a:ext uri="{9D8B030D-6E8A-4147-A177-3AD203B41FA5}">
                      <a16:colId xmlns:a16="http://schemas.microsoft.com/office/drawing/2014/main" val="3038610639"/>
                    </a:ext>
                  </a:extLst>
                </a:gridCol>
                <a:gridCol w="1149629">
                  <a:extLst>
                    <a:ext uri="{9D8B030D-6E8A-4147-A177-3AD203B41FA5}">
                      <a16:colId xmlns:a16="http://schemas.microsoft.com/office/drawing/2014/main" val="2286436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 Cell</a:t>
                      </a:r>
                      <a:endParaRPr lang="en-GB" sz="1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 Cell</a:t>
                      </a:r>
                      <a:endParaRPr lang="en-GB" sz="1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77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RMS bunch length [fs]</a:t>
                      </a:r>
                      <a:endParaRPr lang="en-GB" sz="1600" b="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BF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412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RMS transverse emittance [nm rad]</a:t>
                      </a:r>
                      <a:endParaRPr lang="en-GB" sz="1600" b="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A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A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149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 field on cathode [MV/m]</a:t>
                      </a:r>
                      <a:endParaRPr lang="en-GB" sz="1600" b="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BF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481455"/>
                  </a:ext>
                </a:extLst>
              </a:tr>
            </a:tbl>
          </a:graphicData>
        </a:graphic>
      </p:graphicFrame>
      <p:pic>
        <p:nvPicPr>
          <p:cNvPr id="7" name="Picture 16" descr="A picture containing indoor, sitting, table, large&#10;&#10;Description generated with very high confidence">
            <a:extLst>
              <a:ext uri="{FF2B5EF4-FFF2-40B4-BE49-F238E27FC236}">
                <a16:creationId xmlns:a16="http://schemas.microsoft.com/office/drawing/2014/main" id="{76647D94-661E-E485-4F1D-0F347C910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68" y="1945451"/>
            <a:ext cx="2533006" cy="1797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E29118-8722-8319-6C19-253FAC8B780B}"/>
              </a:ext>
            </a:extLst>
          </p:cNvPr>
          <p:cNvSpPr txBox="1"/>
          <p:nvPr/>
        </p:nvSpPr>
        <p:spPr>
          <a:xfrm>
            <a:off x="6305550" y="3857624"/>
            <a:ext cx="300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u="sng"/>
              <a:t>Above</a:t>
            </a:r>
            <a:r>
              <a:rPr lang="en-GB" sz="1600"/>
              <a:t>: CLARA 400 Hz 1.5 cell</a:t>
            </a:r>
          </a:p>
          <a:p>
            <a:pPr algn="r"/>
            <a:r>
              <a:rPr lang="en-GB" sz="1600" u="sng"/>
              <a:t>Right</a:t>
            </a:r>
            <a:r>
              <a:rPr lang="en-GB" sz="1600"/>
              <a:t>: RUEDI 1 kHz 2.4cell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2A245A4-82D2-6FE7-54A2-78C1C77E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4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2E90C-48EC-4889-5525-F08AA8BA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80" y="122187"/>
            <a:ext cx="10515600" cy="1325563"/>
          </a:xfrm>
        </p:spPr>
        <p:txBody>
          <a:bodyPr/>
          <a:lstStyle/>
          <a:p>
            <a:r>
              <a:rPr lang="en-GB"/>
              <a:t>Beam transport arc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E7DDF-D692-1B31-D83E-9218A5109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324" y="1312098"/>
            <a:ext cx="4755626" cy="4660077"/>
          </a:xfrm>
        </p:spPr>
        <p:txBody>
          <a:bodyPr>
            <a:normAutofit fontScale="92500" lnSpcReduction="10000"/>
          </a:bodyPr>
          <a:lstStyle/>
          <a:p>
            <a:r>
              <a:rPr lang="en-GB" sz="2300" dirty="0">
                <a:solidFill>
                  <a:srgbClr val="002060"/>
                </a:solidFill>
              </a:rPr>
              <a:t>TDR compared no compression, RF compression and range of different magnetic compressors</a:t>
            </a:r>
          </a:p>
          <a:p>
            <a:r>
              <a:rPr lang="en-GB" sz="2300" dirty="0">
                <a:solidFill>
                  <a:srgbClr val="002060"/>
                </a:solidFill>
              </a:rPr>
              <a:t>Magnetic main advantage is it </a:t>
            </a:r>
            <a:r>
              <a:rPr lang="en-GB" sz="2300" b="1" dirty="0">
                <a:solidFill>
                  <a:srgbClr val="002060"/>
                </a:solidFill>
              </a:rPr>
              <a:t>removes</a:t>
            </a:r>
            <a:r>
              <a:rPr lang="en-GB" sz="2300" dirty="0">
                <a:solidFill>
                  <a:srgbClr val="002060"/>
                </a:solidFill>
              </a:rPr>
              <a:t> photoinjector jitter whilst </a:t>
            </a:r>
            <a:r>
              <a:rPr lang="en-GB" sz="2300" b="1" dirty="0">
                <a:solidFill>
                  <a:srgbClr val="002060"/>
                </a:solidFill>
              </a:rPr>
              <a:t>simultaneously </a:t>
            </a:r>
            <a:r>
              <a:rPr lang="en-GB" sz="2300" dirty="0">
                <a:solidFill>
                  <a:srgbClr val="002060"/>
                </a:solidFill>
              </a:rPr>
              <a:t>compressing the bunch*</a:t>
            </a:r>
          </a:p>
          <a:p>
            <a:r>
              <a:rPr lang="en-GB" sz="2300" dirty="0">
                <a:solidFill>
                  <a:srgbClr val="002060"/>
                </a:solidFill>
              </a:rPr>
              <a:t>TBA chosen - flexible R56 tuning</a:t>
            </a:r>
          </a:p>
          <a:p>
            <a:r>
              <a:rPr lang="en-GB" sz="2300" dirty="0" err="1">
                <a:solidFill>
                  <a:srgbClr val="002060"/>
                </a:solidFill>
              </a:rPr>
              <a:t>Sextupoles</a:t>
            </a:r>
            <a:r>
              <a:rPr lang="en-GB" sz="2300" dirty="0">
                <a:solidFill>
                  <a:srgbClr val="002060"/>
                </a:solidFill>
              </a:rPr>
              <a:t> to correct the T566</a:t>
            </a:r>
          </a:p>
          <a:p>
            <a:r>
              <a:rPr lang="en-GB" sz="2300" dirty="0">
                <a:solidFill>
                  <a:srgbClr val="002060"/>
                </a:solidFill>
              </a:rPr>
              <a:t>Supress space-charge residual dispersion through minimising the spot size in the central dipole</a:t>
            </a:r>
          </a:p>
          <a:p>
            <a:r>
              <a:rPr lang="en-GB" sz="2300" dirty="0">
                <a:solidFill>
                  <a:srgbClr val="002060"/>
                </a:solidFill>
              </a:rPr>
              <a:t>Separates DC from gun to samples, and gases/liquids etc in sample chamber from gun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361C3A-EDE8-8096-FA7F-05F37CCF6194}"/>
              </a:ext>
            </a:extLst>
          </p:cNvPr>
          <p:cNvGrpSpPr/>
          <p:nvPr/>
        </p:nvGrpSpPr>
        <p:grpSpPr>
          <a:xfrm>
            <a:off x="6350977" y="3343434"/>
            <a:ext cx="2521934" cy="2316796"/>
            <a:chOff x="6632331" y="3624787"/>
            <a:chExt cx="2521934" cy="231679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71ED94E-2DDB-8635-20C3-3DBDAF5C8148}"/>
                </a:ext>
              </a:extLst>
            </p:cNvPr>
            <p:cNvGrpSpPr/>
            <p:nvPr/>
          </p:nvGrpSpPr>
          <p:grpSpPr>
            <a:xfrm>
              <a:off x="6632331" y="3898490"/>
              <a:ext cx="2521934" cy="2043093"/>
              <a:chOff x="7007597" y="2096157"/>
              <a:chExt cx="1863448" cy="146720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6F4ED4F-6F46-19AF-1928-8D4938AA69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37" t="3595" b="66118"/>
              <a:stretch/>
            </p:blipFill>
            <p:spPr>
              <a:xfrm>
                <a:off x="7007597" y="2096157"/>
                <a:ext cx="1863448" cy="129511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797971B-2089-B773-817B-D96836016A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40" t="95976"/>
              <a:stretch/>
            </p:blipFill>
            <p:spPr>
              <a:xfrm>
                <a:off x="7414990" y="3391273"/>
                <a:ext cx="1456055" cy="172085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FFAC87-48ED-8C0F-5BAB-A9FF12DB13FB}"/>
                </a:ext>
              </a:extLst>
            </p:cNvPr>
            <p:cNvSpPr txBox="1"/>
            <p:nvPr/>
          </p:nvSpPr>
          <p:spPr>
            <a:xfrm>
              <a:off x="6903183" y="3624787"/>
              <a:ext cx="2172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Longitudinal phase space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86629BD-7EAF-90D3-F76C-8416C6DEE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601" y="462342"/>
            <a:ext cx="4447580" cy="285365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B57C3D-D9BF-1A6A-800C-BA01AB9D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6089" y="6366221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62B0DCE-4775-3AC5-EABE-B93B8FAACE28}"/>
                  </a:ext>
                </a:extLst>
              </p:cNvPr>
              <p:cNvSpPr/>
              <p:nvPr/>
            </p:nvSpPr>
            <p:spPr>
              <a:xfrm>
                <a:off x="6043687" y="5668597"/>
                <a:ext cx="3630512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2C6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∆</m:t>
                      </m:r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2C6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2C6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E2C6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𝐵𝑢𝑛𝑐h</m:t>
                              </m:r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𝑙𝑒𝑛𝑔𝑡h</m:t>
                              </m:r>
                            </m:sub>
                            <m:sup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E2C6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𝐽𝑖𝑡𝑡𝑒𝑟</m:t>
                              </m:r>
                            </m:sub>
                            <m:sup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E2C6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62B0DCE-4775-3AC5-EABE-B93B8FAAC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87" y="5668597"/>
                <a:ext cx="3630512" cy="6560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B967143D-6CCB-3514-DAAE-343CD9672439}"/>
              </a:ext>
            </a:extLst>
          </p:cNvPr>
          <p:cNvGrpSpPr/>
          <p:nvPr/>
        </p:nvGrpSpPr>
        <p:grpSpPr>
          <a:xfrm>
            <a:off x="9181601" y="3341448"/>
            <a:ext cx="2689589" cy="2476661"/>
            <a:chOff x="6363520" y="3183772"/>
            <a:chExt cx="2689589" cy="24766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EBD06E-6750-98B8-E0CE-0A3F388279DD}"/>
                </a:ext>
              </a:extLst>
            </p:cNvPr>
            <p:cNvGrpSpPr/>
            <p:nvPr/>
          </p:nvGrpSpPr>
          <p:grpSpPr>
            <a:xfrm>
              <a:off x="6644279" y="3487597"/>
              <a:ext cx="2408830" cy="2172836"/>
              <a:chOff x="8031707" y="2645935"/>
              <a:chExt cx="1751309" cy="1669599"/>
            </a:xfrm>
          </p:grpSpPr>
          <p:pic>
            <p:nvPicPr>
              <p:cNvPr id="6" name="Picture 5" descr="A graph of different types of energy&#10;&#10;Description automatically generated with medium confidence">
                <a:extLst>
                  <a:ext uri="{FF2B5EF4-FFF2-40B4-BE49-F238E27FC236}">
                    <a16:creationId xmlns:a16="http://schemas.microsoft.com/office/drawing/2014/main" id="{47CA4FE8-1860-D645-0D0A-D559F64F34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87" t="6910" r="894" b="53373"/>
              <a:stretch/>
            </p:blipFill>
            <p:spPr>
              <a:xfrm>
                <a:off x="8031707" y="2645935"/>
                <a:ext cx="1692324" cy="1325564"/>
              </a:xfrm>
              <a:prstGeom prst="rect">
                <a:avLst/>
              </a:prstGeom>
            </p:spPr>
          </p:pic>
          <p:pic>
            <p:nvPicPr>
              <p:cNvPr id="7" name="Picture 6" descr="A graph of different types of energy&#10;&#10;Description automatically generated with medium confidence">
                <a:extLst>
                  <a:ext uri="{FF2B5EF4-FFF2-40B4-BE49-F238E27FC236}">
                    <a16:creationId xmlns:a16="http://schemas.microsoft.com/office/drawing/2014/main" id="{6EBC4F49-49CF-6885-110A-93A7041F0F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948" t="88131"/>
              <a:stretch/>
            </p:blipFill>
            <p:spPr>
              <a:xfrm>
                <a:off x="8263717" y="3919408"/>
                <a:ext cx="1519299" cy="396126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2011CE-DD8B-B08A-0865-5DEF9E5B6AEB}"/>
                </a:ext>
              </a:extLst>
            </p:cNvPr>
            <p:cNvSpPr txBox="1"/>
            <p:nvPr/>
          </p:nvSpPr>
          <p:spPr>
            <a:xfrm>
              <a:off x="6876114" y="3183772"/>
              <a:ext cx="20843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Time of arrival histogram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919299-A649-1E4E-0682-2F0975818F38}"/>
                </a:ext>
              </a:extLst>
            </p:cNvPr>
            <p:cNvSpPr txBox="1"/>
            <p:nvPr/>
          </p:nvSpPr>
          <p:spPr>
            <a:xfrm>
              <a:off x="8165615" y="3769989"/>
              <a:ext cx="7904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 fs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DC85110-6F8D-2F72-FEA8-89B43494A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2181" r="94401" b="16872"/>
            <a:stretch/>
          </p:blipFill>
          <p:spPr>
            <a:xfrm>
              <a:off x="6363520" y="3409419"/>
              <a:ext cx="355374" cy="198590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134622F-25AC-1534-852F-11C83DA47746}"/>
              </a:ext>
            </a:extLst>
          </p:cNvPr>
          <p:cNvSpPr txBox="1"/>
          <p:nvPr/>
        </p:nvSpPr>
        <p:spPr>
          <a:xfrm>
            <a:off x="683812" y="5923722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*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H.W. Kim et al,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 Photonics 14, p245–249 (2020)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hlinkClick r:id="rId8"/>
              </a:rPr>
              <a:t>https://doi.org/10.1038/s41566-019-0566-4</a:t>
            </a:r>
            <a:endParaRPr lang="fr-FR" sz="1200">
              <a:solidFill>
                <a:srgbClr val="2E2C61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F. Qi et al, </a:t>
            </a:r>
            <a:r>
              <a:rPr lang="en-GB" sz="1200"/>
              <a:t>Phys. Rev. Lett. </a:t>
            </a:r>
            <a:r>
              <a:rPr lang="en-GB" sz="1200" b="1"/>
              <a:t>124</a:t>
            </a:r>
            <a:r>
              <a:rPr lang="en-GB" sz="1200"/>
              <a:t>, 134803 (2020)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hlinkClick r:id="rId9"/>
              </a:rPr>
              <a:t>https://doi.org/10.1103/PhysRevLett.124.134803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en-GB" sz="12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5EF79F-9121-9B74-0A7C-168FC57530E6}"/>
              </a:ext>
            </a:extLst>
          </p:cNvPr>
          <p:cNvGrpSpPr/>
          <p:nvPr/>
        </p:nvGrpSpPr>
        <p:grpSpPr>
          <a:xfrm>
            <a:off x="8821016" y="105079"/>
            <a:ext cx="3174036" cy="2176566"/>
            <a:chOff x="6855758" y="6196390"/>
            <a:chExt cx="3174036" cy="2176566"/>
          </a:xfrm>
        </p:grpSpPr>
        <p:pic>
          <p:nvPicPr>
            <p:cNvPr id="12" name="Picture 11" descr="A graph of a number of objects&#10;&#10;Description automatically generated with medium confidence">
              <a:extLst>
                <a:ext uri="{FF2B5EF4-FFF2-40B4-BE49-F238E27FC236}">
                  <a16:creationId xmlns:a16="http://schemas.microsoft.com/office/drawing/2014/main" id="{40D5EBEC-5CD2-3DDD-0CB7-F97490607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r="3814" b="4626"/>
            <a:stretch/>
          </p:blipFill>
          <p:spPr>
            <a:xfrm>
              <a:off x="6855758" y="6196390"/>
              <a:ext cx="3016007" cy="2113246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F19C4C-24B7-93FF-6ADE-45AC01ED19AF}"/>
                </a:ext>
              </a:extLst>
            </p:cNvPr>
            <p:cNvCxnSpPr/>
            <p:nvPr/>
          </p:nvCxnSpPr>
          <p:spPr>
            <a:xfrm>
              <a:off x="9463868" y="6222818"/>
              <a:ext cx="0" cy="174500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C9D253-2DF8-2F97-BABA-1B329B8987E5}"/>
                </a:ext>
              </a:extLst>
            </p:cNvPr>
            <p:cNvSpPr txBox="1"/>
            <p:nvPr/>
          </p:nvSpPr>
          <p:spPr>
            <a:xfrm>
              <a:off x="9256825" y="8095957"/>
              <a:ext cx="7729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Aperture</a:t>
              </a:r>
            </a:p>
          </p:txBody>
        </p:sp>
      </p:grp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272D53E3-0321-1C78-6B35-61EA8265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60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D2019-D5D9-56E4-44EB-2D255E76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369" y="118634"/>
            <a:ext cx="10515600" cy="1325563"/>
          </a:xfrm>
        </p:spPr>
        <p:txBody>
          <a:bodyPr/>
          <a:lstStyle/>
          <a:p>
            <a:r>
              <a:rPr lang="en-GB"/>
              <a:t>Diffraction Optics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37B6F-7723-85CD-F8BC-18647DF9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D8D425A-CA87-5998-22B0-AD50F01E3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447" y="4346667"/>
            <a:ext cx="2012459" cy="1956942"/>
          </a:xfrm>
          <a:prstGeom prst="rect">
            <a:avLst/>
          </a:prstGeom>
        </p:spPr>
      </p:pic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DE19CD98-9305-EA95-9758-43CA380E3228}"/>
              </a:ext>
            </a:extLst>
          </p:cNvPr>
          <p:cNvSpPr txBox="1">
            <a:spLocks/>
          </p:cNvSpPr>
          <p:nvPr/>
        </p:nvSpPr>
        <p:spPr>
          <a:xfrm>
            <a:off x="365759" y="1449974"/>
            <a:ext cx="6893781" cy="4839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Gun, arc, PI laser all fixed for all operational modes</a:t>
            </a:r>
          </a:p>
          <a:p>
            <a:r>
              <a:rPr lang="en-GB"/>
              <a:t>2 condensor lens, 2 aperture system pre-sample for flexible illumination</a:t>
            </a:r>
          </a:p>
          <a:p>
            <a:pPr lvl="1"/>
            <a:r>
              <a:rPr lang="en-GB"/>
              <a:t>Trade-off charge, spot size, coherance length, pulse length</a:t>
            </a:r>
          </a:p>
          <a:p>
            <a:r>
              <a:rPr lang="en-GB"/>
              <a:t>2 projector lenses for varying de/magnification onto range of potential detectors</a:t>
            </a:r>
          </a:p>
          <a:p>
            <a:pPr lvl="1"/>
            <a:r>
              <a:rPr lang="en-GB"/>
              <a:t>Tuneable camera length 0.05 – 30 m</a:t>
            </a:r>
          </a:p>
          <a:p>
            <a:r>
              <a:rPr lang="en-GB"/>
              <a:t>Detector:</a:t>
            </a:r>
          </a:p>
          <a:p>
            <a:pPr lvl="1"/>
            <a:r>
              <a:rPr lang="en-GB"/>
              <a:t>Direct electron</a:t>
            </a:r>
          </a:p>
          <a:p>
            <a:pPr lvl="2"/>
            <a:r>
              <a:rPr lang="en-GB"/>
              <a:t>Hybrid pixel: 25-100um pixel size, 0.1 - 4 MP resolution</a:t>
            </a:r>
          </a:p>
          <a:p>
            <a:pPr lvl="2"/>
            <a:r>
              <a:rPr lang="en-GB"/>
              <a:t>MAPS: &lt;15um pixel size, 4-16 MP resolution</a:t>
            </a:r>
          </a:p>
          <a:p>
            <a:pPr lvl="1"/>
            <a:r>
              <a:rPr lang="en-GB"/>
              <a:t>Backup scintillator + camera</a:t>
            </a:r>
          </a:p>
          <a:p>
            <a:r>
              <a:rPr lang="en-GB"/>
              <a:t>GPT tracking:</a:t>
            </a:r>
          </a:p>
          <a:p>
            <a:pPr lvl="1"/>
            <a:r>
              <a:rPr lang="en-GB"/>
              <a:t>with space-charge</a:t>
            </a:r>
          </a:p>
          <a:p>
            <a:pPr lvl="1"/>
            <a:r>
              <a:rPr lang="en-GB"/>
              <a:t>simplistic scattering model for single-, and poly-crystalline materials</a:t>
            </a:r>
          </a:p>
          <a:p>
            <a:pPr marL="457200" lvl="1" indent="0">
              <a:buNone/>
            </a:pPr>
            <a:endParaRPr lang="en-GB"/>
          </a:p>
          <a:p>
            <a:pPr lvl="2"/>
            <a:endParaRPr lang="en-GB"/>
          </a:p>
          <a:p>
            <a:endParaRPr lang="en-GB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83676ED-1E5C-9BAD-2EC1-FDD572772BAB}"/>
              </a:ext>
            </a:extLst>
          </p:cNvPr>
          <p:cNvGrpSpPr/>
          <p:nvPr/>
        </p:nvGrpSpPr>
        <p:grpSpPr>
          <a:xfrm>
            <a:off x="7345463" y="3263329"/>
            <a:ext cx="2598462" cy="1109259"/>
            <a:chOff x="9309435" y="1458382"/>
            <a:chExt cx="2598462" cy="1109259"/>
          </a:xfrm>
        </p:grpSpPr>
        <p:pic>
          <p:nvPicPr>
            <p:cNvPr id="90" name="Picture 89" descr="A graph with a red line&#10;&#10;Description automatically generated">
              <a:extLst>
                <a:ext uri="{FF2B5EF4-FFF2-40B4-BE49-F238E27FC236}">
                  <a16:creationId xmlns:a16="http://schemas.microsoft.com/office/drawing/2014/main" id="{842604EB-1752-87FE-E414-D381917E4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435" y="1478279"/>
              <a:ext cx="2598462" cy="108936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40EDB74-7475-4D4D-B3C7-2EFBC044FF8D}"/>
                </a:ext>
              </a:extLst>
            </p:cNvPr>
            <p:cNvCxnSpPr>
              <a:cxnSpLocks/>
            </p:cNvCxnSpPr>
            <p:nvPr/>
          </p:nvCxnSpPr>
          <p:spPr>
            <a:xfrm>
              <a:off x="10066867" y="1581150"/>
              <a:ext cx="0" cy="81915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FA1B8F5-499E-9DE8-4A4D-5391135AD923}"/>
                </a:ext>
              </a:extLst>
            </p:cNvPr>
            <p:cNvSpPr txBox="1"/>
            <p:nvPr/>
          </p:nvSpPr>
          <p:spPr>
            <a:xfrm>
              <a:off x="9901766" y="1458382"/>
              <a:ext cx="359394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"/>
                <a:t>Sample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0AA5D53-C091-E6C2-561A-9A5BBD43621F}"/>
                </a:ext>
              </a:extLst>
            </p:cNvPr>
            <p:cNvSpPr txBox="1"/>
            <p:nvPr/>
          </p:nvSpPr>
          <p:spPr>
            <a:xfrm>
              <a:off x="11234749" y="1465219"/>
              <a:ext cx="38023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"/>
                <a:t>Detector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C5BE05-033A-3E18-79B9-61CF96DE69A2}"/>
                </a:ext>
              </a:extLst>
            </p:cNvPr>
            <p:cNvCxnSpPr>
              <a:cxnSpLocks/>
            </p:cNvCxnSpPr>
            <p:nvPr/>
          </p:nvCxnSpPr>
          <p:spPr>
            <a:xfrm>
              <a:off x="11397341" y="1619107"/>
              <a:ext cx="0" cy="76156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10521A48-E5F7-D492-A3CC-784E30024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59300" y="1506359"/>
              <a:ext cx="93317" cy="104777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D91F1D2-CD66-FDE8-5FE3-680C17BAD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86916" y="1504242"/>
              <a:ext cx="93317" cy="10477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011A4336-894C-F0EC-2EF1-631699D8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95232" y="1504242"/>
              <a:ext cx="93317" cy="104777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BCCAFBA5-9A19-3173-096B-1EE90C5F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532" y="1508475"/>
              <a:ext cx="93317" cy="104777"/>
            </a:xfrm>
            <a:prstGeom prst="rect">
              <a:avLst/>
            </a:prstGeom>
          </p:spPr>
        </p:pic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ED291DF8-4BD5-484B-1D05-AA43B7837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122" y="86984"/>
            <a:ext cx="3528225" cy="309487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AC537E1-F920-37A2-090B-386B31761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062" y="3297308"/>
            <a:ext cx="2295938" cy="9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C5E31B4-F6B6-815D-9B14-885CAF944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5" r="48652" b="15174"/>
          <a:stretch/>
        </p:blipFill>
        <p:spPr bwMode="auto">
          <a:xfrm>
            <a:off x="9843715" y="4373219"/>
            <a:ext cx="2014955" cy="191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EE83AEF-FC4D-1F99-D54F-74F30254E688}"/>
                  </a:ext>
                </a:extLst>
              </p:cNvPr>
              <p:cNvSpPr txBox="1"/>
              <p:nvPr/>
            </p:nvSpPr>
            <p:spPr>
              <a:xfrm>
                <a:off x="6995711" y="322336"/>
                <a:ext cx="1322025" cy="618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𝜋𝜀</m:t>
                          </m:r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EE83AEF-FC4D-1F99-D54F-74F30254E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711" y="322336"/>
                <a:ext cx="1322025" cy="6183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A738E-B4F0-CD45-9108-EC2A7A51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09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C30A8CF2-6DE9-D2B0-0110-7D3F3E18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0" y="2944152"/>
            <a:ext cx="5948087" cy="18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3C9FEF-D86B-72BC-1DE6-CFF74FCC4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59" y="129735"/>
            <a:ext cx="10515600" cy="1325563"/>
          </a:xfrm>
        </p:spPr>
        <p:txBody>
          <a:bodyPr/>
          <a:lstStyle/>
          <a:p>
            <a:r>
              <a:rPr lang="en-GB"/>
              <a:t>Sample chambers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73946-88E3-66CE-C047-32D057ECC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46" y="1245472"/>
            <a:ext cx="6327140" cy="5206421"/>
          </a:xfrm>
        </p:spPr>
        <p:txBody>
          <a:bodyPr>
            <a:normAutofit fontScale="77500" lnSpcReduction="20000"/>
          </a:bodyPr>
          <a:lstStyle/>
          <a:p>
            <a:r>
              <a:rPr lang="en-GB"/>
              <a:t>Interchangeable sample chambers for different environments – </a:t>
            </a:r>
            <a:r>
              <a:rPr lang="en-GB" err="1"/>
              <a:t>eg</a:t>
            </a:r>
            <a:r>
              <a:rPr lang="en-GB"/>
              <a:t>/ solid samples, liquid jets, gas phase, cryogenic</a:t>
            </a:r>
          </a:p>
          <a:p>
            <a:r>
              <a:rPr lang="en-GB"/>
              <a:t>In conversation with science team about requirements for sample control (position, rotation, temperature), laser injection, and diagnostics needed etc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Aiming to be compatible with </a:t>
            </a:r>
            <a:r>
              <a:rPr lang="en-GB" err="1"/>
              <a:t>mK</a:t>
            </a:r>
            <a:r>
              <a:rPr lang="en-GB"/>
              <a:t> dilution fridge for quantum materials experiments</a:t>
            </a:r>
          </a:p>
          <a:p>
            <a:r>
              <a:rPr lang="en-GB"/>
              <a:t>Actively seeking collaborators with knowledge/experience of the different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49935-71AB-1ADF-BD9D-E7AE6E93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ECD4B2-120A-7EC1-038B-D0915E2EA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294" y="446808"/>
            <a:ext cx="4086384" cy="33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80A345-0368-890F-4B14-2AB85CCA9793}"/>
              </a:ext>
            </a:extLst>
          </p:cNvPr>
          <p:cNvGrpSpPr/>
          <p:nvPr/>
        </p:nvGrpSpPr>
        <p:grpSpPr>
          <a:xfrm>
            <a:off x="7318560" y="4002380"/>
            <a:ext cx="4483826" cy="2053863"/>
            <a:chOff x="7429500" y="3940537"/>
            <a:chExt cx="4483826" cy="2053863"/>
          </a:xfrm>
        </p:grpSpPr>
        <p:pic>
          <p:nvPicPr>
            <p:cNvPr id="7" name="Picture 6" descr="A metal frame with a cylinder&#10;&#10;Description automatically generated">
              <a:extLst>
                <a:ext uri="{FF2B5EF4-FFF2-40B4-BE49-F238E27FC236}">
                  <a16:creationId xmlns:a16="http://schemas.microsoft.com/office/drawing/2014/main" id="{0B9DEBDB-1A07-4F04-D9E4-BFACE953F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33"/>
            <a:stretch/>
          </p:blipFill>
          <p:spPr bwMode="auto">
            <a:xfrm>
              <a:off x="7765885" y="3940537"/>
              <a:ext cx="4147441" cy="2053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A machine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9DF3237C-7C7B-DA69-3B79-C078E352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0" y="3949700"/>
              <a:ext cx="1041400" cy="1562100"/>
            </a:xfrm>
            <a:prstGeom prst="rect">
              <a:avLst/>
            </a:prstGeom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6B2D3-1BF6-9132-5021-8E99679B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1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C7C59-A5A2-A42D-7543-1EBEB76BC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064C-2D01-DA8C-F711-C8AE3ED2E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28" y="0"/>
            <a:ext cx="12232465" cy="1296365"/>
          </a:xfrm>
        </p:spPr>
        <p:txBody>
          <a:bodyPr>
            <a:normAutofit/>
          </a:bodyPr>
          <a:lstStyle/>
          <a:p>
            <a:r>
              <a:rPr lang="en-GB"/>
              <a:t>Synchronisation + Longitudinal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018B4-2035-7AFD-10CF-8A761DEC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19</a:t>
            </a:fld>
            <a:endParaRPr lang="en-US"/>
          </a:p>
        </p:txBody>
      </p:sp>
      <p:sp>
        <p:nvSpPr>
          <p:cNvPr id="189" name="Content Placeholder 2">
            <a:extLst>
              <a:ext uri="{FF2B5EF4-FFF2-40B4-BE49-F238E27FC236}">
                <a16:creationId xmlns:a16="http://schemas.microsoft.com/office/drawing/2014/main" id="{57D01DD1-3D5F-0B4E-705D-4EFCB8E3D733}"/>
              </a:ext>
            </a:extLst>
          </p:cNvPr>
          <p:cNvSpPr txBox="1">
            <a:spLocks/>
          </p:cNvSpPr>
          <p:nvPr/>
        </p:nvSpPr>
        <p:spPr>
          <a:xfrm>
            <a:off x="6523659" y="1071385"/>
            <a:ext cx="5341507" cy="3698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2400"/>
              <a:t>Temporal properties:</a:t>
            </a:r>
          </a:p>
          <a:p>
            <a:pPr lvl="1">
              <a:lnSpc>
                <a:spcPct val="110000"/>
              </a:lnSpc>
            </a:pPr>
            <a:r>
              <a:rPr lang="en-GB" sz="2000"/>
              <a:t>Time of arrival</a:t>
            </a:r>
          </a:p>
          <a:p>
            <a:pPr lvl="1">
              <a:lnSpc>
                <a:spcPct val="110000"/>
              </a:lnSpc>
            </a:pPr>
            <a:r>
              <a:rPr lang="en-GB" sz="2000"/>
              <a:t>Bunch length</a:t>
            </a:r>
          </a:p>
          <a:p>
            <a:pPr>
              <a:lnSpc>
                <a:spcPct val="110000"/>
              </a:lnSpc>
            </a:pPr>
            <a:r>
              <a:rPr lang="en-GB" sz="2400"/>
              <a:t>Diagnostic suite:</a:t>
            </a:r>
          </a:p>
          <a:p>
            <a:pPr lvl="1">
              <a:lnSpc>
                <a:spcPct val="110000"/>
              </a:lnSpc>
            </a:pPr>
            <a:r>
              <a:rPr lang="en-GB" sz="1800"/>
              <a:t>RF Beam Arrival Monitors</a:t>
            </a:r>
          </a:p>
          <a:p>
            <a:pPr lvl="1">
              <a:lnSpc>
                <a:spcPct val="110000"/>
              </a:lnSpc>
            </a:pPr>
            <a:r>
              <a:rPr lang="en-GB" sz="1800"/>
              <a:t>RF TDC</a:t>
            </a:r>
          </a:p>
          <a:p>
            <a:pPr lvl="1">
              <a:lnSpc>
                <a:spcPct val="110000"/>
              </a:lnSpc>
            </a:pPr>
            <a:r>
              <a:rPr lang="en-GB" sz="1800"/>
              <a:t>THz at sample position</a:t>
            </a:r>
          </a:p>
          <a:p>
            <a:pPr lvl="1">
              <a:lnSpc>
                <a:spcPct val="110000"/>
              </a:lnSpc>
            </a:pPr>
            <a:r>
              <a:rPr lang="en-GB" sz="1800"/>
              <a:t>THz post-detector</a:t>
            </a:r>
          </a:p>
          <a:p>
            <a:pPr lvl="1">
              <a:lnSpc>
                <a:spcPct val="110000"/>
              </a:lnSpc>
            </a:pPr>
            <a:r>
              <a:rPr lang="en-GB" sz="1800"/>
              <a:t>Spectrometer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168BCB-0061-7518-47CF-FD98B08F4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571" y="3843991"/>
            <a:ext cx="2029483" cy="1186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9CDB0B-F012-7A1A-21D6-A6AE8B120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57" b="22224"/>
          <a:stretch/>
        </p:blipFill>
        <p:spPr>
          <a:xfrm>
            <a:off x="10093733" y="2519223"/>
            <a:ext cx="1552864" cy="1215494"/>
          </a:xfrm>
          <a:prstGeom prst="rect">
            <a:avLst/>
          </a:prstGeom>
        </p:spPr>
      </p:pic>
      <p:pic>
        <p:nvPicPr>
          <p:cNvPr id="21" name="Picture 20" descr="A blue and green diagram of a circular object&#10;&#10;Description automatically generated">
            <a:extLst>
              <a:ext uri="{FF2B5EF4-FFF2-40B4-BE49-F238E27FC236}">
                <a16:creationId xmlns:a16="http://schemas.microsoft.com/office/drawing/2014/main" id="{4812ECB6-CF57-EBA4-A5C2-30F9E7114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2714" r="24387" b="4520"/>
          <a:stretch/>
        </p:blipFill>
        <p:spPr bwMode="auto">
          <a:xfrm>
            <a:off x="10228459" y="1059321"/>
            <a:ext cx="1407186" cy="1421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B40424FC-443E-656F-3585-F23BBA1BD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78" y="4720992"/>
            <a:ext cx="3134517" cy="204886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F03573-6A3C-5283-4EAD-4AD6FE99A0B2}"/>
              </a:ext>
            </a:extLst>
          </p:cNvPr>
          <p:cNvGrpSpPr/>
          <p:nvPr/>
        </p:nvGrpSpPr>
        <p:grpSpPr>
          <a:xfrm>
            <a:off x="3327487" y="4713237"/>
            <a:ext cx="6546203" cy="1900403"/>
            <a:chOff x="3635960" y="4404764"/>
            <a:chExt cx="6546203" cy="1900403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D38F8ABE-D6CE-0719-3038-8CEA0C162BD4}"/>
                </a:ext>
              </a:extLst>
            </p:cNvPr>
            <p:cNvSpPr txBox="1">
              <a:spLocks/>
            </p:cNvSpPr>
            <p:nvPr/>
          </p:nvSpPr>
          <p:spPr>
            <a:xfrm>
              <a:off x="3635960" y="4404764"/>
              <a:ext cx="6546203" cy="19004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itchFamily="2" charset="2"/>
                <a:buChar char="§"/>
                <a:defRPr sz="2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8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GB" sz="2400"/>
                <a:t>CST sims of TDC/BAM/THz largely complete</a:t>
              </a:r>
            </a:p>
            <a:p>
              <a:pPr>
                <a:lnSpc>
                  <a:spcPct val="110000"/>
                </a:lnSpc>
              </a:pPr>
              <a:r>
                <a:rPr lang="en-GB" sz="2400"/>
                <a:t>Beam dynamic simulations first pass</a:t>
              </a:r>
            </a:p>
            <a:p>
              <a:pPr>
                <a:lnSpc>
                  <a:spcPct val="110000"/>
                </a:lnSpc>
              </a:pPr>
              <a:endParaRPr lang="en-GB" sz="2400"/>
            </a:p>
            <a:p>
              <a:pPr>
                <a:lnSpc>
                  <a:spcPct val="110000"/>
                </a:lnSpc>
              </a:pPr>
              <a:r>
                <a:rPr lang="en-GB" sz="2400"/>
                <a:t>RF TDC limited to ~100fs, sample THz key diagnostic, post-sample THz for time-tagging</a:t>
              </a:r>
              <a:endParaRPr lang="en-GB" sz="180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2A79ABF-9E21-8FF7-58FA-586365612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3086" y="5200609"/>
              <a:ext cx="3276600" cy="33337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FB5066A-4BD7-4917-AE5A-4F79AA034B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076" y="1089815"/>
            <a:ext cx="6096127" cy="349320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04E84-56C1-844B-26D8-7029F614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21301" y="6492875"/>
            <a:ext cx="4114800" cy="365125"/>
          </a:xfrm>
        </p:spPr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8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27AD8-FD4F-E907-580B-E11D3EBDF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61E2-28A6-1E49-A210-870228E1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BF2D8-1360-07A5-5E5B-9039E9CB6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RUEDI Recap</a:t>
            </a:r>
          </a:p>
          <a:p>
            <a:r>
              <a:rPr lang="en-GB"/>
              <a:t>Project Status + Timescales</a:t>
            </a:r>
          </a:p>
          <a:p>
            <a:r>
              <a:rPr lang="en-GB"/>
              <a:t>Design updates:</a:t>
            </a:r>
          </a:p>
          <a:p>
            <a:pPr lvl="1"/>
            <a:r>
              <a:rPr lang="en-GB"/>
              <a:t>Beamline split</a:t>
            </a:r>
          </a:p>
          <a:p>
            <a:pPr lvl="1"/>
            <a:r>
              <a:rPr lang="en-GB"/>
              <a:t>Sub-systems</a:t>
            </a:r>
          </a:p>
          <a:p>
            <a:r>
              <a:rPr lang="en-GB"/>
              <a:t>Digital Twin</a:t>
            </a:r>
          </a:p>
          <a:p>
            <a:r>
              <a:rPr lang="en-GB"/>
              <a:t>Environmental Sustainability</a:t>
            </a:r>
          </a:p>
          <a:p>
            <a:r>
              <a:rPr lang="en-GB"/>
              <a:t>Potential CI collaborations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E1EAE-535C-7E65-D50A-C3A494D55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895F2-683A-CD85-D443-ACB944705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67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2E90C-48EC-4889-5525-F08AA8BA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13" y="-45267"/>
            <a:ext cx="10515600" cy="13255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Ultrafast Diffraction Line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E7DDF-D692-1B31-D83E-9218A5109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4796" y="1238290"/>
            <a:ext cx="5320614" cy="4800371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The RUEDI diffraction line has:</a:t>
            </a:r>
          </a:p>
          <a:p>
            <a:pPr lvl="1"/>
            <a:r>
              <a:rPr lang="en-GB"/>
              <a:t>4 MeV</a:t>
            </a:r>
          </a:p>
          <a:p>
            <a:pPr lvl="1"/>
            <a:r>
              <a:rPr lang="en-GB"/>
              <a:t>400 </a:t>
            </a:r>
            <a:r>
              <a:rPr lang="en-GB" err="1"/>
              <a:t>fC</a:t>
            </a:r>
            <a:r>
              <a:rPr lang="en-GB"/>
              <a:t> produced at the gun</a:t>
            </a:r>
          </a:p>
          <a:p>
            <a:pPr lvl="1"/>
            <a:r>
              <a:rPr lang="en-GB"/>
              <a:t>1.6-160 </a:t>
            </a:r>
            <a:r>
              <a:rPr lang="en-GB" err="1"/>
              <a:t>fC</a:t>
            </a:r>
            <a:r>
              <a:rPr lang="en-GB"/>
              <a:t> charge at the sample after collimation</a:t>
            </a:r>
          </a:p>
          <a:p>
            <a:pPr lvl="1"/>
            <a:r>
              <a:rPr lang="en-GB"/>
              <a:t>Few fs time of arrival jitter at the sample</a:t>
            </a:r>
          </a:p>
          <a:p>
            <a:pPr lvl="1"/>
            <a:r>
              <a:rPr lang="en-GB"/>
              <a:t>&lt; 10 fs bunch length</a:t>
            </a:r>
          </a:p>
          <a:p>
            <a:pPr lvl="1"/>
            <a:r>
              <a:rPr lang="en-GB"/>
              <a:t>Up to 6 nm coherence lengths</a:t>
            </a:r>
          </a:p>
          <a:p>
            <a:pPr lvl="1"/>
            <a:r>
              <a:rPr lang="en-GB"/>
              <a:t>Emittance 2-50 nm rad level</a:t>
            </a:r>
          </a:p>
          <a:p>
            <a:r>
              <a:rPr lang="en-GB"/>
              <a:t>S2E simulations:</a:t>
            </a:r>
          </a:p>
          <a:p>
            <a:pPr lvl="1"/>
            <a:r>
              <a:rPr lang="en-GB"/>
              <a:t>GPT tracking with space-charge</a:t>
            </a:r>
          </a:p>
          <a:p>
            <a:pPr lvl="1"/>
            <a:r>
              <a:rPr lang="en-GB"/>
              <a:t>RF cavity designs in CST</a:t>
            </a:r>
          </a:p>
          <a:p>
            <a:pPr lvl="1"/>
            <a:r>
              <a:rPr lang="en-GB"/>
              <a:t>Magnet designs in Opera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F9E3F-B94C-DE44-52AA-EA5A86908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6"/>
          <a:stretch/>
        </p:blipFill>
        <p:spPr>
          <a:xfrm>
            <a:off x="6438755" y="910920"/>
            <a:ext cx="5753245" cy="5778848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A7C046F-7B93-2B2F-85CD-B20244AE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6470" y="6428778"/>
            <a:ext cx="4114800" cy="365125"/>
          </a:xfrm>
        </p:spPr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9322592" y="6492875"/>
            <a:ext cx="2743200" cy="365125"/>
          </a:xfrm>
        </p:spPr>
        <p:txBody>
          <a:bodyPr/>
          <a:lstStyle/>
          <a:p>
            <a:pPr algn="r"/>
            <a:fld id="{BBAAB195-B577-5546-8349-9DDA93B6129E}" type="slidenum">
              <a:rPr lang="en-US" smtClean="0"/>
              <a:pPr algn="r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7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91C7-E2CF-D3FE-A22F-A24B13B2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76" y="106557"/>
            <a:ext cx="10515600" cy="1325563"/>
          </a:xfrm>
        </p:spPr>
        <p:txBody>
          <a:bodyPr/>
          <a:lstStyle/>
          <a:p>
            <a:r>
              <a:rPr lang="en-GB"/>
              <a:t>Laser Systems</a:t>
            </a:r>
          </a:p>
        </p:txBody>
      </p:sp>
      <p:sp>
        <p:nvSpPr>
          <p:cNvPr id="67" name="Slide Number Placeholder 2">
            <a:extLst>
              <a:ext uri="{FF2B5EF4-FFF2-40B4-BE49-F238E27FC236}">
                <a16:creationId xmlns:a16="http://schemas.microsoft.com/office/drawing/2014/main" id="{867467AB-6AA2-24B8-4B3E-52688A1475C9}"/>
              </a:ext>
            </a:extLst>
          </p:cNvPr>
          <p:cNvSpPr txBox="1">
            <a:spLocks/>
          </p:cNvSpPr>
          <p:nvPr/>
        </p:nvSpPr>
        <p:spPr>
          <a:xfrm>
            <a:off x="9294341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9581EF2-9545-A5A6-C905-7019D15869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r="18694" b="21798"/>
          <a:stretch/>
        </p:blipFill>
        <p:spPr>
          <a:xfrm>
            <a:off x="8910781" y="3276628"/>
            <a:ext cx="3033843" cy="2812033"/>
          </a:xfrm>
          <a:prstGeom prst="rect">
            <a:avLst/>
          </a:prstGeom>
        </p:spPr>
      </p:pic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7871538A-4E48-26D4-38E5-1D87F1E7F4E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9953" y="1189258"/>
            <a:ext cx="3719513" cy="52943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Lasers feed:</a:t>
            </a:r>
          </a:p>
          <a:p>
            <a:pPr lvl="1"/>
            <a:r>
              <a:rPr lang="en-GB"/>
              <a:t>Electron source(s)</a:t>
            </a:r>
          </a:p>
          <a:p>
            <a:pPr lvl="1"/>
            <a:r>
              <a:rPr lang="en-GB"/>
              <a:t>Sample pumps</a:t>
            </a:r>
          </a:p>
          <a:p>
            <a:pPr lvl="1"/>
            <a:r>
              <a:rPr lang="en-GB"/>
              <a:t>fs diagnostics</a:t>
            </a:r>
            <a:br>
              <a:rPr lang="en-GB"/>
            </a:br>
            <a:endParaRPr lang="en-GB"/>
          </a:p>
          <a:p>
            <a:r>
              <a:rPr lang="en-GB"/>
              <a:t>Laser pumps:</a:t>
            </a:r>
          </a:p>
          <a:p>
            <a:pPr lvl="1"/>
            <a:r>
              <a:rPr lang="en-GB"/>
              <a:t>UV-IR-THz</a:t>
            </a:r>
          </a:p>
          <a:p>
            <a:pPr lvl="2"/>
            <a:r>
              <a:rPr lang="en-GB"/>
              <a:t>200nm - 5um</a:t>
            </a:r>
          </a:p>
          <a:p>
            <a:pPr lvl="2"/>
            <a:r>
              <a:rPr lang="en-GB"/>
              <a:t>OPAs + harmonic generation</a:t>
            </a:r>
          </a:p>
          <a:p>
            <a:pPr lvl="1"/>
            <a:r>
              <a:rPr lang="en-GB"/>
              <a:t>High intensity TW (&gt;10</a:t>
            </a:r>
            <a:r>
              <a:rPr lang="en-GB" baseline="30000"/>
              <a:t>18 </a:t>
            </a:r>
            <a:r>
              <a:rPr lang="en-GB"/>
              <a:t>W.cm</a:t>
            </a:r>
            <a:r>
              <a:rPr lang="en-GB" baseline="30000"/>
              <a:t>-2</a:t>
            </a:r>
            <a:r>
              <a:rPr lang="en-GB"/>
              <a:t>)</a:t>
            </a:r>
          </a:p>
          <a:p>
            <a:pPr lvl="1"/>
            <a:r>
              <a:rPr lang="en-GB"/>
              <a:t>HCF for &lt;10 fs</a:t>
            </a:r>
          </a:p>
          <a:p>
            <a:pPr lvl="1"/>
            <a:r>
              <a:rPr lang="en-GB" i="1"/>
              <a:t>Potential HHG + others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510957-987E-35ED-23D2-AE656A772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158" y="3450252"/>
            <a:ext cx="4822000" cy="2690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59CE39-EF1B-DE57-2358-619BB3040763}"/>
              </a:ext>
            </a:extLst>
          </p:cNvPr>
          <p:cNvSpPr txBox="1"/>
          <p:nvPr/>
        </p:nvSpPr>
        <p:spPr>
          <a:xfrm>
            <a:off x="5629369" y="6066953"/>
            <a:ext cx="1540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Wavelength (nm)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96BED-9383-64E8-BE33-CFF1762B9487}"/>
              </a:ext>
            </a:extLst>
          </p:cNvPr>
          <p:cNvSpPr txBox="1"/>
          <p:nvPr/>
        </p:nvSpPr>
        <p:spPr>
          <a:xfrm rot="16200000">
            <a:off x="3449025" y="4501177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Intensity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B3A5D-C94A-CD08-02F2-8808DA762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009" y="404881"/>
            <a:ext cx="7004390" cy="26954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4E14E-8598-E40A-5388-F2864261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75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19EDA-C82B-B9A2-FEA1-9C8B5E96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12" y="-16599"/>
            <a:ext cx="10515600" cy="1325563"/>
          </a:xfrm>
        </p:spPr>
        <p:txBody>
          <a:bodyPr/>
          <a:lstStyle/>
          <a:p>
            <a:r>
              <a:rPr lang="en-GB"/>
              <a:t>Digital Twin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AD85F-DA3A-7761-3461-2E4CEE9D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diagram of a software application&#10;&#10;Description automatically generated">
            <a:extLst>
              <a:ext uri="{FF2B5EF4-FFF2-40B4-BE49-F238E27FC236}">
                <a16:creationId xmlns:a16="http://schemas.microsoft.com/office/drawing/2014/main" id="{948463C5-777A-649B-CBA0-92BB8697B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67" y="3047290"/>
            <a:ext cx="6076901" cy="33127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0648C3-DA2A-F235-5677-70CEE0669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39" y="1208967"/>
            <a:ext cx="10068134" cy="2270911"/>
          </a:xfrm>
        </p:spPr>
        <p:txBody>
          <a:bodyPr>
            <a:normAutofit/>
          </a:bodyPr>
          <a:lstStyle/>
          <a:p>
            <a:r>
              <a:rPr lang="en-GB" sz="2400">
                <a:solidFill>
                  <a:srgbClr val="002060"/>
                </a:solidFill>
              </a:rPr>
              <a:t>Interface with virtual machine identically to physical machine via EPICS</a:t>
            </a:r>
          </a:p>
          <a:p>
            <a:r>
              <a:rPr lang="en-GB" sz="2400">
                <a:solidFill>
                  <a:srgbClr val="002060"/>
                </a:solidFill>
              </a:rPr>
              <a:t>Simulation outputs in identical formats to real diagnostics, with artificial noise/jitter</a:t>
            </a:r>
          </a:p>
          <a:p>
            <a:r>
              <a:rPr lang="en-GB" sz="2400">
                <a:solidFill>
                  <a:srgbClr val="002060"/>
                </a:solidFill>
              </a:rPr>
              <a:t>Builds on developments on CLARA at Daresbury</a:t>
            </a:r>
          </a:p>
          <a:p>
            <a:endParaRPr lang="en-GB" sz="2400">
              <a:solidFill>
                <a:srgbClr val="00206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3A1598-5895-B391-2BE0-AFD8A4EA0BF7}"/>
              </a:ext>
            </a:extLst>
          </p:cNvPr>
          <p:cNvSpPr txBox="1">
            <a:spLocks/>
          </p:cNvSpPr>
          <p:nvPr/>
        </p:nvSpPr>
        <p:spPr>
          <a:xfrm>
            <a:off x="286657" y="3695580"/>
            <a:ext cx="8284028" cy="84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99DB76-BA28-D39A-24CC-5915BE0EE03B}"/>
              </a:ext>
            </a:extLst>
          </p:cNvPr>
          <p:cNvSpPr txBox="1">
            <a:spLocks/>
          </p:cNvSpPr>
          <p:nvPr/>
        </p:nvSpPr>
        <p:spPr>
          <a:xfrm>
            <a:off x="286658" y="3803191"/>
            <a:ext cx="5532252" cy="2731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 room software development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Machine setup characterisation and optimisation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Operator training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Virtual Diagnostics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 goal - virtual user experiments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F60574-A141-6E6F-2C22-BEF131B6C4C9}"/>
              </a:ext>
            </a:extLst>
          </p:cNvPr>
          <p:cNvSpPr txBox="1">
            <a:spLocks/>
          </p:cNvSpPr>
          <p:nvPr/>
        </p:nvSpPr>
        <p:spPr>
          <a:xfrm>
            <a:off x="495900" y="3064239"/>
            <a:ext cx="2922709" cy="865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Benefits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04124C-F80C-8CF8-4921-A9B4A95D6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862" y="5981529"/>
            <a:ext cx="2003707" cy="72955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A80FFF-879C-357B-FB67-D2A03232D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1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CCFCB-26F9-7EFD-CAE2-19CED89A5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53192"/>
            <a:ext cx="10515600" cy="1325563"/>
          </a:xfrm>
        </p:spPr>
        <p:txBody>
          <a:bodyPr/>
          <a:lstStyle/>
          <a:p>
            <a:r>
              <a:rPr lang="en-GB"/>
              <a:t>Environmental Sustainability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B20C8-18E6-8956-E679-6E81C42E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phic 1348890554">
            <a:extLst>
              <a:ext uri="{FF2B5EF4-FFF2-40B4-BE49-F238E27FC236}">
                <a16:creationId xmlns:a16="http://schemas.microsoft.com/office/drawing/2014/main" id="{59D4B641-1287-1D58-F666-13C8F555E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8876" y="1531662"/>
            <a:ext cx="9034389" cy="405583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8103DC-52E6-2E75-CE75-8F9C74CCBF6A}"/>
              </a:ext>
            </a:extLst>
          </p:cNvPr>
          <p:cNvSpPr txBox="1">
            <a:spLocks/>
          </p:cNvSpPr>
          <p:nvPr/>
        </p:nvSpPr>
        <p:spPr>
          <a:xfrm>
            <a:off x="3257821" y="5793548"/>
            <a:ext cx="5884120" cy="622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E2C61"/>
              </a:buClr>
              <a:defRPr/>
            </a:pPr>
            <a:r>
              <a:rPr lang="en-GB" sz="2900">
                <a:solidFill>
                  <a:srgbClr val="002060"/>
                </a:solidFill>
              </a:rPr>
              <a:t>Published report Feb 2024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https://www.astec.stfc.ac.uk/Pages/Sustainable-Accelerators-Task-Force-Report-.aspx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DDA4BC-06B6-B912-FF51-455055C94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596" y="1363159"/>
            <a:ext cx="2463847" cy="5141007"/>
          </a:xfrm>
        </p:spPr>
        <p:txBody>
          <a:bodyPr>
            <a:normAutofit/>
          </a:bodyPr>
          <a:lstStyle/>
          <a:p>
            <a:r>
              <a:rPr lang="en-GB" sz="2400">
                <a:solidFill>
                  <a:srgbClr val="002060"/>
                </a:solidFill>
              </a:rPr>
              <a:t>Lifecycle emissions assessment</a:t>
            </a:r>
          </a:p>
          <a:p>
            <a:r>
              <a:rPr lang="en-GB" sz="2400">
                <a:solidFill>
                  <a:srgbClr val="002060"/>
                </a:solidFill>
              </a:rPr>
              <a:t>Calculated carbon emissions for manufacture and operations</a:t>
            </a:r>
          </a:p>
          <a:p>
            <a:r>
              <a:rPr lang="en-GB" sz="2400">
                <a:solidFill>
                  <a:srgbClr val="002060"/>
                </a:solidFill>
              </a:rPr>
              <a:t>10 year operations</a:t>
            </a:r>
          </a:p>
          <a:p>
            <a:r>
              <a:rPr lang="en-GB" sz="2400">
                <a:solidFill>
                  <a:srgbClr val="002060"/>
                </a:solidFill>
              </a:rPr>
              <a:t>Investigating options to reduce large contributors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7FD137-3A12-6A2A-434C-DA26B047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4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2E589-012D-C8C2-0F13-084F6557B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521" y="138788"/>
            <a:ext cx="10515600" cy="1325563"/>
          </a:xfrm>
        </p:spPr>
        <p:txBody>
          <a:bodyPr/>
          <a:lstStyle/>
          <a:p>
            <a:r>
              <a:rPr lang="en-GB"/>
              <a:t>What could CI academics contribute?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4E7E8-67B5-7DEC-B51B-FABBEB924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71" y="1494844"/>
            <a:ext cx="4406153" cy="5064981"/>
          </a:xfrm>
        </p:spPr>
        <p:txBody>
          <a:bodyPr>
            <a:normAutofit fontScale="92500" lnSpcReduction="20000"/>
          </a:bodyPr>
          <a:lstStyle/>
          <a:p>
            <a:r>
              <a:rPr lang="en-GB"/>
              <a:t>Diagnostics</a:t>
            </a:r>
          </a:p>
          <a:p>
            <a:pPr lvl="1"/>
            <a:r>
              <a:rPr lang="en-GB" b="1"/>
              <a:t>THz</a:t>
            </a:r>
          </a:p>
          <a:p>
            <a:pPr lvl="1"/>
            <a:r>
              <a:rPr lang="en-GB"/>
              <a:t>BPM </a:t>
            </a:r>
            <a:r>
              <a:rPr lang="en-GB" i="1"/>
              <a:t>(low-charge)</a:t>
            </a:r>
            <a:endParaRPr lang="en-GB"/>
          </a:p>
          <a:p>
            <a:pPr lvl="1"/>
            <a:r>
              <a:rPr lang="en-GB"/>
              <a:t>BAM </a:t>
            </a:r>
            <a:r>
              <a:rPr lang="en-GB" i="1"/>
              <a:t>(low-charge)</a:t>
            </a:r>
            <a:endParaRPr lang="en-GB"/>
          </a:p>
          <a:p>
            <a:pPr lvl="1"/>
            <a:r>
              <a:rPr lang="en-GB"/>
              <a:t>Emittance measurements</a:t>
            </a:r>
          </a:p>
          <a:p>
            <a:pPr lvl="1"/>
            <a:r>
              <a:rPr lang="en-GB"/>
              <a:t>Time-stamping</a:t>
            </a:r>
          </a:p>
          <a:p>
            <a:r>
              <a:rPr lang="en-GB"/>
              <a:t>Future Novel Optics</a:t>
            </a:r>
          </a:p>
          <a:p>
            <a:pPr lvl="1"/>
            <a:r>
              <a:rPr lang="en-GB"/>
              <a:t>Novel diffraction modes</a:t>
            </a:r>
          </a:p>
          <a:p>
            <a:pPr lvl="1"/>
            <a:r>
              <a:rPr lang="en-GB"/>
              <a:t>Holography</a:t>
            </a:r>
          </a:p>
          <a:p>
            <a:pPr lvl="1"/>
            <a:r>
              <a:rPr lang="en-GB"/>
              <a:t>Ptychography</a:t>
            </a:r>
          </a:p>
          <a:p>
            <a:pPr lvl="1"/>
            <a:r>
              <a:rPr lang="en-GB"/>
              <a:t>Higher order correctors</a:t>
            </a:r>
          </a:p>
          <a:p>
            <a:pPr lvl="1"/>
            <a:r>
              <a:rPr lang="en-GB"/>
              <a:t>Aberration correction and link to standard accelerators</a:t>
            </a:r>
          </a:p>
          <a:p>
            <a:pPr lvl="1"/>
            <a:r>
              <a:rPr lang="en-GB"/>
              <a:t>Low aberration lenses</a:t>
            </a:r>
          </a:p>
          <a:p>
            <a:pPr lvl="1"/>
            <a:r>
              <a:rPr lang="en-GB"/>
              <a:t>Realistic diffraction models</a:t>
            </a:r>
          </a:p>
          <a:p>
            <a:pPr lvl="1"/>
            <a:r>
              <a:rPr lang="en-GB"/>
              <a:t>Stochastic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E592E-718D-27C9-80AC-AD99E15F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0D7A32-FB66-6347-ECC6-6D4D08A991CE}"/>
              </a:ext>
            </a:extLst>
          </p:cNvPr>
          <p:cNvSpPr txBox="1">
            <a:spLocks/>
          </p:cNvSpPr>
          <p:nvPr/>
        </p:nvSpPr>
        <p:spPr>
          <a:xfrm>
            <a:off x="4728882" y="1655295"/>
            <a:ext cx="3541059" cy="45253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Chambers</a:t>
            </a:r>
          </a:p>
          <a:p>
            <a:pPr lvl="1"/>
            <a:r>
              <a:rPr lang="en-GB"/>
              <a:t>Liquid jets</a:t>
            </a:r>
          </a:p>
          <a:p>
            <a:pPr lvl="1"/>
            <a:r>
              <a:rPr lang="en-GB"/>
              <a:t>Gas jets</a:t>
            </a:r>
          </a:p>
          <a:p>
            <a:pPr lvl="1"/>
            <a:r>
              <a:rPr lang="en-GB" err="1"/>
              <a:t>mK</a:t>
            </a:r>
            <a:r>
              <a:rPr lang="en-GB"/>
              <a:t> temperatures</a:t>
            </a:r>
          </a:p>
          <a:p>
            <a:pPr lvl="1"/>
            <a:r>
              <a:rPr lang="en-GB"/>
              <a:t>Other novelties?</a:t>
            </a:r>
          </a:p>
          <a:p>
            <a:r>
              <a:rPr lang="en-GB"/>
              <a:t>Lasers</a:t>
            </a:r>
          </a:p>
          <a:p>
            <a:pPr lvl="1"/>
            <a:r>
              <a:rPr lang="en-GB"/>
              <a:t>&lt;10fs pulse length</a:t>
            </a:r>
          </a:p>
          <a:p>
            <a:pPr lvl="1"/>
            <a:r>
              <a:rPr lang="en-GB"/>
              <a:t>NOPA</a:t>
            </a:r>
          </a:p>
          <a:p>
            <a:pPr lvl="1"/>
            <a:r>
              <a:rPr lang="en-GB"/>
              <a:t>HHG XUV</a:t>
            </a:r>
          </a:p>
          <a:p>
            <a:pPr lvl="1"/>
            <a:r>
              <a:rPr lang="en-GB"/>
              <a:t>DUV soliton</a:t>
            </a:r>
          </a:p>
          <a:p>
            <a:r>
              <a:rPr lang="en-GB"/>
              <a:t>RF</a:t>
            </a:r>
          </a:p>
          <a:p>
            <a:pPr lvl="1"/>
            <a:r>
              <a:rPr lang="en-GB"/>
              <a:t>SF6-free vacuum circulator</a:t>
            </a:r>
          </a:p>
          <a:p>
            <a:pPr lvl="1"/>
            <a:r>
              <a:rPr lang="en-GB"/>
              <a:t>Multi-kHz operation</a:t>
            </a:r>
          </a:p>
          <a:p>
            <a:pPr lvl="1"/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08C0CC-A0D4-7BD9-D8FF-7192CA913DB3}"/>
              </a:ext>
            </a:extLst>
          </p:cNvPr>
          <p:cNvSpPr txBox="1">
            <a:spLocks/>
          </p:cNvSpPr>
          <p:nvPr/>
        </p:nvSpPr>
        <p:spPr>
          <a:xfrm>
            <a:off x="8269940" y="1565649"/>
            <a:ext cx="35410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AI/ML</a:t>
            </a:r>
          </a:p>
          <a:p>
            <a:pPr lvl="1"/>
            <a:r>
              <a:rPr lang="en-GB"/>
              <a:t>Virtual diagnostics</a:t>
            </a:r>
          </a:p>
          <a:p>
            <a:pPr lvl="1"/>
            <a:r>
              <a:rPr lang="en-GB"/>
              <a:t>Digital Twin</a:t>
            </a:r>
          </a:p>
          <a:p>
            <a:pPr lvl="1"/>
            <a:r>
              <a:rPr lang="en-GB"/>
              <a:t>Online optimisation</a:t>
            </a:r>
          </a:p>
          <a:p>
            <a:pPr lvl="1"/>
            <a:r>
              <a:rPr lang="en-GB"/>
              <a:t>Online feedback</a:t>
            </a:r>
          </a:p>
          <a:p>
            <a:pPr lvl="1"/>
            <a:r>
              <a:rPr lang="en-GB"/>
              <a:t>Emittance measurements, tomography</a:t>
            </a:r>
          </a:p>
          <a:p>
            <a:pPr lvl="1"/>
            <a:r>
              <a:rPr lang="en-GB"/>
              <a:t>Anomaly removal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766345-7297-39EB-3854-38CE4BC04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49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E485F-D07E-5A49-4C74-DDFFB6E26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80BBB-CFEE-986E-0866-5AD6370F1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71" y="1494844"/>
            <a:ext cx="4406153" cy="5064981"/>
          </a:xfrm>
        </p:spPr>
        <p:txBody>
          <a:bodyPr>
            <a:normAutofit fontScale="92500" lnSpcReduction="20000"/>
          </a:bodyPr>
          <a:lstStyle/>
          <a:p>
            <a:r>
              <a:rPr lang="en-GB"/>
              <a:t>Diagnostics</a:t>
            </a:r>
          </a:p>
          <a:p>
            <a:pPr lvl="1"/>
            <a:r>
              <a:rPr lang="en-GB" b="1"/>
              <a:t>THz</a:t>
            </a:r>
          </a:p>
          <a:p>
            <a:pPr lvl="1"/>
            <a:r>
              <a:rPr lang="en-GB"/>
              <a:t>BPM</a:t>
            </a:r>
          </a:p>
          <a:p>
            <a:pPr lvl="1"/>
            <a:r>
              <a:rPr lang="en-GB"/>
              <a:t>BAM</a:t>
            </a:r>
          </a:p>
          <a:p>
            <a:pPr lvl="1"/>
            <a:r>
              <a:rPr lang="en-GB"/>
              <a:t>Emittance measurements</a:t>
            </a:r>
          </a:p>
          <a:p>
            <a:pPr lvl="1"/>
            <a:r>
              <a:rPr lang="en-GB"/>
              <a:t>Time-stamping</a:t>
            </a:r>
          </a:p>
          <a:p>
            <a:r>
              <a:rPr lang="en-GB"/>
              <a:t>Future Novel Optics</a:t>
            </a:r>
          </a:p>
          <a:p>
            <a:pPr lvl="1"/>
            <a:r>
              <a:rPr lang="en-GB"/>
              <a:t>Novel diffraction modes</a:t>
            </a:r>
          </a:p>
          <a:p>
            <a:pPr lvl="1"/>
            <a:r>
              <a:rPr lang="en-GB"/>
              <a:t>Holography</a:t>
            </a:r>
          </a:p>
          <a:p>
            <a:pPr lvl="1"/>
            <a:r>
              <a:rPr lang="en-GB"/>
              <a:t>Ptychography</a:t>
            </a:r>
          </a:p>
          <a:p>
            <a:pPr lvl="1"/>
            <a:r>
              <a:rPr lang="en-GB"/>
              <a:t>Higher order correctors</a:t>
            </a:r>
          </a:p>
          <a:p>
            <a:pPr lvl="1"/>
            <a:r>
              <a:rPr lang="en-GB"/>
              <a:t>Aberration correction and link to standard accelerators</a:t>
            </a:r>
          </a:p>
          <a:p>
            <a:pPr lvl="1"/>
            <a:r>
              <a:rPr lang="en-GB"/>
              <a:t>Low aberration lenses</a:t>
            </a:r>
          </a:p>
          <a:p>
            <a:pPr lvl="1"/>
            <a:r>
              <a:rPr lang="en-GB"/>
              <a:t>Realistic diffraction models</a:t>
            </a:r>
          </a:p>
          <a:p>
            <a:pPr lvl="1"/>
            <a:r>
              <a:rPr lang="en-GB"/>
              <a:t>Stochastic effects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6F69B52A-B7F0-5A1D-E1B8-F101FA01A3B1}"/>
              </a:ext>
            </a:extLst>
          </p:cNvPr>
          <p:cNvSpPr/>
          <p:nvPr/>
        </p:nvSpPr>
        <p:spPr>
          <a:xfrm>
            <a:off x="2906974" y="1414817"/>
            <a:ext cx="1665027" cy="1173708"/>
          </a:xfrm>
          <a:prstGeom prst="star5">
            <a:avLst>
              <a:gd name="adj" fmla="val 29223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B7E88-A272-C28B-1D34-5458FC1C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could CI academics contribute?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E9145-8F43-16F6-5623-845AF8F5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5DD831-30E8-A888-1474-352E3630FF4A}"/>
              </a:ext>
            </a:extLst>
          </p:cNvPr>
          <p:cNvSpPr txBox="1">
            <a:spLocks/>
          </p:cNvSpPr>
          <p:nvPr/>
        </p:nvSpPr>
        <p:spPr>
          <a:xfrm>
            <a:off x="4728882" y="1655295"/>
            <a:ext cx="3541059" cy="45253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Chambers</a:t>
            </a:r>
          </a:p>
          <a:p>
            <a:pPr lvl="1"/>
            <a:r>
              <a:rPr lang="en-GB"/>
              <a:t>Liquid jets</a:t>
            </a:r>
          </a:p>
          <a:p>
            <a:pPr lvl="1"/>
            <a:r>
              <a:rPr lang="en-GB"/>
              <a:t>Gas jets</a:t>
            </a:r>
          </a:p>
          <a:p>
            <a:pPr lvl="1"/>
            <a:r>
              <a:rPr lang="en-GB" err="1"/>
              <a:t>mK</a:t>
            </a:r>
            <a:r>
              <a:rPr lang="en-GB"/>
              <a:t> temperatures</a:t>
            </a:r>
          </a:p>
          <a:p>
            <a:pPr lvl="1"/>
            <a:r>
              <a:rPr lang="en-GB"/>
              <a:t>Other novelties?</a:t>
            </a:r>
          </a:p>
          <a:p>
            <a:r>
              <a:rPr lang="en-GB"/>
              <a:t>Lasers</a:t>
            </a:r>
          </a:p>
          <a:p>
            <a:pPr lvl="1"/>
            <a:r>
              <a:rPr lang="en-GB"/>
              <a:t>&lt;10fs pulse length</a:t>
            </a:r>
          </a:p>
          <a:p>
            <a:pPr lvl="1"/>
            <a:r>
              <a:rPr lang="en-GB"/>
              <a:t>NOPA</a:t>
            </a:r>
          </a:p>
          <a:p>
            <a:pPr lvl="1"/>
            <a:r>
              <a:rPr lang="en-GB"/>
              <a:t>HHG XUV</a:t>
            </a:r>
          </a:p>
          <a:p>
            <a:pPr lvl="1"/>
            <a:r>
              <a:rPr lang="en-GB"/>
              <a:t>DUV soliton</a:t>
            </a:r>
          </a:p>
          <a:p>
            <a:r>
              <a:rPr lang="en-GB"/>
              <a:t>RF</a:t>
            </a:r>
          </a:p>
          <a:p>
            <a:pPr lvl="1"/>
            <a:r>
              <a:rPr lang="en-GB"/>
              <a:t>SF6-free vacuum circulator</a:t>
            </a:r>
          </a:p>
          <a:p>
            <a:pPr lvl="1"/>
            <a:r>
              <a:rPr lang="en-GB"/>
              <a:t>Multi-kHz operation</a:t>
            </a:r>
          </a:p>
          <a:p>
            <a:pPr lvl="1"/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0CC8D1-C7A0-BC09-A802-0A9A93C87EF7}"/>
              </a:ext>
            </a:extLst>
          </p:cNvPr>
          <p:cNvSpPr txBox="1">
            <a:spLocks/>
          </p:cNvSpPr>
          <p:nvPr/>
        </p:nvSpPr>
        <p:spPr>
          <a:xfrm>
            <a:off x="8269940" y="1565649"/>
            <a:ext cx="3541059" cy="435133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AI/ML</a:t>
            </a:r>
          </a:p>
          <a:p>
            <a:pPr lvl="1"/>
            <a:r>
              <a:rPr lang="en-GB"/>
              <a:t>Virtual diagnostics</a:t>
            </a:r>
          </a:p>
          <a:p>
            <a:pPr lvl="1"/>
            <a:r>
              <a:rPr lang="en-GB"/>
              <a:t>Digital Twin</a:t>
            </a:r>
          </a:p>
          <a:p>
            <a:pPr lvl="1"/>
            <a:r>
              <a:rPr lang="en-GB"/>
              <a:t>Online optimisation</a:t>
            </a:r>
          </a:p>
          <a:p>
            <a:pPr lvl="1"/>
            <a:r>
              <a:rPr lang="en-GB"/>
              <a:t>Online feedback</a:t>
            </a:r>
          </a:p>
          <a:p>
            <a:pPr lvl="1"/>
            <a:r>
              <a:rPr lang="en-GB"/>
              <a:t>Emittance measurements, tomography</a:t>
            </a:r>
          </a:p>
          <a:p>
            <a:pPr lvl="1"/>
            <a:r>
              <a:rPr lang="en-GB"/>
              <a:t>Anomaly removal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D3AC9C8-B528-2753-B829-F32C8EE6C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90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D790C-20B9-D372-3BF4-ECD045208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865E-47D1-0DD9-D038-ED03CBA3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3E750-C7C6-9AE9-F469-C637C519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46" y="1510353"/>
            <a:ext cx="10362932" cy="5217795"/>
          </a:xfrm>
        </p:spPr>
        <p:txBody>
          <a:bodyPr>
            <a:normAutofit lnSpcReduction="10000"/>
          </a:bodyPr>
          <a:lstStyle/>
          <a:p>
            <a:r>
              <a:rPr lang="en-GB"/>
              <a:t>UKRI Infrastructure Fund initial approval £125M for full facility at Daresbury Laboratory</a:t>
            </a:r>
          </a:p>
          <a:p>
            <a:r>
              <a:rPr lang="en-GB"/>
              <a:t>Going through gateway process for business case, earliest approval Feb 2026 for funding release Oct 2026</a:t>
            </a:r>
          </a:p>
          <a:p>
            <a:r>
              <a:rPr lang="en-GB"/>
              <a:t>Physics design largely complete</a:t>
            </a:r>
          </a:p>
          <a:p>
            <a:pPr lvl="1"/>
            <a:r>
              <a:rPr lang="en-GB"/>
              <a:t>Diffraction line &lt;10fs temporal resolution</a:t>
            </a:r>
          </a:p>
          <a:p>
            <a:r>
              <a:rPr lang="en-GB"/>
              <a:t>Need final engineering design and funding/staff to complete design</a:t>
            </a:r>
          </a:p>
          <a:p>
            <a:r>
              <a:rPr lang="en-GB"/>
              <a:t>Once gateway passed will need ~double current staff levels</a:t>
            </a:r>
          </a:p>
          <a:p>
            <a:r>
              <a:rPr lang="en-GB"/>
              <a:t>Looking to raise CI academic engagement in project on timescales, both for commissioning (ML useful) and future upgrades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1CA03-B0BF-F99E-CE01-7E416EC3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DE828-59E5-2DDD-889D-BB2B67B22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67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B4B38C-B8CE-B9DE-2E48-98D80AF2E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722"/>
          <a:stretch/>
        </p:blipFill>
        <p:spPr>
          <a:xfrm>
            <a:off x="7037095" y="434567"/>
            <a:ext cx="5317868" cy="1465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AF5F9-A2BC-1790-3A38-5F307AF07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960" y="2109458"/>
            <a:ext cx="4822792" cy="2449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B76A-771B-6F18-A51C-A2091E0E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6"/>
            <a:ext cx="10515600" cy="1325563"/>
          </a:xfrm>
        </p:spPr>
        <p:txBody>
          <a:bodyPr/>
          <a:lstStyle/>
          <a:p>
            <a:r>
              <a:rPr lang="en-GB"/>
              <a:t>Acknowledgements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2C83E6-D497-3F35-D523-37F346ECA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56350"/>
            <a:ext cx="442949" cy="37911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3EBB76C-D7B7-0B1C-F9D9-81CD914BF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8" b="19577"/>
          <a:stretch/>
        </p:blipFill>
        <p:spPr bwMode="auto">
          <a:xfrm>
            <a:off x="346752" y="1435685"/>
            <a:ext cx="7128962" cy="223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EC1019-EA16-05E0-464F-EA1EEF074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31" y="6332482"/>
            <a:ext cx="1518486" cy="3399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107E82-D156-562B-518D-0001FC19DC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34" y="6192164"/>
            <a:ext cx="1318132" cy="3770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6696D3-F172-DF12-4CA4-39115E621E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95" y="6103275"/>
            <a:ext cx="2154561" cy="754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33357E-2BA1-4DCF-22AB-6DAE1806FD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21" y="6012590"/>
            <a:ext cx="1138007" cy="6138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16BA5E-B373-AD8B-DF61-FF56077326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921" y="6154825"/>
            <a:ext cx="1917192" cy="4901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3A9B16-CD9F-4AB8-E27D-F7CE103FF0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" y="6147302"/>
            <a:ext cx="1987407" cy="497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6E0FC-AFA0-4A5F-DE9C-B6886E0B466F}"/>
              </a:ext>
            </a:extLst>
          </p:cNvPr>
          <p:cNvSpPr txBox="1"/>
          <p:nvPr/>
        </p:nvSpPr>
        <p:spPr>
          <a:xfrm>
            <a:off x="7664531" y="4622858"/>
            <a:ext cx="33872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/>
              <a:t>G. Marshall, S. Griffiths, J. Ouyang, E. Snedden</a:t>
            </a:r>
          </a:p>
          <a:p>
            <a:r>
              <a:rPr lang="en-GB" sz="1050"/>
              <a:t>STFC Daresbury Laboratory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5CC15-85F2-4BD1-E9AD-EF59FA87EA6E}"/>
              </a:ext>
            </a:extLst>
          </p:cNvPr>
          <p:cNvSpPr txBox="1"/>
          <p:nvPr/>
        </p:nvSpPr>
        <p:spPr>
          <a:xfrm>
            <a:off x="770160" y="3832358"/>
            <a:ext cx="3918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/>
              <a:t>Science Team</a:t>
            </a:r>
            <a:r>
              <a:rPr lang="en-GB" sz="1400"/>
              <a:t>:</a:t>
            </a:r>
          </a:p>
          <a:p>
            <a:r>
              <a:rPr lang="en-GB" sz="1400"/>
              <a:t>N. Browning (Liverpool) – Lead</a:t>
            </a:r>
          </a:p>
          <a:p>
            <a:r>
              <a:rPr lang="en-GB" sz="1400"/>
              <a:t>W. Bryan (Swansea) – Quantum Materials</a:t>
            </a:r>
          </a:p>
          <a:p>
            <a:r>
              <a:rPr lang="en-GB" sz="1400"/>
              <a:t>R. Fleck (Kings) – Biosciences</a:t>
            </a:r>
          </a:p>
          <a:p>
            <a:r>
              <a:rPr lang="en-GB" sz="1400"/>
              <a:t>S. Maskell (Liverpool) – AI</a:t>
            </a:r>
          </a:p>
          <a:p>
            <a:r>
              <a:rPr lang="en-GB" sz="1400"/>
              <a:t>B.L. Mehdi (Liverpool) – Energy</a:t>
            </a:r>
          </a:p>
          <a:p>
            <a:r>
              <a:rPr lang="en-GB" sz="1400"/>
              <a:t>M. Patel (Liverpool) - Nuclear</a:t>
            </a:r>
          </a:p>
          <a:p>
            <a:r>
              <a:rPr lang="en-GB" sz="1400"/>
              <a:t>S. Schroeder (Leeds) – Chemistry</a:t>
            </a:r>
          </a:p>
          <a:p>
            <a:r>
              <a:rPr lang="en-GB" sz="1400"/>
              <a:t>C. Welsch (Liverpool) - Materials in Extremes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F966B-3BE1-8AAD-AE6F-EA3FC1C62CD3}"/>
              </a:ext>
            </a:extLst>
          </p:cNvPr>
          <p:cNvSpPr txBox="1"/>
          <p:nvPr/>
        </p:nvSpPr>
        <p:spPr>
          <a:xfrm>
            <a:off x="4859795" y="3914063"/>
            <a:ext cx="13967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/>
              <a:t>EPSRC/UKRI:</a:t>
            </a:r>
            <a:endParaRPr lang="en-GB" sz="1400"/>
          </a:p>
          <a:p>
            <a:r>
              <a:rPr lang="en-GB" sz="1400"/>
              <a:t>L. Blackwell</a:t>
            </a:r>
          </a:p>
          <a:p>
            <a:r>
              <a:rPr lang="en-GB" sz="1400"/>
              <a:t>K. Blaney</a:t>
            </a:r>
          </a:p>
          <a:p>
            <a:r>
              <a:rPr lang="en-GB" sz="1400"/>
              <a:t>T. Chapman</a:t>
            </a:r>
          </a:p>
          <a:p>
            <a:r>
              <a:rPr lang="en-GB" sz="1400"/>
              <a:t>J. Gorman</a:t>
            </a:r>
          </a:p>
          <a:p>
            <a:r>
              <a:rPr lang="en-GB" sz="1400"/>
              <a:t>J. Nicholson</a:t>
            </a:r>
          </a:p>
          <a:p>
            <a:r>
              <a:rPr lang="en-GB" sz="1400"/>
              <a:t>A. </a:t>
            </a:r>
            <a:r>
              <a:rPr lang="en-GB" sz="1400" err="1"/>
              <a:t>Sawko</a:t>
            </a:r>
            <a:endParaRPr lang="en-GB" sz="1400"/>
          </a:p>
          <a:p>
            <a:r>
              <a:rPr lang="en-GB" sz="1400"/>
              <a:t>S.J. Spencer</a:t>
            </a:r>
          </a:p>
          <a:p>
            <a:r>
              <a:rPr lang="en-GB" sz="1400"/>
              <a:t>A. Wilcox</a:t>
            </a:r>
          </a:p>
          <a:p>
            <a:endParaRPr lang="en-GB" sz="140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AE41DBF-88CF-FCC8-E209-07DB89785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3440" y="5668286"/>
            <a:ext cx="4114800" cy="365125"/>
          </a:xfrm>
        </p:spPr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11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3A53-51F7-E481-9C67-A8498111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RUEDI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B6846-B412-A1F4-2786-2E47C67A1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379"/>
            <a:ext cx="10515600" cy="4351338"/>
          </a:xfrm>
        </p:spPr>
        <p:txBody>
          <a:bodyPr/>
          <a:lstStyle/>
          <a:p>
            <a:r>
              <a:rPr lang="en-GB"/>
              <a:t>Relativistic Ultrafast Electron Diffraction and Imaging</a:t>
            </a:r>
          </a:p>
          <a:p>
            <a:r>
              <a:rPr lang="en-GB"/>
              <a:t>Funding announced at end of March 2024</a:t>
            </a:r>
          </a:p>
          <a:p>
            <a:r>
              <a:rPr lang="en-GB"/>
              <a:t>£124.4 million from UKRI Infrastructure Fund from ~2026</a:t>
            </a:r>
          </a:p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A3502-7BCC-1CE7-B758-65DDBD3B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FFA229B-EAFF-E642-67A5-769B47A40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8" b="19577"/>
          <a:stretch/>
        </p:blipFill>
        <p:spPr bwMode="auto">
          <a:xfrm>
            <a:off x="1356747" y="3090012"/>
            <a:ext cx="8586061" cy="26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312484-A552-D375-550A-36E52B815BA3}"/>
              </a:ext>
            </a:extLst>
          </p:cNvPr>
          <p:cNvSpPr txBox="1"/>
          <p:nvPr/>
        </p:nvSpPr>
        <p:spPr>
          <a:xfrm>
            <a:off x="737401" y="5786717"/>
            <a:ext cx="12837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 </a:t>
            </a:r>
            <a:r>
              <a:rPr lang="en-GB" sz="1400">
                <a:hlinkClick r:id="rId3"/>
              </a:rPr>
              <a:t>https://www.astec.stfc.ac.uk/Pages/RUEDI,-the-World%E2%80%99s-fastest-electron-microscope-and-diffraction-facility.aspx</a:t>
            </a:r>
            <a:endParaRPr lang="en-GB" sz="1400"/>
          </a:p>
          <a:p>
            <a:endParaRPr lang="en-GB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3B6CA-8E7B-D39F-39FF-591B17AC7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9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30BC-AA8B-C88F-04E6-63579A5F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RUEDI Facility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393B3-00A3-3B1E-6A2A-24B23FD20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83" y="1549400"/>
            <a:ext cx="8237960" cy="4806949"/>
          </a:xfrm>
        </p:spPr>
        <p:txBody>
          <a:bodyPr>
            <a:normAutofit fontScale="70000" lnSpcReduction="20000"/>
          </a:bodyPr>
          <a:lstStyle/>
          <a:p>
            <a:r>
              <a:rPr lang="en-GB">
                <a:solidFill>
                  <a:srgbClr val="616161"/>
                </a:solidFill>
              </a:rPr>
              <a:t>A future UK National User Facility</a:t>
            </a:r>
          </a:p>
          <a:p>
            <a:r>
              <a:rPr lang="en-GB">
                <a:solidFill>
                  <a:srgbClr val="616161"/>
                </a:solidFill>
              </a:rPr>
              <a:t>Relativistic Ultrafast Electron Diffraction &amp; Imaging (RUEDI)</a:t>
            </a:r>
          </a:p>
          <a:p>
            <a:endParaRPr lang="en-GB">
              <a:solidFill>
                <a:srgbClr val="616161"/>
              </a:solidFill>
            </a:endParaRPr>
          </a:p>
          <a:p>
            <a:r>
              <a:rPr lang="en-GB">
                <a:solidFill>
                  <a:srgbClr val="616161"/>
                </a:solidFill>
              </a:rPr>
              <a:t>Time-resolved pump-probe experiments </a:t>
            </a:r>
          </a:p>
          <a:p>
            <a:endParaRPr lang="en-GB">
              <a:solidFill>
                <a:srgbClr val="616161"/>
              </a:solidFill>
            </a:endParaRPr>
          </a:p>
          <a:p>
            <a:endParaRPr lang="en-GB">
              <a:solidFill>
                <a:srgbClr val="616161"/>
              </a:solidFill>
            </a:endParaRPr>
          </a:p>
          <a:p>
            <a:endParaRPr lang="en-GB">
              <a:solidFill>
                <a:srgbClr val="616161"/>
              </a:solidFill>
            </a:endParaRPr>
          </a:p>
          <a:p>
            <a:endParaRPr lang="en-GB">
              <a:solidFill>
                <a:srgbClr val="616161"/>
              </a:solidFill>
            </a:endParaRPr>
          </a:p>
          <a:p>
            <a:endParaRPr lang="en-GB">
              <a:solidFill>
                <a:srgbClr val="616161"/>
              </a:solidFill>
            </a:endParaRPr>
          </a:p>
          <a:p>
            <a:r>
              <a:rPr lang="en-GB">
                <a:solidFill>
                  <a:srgbClr val="616161"/>
                </a:solidFill>
              </a:rPr>
              <a:t>With a large variety of:</a:t>
            </a:r>
          </a:p>
          <a:p>
            <a:pPr lvl="1"/>
            <a:r>
              <a:rPr lang="en-GB">
                <a:solidFill>
                  <a:srgbClr val="616161"/>
                </a:solidFill>
              </a:rPr>
              <a:t>Pumps</a:t>
            </a:r>
          </a:p>
          <a:p>
            <a:pPr lvl="2"/>
            <a:r>
              <a:rPr lang="en-GB">
                <a:solidFill>
                  <a:srgbClr val="616161"/>
                </a:solidFill>
              </a:rPr>
              <a:t>Wide range of laser wavelengths, THz, (TW, keV ion source - maybe)</a:t>
            </a:r>
          </a:p>
          <a:p>
            <a:pPr lvl="1"/>
            <a:r>
              <a:rPr lang="en-GB">
                <a:solidFill>
                  <a:srgbClr val="616161"/>
                </a:solidFill>
              </a:rPr>
              <a:t>Sample environments</a:t>
            </a:r>
          </a:p>
          <a:p>
            <a:pPr lvl="2"/>
            <a:r>
              <a:rPr lang="en-GB">
                <a:solidFill>
                  <a:srgbClr val="616161"/>
                </a:solidFill>
              </a:rPr>
              <a:t>Solid, liquid cells, liquid/gas jets, plasmas, cryogenic (down to </a:t>
            </a:r>
            <a:r>
              <a:rPr lang="en-GB" err="1">
                <a:solidFill>
                  <a:srgbClr val="616161"/>
                </a:solidFill>
              </a:rPr>
              <a:t>mK</a:t>
            </a:r>
            <a:r>
              <a:rPr lang="en-GB">
                <a:solidFill>
                  <a:srgbClr val="616161"/>
                </a:solidFill>
              </a:rPr>
              <a:t> level)</a:t>
            </a:r>
          </a:p>
          <a:p>
            <a:r>
              <a:rPr lang="en-GB">
                <a:solidFill>
                  <a:srgbClr val="616161"/>
                </a:solidFill>
              </a:rPr>
              <a:t>To enable a large range of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43F6D-39DE-8A50-87A0-2757FB14B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0525" y="6356350"/>
            <a:ext cx="394823" cy="5016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" b="49884"/>
          <a:stretch/>
        </p:blipFill>
        <p:spPr bwMode="auto">
          <a:xfrm>
            <a:off x="9462547" y="4627247"/>
            <a:ext cx="931846" cy="93500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65" y="1676815"/>
            <a:ext cx="2736098" cy="15963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589" y="3539064"/>
            <a:ext cx="2911607" cy="996814"/>
          </a:xfrm>
          <a:prstGeom prst="rect">
            <a:avLst/>
          </a:prstGeom>
        </p:spPr>
      </p:pic>
      <p:pic>
        <p:nvPicPr>
          <p:cNvPr id="7" name="Picture 6" descr="\\fed.cclrc.ac.uk\Org\NLab\ASTeC\Projects\VELA\Work\2015\08\03\single shot single crystal.jpg">
            <a:extLst>
              <a:ext uri="{FF2B5EF4-FFF2-40B4-BE49-F238E27FC236}">
                <a16:creationId xmlns:a16="http://schemas.microsoft.com/office/drawing/2014/main" id="{5EA531F3-F22F-A1D7-BC2F-6DCC3549A1D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816" y="4627247"/>
            <a:ext cx="935008" cy="9350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30FB95-0D9A-10B0-39E0-5729C63E80BD}"/>
              </a:ext>
            </a:extLst>
          </p:cNvPr>
          <p:cNvGraphicFramePr>
            <a:graphicFrameLocks noGrp="1"/>
          </p:cNvGraphicFramePr>
          <p:nvPr/>
        </p:nvGraphicFramePr>
        <p:xfrm>
          <a:off x="1158682" y="2953588"/>
          <a:ext cx="699471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7359">
                  <a:extLst>
                    <a:ext uri="{9D8B030D-6E8A-4147-A177-3AD203B41FA5}">
                      <a16:colId xmlns:a16="http://schemas.microsoft.com/office/drawing/2014/main" val="1073179247"/>
                    </a:ext>
                  </a:extLst>
                </a:gridCol>
                <a:gridCol w="3497359">
                  <a:extLst>
                    <a:ext uri="{9D8B030D-6E8A-4147-A177-3AD203B41FA5}">
                      <a16:colId xmlns:a16="http://schemas.microsoft.com/office/drawing/2014/main" val="7166514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UED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UEM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Ultrafast Electron </a:t>
                      </a:r>
                      <a:r>
                        <a:rPr lang="en-GB" sz="1600" b="1"/>
                        <a:t>Diffraction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Ultrafast Electron </a:t>
                      </a:r>
                      <a:r>
                        <a:rPr lang="en-GB" sz="1600" b="1"/>
                        <a:t>Microscopy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509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Reciprocal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Real space imaging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66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Structural determination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Direct observation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89804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8BF09-97B9-8593-B282-573BAB8D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2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1F3-EBF3-6B5A-8C4D-6F2B2D35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37" y="113712"/>
            <a:ext cx="10515600" cy="1325563"/>
          </a:xfrm>
        </p:spPr>
        <p:txBody>
          <a:bodyPr/>
          <a:lstStyle/>
          <a:p>
            <a:r>
              <a:rPr lang="en-GB"/>
              <a:t>The RUEDI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A1B06-013A-D2C6-2139-DFBFBA78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2821" y="6356350"/>
            <a:ext cx="282528" cy="3835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2102B0-F202-B9E3-E342-AC4C5B9A6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74" y="1633417"/>
            <a:ext cx="2427194" cy="6077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0CC096-2703-61E8-8D65-99179AB253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/>
          <a:stretch/>
        </p:blipFill>
        <p:spPr>
          <a:xfrm>
            <a:off x="6299494" y="581735"/>
            <a:ext cx="5728079" cy="481088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0894465-BEDC-6AFB-CE9F-119EF2A0474F}"/>
              </a:ext>
            </a:extLst>
          </p:cNvPr>
          <p:cNvGrpSpPr/>
          <p:nvPr/>
        </p:nvGrpSpPr>
        <p:grpSpPr>
          <a:xfrm>
            <a:off x="77343" y="3060946"/>
            <a:ext cx="6264053" cy="2664617"/>
            <a:chOff x="2488415" y="6411718"/>
            <a:chExt cx="8832107" cy="38414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B26AC5-8EBA-C342-95D9-DB7430C9E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166" y="7695820"/>
              <a:ext cx="3199915" cy="21572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AFA7FD-2BE7-DC51-667D-BD1730C4C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2" r="13345"/>
            <a:stretch/>
          </p:blipFill>
          <p:spPr>
            <a:xfrm>
              <a:off x="6251305" y="7694642"/>
              <a:ext cx="2080759" cy="215724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15AC25-1867-AB3B-993F-9C34A87F63FF}"/>
                </a:ext>
              </a:extLst>
            </p:cNvPr>
            <p:cNvSpPr txBox="1"/>
            <p:nvPr/>
          </p:nvSpPr>
          <p:spPr>
            <a:xfrm>
              <a:off x="2812163" y="9849350"/>
              <a:ext cx="3199916" cy="39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Materials Innovation Factory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52FCCC-E3A2-BEBF-2B4C-4397665287A0}"/>
                </a:ext>
              </a:extLst>
            </p:cNvPr>
            <p:cNvSpPr txBox="1"/>
            <p:nvPr/>
          </p:nvSpPr>
          <p:spPr>
            <a:xfrm>
              <a:off x="6251303" y="9853805"/>
              <a:ext cx="2080760" cy="39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Harwell Campus Hub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4ADD71-602C-E32C-9F25-78EB79CAA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81" t="22621" r="10578" b="19730"/>
            <a:stretch/>
          </p:blipFill>
          <p:spPr>
            <a:xfrm>
              <a:off x="8571290" y="7684813"/>
              <a:ext cx="2749232" cy="216825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65DBFB-8DC2-F46C-62A4-7F42698C3AE0}"/>
                </a:ext>
              </a:extLst>
            </p:cNvPr>
            <p:cNvSpPr txBox="1"/>
            <p:nvPr/>
          </p:nvSpPr>
          <p:spPr>
            <a:xfrm>
              <a:off x="8537580" y="9848152"/>
              <a:ext cx="2749232" cy="39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Cockcroft Institute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59E3B6-6365-51C7-D9C0-BEA2A8021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415" y="6411718"/>
              <a:ext cx="3694223" cy="14791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AF13A9-8F5C-E62B-60D2-A41C2E054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124" y="6424976"/>
              <a:ext cx="1917314" cy="103415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4A14F64-D27F-D4D0-3F15-744B46AB67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0" y="6007928"/>
            <a:ext cx="2140889" cy="7320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3BCD89-4C44-0703-0EE9-F95445D914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01" y="6043736"/>
            <a:ext cx="1649293" cy="4718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4EFFD7-4E8D-C2D2-2F79-7C0E2F383DD5}"/>
              </a:ext>
            </a:extLst>
          </p:cNvPr>
          <p:cNvSpPr txBox="1"/>
          <p:nvPr/>
        </p:nvSpPr>
        <p:spPr>
          <a:xfrm>
            <a:off x="329971" y="1158681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UKRI project through EPSRC - </a:t>
            </a:r>
            <a:endParaRPr kumimoji="0" lang="en-GB" sz="1800" b="1" i="1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537A28-79EE-3E1D-AA9A-9DF6BAD86E25}"/>
              </a:ext>
            </a:extLst>
          </p:cNvPr>
          <p:cNvSpPr txBox="1"/>
          <p:nvPr/>
        </p:nvSpPr>
        <p:spPr>
          <a:xfrm>
            <a:off x="246572" y="572464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Other science theme leads: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C68B9D-9FAE-3CC2-6A94-235C2B303B86}"/>
              </a:ext>
            </a:extLst>
          </p:cNvPr>
          <p:cNvSpPr txBox="1"/>
          <p:nvPr/>
        </p:nvSpPr>
        <p:spPr>
          <a:xfrm>
            <a:off x="3778250" y="1158681"/>
            <a:ext cx="278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 Infrastructure Fund:</a:t>
            </a:r>
          </a:p>
        </p:txBody>
      </p:sp>
      <p:pic>
        <p:nvPicPr>
          <p:cNvPr id="25" name="Picture 24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4449DCBE-9EBB-0C9B-B260-F4CC100EB8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5" y="1665566"/>
            <a:ext cx="1949856" cy="57490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06A4700-44B3-64D5-310C-FD69E28B58F9}"/>
              </a:ext>
            </a:extLst>
          </p:cNvPr>
          <p:cNvSpPr txBox="1"/>
          <p:nvPr/>
        </p:nvSpPr>
        <p:spPr>
          <a:xfrm>
            <a:off x="294479" y="2707140"/>
            <a:ext cx="169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Science Team: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6D3D9E-BB6B-0F7A-763E-E3D30700781C}"/>
              </a:ext>
            </a:extLst>
          </p:cNvPr>
          <p:cNvSpPr txBox="1"/>
          <p:nvPr/>
        </p:nvSpPr>
        <p:spPr>
          <a:xfrm>
            <a:off x="2695378" y="270878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Imaging line: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35ABEE-4863-3DE5-AB39-2F2B0EEA626F}"/>
              </a:ext>
            </a:extLst>
          </p:cNvPr>
          <p:cNvSpPr txBox="1"/>
          <p:nvPr/>
        </p:nvSpPr>
        <p:spPr>
          <a:xfrm>
            <a:off x="4398972" y="2709932"/>
            <a:ext cx="170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Diffraction line: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75802D-31BE-1B49-E15C-31650F68C6D9}"/>
              </a:ext>
            </a:extLst>
          </p:cNvPr>
          <p:cNvCxnSpPr>
            <a:cxnSpLocks/>
          </p:cNvCxnSpPr>
          <p:nvPr/>
        </p:nvCxnSpPr>
        <p:spPr>
          <a:xfrm flipH="1" flipV="1">
            <a:off x="8905875" y="3819525"/>
            <a:ext cx="393989" cy="16285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DAF99BC-159E-DC99-2EC3-4A6AD351FBC6}"/>
              </a:ext>
            </a:extLst>
          </p:cNvPr>
          <p:cNvSpPr txBox="1"/>
          <p:nvPr/>
        </p:nvSpPr>
        <p:spPr>
          <a:xfrm>
            <a:off x="7708188" y="5475817"/>
            <a:ext cx="4319385" cy="36933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Machine will be hosted at Daresbury Lab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FBFE9C-5925-9EC8-5DF7-D8E754971958}"/>
              </a:ext>
            </a:extLst>
          </p:cNvPr>
          <p:cNvSpPr txBox="1"/>
          <p:nvPr/>
        </p:nvSpPr>
        <p:spPr>
          <a:xfrm>
            <a:off x="301515" y="234591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main partners:</a:t>
            </a:r>
            <a:endParaRPr kumimoji="0" lang="en-GB" sz="1800" b="1" i="1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Picture 37" descr="A blue logo with white text&#10;&#10;Description automatically generated">
            <a:extLst>
              <a:ext uri="{FF2B5EF4-FFF2-40B4-BE49-F238E27FC236}">
                <a16:creationId xmlns:a16="http://schemas.microsoft.com/office/drawing/2014/main" id="{AD9F54F0-4228-6286-4625-02513C62C3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99" y="3048270"/>
            <a:ext cx="2069471" cy="88878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DAB366B-E07B-1293-5D48-F01A02660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44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Chemicals with solid fill">
            <a:extLst>
              <a:ext uri="{FF2B5EF4-FFF2-40B4-BE49-F238E27FC236}">
                <a16:creationId xmlns:a16="http://schemas.microsoft.com/office/drawing/2014/main" id="{C195FAD8-1FF5-2C55-10D6-C8D652E5D475}"/>
              </a:ext>
            </a:extLst>
          </p:cNvPr>
          <p:cNvSpPr/>
          <p:nvPr/>
        </p:nvSpPr>
        <p:spPr>
          <a:xfrm>
            <a:off x="1116741" y="1212566"/>
            <a:ext cx="564233" cy="564233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5658A26-B842-F37B-9749-85B9D1C2A4B0}"/>
              </a:ext>
            </a:extLst>
          </p:cNvPr>
          <p:cNvSpPr/>
          <p:nvPr/>
        </p:nvSpPr>
        <p:spPr>
          <a:xfrm>
            <a:off x="592810" y="1833073"/>
            <a:ext cx="1612096" cy="555960"/>
          </a:xfrm>
          <a:custGeom>
            <a:avLst/>
            <a:gdLst>
              <a:gd name="connsiteX0" fmla="*/ 0 w 1612096"/>
              <a:gd name="connsiteY0" fmla="*/ 0 h 555960"/>
              <a:gd name="connsiteX1" fmla="*/ 1612096 w 1612096"/>
              <a:gd name="connsiteY1" fmla="*/ 0 h 555960"/>
              <a:gd name="connsiteX2" fmla="*/ 1612096 w 1612096"/>
              <a:gd name="connsiteY2" fmla="*/ 555960 h 555960"/>
              <a:gd name="connsiteX3" fmla="*/ 0 w 1612096"/>
              <a:gd name="connsiteY3" fmla="*/ 555960 h 555960"/>
              <a:gd name="connsiteX4" fmla="*/ 0 w 1612096"/>
              <a:gd name="connsiteY4" fmla="*/ 0 h 55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096" h="555960">
                <a:moveTo>
                  <a:pt x="0" y="0"/>
                </a:moveTo>
                <a:lnTo>
                  <a:pt x="1612096" y="0"/>
                </a:lnTo>
                <a:lnTo>
                  <a:pt x="1612096" y="555960"/>
                </a:lnTo>
                <a:lnTo>
                  <a:pt x="0" y="5559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b="1"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Dynamics of Chemical Change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69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FB9C6D8-10E2-8345-1114-1973078295A1}"/>
              </a:ext>
            </a:extLst>
          </p:cNvPr>
          <p:cNvSpPr/>
          <p:nvPr/>
        </p:nvSpPr>
        <p:spPr>
          <a:xfrm>
            <a:off x="366948" y="2389600"/>
            <a:ext cx="2085955" cy="893692"/>
          </a:xfrm>
          <a:custGeom>
            <a:avLst/>
            <a:gdLst>
              <a:gd name="connsiteX0" fmla="*/ 0 w 2085955"/>
              <a:gd name="connsiteY0" fmla="*/ 0 h 893692"/>
              <a:gd name="connsiteX1" fmla="*/ 2085955 w 2085955"/>
              <a:gd name="connsiteY1" fmla="*/ 0 h 893692"/>
              <a:gd name="connsiteX2" fmla="*/ 2085955 w 2085955"/>
              <a:gd name="connsiteY2" fmla="*/ 893692 h 893692"/>
              <a:gd name="connsiteX3" fmla="*/ 0 w 2085955"/>
              <a:gd name="connsiteY3" fmla="*/ 893692 h 893692"/>
              <a:gd name="connsiteX4" fmla="*/ 0 w 2085955"/>
              <a:gd name="connsiteY4" fmla="*/ 0 h 89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955" h="893692">
                <a:moveTo>
                  <a:pt x="0" y="0"/>
                </a:moveTo>
                <a:lnTo>
                  <a:pt x="2085955" y="0"/>
                </a:lnTo>
                <a:lnTo>
                  <a:pt x="2085955" y="893692"/>
                </a:lnTo>
                <a:lnTo>
                  <a:pt x="0" y="89369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Chemical complexity across scales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Hydrogen bonding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Pulse radiolysis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Heterogenous catalysis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 descr="Atom with solid fill">
            <a:extLst>
              <a:ext uri="{FF2B5EF4-FFF2-40B4-BE49-F238E27FC236}">
                <a16:creationId xmlns:a16="http://schemas.microsoft.com/office/drawing/2014/main" id="{09442ED0-1469-BF2D-246A-DFD7D80CC9B0}"/>
              </a:ext>
            </a:extLst>
          </p:cNvPr>
          <p:cNvSpPr/>
          <p:nvPr/>
        </p:nvSpPr>
        <p:spPr>
          <a:xfrm>
            <a:off x="3484813" y="1176101"/>
            <a:ext cx="564233" cy="564233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1DE96B-510D-35DD-1B68-F643DB929F2E}"/>
              </a:ext>
            </a:extLst>
          </p:cNvPr>
          <p:cNvSpPr/>
          <p:nvPr/>
        </p:nvSpPr>
        <p:spPr>
          <a:xfrm>
            <a:off x="2960882" y="1796609"/>
            <a:ext cx="1612096" cy="555960"/>
          </a:xfrm>
          <a:custGeom>
            <a:avLst/>
            <a:gdLst>
              <a:gd name="connsiteX0" fmla="*/ 0 w 1612096"/>
              <a:gd name="connsiteY0" fmla="*/ 0 h 555960"/>
              <a:gd name="connsiteX1" fmla="*/ 1612096 w 1612096"/>
              <a:gd name="connsiteY1" fmla="*/ 0 h 555960"/>
              <a:gd name="connsiteX2" fmla="*/ 1612096 w 1612096"/>
              <a:gd name="connsiteY2" fmla="*/ 555960 h 555960"/>
              <a:gd name="connsiteX3" fmla="*/ 0 w 1612096"/>
              <a:gd name="connsiteY3" fmla="*/ 555960 h 555960"/>
              <a:gd name="connsiteX4" fmla="*/ 0 w 1612096"/>
              <a:gd name="connsiteY4" fmla="*/ 0 h 55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096" h="555960">
                <a:moveTo>
                  <a:pt x="0" y="0"/>
                </a:moveTo>
                <a:lnTo>
                  <a:pt x="1612096" y="0"/>
                </a:lnTo>
                <a:lnTo>
                  <a:pt x="1612096" y="555960"/>
                </a:lnTo>
                <a:lnTo>
                  <a:pt x="0" y="5559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b="1"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 Materials &amp; Processes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69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A753D42-6541-23A7-FBEE-C66B4DFC0BFE}"/>
              </a:ext>
            </a:extLst>
          </p:cNvPr>
          <p:cNvSpPr/>
          <p:nvPr/>
        </p:nvSpPr>
        <p:spPr>
          <a:xfrm>
            <a:off x="2723952" y="2370393"/>
            <a:ext cx="2085955" cy="1039551"/>
          </a:xfrm>
          <a:custGeom>
            <a:avLst/>
            <a:gdLst>
              <a:gd name="connsiteX0" fmla="*/ 0 w 2085955"/>
              <a:gd name="connsiteY0" fmla="*/ 0 h 1039551"/>
              <a:gd name="connsiteX1" fmla="*/ 2085955 w 2085955"/>
              <a:gd name="connsiteY1" fmla="*/ 0 h 1039551"/>
              <a:gd name="connsiteX2" fmla="*/ 2085955 w 2085955"/>
              <a:gd name="connsiteY2" fmla="*/ 1039551 h 1039551"/>
              <a:gd name="connsiteX3" fmla="*/ 0 w 2085955"/>
              <a:gd name="connsiteY3" fmla="*/ 1039551 h 1039551"/>
              <a:gd name="connsiteX4" fmla="*/ 0 w 2085955"/>
              <a:gd name="connsiteY4" fmla="*/ 0 h 103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955" h="1039551">
                <a:moveTo>
                  <a:pt x="0" y="0"/>
                </a:moveTo>
                <a:lnTo>
                  <a:pt x="2085955" y="0"/>
                </a:lnTo>
                <a:lnTo>
                  <a:pt x="2085955" y="1039551"/>
                </a:lnTo>
                <a:lnTo>
                  <a:pt x="0" y="103955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Ultrafast low-energy optical switching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Magnetic textures &amp;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skyrmions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Topological superconductors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Thermoelectric energy harvesting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 descr="Mitochondria with solid fill">
            <a:extLst>
              <a:ext uri="{FF2B5EF4-FFF2-40B4-BE49-F238E27FC236}">
                <a16:creationId xmlns:a16="http://schemas.microsoft.com/office/drawing/2014/main" id="{75785659-B6B5-32C7-ABBB-8F1F3A5874A5}"/>
              </a:ext>
            </a:extLst>
          </p:cNvPr>
          <p:cNvSpPr/>
          <p:nvPr/>
        </p:nvSpPr>
        <p:spPr>
          <a:xfrm>
            <a:off x="5852886" y="1176101"/>
            <a:ext cx="564233" cy="564233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CF04CD-C72C-DC78-8B39-93080B4A84BA}"/>
              </a:ext>
            </a:extLst>
          </p:cNvPr>
          <p:cNvSpPr/>
          <p:nvPr/>
        </p:nvSpPr>
        <p:spPr>
          <a:xfrm>
            <a:off x="5328954" y="1796609"/>
            <a:ext cx="1612096" cy="555960"/>
          </a:xfrm>
          <a:custGeom>
            <a:avLst/>
            <a:gdLst>
              <a:gd name="connsiteX0" fmla="*/ 0 w 1612096"/>
              <a:gd name="connsiteY0" fmla="*/ 0 h 555960"/>
              <a:gd name="connsiteX1" fmla="*/ 1612096 w 1612096"/>
              <a:gd name="connsiteY1" fmla="*/ 0 h 555960"/>
              <a:gd name="connsiteX2" fmla="*/ 1612096 w 1612096"/>
              <a:gd name="connsiteY2" fmla="*/ 555960 h 555960"/>
              <a:gd name="connsiteX3" fmla="*/ 0 w 1612096"/>
              <a:gd name="connsiteY3" fmla="*/ 555960 h 555960"/>
              <a:gd name="connsiteX4" fmla="*/ 0 w 1612096"/>
              <a:gd name="connsiteY4" fmla="*/ 0 h 55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096" h="555960">
                <a:moveTo>
                  <a:pt x="0" y="0"/>
                </a:moveTo>
                <a:lnTo>
                  <a:pt x="1612096" y="0"/>
                </a:lnTo>
                <a:lnTo>
                  <a:pt x="1612096" y="555960"/>
                </a:lnTo>
                <a:lnTo>
                  <a:pt x="0" y="5559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b="1"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Biosciences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69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66D738-E24D-6653-8737-14602B51344D}"/>
              </a:ext>
            </a:extLst>
          </p:cNvPr>
          <p:cNvSpPr/>
          <p:nvPr/>
        </p:nvSpPr>
        <p:spPr>
          <a:xfrm>
            <a:off x="5092025" y="2246197"/>
            <a:ext cx="2085955" cy="1039551"/>
          </a:xfrm>
          <a:custGeom>
            <a:avLst/>
            <a:gdLst>
              <a:gd name="connsiteX0" fmla="*/ 0 w 2085955"/>
              <a:gd name="connsiteY0" fmla="*/ 0 h 1039551"/>
              <a:gd name="connsiteX1" fmla="*/ 2085955 w 2085955"/>
              <a:gd name="connsiteY1" fmla="*/ 0 h 1039551"/>
              <a:gd name="connsiteX2" fmla="*/ 2085955 w 2085955"/>
              <a:gd name="connsiteY2" fmla="*/ 1039551 h 1039551"/>
              <a:gd name="connsiteX3" fmla="*/ 0 w 2085955"/>
              <a:gd name="connsiteY3" fmla="*/ 1039551 h 1039551"/>
              <a:gd name="connsiteX4" fmla="*/ 0 w 2085955"/>
              <a:gd name="connsiteY4" fmla="*/ 0 h 103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955" h="1039551">
                <a:moveTo>
                  <a:pt x="0" y="0"/>
                </a:moveTo>
                <a:lnTo>
                  <a:pt x="2085955" y="0"/>
                </a:lnTo>
                <a:lnTo>
                  <a:pt x="2085955" y="1039551"/>
                </a:lnTo>
                <a:lnTo>
                  <a:pt x="0" y="103955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Photosynthesis &amp; energy transfer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Cardiac disease related dynamics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Virology &amp; infection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Biological self-assembly/toxicity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 descr="Explosion outline">
            <a:extLst>
              <a:ext uri="{FF2B5EF4-FFF2-40B4-BE49-F238E27FC236}">
                <a16:creationId xmlns:a16="http://schemas.microsoft.com/office/drawing/2014/main" id="{4A9A632D-119C-E226-C75E-59CD698FDD46}"/>
              </a:ext>
            </a:extLst>
          </p:cNvPr>
          <p:cNvSpPr/>
          <p:nvPr/>
        </p:nvSpPr>
        <p:spPr>
          <a:xfrm>
            <a:off x="8220958" y="1212566"/>
            <a:ext cx="564233" cy="564233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A1B688-5285-0ABB-FC8B-D1105B5F9B97}"/>
              </a:ext>
            </a:extLst>
          </p:cNvPr>
          <p:cNvSpPr/>
          <p:nvPr/>
        </p:nvSpPr>
        <p:spPr>
          <a:xfrm>
            <a:off x="7697027" y="1833073"/>
            <a:ext cx="1612096" cy="555960"/>
          </a:xfrm>
          <a:custGeom>
            <a:avLst/>
            <a:gdLst>
              <a:gd name="connsiteX0" fmla="*/ 0 w 1612096"/>
              <a:gd name="connsiteY0" fmla="*/ 0 h 555960"/>
              <a:gd name="connsiteX1" fmla="*/ 1612096 w 1612096"/>
              <a:gd name="connsiteY1" fmla="*/ 0 h 555960"/>
              <a:gd name="connsiteX2" fmla="*/ 1612096 w 1612096"/>
              <a:gd name="connsiteY2" fmla="*/ 555960 h 555960"/>
              <a:gd name="connsiteX3" fmla="*/ 0 w 1612096"/>
              <a:gd name="connsiteY3" fmla="*/ 555960 h 555960"/>
              <a:gd name="connsiteX4" fmla="*/ 0 w 1612096"/>
              <a:gd name="connsiteY4" fmla="*/ 0 h 55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096" h="555960">
                <a:moveTo>
                  <a:pt x="0" y="0"/>
                </a:moveTo>
                <a:lnTo>
                  <a:pt x="1612096" y="0"/>
                </a:lnTo>
                <a:lnTo>
                  <a:pt x="1612096" y="555960"/>
                </a:lnTo>
                <a:lnTo>
                  <a:pt x="0" y="5559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b="1"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Materials In Extremes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69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2D82772-8E2A-4FA8-BB7F-F117402FB3DA}"/>
              </a:ext>
            </a:extLst>
          </p:cNvPr>
          <p:cNvSpPr/>
          <p:nvPr/>
        </p:nvSpPr>
        <p:spPr>
          <a:xfrm>
            <a:off x="7460097" y="2415469"/>
            <a:ext cx="2085955" cy="893692"/>
          </a:xfrm>
          <a:custGeom>
            <a:avLst/>
            <a:gdLst>
              <a:gd name="connsiteX0" fmla="*/ 0 w 2085955"/>
              <a:gd name="connsiteY0" fmla="*/ 0 h 893692"/>
              <a:gd name="connsiteX1" fmla="*/ 2085955 w 2085955"/>
              <a:gd name="connsiteY1" fmla="*/ 0 h 893692"/>
              <a:gd name="connsiteX2" fmla="*/ 2085955 w 2085955"/>
              <a:gd name="connsiteY2" fmla="*/ 893692 h 893692"/>
              <a:gd name="connsiteX3" fmla="*/ 0 w 2085955"/>
              <a:gd name="connsiteY3" fmla="*/ 893692 h 893692"/>
              <a:gd name="connsiteX4" fmla="*/ 0 w 2085955"/>
              <a:gd name="connsiteY4" fmla="*/ 0 h 89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955" h="893692">
                <a:moveTo>
                  <a:pt x="0" y="0"/>
                </a:moveTo>
                <a:lnTo>
                  <a:pt x="2085955" y="0"/>
                </a:lnTo>
                <a:lnTo>
                  <a:pt x="2085955" y="893692"/>
                </a:lnTo>
                <a:lnTo>
                  <a:pt x="0" y="89369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Astrophysics &amp; warm dense matter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Advanced manufacturing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Nuclear fission/fusion/space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Response to shocks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 descr="Battery charging with solid fill">
            <a:extLst>
              <a:ext uri="{FF2B5EF4-FFF2-40B4-BE49-F238E27FC236}">
                <a16:creationId xmlns:a16="http://schemas.microsoft.com/office/drawing/2014/main" id="{FBE9658B-4EF0-F1F1-F9FF-AB56A0C6DCD1}"/>
              </a:ext>
            </a:extLst>
          </p:cNvPr>
          <p:cNvSpPr/>
          <p:nvPr/>
        </p:nvSpPr>
        <p:spPr>
          <a:xfrm>
            <a:off x="10589030" y="1176101"/>
            <a:ext cx="564233" cy="564233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635717-5E70-1377-4F80-46315F5D210D}"/>
              </a:ext>
            </a:extLst>
          </p:cNvPr>
          <p:cNvSpPr/>
          <p:nvPr/>
        </p:nvSpPr>
        <p:spPr>
          <a:xfrm>
            <a:off x="9950439" y="1796609"/>
            <a:ext cx="1841416" cy="555960"/>
          </a:xfrm>
          <a:custGeom>
            <a:avLst/>
            <a:gdLst>
              <a:gd name="connsiteX0" fmla="*/ 0 w 1841416"/>
              <a:gd name="connsiteY0" fmla="*/ 0 h 555960"/>
              <a:gd name="connsiteX1" fmla="*/ 1841416 w 1841416"/>
              <a:gd name="connsiteY1" fmla="*/ 0 h 555960"/>
              <a:gd name="connsiteX2" fmla="*/ 1841416 w 1841416"/>
              <a:gd name="connsiteY2" fmla="*/ 555960 h 555960"/>
              <a:gd name="connsiteX3" fmla="*/ 0 w 1841416"/>
              <a:gd name="connsiteY3" fmla="*/ 555960 h 555960"/>
              <a:gd name="connsiteX4" fmla="*/ 0 w 1841416"/>
              <a:gd name="connsiteY4" fmla="*/ 0 h 55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1416" h="555960">
                <a:moveTo>
                  <a:pt x="0" y="0"/>
                </a:moveTo>
                <a:lnTo>
                  <a:pt x="1841416" y="0"/>
                </a:lnTo>
                <a:lnTo>
                  <a:pt x="1841416" y="555960"/>
                </a:lnTo>
                <a:lnTo>
                  <a:pt x="0" y="5559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b="1"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Energy Generation, Conversion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Storage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69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A892B74-ACCC-9FBD-7E8D-B0F4B0167855}"/>
              </a:ext>
            </a:extLst>
          </p:cNvPr>
          <p:cNvSpPr/>
          <p:nvPr/>
        </p:nvSpPr>
        <p:spPr>
          <a:xfrm>
            <a:off x="9828169" y="2370393"/>
            <a:ext cx="2085955" cy="1039551"/>
          </a:xfrm>
          <a:custGeom>
            <a:avLst/>
            <a:gdLst>
              <a:gd name="connsiteX0" fmla="*/ 0 w 2085955"/>
              <a:gd name="connsiteY0" fmla="*/ 0 h 1039551"/>
              <a:gd name="connsiteX1" fmla="*/ 2085955 w 2085955"/>
              <a:gd name="connsiteY1" fmla="*/ 0 h 1039551"/>
              <a:gd name="connsiteX2" fmla="*/ 2085955 w 2085955"/>
              <a:gd name="connsiteY2" fmla="*/ 1039551 h 1039551"/>
              <a:gd name="connsiteX3" fmla="*/ 0 w 2085955"/>
              <a:gd name="connsiteY3" fmla="*/ 1039551 h 1039551"/>
              <a:gd name="connsiteX4" fmla="*/ 0 w 2085955"/>
              <a:gd name="connsiteY4" fmla="*/ 0 h 103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955" h="1039551">
                <a:moveTo>
                  <a:pt x="0" y="0"/>
                </a:moveTo>
                <a:lnTo>
                  <a:pt x="2085955" y="0"/>
                </a:lnTo>
                <a:lnTo>
                  <a:pt x="2085955" y="1039551"/>
                </a:lnTo>
                <a:lnTo>
                  <a:pt x="0" y="103955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Photocatalysis &amp; induced electro-chemistry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Defect kinetics in solar cells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Ion solvation kinetics in batteries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Kinetics of glasses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BA717-BEB4-11F7-7347-50A7D5CF862A}"/>
              </a:ext>
            </a:extLst>
          </p:cNvPr>
          <p:cNvSpPr txBox="1"/>
          <p:nvPr/>
        </p:nvSpPr>
        <p:spPr>
          <a:xfrm>
            <a:off x="5211158" y="3587227"/>
            <a:ext cx="202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Live cells, liquid 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Single-shot imaging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0.8nm resolution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&lt;1</a:t>
            </a:r>
            <a:r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μ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 resolution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E3E6E-85E4-40DB-1D70-990A26071427}"/>
              </a:ext>
            </a:extLst>
          </p:cNvPr>
          <p:cNvSpPr txBox="1"/>
          <p:nvPr/>
        </p:nvSpPr>
        <p:spPr>
          <a:xfrm>
            <a:off x="7607503" y="3587226"/>
            <a:ext cx="202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TW laser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&gt;10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W.cm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 shot imaging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10-100nm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1-100ps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7B1152-F2EF-5D11-82DA-7082D8548EF0}"/>
              </a:ext>
            </a:extLst>
          </p:cNvPr>
          <p:cNvSpPr txBox="1"/>
          <p:nvPr/>
        </p:nvSpPr>
        <p:spPr>
          <a:xfrm>
            <a:off x="9978638" y="3587229"/>
            <a:ext cx="202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Wide array of laser pumps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NIR to UV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Single-shot / stroboscopic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1nm resolution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&lt;1</a:t>
            </a:r>
            <a:r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μ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E816E-17D2-3770-C527-37D09CB41903}"/>
              </a:ext>
            </a:extLst>
          </p:cNvPr>
          <p:cNvSpPr txBox="1"/>
          <p:nvPr/>
        </p:nvSpPr>
        <p:spPr>
          <a:xfrm>
            <a:off x="470776" y="3561360"/>
            <a:ext cx="202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Wide array of sample environments and triggers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Stroboscopic diffraction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&lt;10fs to 100fs resolution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32BDF2-E0E8-B558-1ADC-A5090D9C8EE4}"/>
              </a:ext>
            </a:extLst>
          </p:cNvPr>
          <p:cNvSpPr txBox="1"/>
          <p:nvPr/>
        </p:nvSpPr>
        <p:spPr>
          <a:xfrm>
            <a:off x="2835433" y="3587228"/>
            <a:ext cx="202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Cryogenic,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mK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temperatures</a:t>
            </a:r>
            <a:endParaRPr kumimoji="0" lang="en-GB" sz="1200" b="1" i="0" u="none" strike="noStrike" kern="1200" cap="none" spc="0" normalizeH="0" baseline="3000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Stroboscopic diffraction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THz &amp; wide optical triggers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&lt;10fs to 100fs resolution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021801B-19E4-67B7-1084-A16A49E1D9A0}"/>
              </a:ext>
            </a:extLst>
          </p:cNvPr>
          <p:cNvSpPr txBox="1">
            <a:spLocks/>
          </p:cNvSpPr>
          <p:nvPr/>
        </p:nvSpPr>
        <p:spPr>
          <a:xfrm>
            <a:off x="366948" y="4787558"/>
            <a:ext cx="10096185" cy="1614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round of town halls in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Further town halls 2025</a:t>
            </a:r>
            <a:r>
              <a:rPr lang="en-GB" sz="1800">
                <a:solidFill>
                  <a:srgbClr val="616161"/>
                </a:solidFill>
              </a:rPr>
              <a:t>: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April - September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long RUEDI science workshop </a:t>
            </a:r>
            <a:r>
              <a:rPr lang="en-GB" sz="1800">
                <a:solidFill>
                  <a:srgbClr val="616161"/>
                </a:solidFill>
              </a:rPr>
              <a:t>in September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to continue close alignment between science priorities and machine design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13F30BC-AA8B-C88F-04E6-63579A5F1EC4}"/>
              </a:ext>
            </a:extLst>
          </p:cNvPr>
          <p:cNvSpPr txBox="1">
            <a:spLocks/>
          </p:cNvSpPr>
          <p:nvPr/>
        </p:nvSpPr>
        <p:spPr>
          <a:xfrm>
            <a:off x="403200" y="356400"/>
            <a:ext cx="11046941" cy="753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RUEDI science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2BC307-2F94-D13E-E29E-13B5E0AF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13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20B585-6B89-1971-2FA4-E2EB7AF704BD}"/>
              </a:ext>
            </a:extLst>
          </p:cNvPr>
          <p:cNvGrpSpPr/>
          <p:nvPr/>
        </p:nvGrpSpPr>
        <p:grpSpPr>
          <a:xfrm>
            <a:off x="4306236" y="1386743"/>
            <a:ext cx="7898133" cy="4534078"/>
            <a:chOff x="3732847" y="1527626"/>
            <a:chExt cx="6992303" cy="3670704"/>
          </a:xfrm>
        </p:grpSpPr>
        <p:pic>
          <p:nvPicPr>
            <p:cNvPr id="6" name="Picture 5" descr="A group of people in a factory&#10;&#10;Description automatically generated">
              <a:extLst>
                <a:ext uri="{FF2B5EF4-FFF2-40B4-BE49-F238E27FC236}">
                  <a16:creationId xmlns:a16="http://schemas.microsoft.com/office/drawing/2014/main" id="{4A80218A-29F0-0721-F901-D89594C46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"/>
            <a:stretch/>
          </p:blipFill>
          <p:spPr bwMode="auto">
            <a:xfrm>
              <a:off x="3732847" y="1527626"/>
              <a:ext cx="6992303" cy="367070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80705A-C7D1-7ED5-423B-5413FA7B99CC}"/>
                </a:ext>
              </a:extLst>
            </p:cNvPr>
            <p:cNvSpPr/>
            <p:nvPr/>
          </p:nvSpPr>
          <p:spPr>
            <a:xfrm>
              <a:off x="4057650" y="1609157"/>
              <a:ext cx="2438400" cy="657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699" y="-15905"/>
            <a:ext cx="10515600" cy="1325563"/>
          </a:xfrm>
        </p:spPr>
        <p:txBody>
          <a:bodyPr/>
          <a:lstStyle/>
          <a:p>
            <a:r>
              <a:rPr lang="en-GB"/>
              <a:t>Project status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D21127E-67AC-B7A1-F7CD-06695ED6494B}"/>
              </a:ext>
            </a:extLst>
          </p:cNvPr>
          <p:cNvSpPr txBox="1">
            <a:spLocks/>
          </p:cNvSpPr>
          <p:nvPr/>
        </p:nvSpPr>
        <p:spPr>
          <a:xfrm>
            <a:off x="161036" y="5726150"/>
            <a:ext cx="7326073" cy="711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be sited at Daresbury Laboratory in the Electron Hall, next to existing CLARA facility (S-band photoinjector, 250 MeV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linac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120 TW laser)</a:t>
            </a:r>
          </a:p>
        </p:txBody>
      </p:sp>
      <p:pic>
        <p:nvPicPr>
          <p:cNvPr id="5" name="Picture 4" descr="C:\Users\ggj78846\AppData\Local\Microsoft\Windows\INetCache\Content.MSO\40777B3F.tmp">
            <a:extLst>
              <a:ext uri="{FF2B5EF4-FFF2-40B4-BE49-F238E27FC236}">
                <a16:creationId xmlns:a16="http://schemas.microsoft.com/office/drawing/2014/main" id="{F0D6842B-A2FC-C3AC-AB7F-E77A6F7D6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3" y="3518699"/>
            <a:ext cx="3192544" cy="212883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FD4D23C-0FB0-793D-B845-3BB0E825D867}"/>
              </a:ext>
            </a:extLst>
          </p:cNvPr>
          <p:cNvSpPr txBox="1">
            <a:spLocks/>
          </p:cNvSpPr>
          <p:nvPr/>
        </p:nvSpPr>
        <p:spPr>
          <a:xfrm>
            <a:off x="229884" y="1129725"/>
            <a:ext cx="7005417" cy="23408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Design Report completed at end of March 2024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project approval announced on 27 March 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https://www.ukri.org/news/major-research-and-innovation-infrastructure-investment-announced/</a:t>
            </a:r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£124.4 million from UKRI Infrastructure Fund from ~2026 for 6 years construction and commissioning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 to full business case approval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GB">
                <a:solidFill>
                  <a:srgbClr val="616161"/>
                </a:solidFill>
              </a:rPr>
              <a:t>Then handover to user facility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A blue cover with white text&#10;&#10;Description automatically generated">
            <a:extLst>
              <a:ext uri="{FF2B5EF4-FFF2-40B4-BE49-F238E27FC236}">
                <a16:creationId xmlns:a16="http://schemas.microsoft.com/office/drawing/2014/main" id="{E016845E-4DB6-D1A7-8F50-1B4B22C26E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185" y="4208318"/>
            <a:ext cx="1282331" cy="182303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34F3F-51D3-74B6-E3FB-CCD25FD8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E99D8AC-5C0C-75FA-0893-875A698E370F}"/>
              </a:ext>
            </a:extLst>
          </p:cNvPr>
          <p:cNvSpPr txBox="1">
            <a:spLocks/>
          </p:cNvSpPr>
          <p:nvPr/>
        </p:nvSpPr>
        <p:spPr>
          <a:xfrm>
            <a:off x="914194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7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10FB0-DE85-53AE-F1F8-233F4E57C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F5D25E4-509F-F674-9FA1-DB41B9F10041}"/>
              </a:ext>
            </a:extLst>
          </p:cNvPr>
          <p:cNvCxnSpPr>
            <a:cxnSpLocks/>
          </p:cNvCxnSpPr>
          <p:nvPr/>
        </p:nvCxnSpPr>
        <p:spPr>
          <a:xfrm>
            <a:off x="10833637" y="1251224"/>
            <a:ext cx="0" cy="4547164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62CE82C0-6C08-C161-D91D-A0AB4C84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44" y="353519"/>
            <a:ext cx="10515600" cy="576984"/>
          </a:xfrm>
        </p:spPr>
        <p:txBody>
          <a:bodyPr>
            <a:normAutofit fontScale="90000"/>
          </a:bodyPr>
          <a:lstStyle/>
          <a:p>
            <a:r>
              <a:rPr lang="en-GB"/>
              <a:t>Timeline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E2A479-459F-6DA6-ACCC-CA04F1607927}"/>
              </a:ext>
            </a:extLst>
          </p:cNvPr>
          <p:cNvGrpSpPr/>
          <p:nvPr/>
        </p:nvGrpSpPr>
        <p:grpSpPr>
          <a:xfrm>
            <a:off x="-5899" y="801210"/>
            <a:ext cx="12192000" cy="3415470"/>
            <a:chOff x="0" y="447250"/>
            <a:chExt cx="12192000" cy="3415470"/>
          </a:xfrm>
        </p:grpSpPr>
        <p:sp>
          <p:nvSpPr>
            <p:cNvPr id="3" name="Arrow: Up 2">
              <a:extLst>
                <a:ext uri="{FF2B5EF4-FFF2-40B4-BE49-F238E27FC236}">
                  <a16:creationId xmlns:a16="http://schemas.microsoft.com/office/drawing/2014/main" id="{634D45D2-2214-3990-2EB1-474D21A8A7FC}"/>
                </a:ext>
              </a:extLst>
            </p:cNvPr>
            <p:cNvSpPr/>
            <p:nvPr/>
          </p:nvSpPr>
          <p:spPr>
            <a:xfrm rot="10800000">
              <a:off x="3295389" y="736019"/>
              <a:ext cx="207818" cy="702623"/>
            </a:xfrm>
            <a:prstGeom prst="up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88FA7-800F-CAFD-E662-B4FD16CC8830}"/>
                </a:ext>
              </a:extLst>
            </p:cNvPr>
            <p:cNvSpPr txBox="1"/>
            <p:nvPr/>
          </p:nvSpPr>
          <p:spPr>
            <a:xfrm>
              <a:off x="2859010" y="447250"/>
              <a:ext cx="120178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/>
                </a:rPr>
                <a:t>TODAY</a:t>
              </a: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DD01C28E-59C5-C675-A10F-2FF5E51DFA17}"/>
                </a:ext>
              </a:extLst>
            </p:cNvPr>
            <p:cNvGraphicFramePr/>
            <p:nvPr/>
          </p:nvGraphicFramePr>
          <p:xfrm>
            <a:off x="0" y="1158875"/>
            <a:ext cx="12192000" cy="112287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A69DA08-6D25-5C5C-2C21-0D10F32A0598}"/>
                </a:ext>
              </a:extLst>
            </p:cNvPr>
            <p:cNvSpPr/>
            <p:nvPr/>
          </p:nvSpPr>
          <p:spPr>
            <a:xfrm>
              <a:off x="58171" y="2012876"/>
              <a:ext cx="2268452" cy="41400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Initial funding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26845D4-1B53-BF1E-19CD-ABBDE0E97FB3}"/>
                </a:ext>
              </a:extLst>
            </p:cNvPr>
            <p:cNvSpPr/>
            <p:nvPr/>
          </p:nvSpPr>
          <p:spPr>
            <a:xfrm>
              <a:off x="4791440" y="2011847"/>
              <a:ext cx="6089462" cy="41400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Capital funding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CD4EB6D-27A8-4734-660C-22BAB69B5FED}"/>
                </a:ext>
              </a:extLst>
            </p:cNvPr>
            <p:cNvSpPr/>
            <p:nvPr/>
          </p:nvSpPr>
          <p:spPr>
            <a:xfrm>
              <a:off x="2665283" y="3448720"/>
              <a:ext cx="2115174" cy="41400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Final design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C2F9D44-72F2-97A6-4646-32251D81A56D}"/>
                </a:ext>
              </a:extLst>
            </p:cNvPr>
            <p:cNvSpPr/>
            <p:nvPr/>
          </p:nvSpPr>
          <p:spPr>
            <a:xfrm>
              <a:off x="4803340" y="3448720"/>
              <a:ext cx="3919839" cy="414000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Construction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E9975-8995-F229-56BC-B0FDC407D85D}"/>
                </a:ext>
              </a:extLst>
            </p:cNvPr>
            <p:cNvSpPr txBox="1"/>
            <p:nvPr/>
          </p:nvSpPr>
          <p:spPr>
            <a:xfrm>
              <a:off x="68850" y="1077220"/>
              <a:ext cx="173895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/>
                </a:rPr>
                <a:t>Calendar years</a:t>
              </a: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Arrow: Up 18">
              <a:extLst>
                <a:ext uri="{FF2B5EF4-FFF2-40B4-BE49-F238E27FC236}">
                  <a16:creationId xmlns:a16="http://schemas.microsoft.com/office/drawing/2014/main" id="{CB7ABAC9-A18E-EA12-8F69-371993E8A931}"/>
                </a:ext>
              </a:extLst>
            </p:cNvPr>
            <p:cNvSpPr/>
            <p:nvPr/>
          </p:nvSpPr>
          <p:spPr>
            <a:xfrm>
              <a:off x="2275470" y="2470137"/>
              <a:ext cx="206235" cy="522345"/>
            </a:xfrm>
            <a:prstGeom prst="up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8A63900-46DB-711B-63C0-3826EA4E114B}"/>
                </a:ext>
              </a:extLst>
            </p:cNvPr>
            <p:cNvSpPr/>
            <p:nvPr/>
          </p:nvSpPr>
          <p:spPr>
            <a:xfrm>
              <a:off x="1203879" y="2962691"/>
              <a:ext cx="1834588" cy="414000"/>
            </a:xfrm>
            <a:prstGeom prst="round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chemeClr val="tx1">
                    <a:lumMod val="40000"/>
                    <a:lumOff val="6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Funding decision 1</a:t>
              </a:r>
            </a:p>
            <a:p>
              <a:pPr algn="ctr"/>
              <a:r>
                <a:rPr lang="en-GB" sz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UKRI IF award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4A9FBEE-ADED-96D2-A770-724B1617EA9B}"/>
              </a:ext>
            </a:extLst>
          </p:cNvPr>
          <p:cNvSpPr/>
          <p:nvPr/>
        </p:nvSpPr>
        <p:spPr>
          <a:xfrm>
            <a:off x="62951" y="3808468"/>
            <a:ext cx="1013495" cy="414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045589B-5AC6-66DA-5C6F-05456DD6AC11}"/>
              </a:ext>
            </a:extLst>
          </p:cNvPr>
          <p:cNvSpPr/>
          <p:nvPr/>
        </p:nvSpPr>
        <p:spPr>
          <a:xfrm>
            <a:off x="81868" y="3309387"/>
            <a:ext cx="1035089" cy="414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case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0DD9992-A466-AD66-F0A9-4EA5388DB444}"/>
              </a:ext>
            </a:extLst>
          </p:cNvPr>
          <p:cNvSpPr/>
          <p:nvPr/>
        </p:nvSpPr>
        <p:spPr>
          <a:xfrm>
            <a:off x="7483032" y="4286670"/>
            <a:ext cx="3327721" cy="4140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Commissioning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ECD1F5-2E95-18A9-561F-5DC182E725B9}"/>
              </a:ext>
            </a:extLst>
          </p:cNvPr>
          <p:cNvCxnSpPr>
            <a:cxnSpLocks/>
          </p:cNvCxnSpPr>
          <p:nvPr/>
        </p:nvCxnSpPr>
        <p:spPr>
          <a:xfrm>
            <a:off x="2367209" y="1251224"/>
            <a:ext cx="0" cy="3166168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266A79A-3F1E-CFED-AC4E-784720E2D518}"/>
              </a:ext>
            </a:extLst>
          </p:cNvPr>
          <p:cNvCxnSpPr>
            <a:cxnSpLocks/>
          </p:cNvCxnSpPr>
          <p:nvPr/>
        </p:nvCxnSpPr>
        <p:spPr>
          <a:xfrm>
            <a:off x="4785541" y="1251224"/>
            <a:ext cx="0" cy="3106422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484034AC-E0E6-31DE-6983-D3A84D2328EC}"/>
              </a:ext>
            </a:extLst>
          </p:cNvPr>
          <p:cNvSpPr/>
          <p:nvPr/>
        </p:nvSpPr>
        <p:spPr>
          <a:xfrm>
            <a:off x="10881898" y="2365807"/>
            <a:ext cx="1310101" cy="414000"/>
          </a:xfrm>
          <a:prstGeom prst="chevron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0A880-22F2-4429-FC4C-69CB63546E25}"/>
              </a:ext>
            </a:extLst>
          </p:cNvPr>
          <p:cNvSpPr txBox="1"/>
          <p:nvPr/>
        </p:nvSpPr>
        <p:spPr>
          <a:xfrm>
            <a:off x="11256913" y="2378239"/>
            <a:ext cx="110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6195CE-349A-230C-C592-CB8849A0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A8CEB28-79EA-BDF0-1B66-A81E21A78159}"/>
              </a:ext>
            </a:extLst>
          </p:cNvPr>
          <p:cNvSpPr/>
          <p:nvPr/>
        </p:nvSpPr>
        <p:spPr>
          <a:xfrm>
            <a:off x="1111170" y="3815399"/>
            <a:ext cx="1157467" cy="414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E556935-60B8-A76C-19A5-DD162474844B}"/>
              </a:ext>
            </a:extLst>
          </p:cNvPr>
          <p:cNvSpPr/>
          <p:nvPr/>
        </p:nvSpPr>
        <p:spPr>
          <a:xfrm>
            <a:off x="1338661" y="2835884"/>
            <a:ext cx="548050" cy="33285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Bid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A755C8-1BCF-8433-F873-709D25843743}"/>
              </a:ext>
            </a:extLst>
          </p:cNvPr>
          <p:cNvSpPr/>
          <p:nvPr/>
        </p:nvSpPr>
        <p:spPr>
          <a:xfrm>
            <a:off x="3569825" y="2365806"/>
            <a:ext cx="1195457" cy="414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Bridging 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230FC6-A0BF-F868-5E26-AC704D30CD8D}"/>
              </a:ext>
            </a:extLst>
          </p:cNvPr>
          <p:cNvSpPr/>
          <p:nvPr/>
        </p:nvSpPr>
        <p:spPr>
          <a:xfrm>
            <a:off x="2394206" y="2365806"/>
            <a:ext cx="1142234" cy="414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Bridging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866111-9821-EBC4-77B0-AE44D4091FF4}"/>
              </a:ext>
            </a:extLst>
          </p:cNvPr>
          <p:cNvSpPr txBox="1"/>
          <p:nvPr/>
        </p:nvSpPr>
        <p:spPr>
          <a:xfrm>
            <a:off x="-79937" y="4417392"/>
            <a:ext cx="922187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preparing Outline Business Case</a:t>
            </a:r>
          </a:p>
          <a:p>
            <a:pPr marL="342900" indent="-228600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 is for Capital funding release 2026, tbc</a:t>
            </a:r>
          </a:p>
          <a:p>
            <a:pPr marL="342900" indent="-228600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5-6 yr procurement, assembly, commissioning</a:t>
            </a:r>
          </a:p>
          <a:p>
            <a:pPr marL="342900" indent="-228600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Of User Programme c. 2032</a:t>
            </a:r>
          </a:p>
          <a:p>
            <a:pPr marL="342900" indent="-228600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commissioning, 5-year user programme &amp; upgrade cycles; two 5-year cycles guaranteed!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8CCF34-D092-9A4B-0BB8-D848E6CA8E90}"/>
              </a:ext>
            </a:extLst>
          </p:cNvPr>
          <p:cNvSpPr/>
          <p:nvPr/>
        </p:nvSpPr>
        <p:spPr>
          <a:xfrm>
            <a:off x="2780965" y="2842385"/>
            <a:ext cx="1352496" cy="414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OBC + FBC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5792CDE3-C402-6A74-28DE-264F2EF2A6B8}"/>
              </a:ext>
            </a:extLst>
          </p:cNvPr>
          <p:cNvSpPr/>
          <p:nvPr/>
        </p:nvSpPr>
        <p:spPr>
          <a:xfrm>
            <a:off x="4176545" y="2799065"/>
            <a:ext cx="204934" cy="51032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64F82BF-23A5-0BFA-BF07-6CB78F21ECE4}"/>
              </a:ext>
            </a:extLst>
          </p:cNvPr>
          <p:cNvSpPr/>
          <p:nvPr/>
        </p:nvSpPr>
        <p:spPr>
          <a:xfrm>
            <a:off x="3061505" y="3316131"/>
            <a:ext cx="1713054" cy="414000"/>
          </a:xfrm>
          <a:prstGeom prst="round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Funding decision 2</a:t>
            </a:r>
          </a:p>
          <a:p>
            <a:pPr algn="ctr"/>
            <a:r>
              <a:rPr lang="en-GB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IPA Gateway 3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49E407E-E21D-8D84-A6FB-5973ABAD2CB5}"/>
              </a:ext>
            </a:extLst>
          </p:cNvPr>
          <p:cNvSpPr/>
          <p:nvPr/>
        </p:nvSpPr>
        <p:spPr>
          <a:xfrm flipH="1">
            <a:off x="10130062" y="3802680"/>
            <a:ext cx="2056039" cy="414000"/>
          </a:xfrm>
          <a:custGeom>
            <a:avLst/>
            <a:gdLst>
              <a:gd name="connsiteX0" fmla="*/ 1550367 w 2486274"/>
              <a:gd name="connsiteY0" fmla="*/ 0 h 458562"/>
              <a:gd name="connsiteX1" fmla="*/ 229281 w 2486274"/>
              <a:gd name="connsiteY1" fmla="*/ 0 h 458562"/>
              <a:gd name="connsiteX2" fmla="*/ 0 w 2486274"/>
              <a:gd name="connsiteY2" fmla="*/ 229281 h 458562"/>
              <a:gd name="connsiteX3" fmla="*/ 229281 w 2486274"/>
              <a:gd name="connsiteY3" fmla="*/ 458562 h 458562"/>
              <a:gd name="connsiteX4" fmla="*/ 1185155 w 2486274"/>
              <a:gd name="connsiteY4" fmla="*/ 458562 h 458562"/>
              <a:gd name="connsiteX5" fmla="*/ 1550367 w 2486274"/>
              <a:gd name="connsiteY5" fmla="*/ 458562 h 458562"/>
              <a:gd name="connsiteX6" fmla="*/ 1561829 w 2486274"/>
              <a:gd name="connsiteY6" fmla="*/ 458562 h 458562"/>
              <a:gd name="connsiteX7" fmla="*/ 2486274 w 2486274"/>
              <a:gd name="connsiteY7" fmla="*/ 458562 h 458562"/>
              <a:gd name="connsiteX8" fmla="*/ 1561829 w 2486274"/>
              <a:gd name="connsiteY8" fmla="*/ 0 h 458562"/>
              <a:gd name="connsiteX9" fmla="*/ 1550367 w 2486274"/>
              <a:gd name="connsiteY9" fmla="*/ 0 h 45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86274" h="458562">
                <a:moveTo>
                  <a:pt x="1550367" y="0"/>
                </a:moveTo>
                <a:lnTo>
                  <a:pt x="229281" y="0"/>
                </a:lnTo>
                <a:lnTo>
                  <a:pt x="0" y="229281"/>
                </a:lnTo>
                <a:lnTo>
                  <a:pt x="229281" y="458562"/>
                </a:lnTo>
                <a:lnTo>
                  <a:pt x="1185155" y="458562"/>
                </a:lnTo>
                <a:lnTo>
                  <a:pt x="1550367" y="458562"/>
                </a:lnTo>
                <a:lnTo>
                  <a:pt x="1561829" y="458562"/>
                </a:lnTo>
                <a:lnTo>
                  <a:pt x="2486274" y="458562"/>
                </a:lnTo>
                <a:lnTo>
                  <a:pt x="1561829" y="0"/>
                </a:lnTo>
                <a:lnTo>
                  <a:pt x="155036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88A7627-E0DB-1DB8-73B7-797EF077D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3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B6B97-F735-045E-D835-137953E95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002C-FB84-1880-4CBC-ABA08A9F6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Funding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A9267-5708-A6A1-0959-AE9566FF0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265"/>
            <a:ext cx="10927080" cy="466725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05000"/>
              </a:lnSpc>
            </a:pPr>
            <a:r>
              <a:rPr lang="en-GB"/>
              <a:t>UKRI IF awarded funding, subject to UK IPA Gateway 2 (OBC) and Gateway 3 (FBC) reviews</a:t>
            </a:r>
          </a:p>
          <a:p>
            <a:pPr lvl="1">
              <a:lnSpc>
                <a:spcPct val="105000"/>
              </a:lnSpc>
            </a:pPr>
            <a:r>
              <a:rPr lang="en-GB"/>
              <a:t>OBC submission March 2025, review June 2025</a:t>
            </a:r>
          </a:p>
          <a:p>
            <a:pPr lvl="1">
              <a:lnSpc>
                <a:spcPct val="105000"/>
              </a:lnSpc>
            </a:pPr>
            <a:r>
              <a:rPr lang="en-GB"/>
              <a:t>FBC submission TBC, current assumption Oct 2025, review Feb 2026</a:t>
            </a:r>
          </a:p>
          <a:p>
            <a:pPr>
              <a:lnSpc>
                <a:spcPct val="105000"/>
              </a:lnSpc>
            </a:pPr>
            <a:r>
              <a:rPr lang="en-GB">
                <a:latin typeface="Arial"/>
                <a:cs typeface="Arial"/>
              </a:rPr>
              <a:t>Earliest possible capital funding Oct 2026, subject to FBC approval</a:t>
            </a:r>
          </a:p>
          <a:p>
            <a:pPr>
              <a:lnSpc>
                <a:spcPct val="105000"/>
              </a:lnSpc>
            </a:pPr>
            <a:r>
              <a:rPr lang="en-GB"/>
              <a:t>Currently ~1yr limited bridging funding provided until June 2025</a:t>
            </a:r>
          </a:p>
          <a:p>
            <a:pPr lvl="1">
              <a:lnSpc>
                <a:spcPct val="105000"/>
              </a:lnSpc>
            </a:pPr>
            <a:r>
              <a:rPr lang="en-GB"/>
              <a:t>reduced staff from IF period from ~14 FTE to ~9 FTE</a:t>
            </a:r>
          </a:p>
          <a:p>
            <a:pPr>
              <a:lnSpc>
                <a:spcPct val="105000"/>
              </a:lnSpc>
            </a:pPr>
            <a:r>
              <a:rPr lang="en-GB"/>
              <a:t>Asking for further bridging funding from June 2025 </a:t>
            </a:r>
            <a:r>
              <a:rPr lang="en-GB">
                <a:sym typeface="Wingdings" panose="05000000000000000000" pitchFamily="2" charset="2"/>
              </a:rPr>
              <a:t> capital start</a:t>
            </a:r>
            <a:endParaRPr lang="en-GB"/>
          </a:p>
          <a:p>
            <a:pPr>
              <a:lnSpc>
                <a:spcPct val="105000"/>
              </a:lnSpc>
            </a:pPr>
            <a:r>
              <a:rPr lang="en-GB">
                <a:latin typeface="Arial"/>
                <a:cs typeface="Arial"/>
              </a:rPr>
              <a:t>Construction budget includes 26 FTE from Oct 2026 to Oct 2032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26A1C-F638-BE90-C6E2-A4559703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601FB-9FE6-89BF-B92A-2FC661074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Julian McKenzie, 20/02/2025, CI SAC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43135"/>
      </p:ext>
    </p:extLst>
  </p:cSld>
  <p:clrMapOvr>
    <a:masterClrMapping/>
  </p:clrMapOvr>
</p:sld>
</file>

<file path=ppt/theme/theme1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8EA2CBFAE5464D8B590CB0FE9FDF74" ma:contentTypeVersion="18" ma:contentTypeDescription="Create a new document." ma:contentTypeScope="" ma:versionID="f46f3c39912b0ab33e975e75037f2da5">
  <xsd:schema xmlns:xsd="http://www.w3.org/2001/XMLSchema" xmlns:xs="http://www.w3.org/2001/XMLSchema" xmlns:p="http://schemas.microsoft.com/office/2006/metadata/properties" xmlns:ns3="19a5072a-c90b-4bd3-a68a-b7abbd4b55f2" xmlns:ns4="e8785e35-4af9-43d1-8745-88b55cf0d46b" targetNamespace="http://schemas.microsoft.com/office/2006/metadata/properties" ma:root="true" ma:fieldsID="fbdc60633f84c0a5bbdfc092d907064a" ns3:_="" ns4:_="">
    <xsd:import namespace="19a5072a-c90b-4bd3-a68a-b7abbd4b55f2"/>
    <xsd:import namespace="e8785e35-4af9-43d1-8745-88b55cf0d46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LengthInSecond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5072a-c90b-4bd3-a68a-b7abbd4b55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85e35-4af9-43d1-8745-88b55cf0d4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9a5072a-c90b-4bd3-a68a-b7abbd4b55f2">
      <UserInfo>
        <DisplayName>Muratori, Bruno (STFC,DL,AST)</DisplayName>
        <AccountId>26</AccountId>
        <AccountType/>
      </UserInfo>
      <UserInfo>
        <DisplayName>Hill, Clive (STFC,DL,TECH)</DisplayName>
        <AccountId>24</AccountId>
        <AccountType/>
      </UserInfo>
    </SharedWithUsers>
    <_activity xmlns="e8785e35-4af9-43d1-8745-88b55cf0d46b" xsi:nil="true"/>
  </documentManagement>
</p:properties>
</file>

<file path=customXml/itemProps1.xml><?xml version="1.0" encoding="utf-8"?>
<ds:datastoreItem xmlns:ds="http://schemas.openxmlformats.org/officeDocument/2006/customXml" ds:itemID="{14BCA55E-9D2B-46F4-9E73-B6A51CE090ED}">
  <ds:schemaRefs>
    <ds:schemaRef ds:uri="19a5072a-c90b-4bd3-a68a-b7abbd4b55f2"/>
    <ds:schemaRef ds:uri="e8785e35-4af9-43d1-8745-88b55cf0d4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666304E-A92A-483D-92F7-19D16FDBBE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C5C1E1-1793-4945-9FE3-2DAAA4062AE9}">
  <ds:schemaRefs>
    <ds:schemaRef ds:uri="19a5072a-c90b-4bd3-a68a-b7abbd4b55f2"/>
    <ds:schemaRef ds:uri="e8785e35-4af9-43d1-8745-88b55cf0d46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2411</Words>
  <Application>Microsoft Office PowerPoint</Application>
  <PresentationFormat>Widescreen</PresentationFormat>
  <Paragraphs>528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Wingdings</vt:lpstr>
      <vt:lpstr>1_Font and logo master</vt:lpstr>
      <vt:lpstr>Font and logo master</vt:lpstr>
      <vt:lpstr>(Relativistic Ultrafast Electron Diffraction &amp; Imaging)</vt:lpstr>
      <vt:lpstr>Contents</vt:lpstr>
      <vt:lpstr>The RUEDI Facility</vt:lpstr>
      <vt:lpstr>The RUEDI Facility Proposal</vt:lpstr>
      <vt:lpstr>The RUEDI Project</vt:lpstr>
      <vt:lpstr>PowerPoint Presentation</vt:lpstr>
      <vt:lpstr>Project status</vt:lpstr>
      <vt:lpstr>Timeline</vt:lpstr>
      <vt:lpstr>Funding Status</vt:lpstr>
      <vt:lpstr>Instrument Design – Evolution 1</vt:lpstr>
      <vt:lpstr>Instrument Design – Evolution 2</vt:lpstr>
      <vt:lpstr>RUEDI Capabilities</vt:lpstr>
      <vt:lpstr>Imaging Source – DC option</vt:lpstr>
      <vt:lpstr>PowerPoint Presentation</vt:lpstr>
      <vt:lpstr>Electron gun overview</vt:lpstr>
      <vt:lpstr>Beam transport arc</vt:lpstr>
      <vt:lpstr>Diffraction Optics</vt:lpstr>
      <vt:lpstr>Sample chambers</vt:lpstr>
      <vt:lpstr>Synchronisation + Longitudinal Diagnostics</vt:lpstr>
      <vt:lpstr>Ultrafast Diffraction Line Performance</vt:lpstr>
      <vt:lpstr>Laser Systems</vt:lpstr>
      <vt:lpstr>Digital Twin</vt:lpstr>
      <vt:lpstr>Environmental Sustainability</vt:lpstr>
      <vt:lpstr>What could CI academics contribute?</vt:lpstr>
      <vt:lpstr>What could CI academics contribute?</vt:lpstr>
      <vt:lpstr>Summary</vt:lpstr>
      <vt:lpstr>Acknowledgements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McKenzie, Julian (STFC,DL,AST)</dc:creator>
  <cp:lastModifiedBy>McKenzie, Julian (STFC,DL,AST)</cp:lastModifiedBy>
  <cp:revision>1</cp:revision>
  <dcterms:created xsi:type="dcterms:W3CDTF">2021-08-20T13:53:38Z</dcterms:created>
  <dcterms:modified xsi:type="dcterms:W3CDTF">2025-02-18T11:25:53Z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0x010100BD8EA2CBFAE5464D8B590CB0FE9FDF74</vt:lpwstr>
  </property>
</Properties>
</file>