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0"/>
  </p:notesMasterIdLst>
  <p:sldIdLst>
    <p:sldId id="260" r:id="rId5"/>
    <p:sldId id="352" r:id="rId6"/>
    <p:sldId id="393" r:id="rId7"/>
    <p:sldId id="394" r:id="rId8"/>
    <p:sldId id="395" r:id="rId9"/>
    <p:sldId id="405" r:id="rId10"/>
    <p:sldId id="396" r:id="rId11"/>
    <p:sldId id="397" r:id="rId12"/>
    <p:sldId id="398" r:id="rId13"/>
    <p:sldId id="400" r:id="rId14"/>
    <p:sldId id="401" r:id="rId15"/>
    <p:sldId id="402" r:id="rId16"/>
    <p:sldId id="403" r:id="rId17"/>
    <p:sldId id="404" r:id="rId18"/>
    <p:sldId id="365" r:id="rId19"/>
    <p:sldId id="408" r:id="rId20"/>
    <p:sldId id="424" r:id="rId21"/>
    <p:sldId id="406" r:id="rId22"/>
    <p:sldId id="407" r:id="rId23"/>
    <p:sldId id="411" r:id="rId24"/>
    <p:sldId id="412" r:id="rId25"/>
    <p:sldId id="413" r:id="rId26"/>
    <p:sldId id="414" r:id="rId27"/>
    <p:sldId id="415" r:id="rId28"/>
    <p:sldId id="417" r:id="rId29"/>
    <p:sldId id="416" r:id="rId30"/>
    <p:sldId id="418" r:id="rId31"/>
    <p:sldId id="410" r:id="rId32"/>
    <p:sldId id="419" r:id="rId33"/>
    <p:sldId id="420" r:id="rId34"/>
    <p:sldId id="421" r:id="rId35"/>
    <p:sldId id="409" r:id="rId36"/>
    <p:sldId id="422" r:id="rId37"/>
    <p:sldId id="425" r:id="rId38"/>
    <p:sldId id="42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E2AC00"/>
    <a:srgbClr val="05649F"/>
    <a:srgbClr val="010B2D"/>
    <a:srgbClr val="02185A"/>
    <a:srgbClr val="FF7B08"/>
    <a:srgbClr val="1F77B4"/>
    <a:srgbClr val="077FC9"/>
    <a:srgbClr val="FBFAF5"/>
    <a:srgbClr val="FFFF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61174C-DB11-4739-8250-2293BB89E3DE}" v="4" dt="2025-02-19T17:35:29.8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0162" autoAdjust="0"/>
  </p:normalViewPr>
  <p:slideViewPr>
    <p:cSldViewPr snapToGrid="0">
      <p:cViewPr varScale="1">
        <p:scale>
          <a:sx n="78" d="100"/>
          <a:sy n="78" d="100"/>
        </p:scale>
        <p:origin x="96" y="1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lfenden, Joseph" userId="a46a1382-713a-4240-87fc-6e87f784931e" providerId="ADAL" clId="{3961174C-DB11-4739-8250-2293BB89E3DE}"/>
    <pc:docChg chg="delSld modSld">
      <pc:chgData name="Wolfenden, Joseph" userId="a46a1382-713a-4240-87fc-6e87f784931e" providerId="ADAL" clId="{3961174C-DB11-4739-8250-2293BB89E3DE}" dt="2025-02-19T17:35:29.815" v="4"/>
      <pc:docMkLst>
        <pc:docMk/>
      </pc:docMkLst>
      <pc:sldChg chg="modAnim">
        <pc:chgData name="Wolfenden, Joseph" userId="a46a1382-713a-4240-87fc-6e87f784931e" providerId="ADAL" clId="{3961174C-DB11-4739-8250-2293BB89E3DE}" dt="2025-02-19T17:35:29.815" v="4"/>
        <pc:sldMkLst>
          <pc:docMk/>
          <pc:sldMk cId="3463864582" sldId="417"/>
        </pc:sldMkLst>
      </pc:sldChg>
      <pc:sldChg chg="modSp">
        <pc:chgData name="Wolfenden, Joseph" userId="a46a1382-713a-4240-87fc-6e87f784931e" providerId="ADAL" clId="{3961174C-DB11-4739-8250-2293BB89E3DE}" dt="2025-02-17T14:20:59.435" v="1" actId="20577"/>
        <pc:sldMkLst>
          <pc:docMk/>
          <pc:sldMk cId="1076286747" sldId="422"/>
        </pc:sldMkLst>
        <pc:spChg chg="mod">
          <ac:chgData name="Wolfenden, Joseph" userId="a46a1382-713a-4240-87fc-6e87f784931e" providerId="ADAL" clId="{3961174C-DB11-4739-8250-2293BB89E3DE}" dt="2025-02-17T14:20:59.435" v="1" actId="20577"/>
          <ac:spMkLst>
            <pc:docMk/>
            <pc:sldMk cId="1076286747" sldId="422"/>
            <ac:spMk id="2" creationId="{7905751B-F02F-5F86-8098-1C8C7286E2DA}"/>
          </ac:spMkLst>
        </pc:spChg>
      </pc:sldChg>
      <pc:sldChg chg="del">
        <pc:chgData name="Wolfenden, Joseph" userId="a46a1382-713a-4240-87fc-6e87f784931e" providerId="ADAL" clId="{3961174C-DB11-4739-8250-2293BB89E3DE}" dt="2025-02-17T13:59:50.780" v="0" actId="47"/>
        <pc:sldMkLst>
          <pc:docMk/>
          <pc:sldMk cId="856530156" sldId="424"/>
        </pc:sldMkLst>
      </pc:sldChg>
    </pc:docChg>
  </pc:docChgLst>
  <pc:docChgLst>
    <pc:chgData name="Wolfenden, Joseph" userId="a46a1382-713a-4240-87fc-6e87f784931e" providerId="ADAL" clId="{32287E1A-8F49-41F3-8F86-FE52E8D31234}"/>
    <pc:docChg chg="undo redo custSel addSld delSld modSld sldOrd modMainMaster">
      <pc:chgData name="Wolfenden, Joseph" userId="a46a1382-713a-4240-87fc-6e87f784931e" providerId="ADAL" clId="{32287E1A-8F49-41F3-8F86-FE52E8D31234}" dt="2025-02-17T23:16:51.849" v="9355" actId="20577"/>
      <pc:docMkLst>
        <pc:docMk/>
      </pc:docMkLst>
      <pc:sldChg chg="addSp delSp modSp mod modTransition setBg">
        <pc:chgData name="Wolfenden, Joseph" userId="a46a1382-713a-4240-87fc-6e87f784931e" providerId="ADAL" clId="{32287E1A-8F49-41F3-8F86-FE52E8D31234}" dt="2025-02-16T22:19:28.613" v="8039"/>
        <pc:sldMkLst>
          <pc:docMk/>
          <pc:sldMk cId="3455605220" sldId="260"/>
        </pc:sldMkLst>
        <pc:spChg chg="mod">
          <ac:chgData name="Wolfenden, Joseph" userId="a46a1382-713a-4240-87fc-6e87f784931e" providerId="ADAL" clId="{32287E1A-8F49-41F3-8F86-FE52E8D31234}" dt="2025-02-16T22:18:13.055" v="8034" actId="20577"/>
          <ac:spMkLst>
            <pc:docMk/>
            <pc:sldMk cId="3455605220" sldId="260"/>
            <ac:spMk id="2" creationId="{00000000-0000-0000-0000-000000000000}"/>
          </ac:spMkLst>
        </pc:spChg>
        <pc:spChg chg="mod">
          <ac:chgData name="Wolfenden, Joseph" userId="a46a1382-713a-4240-87fc-6e87f784931e" providerId="ADAL" clId="{32287E1A-8F49-41F3-8F86-FE52E8D31234}" dt="2025-02-14T11:37:15.777" v="426" actId="20577"/>
          <ac:spMkLst>
            <pc:docMk/>
            <pc:sldMk cId="3455605220" sldId="260"/>
            <ac:spMk id="3" creationId="{00000000-0000-0000-0000-000000000000}"/>
          </ac:spMkLst>
        </pc:spChg>
        <pc:spChg chg="mod ord topLvl">
          <ac:chgData name="Wolfenden, Joseph" userId="a46a1382-713a-4240-87fc-6e87f784931e" providerId="ADAL" clId="{32287E1A-8F49-41F3-8F86-FE52E8D31234}" dt="2025-02-14T11:24:55.536" v="235" actId="14100"/>
          <ac:spMkLst>
            <pc:docMk/>
            <pc:sldMk cId="3455605220" sldId="260"/>
            <ac:spMk id="12" creationId="{77CF1D3A-2D35-C0D6-BE31-F69511B4BF40}"/>
          </ac:spMkLst>
        </pc:spChg>
        <pc:spChg chg="add mod">
          <ac:chgData name="Wolfenden, Joseph" userId="a46a1382-713a-4240-87fc-6e87f784931e" providerId="ADAL" clId="{32287E1A-8F49-41F3-8F86-FE52E8D31234}" dt="2025-02-14T11:25:17.309" v="241" actId="14100"/>
          <ac:spMkLst>
            <pc:docMk/>
            <pc:sldMk cId="3455605220" sldId="260"/>
            <ac:spMk id="28" creationId="{8912EAB9-26BE-E63C-AC46-1A8BD47E1BEF}"/>
          </ac:spMkLst>
        </pc:spChg>
        <pc:picChg chg="add mod">
          <ac:chgData name="Wolfenden, Joseph" userId="a46a1382-713a-4240-87fc-6e87f784931e" providerId="ADAL" clId="{32287E1A-8F49-41F3-8F86-FE52E8D31234}" dt="2025-02-14T11:37:40.923" v="428" actId="1076"/>
          <ac:picMkLst>
            <pc:docMk/>
            <pc:sldMk cId="3455605220" sldId="260"/>
            <ac:picMk id="16" creationId="{EA1462B4-DCFE-0D4B-AB68-324646679792}"/>
          </ac:picMkLst>
        </pc:picChg>
        <pc:picChg chg="add mod">
          <ac:chgData name="Wolfenden, Joseph" userId="a46a1382-713a-4240-87fc-6e87f784931e" providerId="ADAL" clId="{32287E1A-8F49-41F3-8F86-FE52E8D31234}" dt="2025-02-14T11:24:47.332" v="222" actId="1038"/>
          <ac:picMkLst>
            <pc:docMk/>
            <pc:sldMk cId="3455605220" sldId="260"/>
            <ac:picMk id="23" creationId="{AF39E8D5-D7BF-77B7-3655-A7EAFB901409}"/>
          </ac:picMkLst>
        </pc:picChg>
        <pc:picChg chg="add mod">
          <ac:chgData name="Wolfenden, Joseph" userId="a46a1382-713a-4240-87fc-6e87f784931e" providerId="ADAL" clId="{32287E1A-8F49-41F3-8F86-FE52E8D31234}" dt="2025-02-14T11:24:22.009" v="179" actId="1076"/>
          <ac:picMkLst>
            <pc:docMk/>
            <pc:sldMk cId="3455605220" sldId="260"/>
            <ac:picMk id="27" creationId="{9A56D6C3-BC25-CB33-E987-76889EF86B30}"/>
          </ac:picMkLst>
        </pc:picChg>
        <pc:picChg chg="add mod">
          <ac:chgData name="Wolfenden, Joseph" userId="a46a1382-713a-4240-87fc-6e87f784931e" providerId="ADAL" clId="{32287E1A-8F49-41F3-8F86-FE52E8D31234}" dt="2025-02-14T15:19:20.280" v="2619" actId="1038"/>
          <ac:picMkLst>
            <pc:docMk/>
            <pc:sldMk cId="3455605220" sldId="260"/>
            <ac:picMk id="31" creationId="{5D3EFB87-FCA2-B03D-D29E-56B4DEE8E647}"/>
          </ac:picMkLst>
        </pc:picChg>
        <pc:picChg chg="add mod">
          <ac:chgData name="Wolfenden, Joseph" userId="a46a1382-713a-4240-87fc-6e87f784931e" providerId="ADAL" clId="{32287E1A-8F49-41F3-8F86-FE52E8D31234}" dt="2025-02-14T11:33:25.385" v="353" actId="408"/>
          <ac:picMkLst>
            <pc:docMk/>
            <pc:sldMk cId="3455605220" sldId="260"/>
            <ac:picMk id="1028" creationId="{B2FEF358-E603-06BE-00E2-B1CCC917CE8F}"/>
          </ac:picMkLst>
        </pc:picChg>
        <pc:picChg chg="add mod">
          <ac:chgData name="Wolfenden, Joseph" userId="a46a1382-713a-4240-87fc-6e87f784931e" providerId="ADAL" clId="{32287E1A-8F49-41F3-8F86-FE52E8D31234}" dt="2025-02-14T11:33:25.385" v="353" actId="408"/>
          <ac:picMkLst>
            <pc:docMk/>
            <pc:sldMk cId="3455605220" sldId="260"/>
            <ac:picMk id="1030" creationId="{FB0EF4FA-848E-3590-4759-64A7426ABB6B}"/>
          </ac:picMkLst>
        </pc:picChg>
        <pc:picChg chg="add mod">
          <ac:chgData name="Wolfenden, Joseph" userId="a46a1382-713a-4240-87fc-6e87f784931e" providerId="ADAL" clId="{32287E1A-8F49-41F3-8F86-FE52E8D31234}" dt="2025-02-14T11:33:25.385" v="353" actId="408"/>
          <ac:picMkLst>
            <pc:docMk/>
            <pc:sldMk cId="3455605220" sldId="260"/>
            <ac:picMk id="1032" creationId="{DBFA5276-7161-CD59-F25C-20D85D5B924C}"/>
          </ac:picMkLst>
        </pc:picChg>
        <pc:picChg chg="add del mod">
          <ac:chgData name="Wolfenden, Joseph" userId="a46a1382-713a-4240-87fc-6e87f784931e" providerId="ADAL" clId="{32287E1A-8F49-41F3-8F86-FE52E8D31234}" dt="2025-02-14T15:19:23.018" v="2636" actId="1038"/>
          <ac:picMkLst>
            <pc:docMk/>
            <pc:sldMk cId="3455605220" sldId="260"/>
            <ac:picMk id="1034" creationId="{9737D6A3-0D85-EF27-F29C-F3F5E32F6360}"/>
          </ac:picMkLst>
        </pc:picChg>
        <pc:picChg chg="add mod">
          <ac:chgData name="Wolfenden, Joseph" userId="a46a1382-713a-4240-87fc-6e87f784931e" providerId="ADAL" clId="{32287E1A-8F49-41F3-8F86-FE52E8D31234}" dt="2025-02-14T15:19:17.547" v="2606" actId="1076"/>
          <ac:picMkLst>
            <pc:docMk/>
            <pc:sldMk cId="3455605220" sldId="260"/>
            <ac:picMk id="1044" creationId="{5FB440DD-BBA0-9E44-753C-DA35261DB249}"/>
          </ac:picMkLst>
        </pc:picChg>
        <pc:picChg chg="add mod">
          <ac:chgData name="Wolfenden, Joseph" userId="a46a1382-713a-4240-87fc-6e87f784931e" providerId="ADAL" clId="{32287E1A-8F49-41F3-8F86-FE52E8D31234}" dt="2025-02-14T15:19:25.758" v="2650" actId="1038"/>
          <ac:picMkLst>
            <pc:docMk/>
            <pc:sldMk cId="3455605220" sldId="260"/>
            <ac:picMk id="1046" creationId="{D0773E9E-9C1E-8DD9-EC76-D98E0A377574}"/>
          </ac:picMkLst>
        </pc:picChg>
      </pc:sldChg>
      <pc:sldChg chg="addSp delSp modSp del mod">
        <pc:chgData name="Wolfenden, Joseph" userId="a46a1382-713a-4240-87fc-6e87f784931e" providerId="ADAL" clId="{32287E1A-8F49-41F3-8F86-FE52E8D31234}" dt="2025-02-16T22:12:59.934" v="7848" actId="47"/>
        <pc:sldMkLst>
          <pc:docMk/>
          <pc:sldMk cId="376763402" sldId="293"/>
        </pc:sldMkLst>
      </pc:sldChg>
      <pc:sldChg chg="del">
        <pc:chgData name="Wolfenden, Joseph" userId="a46a1382-713a-4240-87fc-6e87f784931e" providerId="ADAL" clId="{32287E1A-8F49-41F3-8F86-FE52E8D31234}" dt="2025-02-14T21:54:12.621" v="3719" actId="47"/>
        <pc:sldMkLst>
          <pc:docMk/>
          <pc:sldMk cId="1313024273" sldId="350"/>
        </pc:sldMkLst>
      </pc:sldChg>
      <pc:sldChg chg="modSp mod modTransition modAnim">
        <pc:chgData name="Wolfenden, Joseph" userId="a46a1382-713a-4240-87fc-6e87f784931e" providerId="ADAL" clId="{32287E1A-8F49-41F3-8F86-FE52E8D31234}" dt="2025-02-16T22:19:28.613" v="8039"/>
        <pc:sldMkLst>
          <pc:docMk/>
          <pc:sldMk cId="3869572335" sldId="352"/>
        </pc:sldMkLst>
        <pc:spChg chg="mod">
          <ac:chgData name="Wolfenden, Joseph" userId="a46a1382-713a-4240-87fc-6e87f784931e" providerId="ADAL" clId="{32287E1A-8F49-41F3-8F86-FE52E8D31234}" dt="2025-02-16T22:18:53.824" v="8036" actId="403"/>
          <ac:spMkLst>
            <pc:docMk/>
            <pc:sldMk cId="3869572335" sldId="352"/>
            <ac:spMk id="2" creationId="{00000000-0000-0000-0000-000000000000}"/>
          </ac:spMkLst>
        </pc:spChg>
        <pc:spChg chg="mod">
          <ac:chgData name="Wolfenden, Joseph" userId="a46a1382-713a-4240-87fc-6e87f784931e" providerId="ADAL" clId="{32287E1A-8F49-41F3-8F86-FE52E8D31234}" dt="2025-02-14T11:38:27.862" v="438" actId="20577"/>
          <ac:spMkLst>
            <pc:docMk/>
            <pc:sldMk cId="3869572335" sldId="352"/>
            <ac:spMk id="28" creationId="{00000000-0000-0000-0000-000000000000}"/>
          </ac:spMkLst>
        </pc:spChg>
      </pc:sldChg>
      <pc:sldChg chg="del">
        <pc:chgData name="Wolfenden, Joseph" userId="a46a1382-713a-4240-87fc-6e87f784931e" providerId="ADAL" clId="{32287E1A-8F49-41F3-8F86-FE52E8D31234}" dt="2025-02-14T21:21:35.787" v="3593" actId="47"/>
        <pc:sldMkLst>
          <pc:docMk/>
          <pc:sldMk cId="3219524139" sldId="355"/>
        </pc:sldMkLst>
      </pc:sldChg>
      <pc:sldChg chg="del">
        <pc:chgData name="Wolfenden, Joseph" userId="a46a1382-713a-4240-87fc-6e87f784931e" providerId="ADAL" clId="{32287E1A-8F49-41F3-8F86-FE52E8D31234}" dt="2025-02-14T21:21:35.787" v="3593" actId="47"/>
        <pc:sldMkLst>
          <pc:docMk/>
          <pc:sldMk cId="2773640121" sldId="356"/>
        </pc:sldMkLst>
      </pc:sldChg>
      <pc:sldChg chg="del">
        <pc:chgData name="Wolfenden, Joseph" userId="a46a1382-713a-4240-87fc-6e87f784931e" providerId="ADAL" clId="{32287E1A-8F49-41F3-8F86-FE52E8D31234}" dt="2025-02-14T21:21:35.787" v="3593" actId="47"/>
        <pc:sldMkLst>
          <pc:docMk/>
          <pc:sldMk cId="484239951" sldId="357"/>
        </pc:sldMkLst>
      </pc:sldChg>
      <pc:sldChg chg="del">
        <pc:chgData name="Wolfenden, Joseph" userId="a46a1382-713a-4240-87fc-6e87f784931e" providerId="ADAL" clId="{32287E1A-8F49-41F3-8F86-FE52E8D31234}" dt="2025-02-14T21:54:12.621" v="3719" actId="47"/>
        <pc:sldMkLst>
          <pc:docMk/>
          <pc:sldMk cId="1912943521" sldId="358"/>
        </pc:sldMkLst>
      </pc:sldChg>
      <pc:sldChg chg="del">
        <pc:chgData name="Wolfenden, Joseph" userId="a46a1382-713a-4240-87fc-6e87f784931e" providerId="ADAL" clId="{32287E1A-8F49-41F3-8F86-FE52E8D31234}" dt="2025-02-14T21:21:23.665" v="3591" actId="47"/>
        <pc:sldMkLst>
          <pc:docMk/>
          <pc:sldMk cId="3538417097" sldId="361"/>
        </pc:sldMkLst>
      </pc:sldChg>
      <pc:sldChg chg="addSp delSp modSp del mod">
        <pc:chgData name="Wolfenden, Joseph" userId="a46a1382-713a-4240-87fc-6e87f784931e" providerId="ADAL" clId="{32287E1A-8F49-41F3-8F86-FE52E8D31234}" dt="2025-02-14T21:21:35.787" v="3593" actId="47"/>
        <pc:sldMkLst>
          <pc:docMk/>
          <pc:sldMk cId="474637772" sldId="362"/>
        </pc:sldMkLst>
      </pc:sldChg>
      <pc:sldChg chg="del">
        <pc:chgData name="Wolfenden, Joseph" userId="a46a1382-713a-4240-87fc-6e87f784931e" providerId="ADAL" clId="{32287E1A-8F49-41F3-8F86-FE52E8D31234}" dt="2025-02-14T21:54:12.621" v="3719" actId="47"/>
        <pc:sldMkLst>
          <pc:docMk/>
          <pc:sldMk cId="1694576936" sldId="363"/>
        </pc:sldMkLst>
      </pc:sldChg>
      <pc:sldChg chg="addSp delSp modSp mod modTransition modAnim">
        <pc:chgData name="Wolfenden, Joseph" userId="a46a1382-713a-4240-87fc-6e87f784931e" providerId="ADAL" clId="{32287E1A-8F49-41F3-8F86-FE52E8D31234}" dt="2025-02-17T21:48:07.019" v="9246" actId="20577"/>
        <pc:sldMkLst>
          <pc:docMk/>
          <pc:sldMk cId="1133787744" sldId="365"/>
        </pc:sldMkLst>
        <pc:spChg chg="mod">
          <ac:chgData name="Wolfenden, Joseph" userId="a46a1382-713a-4240-87fc-6e87f784931e" providerId="ADAL" clId="{32287E1A-8F49-41F3-8F86-FE52E8D31234}" dt="2025-02-17T21:48:07.019" v="9246" actId="20577"/>
          <ac:spMkLst>
            <pc:docMk/>
            <pc:sldMk cId="1133787744" sldId="365"/>
            <ac:spMk id="5" creationId="{1267E06E-7480-9DE0-1BFC-4C7E71034E99}"/>
          </ac:spMkLst>
        </pc:spChg>
        <pc:spChg chg="mod">
          <ac:chgData name="Wolfenden, Joseph" userId="a46a1382-713a-4240-87fc-6e87f784931e" providerId="ADAL" clId="{32287E1A-8F49-41F3-8F86-FE52E8D31234}" dt="2025-02-14T11:38:52.996" v="444"/>
          <ac:spMkLst>
            <pc:docMk/>
            <pc:sldMk cId="1133787744" sldId="365"/>
            <ac:spMk id="6" creationId="{2E1B0DDE-0899-B8D6-323C-C69A80EBE6A3}"/>
          </ac:spMkLst>
        </pc:spChg>
        <pc:spChg chg="mod">
          <ac:chgData name="Wolfenden, Joseph" userId="a46a1382-713a-4240-87fc-6e87f784931e" providerId="ADAL" clId="{32287E1A-8F49-41F3-8F86-FE52E8D31234}" dt="2025-02-14T15:17:32.026" v="2518" actId="20577"/>
          <ac:spMkLst>
            <pc:docMk/>
            <pc:sldMk cId="1133787744" sldId="365"/>
            <ac:spMk id="8" creationId="{00000000-0000-0000-0000-000000000000}"/>
          </ac:spMkLst>
        </pc:spChg>
        <pc:spChg chg="mod">
          <ac:chgData name="Wolfenden, Joseph" userId="a46a1382-713a-4240-87fc-6e87f784931e" providerId="ADAL" clId="{32287E1A-8F49-41F3-8F86-FE52E8D31234}" dt="2025-02-14T11:38:52.996" v="444"/>
          <ac:spMkLst>
            <pc:docMk/>
            <pc:sldMk cId="1133787744" sldId="365"/>
            <ac:spMk id="9" creationId="{EF882551-62CE-409E-CEAE-D19F4360B52B}"/>
          </ac:spMkLst>
        </pc:spChg>
        <pc:spChg chg="add mod">
          <ac:chgData name="Wolfenden, Joseph" userId="a46a1382-713a-4240-87fc-6e87f784931e" providerId="ADAL" clId="{32287E1A-8F49-41F3-8F86-FE52E8D31234}" dt="2025-02-16T22:34:52.170" v="8112" actId="20577"/>
          <ac:spMkLst>
            <pc:docMk/>
            <pc:sldMk cId="1133787744" sldId="365"/>
            <ac:spMk id="16" creationId="{C88E3547-5EB1-F17B-B3C3-2639BE716E1E}"/>
          </ac:spMkLst>
        </pc:spChg>
        <pc:grpChg chg="add mod">
          <ac:chgData name="Wolfenden, Joseph" userId="a46a1382-713a-4240-87fc-6e87f784931e" providerId="ADAL" clId="{32287E1A-8F49-41F3-8F86-FE52E8D31234}" dt="2025-02-14T11:38:52.996" v="444"/>
          <ac:grpSpMkLst>
            <pc:docMk/>
            <pc:sldMk cId="1133787744" sldId="365"/>
            <ac:grpSpMk id="3" creationId="{D45F5256-6DEE-EEB5-74BF-5431059E7336}"/>
          </ac:grpSpMkLst>
        </pc:grpChg>
        <pc:grpChg chg="mod">
          <ac:chgData name="Wolfenden, Joseph" userId="a46a1382-713a-4240-87fc-6e87f784931e" providerId="ADAL" clId="{32287E1A-8F49-41F3-8F86-FE52E8D31234}" dt="2025-02-14T11:38:52.996" v="444"/>
          <ac:grpSpMkLst>
            <pc:docMk/>
            <pc:sldMk cId="1133787744" sldId="365"/>
            <ac:grpSpMk id="4" creationId="{155378A0-B9AE-4B9A-D6B2-72C59CF01CD1}"/>
          </ac:grpSpMkLst>
        </pc:grpChg>
        <pc:picChg chg="mod">
          <ac:chgData name="Wolfenden, Joseph" userId="a46a1382-713a-4240-87fc-6e87f784931e" providerId="ADAL" clId="{32287E1A-8F49-41F3-8F86-FE52E8D31234}" dt="2025-02-14T11:38:52.996" v="444"/>
          <ac:picMkLst>
            <pc:docMk/>
            <pc:sldMk cId="1133787744" sldId="365"/>
            <ac:picMk id="10" creationId="{6B74F5BB-323B-4B36-A497-A29D8015AD62}"/>
          </ac:picMkLst>
        </pc:picChg>
        <pc:picChg chg="mod">
          <ac:chgData name="Wolfenden, Joseph" userId="a46a1382-713a-4240-87fc-6e87f784931e" providerId="ADAL" clId="{32287E1A-8F49-41F3-8F86-FE52E8D31234}" dt="2025-02-14T11:38:52.996" v="444"/>
          <ac:picMkLst>
            <pc:docMk/>
            <pc:sldMk cId="1133787744" sldId="365"/>
            <ac:picMk id="11" creationId="{07F006F6-850F-AF4B-C2A3-1C3A875A6063}"/>
          </ac:picMkLst>
        </pc:picChg>
      </pc:sldChg>
      <pc:sldChg chg="del">
        <pc:chgData name="Wolfenden, Joseph" userId="a46a1382-713a-4240-87fc-6e87f784931e" providerId="ADAL" clId="{32287E1A-8F49-41F3-8F86-FE52E8D31234}" dt="2025-02-14T21:55:34.432" v="3732" actId="47"/>
        <pc:sldMkLst>
          <pc:docMk/>
          <pc:sldMk cId="1134001722" sldId="366"/>
        </pc:sldMkLst>
      </pc:sldChg>
      <pc:sldChg chg="addSp delSp modSp del mod">
        <pc:chgData name="Wolfenden, Joseph" userId="a46a1382-713a-4240-87fc-6e87f784931e" providerId="ADAL" clId="{32287E1A-8F49-41F3-8F86-FE52E8D31234}" dt="2025-02-14T11:40:47.060" v="567" actId="47"/>
        <pc:sldMkLst>
          <pc:docMk/>
          <pc:sldMk cId="2936116986" sldId="367"/>
        </pc:sldMkLst>
      </pc:sldChg>
      <pc:sldChg chg="del">
        <pc:chgData name="Wolfenden, Joseph" userId="a46a1382-713a-4240-87fc-6e87f784931e" providerId="ADAL" clId="{32287E1A-8F49-41F3-8F86-FE52E8D31234}" dt="2025-02-14T21:21:39.563" v="3594" actId="47"/>
        <pc:sldMkLst>
          <pc:docMk/>
          <pc:sldMk cId="144552588" sldId="368"/>
        </pc:sldMkLst>
      </pc:sldChg>
      <pc:sldChg chg="del">
        <pc:chgData name="Wolfenden, Joseph" userId="a46a1382-713a-4240-87fc-6e87f784931e" providerId="ADAL" clId="{32287E1A-8F49-41F3-8F86-FE52E8D31234}" dt="2025-02-14T21:54:12.621" v="3719" actId="47"/>
        <pc:sldMkLst>
          <pc:docMk/>
          <pc:sldMk cId="2283715178" sldId="369"/>
        </pc:sldMkLst>
      </pc:sldChg>
      <pc:sldChg chg="del">
        <pc:chgData name="Wolfenden, Joseph" userId="a46a1382-713a-4240-87fc-6e87f784931e" providerId="ADAL" clId="{32287E1A-8F49-41F3-8F86-FE52E8D31234}" dt="2025-02-14T21:55:12.963" v="3731" actId="47"/>
        <pc:sldMkLst>
          <pc:docMk/>
          <pc:sldMk cId="918971641" sldId="370"/>
        </pc:sldMkLst>
      </pc:sldChg>
      <pc:sldChg chg="del">
        <pc:chgData name="Wolfenden, Joseph" userId="a46a1382-713a-4240-87fc-6e87f784931e" providerId="ADAL" clId="{32287E1A-8F49-41F3-8F86-FE52E8D31234}" dt="2025-02-15T00:02:55.837" v="7464" actId="47"/>
        <pc:sldMkLst>
          <pc:docMk/>
          <pc:sldMk cId="2706386266" sldId="371"/>
        </pc:sldMkLst>
      </pc:sldChg>
      <pc:sldChg chg="del">
        <pc:chgData name="Wolfenden, Joseph" userId="a46a1382-713a-4240-87fc-6e87f784931e" providerId="ADAL" clId="{32287E1A-8F49-41F3-8F86-FE52E8D31234}" dt="2025-02-14T21:21:29.076" v="3592" actId="47"/>
        <pc:sldMkLst>
          <pc:docMk/>
          <pc:sldMk cId="2638258374" sldId="372"/>
        </pc:sldMkLst>
      </pc:sldChg>
      <pc:sldChg chg="del">
        <pc:chgData name="Wolfenden, Joseph" userId="a46a1382-713a-4240-87fc-6e87f784931e" providerId="ADAL" clId="{32287E1A-8F49-41F3-8F86-FE52E8D31234}" dt="2025-02-14T21:54:12.621" v="3719" actId="47"/>
        <pc:sldMkLst>
          <pc:docMk/>
          <pc:sldMk cId="2795888544" sldId="373"/>
        </pc:sldMkLst>
      </pc:sldChg>
      <pc:sldChg chg="del">
        <pc:chgData name="Wolfenden, Joseph" userId="a46a1382-713a-4240-87fc-6e87f784931e" providerId="ADAL" clId="{32287E1A-8F49-41F3-8F86-FE52E8D31234}" dt="2025-02-14T21:54:12.621" v="3719" actId="47"/>
        <pc:sldMkLst>
          <pc:docMk/>
          <pc:sldMk cId="2825479347" sldId="374"/>
        </pc:sldMkLst>
      </pc:sldChg>
      <pc:sldChg chg="del">
        <pc:chgData name="Wolfenden, Joseph" userId="a46a1382-713a-4240-87fc-6e87f784931e" providerId="ADAL" clId="{32287E1A-8F49-41F3-8F86-FE52E8D31234}" dt="2025-02-14T21:54:12.621" v="3719" actId="47"/>
        <pc:sldMkLst>
          <pc:docMk/>
          <pc:sldMk cId="2162092788" sldId="379"/>
        </pc:sldMkLst>
      </pc:sldChg>
      <pc:sldChg chg="del">
        <pc:chgData name="Wolfenden, Joseph" userId="a46a1382-713a-4240-87fc-6e87f784931e" providerId="ADAL" clId="{32287E1A-8F49-41F3-8F86-FE52E8D31234}" dt="2025-02-14T21:54:12.621" v="3719" actId="47"/>
        <pc:sldMkLst>
          <pc:docMk/>
          <pc:sldMk cId="2720776929" sldId="380"/>
        </pc:sldMkLst>
      </pc:sldChg>
      <pc:sldChg chg="del">
        <pc:chgData name="Wolfenden, Joseph" userId="a46a1382-713a-4240-87fc-6e87f784931e" providerId="ADAL" clId="{32287E1A-8F49-41F3-8F86-FE52E8D31234}" dt="2025-02-15T00:07:31.060" v="7786" actId="47"/>
        <pc:sldMkLst>
          <pc:docMk/>
          <pc:sldMk cId="3642446589" sldId="381"/>
        </pc:sldMkLst>
      </pc:sldChg>
      <pc:sldChg chg="del">
        <pc:chgData name="Wolfenden, Joseph" userId="a46a1382-713a-4240-87fc-6e87f784931e" providerId="ADAL" clId="{32287E1A-8F49-41F3-8F86-FE52E8D31234}" dt="2025-02-15T00:07:31.060" v="7786" actId="47"/>
        <pc:sldMkLst>
          <pc:docMk/>
          <pc:sldMk cId="434076704" sldId="382"/>
        </pc:sldMkLst>
      </pc:sldChg>
      <pc:sldChg chg="del">
        <pc:chgData name="Wolfenden, Joseph" userId="a46a1382-713a-4240-87fc-6e87f784931e" providerId="ADAL" clId="{32287E1A-8F49-41F3-8F86-FE52E8D31234}" dt="2025-02-15T00:07:31.060" v="7786" actId="47"/>
        <pc:sldMkLst>
          <pc:docMk/>
          <pc:sldMk cId="3321392413" sldId="383"/>
        </pc:sldMkLst>
      </pc:sldChg>
      <pc:sldChg chg="del">
        <pc:chgData name="Wolfenden, Joseph" userId="a46a1382-713a-4240-87fc-6e87f784931e" providerId="ADAL" clId="{32287E1A-8F49-41F3-8F86-FE52E8D31234}" dt="2025-02-14T21:54:12.621" v="3719" actId="47"/>
        <pc:sldMkLst>
          <pc:docMk/>
          <pc:sldMk cId="3582504199" sldId="384"/>
        </pc:sldMkLst>
      </pc:sldChg>
      <pc:sldChg chg="del">
        <pc:chgData name="Wolfenden, Joseph" userId="a46a1382-713a-4240-87fc-6e87f784931e" providerId="ADAL" clId="{32287E1A-8F49-41F3-8F86-FE52E8D31234}" dt="2025-02-14T21:54:12.621" v="3719" actId="47"/>
        <pc:sldMkLst>
          <pc:docMk/>
          <pc:sldMk cId="3751693813" sldId="385"/>
        </pc:sldMkLst>
      </pc:sldChg>
      <pc:sldChg chg="del">
        <pc:chgData name="Wolfenden, Joseph" userId="a46a1382-713a-4240-87fc-6e87f784931e" providerId="ADAL" clId="{32287E1A-8F49-41F3-8F86-FE52E8D31234}" dt="2025-02-14T21:54:12.621" v="3719" actId="47"/>
        <pc:sldMkLst>
          <pc:docMk/>
          <pc:sldMk cId="367663410" sldId="386"/>
        </pc:sldMkLst>
      </pc:sldChg>
      <pc:sldChg chg="del">
        <pc:chgData name="Wolfenden, Joseph" userId="a46a1382-713a-4240-87fc-6e87f784931e" providerId="ADAL" clId="{32287E1A-8F49-41F3-8F86-FE52E8D31234}" dt="2025-02-14T21:54:12.621" v="3719" actId="47"/>
        <pc:sldMkLst>
          <pc:docMk/>
          <pc:sldMk cId="4169049795" sldId="387"/>
        </pc:sldMkLst>
      </pc:sldChg>
      <pc:sldChg chg="del">
        <pc:chgData name="Wolfenden, Joseph" userId="a46a1382-713a-4240-87fc-6e87f784931e" providerId="ADAL" clId="{32287E1A-8F49-41F3-8F86-FE52E8D31234}" dt="2025-02-15T00:07:31.060" v="7786" actId="47"/>
        <pc:sldMkLst>
          <pc:docMk/>
          <pc:sldMk cId="4029013332" sldId="388"/>
        </pc:sldMkLst>
      </pc:sldChg>
      <pc:sldChg chg="del">
        <pc:chgData name="Wolfenden, Joseph" userId="a46a1382-713a-4240-87fc-6e87f784931e" providerId="ADAL" clId="{32287E1A-8F49-41F3-8F86-FE52E8D31234}" dt="2025-02-14T21:54:12.621" v="3719" actId="47"/>
        <pc:sldMkLst>
          <pc:docMk/>
          <pc:sldMk cId="3937115471" sldId="389"/>
        </pc:sldMkLst>
      </pc:sldChg>
      <pc:sldChg chg="del">
        <pc:chgData name="Wolfenden, Joseph" userId="a46a1382-713a-4240-87fc-6e87f784931e" providerId="ADAL" clId="{32287E1A-8F49-41F3-8F86-FE52E8D31234}" dt="2025-02-14T21:21:23.665" v="3591" actId="47"/>
        <pc:sldMkLst>
          <pc:docMk/>
          <pc:sldMk cId="2564914203" sldId="391"/>
        </pc:sldMkLst>
      </pc:sldChg>
      <pc:sldChg chg="del">
        <pc:chgData name="Wolfenden, Joseph" userId="a46a1382-713a-4240-87fc-6e87f784931e" providerId="ADAL" clId="{32287E1A-8F49-41F3-8F86-FE52E8D31234}" dt="2025-02-14T21:54:12.621" v="3719" actId="47"/>
        <pc:sldMkLst>
          <pc:docMk/>
          <pc:sldMk cId="4163816364" sldId="392"/>
        </pc:sldMkLst>
      </pc:sldChg>
      <pc:sldChg chg="addSp delSp modSp mod modTransition">
        <pc:chgData name="Wolfenden, Joseph" userId="a46a1382-713a-4240-87fc-6e87f784931e" providerId="ADAL" clId="{32287E1A-8F49-41F3-8F86-FE52E8D31234}" dt="2025-02-16T22:19:28.613" v="8039"/>
        <pc:sldMkLst>
          <pc:docMk/>
          <pc:sldMk cId="4160016778" sldId="393"/>
        </pc:sldMkLst>
        <pc:spChg chg="mod">
          <ac:chgData name="Wolfenden, Joseph" userId="a46a1382-713a-4240-87fc-6e87f784931e" providerId="ADAL" clId="{32287E1A-8F49-41F3-8F86-FE52E8D31234}" dt="2025-02-14T11:41:02.936" v="580" actId="20577"/>
          <ac:spMkLst>
            <pc:docMk/>
            <pc:sldMk cId="4160016778" sldId="393"/>
            <ac:spMk id="2" creationId="{E07B5371-5415-7948-501C-22E92E6A021F}"/>
          </ac:spMkLst>
        </pc:spChg>
        <pc:picChg chg="add del">
          <ac:chgData name="Wolfenden, Joseph" userId="a46a1382-713a-4240-87fc-6e87f784931e" providerId="ADAL" clId="{32287E1A-8F49-41F3-8F86-FE52E8D31234}" dt="2025-02-14T11:41:28.649" v="584" actId="478"/>
          <ac:picMkLst>
            <pc:docMk/>
            <pc:sldMk cId="4160016778" sldId="393"/>
            <ac:picMk id="16" creationId="{E0000AA2-E272-1636-2C9D-23882F24BBED}"/>
          </ac:picMkLst>
        </pc:picChg>
      </pc:sldChg>
      <pc:sldChg chg="addSp delSp modSp add mod modTransition modAnim">
        <pc:chgData name="Wolfenden, Joseph" userId="a46a1382-713a-4240-87fc-6e87f784931e" providerId="ADAL" clId="{32287E1A-8F49-41F3-8F86-FE52E8D31234}" dt="2025-02-16T22:19:28.613" v="8039"/>
        <pc:sldMkLst>
          <pc:docMk/>
          <pc:sldMk cId="2263797154" sldId="394"/>
        </pc:sldMkLst>
        <pc:spChg chg="add mod">
          <ac:chgData name="Wolfenden, Joseph" userId="a46a1382-713a-4240-87fc-6e87f784931e" providerId="ADAL" clId="{32287E1A-8F49-41F3-8F86-FE52E8D31234}" dt="2025-02-14T13:52:40.643" v="1639" actId="20577"/>
          <ac:spMkLst>
            <pc:docMk/>
            <pc:sldMk cId="2263797154" sldId="394"/>
            <ac:spMk id="4" creationId="{CC2EB74D-FCE6-D5E0-B3B4-EDC9A4CA3DDF}"/>
          </ac:spMkLst>
        </pc:spChg>
        <pc:spChg chg="add mod">
          <ac:chgData name="Wolfenden, Joseph" userId="a46a1382-713a-4240-87fc-6e87f784931e" providerId="ADAL" clId="{32287E1A-8F49-41F3-8F86-FE52E8D31234}" dt="2025-02-14T11:52:07.550" v="992" actId="207"/>
          <ac:spMkLst>
            <pc:docMk/>
            <pc:sldMk cId="2263797154" sldId="394"/>
            <ac:spMk id="5" creationId="{EDCC2E3F-08C0-AF22-4F7E-8DB0932170F2}"/>
          </ac:spMkLst>
        </pc:spChg>
        <pc:spChg chg="mod">
          <ac:chgData name="Wolfenden, Joseph" userId="a46a1382-713a-4240-87fc-6e87f784931e" providerId="ADAL" clId="{32287E1A-8F49-41F3-8F86-FE52E8D31234}" dt="2025-02-14T11:56:38.653" v="1188" actId="20577"/>
          <ac:spMkLst>
            <pc:docMk/>
            <pc:sldMk cId="2263797154" sldId="394"/>
            <ac:spMk id="8" creationId="{00000000-0000-0000-0000-000000000000}"/>
          </ac:spMkLst>
        </pc:spChg>
        <pc:spChg chg="mod">
          <ac:chgData name="Wolfenden, Joseph" userId="a46a1382-713a-4240-87fc-6e87f784931e" providerId="ADAL" clId="{32287E1A-8F49-41F3-8F86-FE52E8D31234}" dt="2025-02-14T11:51:09.458" v="986" actId="20577"/>
          <ac:spMkLst>
            <pc:docMk/>
            <pc:sldMk cId="2263797154" sldId="394"/>
            <ac:spMk id="26" creationId="{00000000-0000-0000-0000-000000000000}"/>
          </ac:spMkLst>
        </pc:spChg>
        <pc:picChg chg="add mod">
          <ac:chgData name="Wolfenden, Joseph" userId="a46a1382-713a-4240-87fc-6e87f784931e" providerId="ADAL" clId="{32287E1A-8F49-41F3-8F86-FE52E8D31234}" dt="2025-02-14T11:46:45.073" v="753" actId="1036"/>
          <ac:picMkLst>
            <pc:docMk/>
            <pc:sldMk cId="2263797154" sldId="394"/>
            <ac:picMk id="3" creationId="{83A62274-C496-127F-FAFB-F4E6D0973C90}"/>
          </ac:picMkLst>
        </pc:picChg>
      </pc:sldChg>
      <pc:sldChg chg="addSp delSp modSp add mod modTransition modAnim">
        <pc:chgData name="Wolfenden, Joseph" userId="a46a1382-713a-4240-87fc-6e87f784931e" providerId="ADAL" clId="{32287E1A-8F49-41F3-8F86-FE52E8D31234}" dt="2025-02-16T22:22:19.310" v="8047"/>
        <pc:sldMkLst>
          <pc:docMk/>
          <pc:sldMk cId="2619846072" sldId="395"/>
        </pc:sldMkLst>
        <pc:spChg chg="mod">
          <ac:chgData name="Wolfenden, Joseph" userId="a46a1382-713a-4240-87fc-6e87f784931e" providerId="ADAL" clId="{32287E1A-8F49-41F3-8F86-FE52E8D31234}" dt="2025-02-14T21:00:01.541" v="3576" actId="20577"/>
          <ac:spMkLst>
            <pc:docMk/>
            <pc:sldMk cId="2619846072" sldId="395"/>
            <ac:spMk id="5" creationId="{1CDB1E0A-17F4-430F-994C-D2DE7C5B5249}"/>
          </ac:spMkLst>
        </pc:spChg>
        <pc:spChg chg="mod">
          <ac:chgData name="Wolfenden, Joseph" userId="a46a1382-713a-4240-87fc-6e87f784931e" providerId="ADAL" clId="{32287E1A-8F49-41F3-8F86-FE52E8D31234}" dt="2025-02-14T14:11:45.465" v="1901" actId="20577"/>
          <ac:spMkLst>
            <pc:docMk/>
            <pc:sldMk cId="2619846072" sldId="395"/>
            <ac:spMk id="8" creationId="{41DEED88-ACFD-08E0-899A-6A98147F81F5}"/>
          </ac:spMkLst>
        </pc:spChg>
        <pc:spChg chg="add mod">
          <ac:chgData name="Wolfenden, Joseph" userId="a46a1382-713a-4240-87fc-6e87f784931e" providerId="ADAL" clId="{32287E1A-8F49-41F3-8F86-FE52E8D31234}" dt="2025-02-16T22:21:54.935" v="8044" actId="164"/>
          <ac:spMkLst>
            <pc:docMk/>
            <pc:sldMk cId="2619846072" sldId="395"/>
            <ac:spMk id="9" creationId="{64AA811D-3954-9615-5D26-1501D28923AC}"/>
          </ac:spMkLst>
        </pc:spChg>
        <pc:spChg chg="add mod">
          <ac:chgData name="Wolfenden, Joseph" userId="a46a1382-713a-4240-87fc-6e87f784931e" providerId="ADAL" clId="{32287E1A-8F49-41F3-8F86-FE52E8D31234}" dt="2025-02-16T22:22:12.359" v="8046" actId="164"/>
          <ac:spMkLst>
            <pc:docMk/>
            <pc:sldMk cId="2619846072" sldId="395"/>
            <ac:spMk id="15" creationId="{8CCCB180-A9D5-3CA7-A39A-189AC0D6F277}"/>
          </ac:spMkLst>
        </pc:spChg>
        <pc:spChg chg="mod">
          <ac:chgData name="Wolfenden, Joseph" userId="a46a1382-713a-4240-87fc-6e87f784931e" providerId="ADAL" clId="{32287E1A-8F49-41F3-8F86-FE52E8D31234}" dt="2025-02-14T11:55:12.477" v="1101" actId="20577"/>
          <ac:spMkLst>
            <pc:docMk/>
            <pc:sldMk cId="2619846072" sldId="395"/>
            <ac:spMk id="26" creationId="{3237B710-B2E7-38C7-3193-10E2FE02C964}"/>
          </ac:spMkLst>
        </pc:spChg>
        <pc:grpChg chg="add mod">
          <ac:chgData name="Wolfenden, Joseph" userId="a46a1382-713a-4240-87fc-6e87f784931e" providerId="ADAL" clId="{32287E1A-8F49-41F3-8F86-FE52E8D31234}" dt="2025-02-16T22:21:54.935" v="8044" actId="164"/>
          <ac:grpSpMkLst>
            <pc:docMk/>
            <pc:sldMk cId="2619846072" sldId="395"/>
            <ac:grpSpMk id="16" creationId="{DB99B445-8D8D-8E0B-2859-3002F0F6EC16}"/>
          </ac:grpSpMkLst>
        </pc:grpChg>
        <pc:grpChg chg="add mod">
          <ac:chgData name="Wolfenden, Joseph" userId="a46a1382-713a-4240-87fc-6e87f784931e" providerId="ADAL" clId="{32287E1A-8F49-41F3-8F86-FE52E8D31234}" dt="2025-02-16T22:22:12.359" v="8046" actId="164"/>
          <ac:grpSpMkLst>
            <pc:docMk/>
            <pc:sldMk cId="2619846072" sldId="395"/>
            <ac:grpSpMk id="17" creationId="{2F47B50A-5856-2651-F0BA-DEB6EAC524F5}"/>
          </ac:grpSpMkLst>
        </pc:grpChg>
        <pc:picChg chg="add mod">
          <ac:chgData name="Wolfenden, Joseph" userId="a46a1382-713a-4240-87fc-6e87f784931e" providerId="ADAL" clId="{32287E1A-8F49-41F3-8F86-FE52E8D31234}" dt="2025-02-14T20:59:52.974" v="3571" actId="1076"/>
          <ac:picMkLst>
            <pc:docMk/>
            <pc:sldMk cId="2619846072" sldId="395"/>
            <ac:picMk id="13" creationId="{057FCAB1-8E3F-AC63-5780-8783951389A1}"/>
          </ac:picMkLst>
        </pc:picChg>
        <pc:picChg chg="add mod">
          <ac:chgData name="Wolfenden, Joseph" userId="a46a1382-713a-4240-87fc-6e87f784931e" providerId="ADAL" clId="{32287E1A-8F49-41F3-8F86-FE52E8D31234}" dt="2025-02-16T22:22:12.359" v="8046" actId="164"/>
          <ac:picMkLst>
            <pc:docMk/>
            <pc:sldMk cId="2619846072" sldId="395"/>
            <ac:picMk id="14" creationId="{8DCA216B-8600-D0B7-BBA1-BFC5C7F62383}"/>
          </ac:picMkLst>
        </pc:picChg>
        <pc:picChg chg="add mod">
          <ac:chgData name="Wolfenden, Joseph" userId="a46a1382-713a-4240-87fc-6e87f784931e" providerId="ADAL" clId="{32287E1A-8F49-41F3-8F86-FE52E8D31234}" dt="2025-02-16T22:21:54.935" v="8044" actId="164"/>
          <ac:picMkLst>
            <pc:docMk/>
            <pc:sldMk cId="2619846072" sldId="395"/>
            <ac:picMk id="2050" creationId="{31B918BD-2727-4B33-2848-C19C6729CFA0}"/>
          </ac:picMkLst>
        </pc:picChg>
      </pc:sldChg>
      <pc:sldChg chg="addSp delSp modSp add mod modTransition modAnim">
        <pc:chgData name="Wolfenden, Joseph" userId="a46a1382-713a-4240-87fc-6e87f784931e" providerId="ADAL" clId="{32287E1A-8F49-41F3-8F86-FE52E8D31234}" dt="2025-02-17T21:46:53.879" v="9231" actId="20577"/>
        <pc:sldMkLst>
          <pc:docMk/>
          <pc:sldMk cId="1458992112" sldId="396"/>
        </pc:sldMkLst>
        <pc:spChg chg="mod">
          <ac:chgData name="Wolfenden, Joseph" userId="a46a1382-713a-4240-87fc-6e87f784931e" providerId="ADAL" clId="{32287E1A-8F49-41F3-8F86-FE52E8D31234}" dt="2025-02-14T14:20:58.307" v="1953" actId="20577"/>
          <ac:spMkLst>
            <pc:docMk/>
            <pc:sldMk cId="1458992112" sldId="396"/>
            <ac:spMk id="5" creationId="{5CAFC737-5742-B3F2-78F9-EEFEDF76F994}"/>
          </ac:spMkLst>
        </pc:spChg>
        <pc:spChg chg="mod">
          <ac:chgData name="Wolfenden, Joseph" userId="a46a1382-713a-4240-87fc-6e87f784931e" providerId="ADAL" clId="{32287E1A-8F49-41F3-8F86-FE52E8D31234}" dt="2025-02-14T14:12:00.684" v="1913" actId="6549"/>
          <ac:spMkLst>
            <pc:docMk/>
            <pc:sldMk cId="1458992112" sldId="396"/>
            <ac:spMk id="8" creationId="{5E061747-214B-8D95-4D92-DBCCE6D52886}"/>
          </ac:spMkLst>
        </pc:spChg>
        <pc:spChg chg="add mod">
          <ac:chgData name="Wolfenden, Joseph" userId="a46a1382-713a-4240-87fc-6e87f784931e" providerId="ADAL" clId="{32287E1A-8F49-41F3-8F86-FE52E8D31234}" dt="2025-02-16T22:26:36.238" v="8101" actId="164"/>
          <ac:spMkLst>
            <pc:docMk/>
            <pc:sldMk cId="1458992112" sldId="396"/>
            <ac:spMk id="9" creationId="{1EC87903-1A0A-A022-89EC-2B93E9217082}"/>
          </ac:spMkLst>
        </pc:spChg>
        <pc:spChg chg="mod">
          <ac:chgData name="Wolfenden, Joseph" userId="a46a1382-713a-4240-87fc-6e87f784931e" providerId="ADAL" clId="{32287E1A-8F49-41F3-8F86-FE52E8D31234}" dt="2025-02-17T21:46:53.879" v="9231" actId="20577"/>
          <ac:spMkLst>
            <pc:docMk/>
            <pc:sldMk cId="1458992112" sldId="396"/>
            <ac:spMk id="26" creationId="{72591E54-D111-2794-47CF-12F7C3EC7604}"/>
          </ac:spMkLst>
        </pc:spChg>
        <pc:grpChg chg="add mod">
          <ac:chgData name="Wolfenden, Joseph" userId="a46a1382-713a-4240-87fc-6e87f784931e" providerId="ADAL" clId="{32287E1A-8F49-41F3-8F86-FE52E8D31234}" dt="2025-02-16T22:26:36.238" v="8101" actId="164"/>
          <ac:grpSpMkLst>
            <pc:docMk/>
            <pc:sldMk cId="1458992112" sldId="396"/>
            <ac:grpSpMk id="10" creationId="{891424F8-3867-1B60-5E89-127419847CC6}"/>
          </ac:grpSpMkLst>
        </pc:grpChg>
        <pc:picChg chg="add mod">
          <ac:chgData name="Wolfenden, Joseph" userId="a46a1382-713a-4240-87fc-6e87f784931e" providerId="ADAL" clId="{32287E1A-8F49-41F3-8F86-FE52E8D31234}" dt="2025-02-16T22:26:36.238" v="8101" actId="164"/>
          <ac:picMkLst>
            <pc:docMk/>
            <pc:sldMk cId="1458992112" sldId="396"/>
            <ac:picMk id="6" creationId="{B56DAA7A-7453-8BD9-F51C-042D1A9256B5}"/>
          </ac:picMkLst>
        </pc:picChg>
      </pc:sldChg>
      <pc:sldChg chg="addSp delSp modSp add mod modTransition modAnim">
        <pc:chgData name="Wolfenden, Joseph" userId="a46a1382-713a-4240-87fc-6e87f784931e" providerId="ADAL" clId="{32287E1A-8F49-41F3-8F86-FE52E8D31234}" dt="2025-02-17T22:12:47.909" v="9333" actId="20577"/>
        <pc:sldMkLst>
          <pc:docMk/>
          <pc:sldMk cId="2733797631" sldId="397"/>
        </pc:sldMkLst>
        <pc:spChg chg="mod">
          <ac:chgData name="Wolfenden, Joseph" userId="a46a1382-713a-4240-87fc-6e87f784931e" providerId="ADAL" clId="{32287E1A-8F49-41F3-8F86-FE52E8D31234}" dt="2025-02-17T22:12:47.909" v="9333" actId="20577"/>
          <ac:spMkLst>
            <pc:docMk/>
            <pc:sldMk cId="2733797631" sldId="397"/>
            <ac:spMk id="5" creationId="{F56B0920-E3E1-4A75-F2A6-EFDF7ACDEA9E}"/>
          </ac:spMkLst>
        </pc:spChg>
        <pc:spChg chg="mod">
          <ac:chgData name="Wolfenden, Joseph" userId="a46a1382-713a-4240-87fc-6e87f784931e" providerId="ADAL" clId="{32287E1A-8F49-41F3-8F86-FE52E8D31234}" dt="2025-02-14T12:24:06.369" v="1294" actId="20577"/>
          <ac:spMkLst>
            <pc:docMk/>
            <pc:sldMk cId="2733797631" sldId="397"/>
            <ac:spMk id="8" creationId="{C0054BA8-B476-7330-34EE-0B13AADE5542}"/>
          </ac:spMkLst>
        </pc:spChg>
        <pc:spChg chg="mod">
          <ac:chgData name="Wolfenden, Joseph" userId="a46a1382-713a-4240-87fc-6e87f784931e" providerId="ADAL" clId="{32287E1A-8F49-41F3-8F86-FE52E8D31234}" dt="2025-02-17T21:47:01.909" v="9233" actId="20577"/>
          <ac:spMkLst>
            <pc:docMk/>
            <pc:sldMk cId="2733797631" sldId="397"/>
            <ac:spMk id="26" creationId="{DDB3C19F-B7A7-9DAC-C8E3-A98B57FDA27A}"/>
          </ac:spMkLst>
        </pc:spChg>
        <pc:picChg chg="add mod">
          <ac:chgData name="Wolfenden, Joseph" userId="a46a1382-713a-4240-87fc-6e87f784931e" providerId="ADAL" clId="{32287E1A-8F49-41F3-8F86-FE52E8D31234}" dt="2025-02-14T12:23:27.895" v="1288" actId="1036"/>
          <ac:picMkLst>
            <pc:docMk/>
            <pc:sldMk cId="2733797631" sldId="397"/>
            <ac:picMk id="4" creationId="{6863BFD9-6B5E-F86D-BCD3-633F889DA685}"/>
          </ac:picMkLst>
        </pc:picChg>
      </pc:sldChg>
      <pc:sldChg chg="delSp modSp add mod modTransition modAnim">
        <pc:chgData name="Wolfenden, Joseph" userId="a46a1382-713a-4240-87fc-6e87f784931e" providerId="ADAL" clId="{32287E1A-8F49-41F3-8F86-FE52E8D31234}" dt="2025-02-17T21:47:07.690" v="9235" actId="20577"/>
        <pc:sldMkLst>
          <pc:docMk/>
          <pc:sldMk cId="3269310364" sldId="398"/>
        </pc:sldMkLst>
        <pc:spChg chg="mod">
          <ac:chgData name="Wolfenden, Joseph" userId="a46a1382-713a-4240-87fc-6e87f784931e" providerId="ADAL" clId="{32287E1A-8F49-41F3-8F86-FE52E8D31234}" dt="2025-02-16T22:28:16.813" v="8106" actId="20577"/>
          <ac:spMkLst>
            <pc:docMk/>
            <pc:sldMk cId="3269310364" sldId="398"/>
            <ac:spMk id="5" creationId="{847B5C8F-7E94-39FC-CBB5-68CEE53C6069}"/>
          </ac:spMkLst>
        </pc:spChg>
        <pc:spChg chg="mod">
          <ac:chgData name="Wolfenden, Joseph" userId="a46a1382-713a-4240-87fc-6e87f784931e" providerId="ADAL" clId="{32287E1A-8F49-41F3-8F86-FE52E8D31234}" dt="2025-02-14T12:24:17.667" v="1310" actId="20577"/>
          <ac:spMkLst>
            <pc:docMk/>
            <pc:sldMk cId="3269310364" sldId="398"/>
            <ac:spMk id="8" creationId="{C1B3B0EC-F413-7C08-1E41-77C386590E84}"/>
          </ac:spMkLst>
        </pc:spChg>
        <pc:spChg chg="mod">
          <ac:chgData name="Wolfenden, Joseph" userId="a46a1382-713a-4240-87fc-6e87f784931e" providerId="ADAL" clId="{32287E1A-8F49-41F3-8F86-FE52E8D31234}" dt="2025-02-17T21:47:07.690" v="9235" actId="20577"/>
          <ac:spMkLst>
            <pc:docMk/>
            <pc:sldMk cId="3269310364" sldId="398"/>
            <ac:spMk id="26" creationId="{868B0134-EEE9-A147-41D2-8077A1F791B2}"/>
          </ac:spMkLst>
        </pc:spChg>
      </pc:sldChg>
      <pc:sldChg chg="modSp del mod">
        <pc:chgData name="Wolfenden, Joseph" userId="a46a1382-713a-4240-87fc-6e87f784931e" providerId="ADAL" clId="{32287E1A-8F49-41F3-8F86-FE52E8D31234}" dt="2025-02-14T14:09:17.939" v="1831" actId="47"/>
        <pc:sldMkLst>
          <pc:docMk/>
          <pc:sldMk cId="3638843716" sldId="399"/>
        </pc:sldMkLst>
      </pc:sldChg>
      <pc:sldChg chg="addSp delSp modSp add mod modTransition">
        <pc:chgData name="Wolfenden, Joseph" userId="a46a1382-713a-4240-87fc-6e87f784931e" providerId="ADAL" clId="{32287E1A-8F49-41F3-8F86-FE52E8D31234}" dt="2025-02-17T21:47:14.851" v="9237" actId="20577"/>
        <pc:sldMkLst>
          <pc:docMk/>
          <pc:sldMk cId="3361905197" sldId="400"/>
        </pc:sldMkLst>
        <pc:spChg chg="mod">
          <ac:chgData name="Wolfenden, Joseph" userId="a46a1382-713a-4240-87fc-6e87f784931e" providerId="ADAL" clId="{32287E1A-8F49-41F3-8F86-FE52E8D31234}" dt="2025-02-14T14:09:46.693" v="1853" actId="20577"/>
          <ac:spMkLst>
            <pc:docMk/>
            <pc:sldMk cId="3361905197" sldId="400"/>
            <ac:spMk id="8" creationId="{528B0A0E-1452-DEA6-05C1-02217ED26A29}"/>
          </ac:spMkLst>
        </pc:spChg>
        <pc:spChg chg="add mod">
          <ac:chgData name="Wolfenden, Joseph" userId="a46a1382-713a-4240-87fc-6e87f784931e" providerId="ADAL" clId="{32287E1A-8F49-41F3-8F86-FE52E8D31234}" dt="2025-02-14T13:45:15.182" v="1538" actId="113"/>
          <ac:spMkLst>
            <pc:docMk/>
            <pc:sldMk cId="3361905197" sldId="400"/>
            <ac:spMk id="11" creationId="{5FDC4870-959B-B21B-86F7-8D4FC5FA3E7F}"/>
          </ac:spMkLst>
        </pc:spChg>
        <pc:spChg chg="mod">
          <ac:chgData name="Wolfenden, Joseph" userId="a46a1382-713a-4240-87fc-6e87f784931e" providerId="ADAL" clId="{32287E1A-8F49-41F3-8F86-FE52E8D31234}" dt="2025-02-17T21:47:14.851" v="9237" actId="20577"/>
          <ac:spMkLst>
            <pc:docMk/>
            <pc:sldMk cId="3361905197" sldId="400"/>
            <ac:spMk id="26" creationId="{2E941112-4B29-BD55-0284-8480B1899533}"/>
          </ac:spMkLst>
        </pc:spChg>
        <pc:picChg chg="add mod modCrop">
          <ac:chgData name="Wolfenden, Joseph" userId="a46a1382-713a-4240-87fc-6e87f784931e" providerId="ADAL" clId="{32287E1A-8F49-41F3-8F86-FE52E8D31234}" dt="2025-02-14T13:44:40.314" v="1526" actId="1038"/>
          <ac:picMkLst>
            <pc:docMk/>
            <pc:sldMk cId="3361905197" sldId="400"/>
            <ac:picMk id="3" creationId="{1111ABEC-5075-9F6A-8218-2BB205CEBAA2}"/>
          </ac:picMkLst>
        </pc:picChg>
      </pc:sldChg>
      <pc:sldChg chg="addSp delSp modSp add mod modTransition">
        <pc:chgData name="Wolfenden, Joseph" userId="a46a1382-713a-4240-87fc-6e87f784931e" providerId="ADAL" clId="{32287E1A-8F49-41F3-8F86-FE52E8D31234}" dt="2025-02-17T21:47:21.406" v="9240" actId="20577"/>
        <pc:sldMkLst>
          <pc:docMk/>
          <pc:sldMk cId="2590624592" sldId="401"/>
        </pc:sldMkLst>
        <pc:spChg chg="add mod">
          <ac:chgData name="Wolfenden, Joseph" userId="a46a1382-713a-4240-87fc-6e87f784931e" providerId="ADAL" clId="{32287E1A-8F49-41F3-8F86-FE52E8D31234}" dt="2025-02-14T13:45:24.209" v="1543" actId="20577"/>
          <ac:spMkLst>
            <pc:docMk/>
            <pc:sldMk cId="2590624592" sldId="401"/>
            <ac:spMk id="2" creationId="{D94DCADF-6BAE-D290-B7D6-B98925831FDF}"/>
          </ac:spMkLst>
        </pc:spChg>
        <pc:spChg chg="add mod">
          <ac:chgData name="Wolfenden, Joseph" userId="a46a1382-713a-4240-87fc-6e87f784931e" providerId="ADAL" clId="{32287E1A-8F49-41F3-8F86-FE52E8D31234}" dt="2025-02-14T13:51:46" v="1637" actId="1035"/>
          <ac:spMkLst>
            <pc:docMk/>
            <pc:sldMk cId="2590624592" sldId="401"/>
            <ac:spMk id="5" creationId="{33058AC7-8670-CFC0-891D-FCB1A8C7DACE}"/>
          </ac:spMkLst>
        </pc:spChg>
        <pc:spChg chg="mod">
          <ac:chgData name="Wolfenden, Joseph" userId="a46a1382-713a-4240-87fc-6e87f784931e" providerId="ADAL" clId="{32287E1A-8F49-41F3-8F86-FE52E8D31234}" dt="2025-02-14T14:09:53.364" v="1854"/>
          <ac:spMkLst>
            <pc:docMk/>
            <pc:sldMk cId="2590624592" sldId="401"/>
            <ac:spMk id="8" creationId="{59A239DE-8195-3177-642B-7BBFBF5591B9}"/>
          </ac:spMkLst>
        </pc:spChg>
        <pc:spChg chg="mod">
          <ac:chgData name="Wolfenden, Joseph" userId="a46a1382-713a-4240-87fc-6e87f784931e" providerId="ADAL" clId="{32287E1A-8F49-41F3-8F86-FE52E8D31234}" dt="2025-02-17T21:47:21.406" v="9240" actId="20577"/>
          <ac:spMkLst>
            <pc:docMk/>
            <pc:sldMk cId="2590624592" sldId="401"/>
            <ac:spMk id="26" creationId="{0085FB55-66F2-55DB-02EB-0910CB8B79E0}"/>
          </ac:spMkLst>
        </pc:spChg>
        <pc:picChg chg="mod modCrop">
          <ac:chgData name="Wolfenden, Joseph" userId="a46a1382-713a-4240-87fc-6e87f784931e" providerId="ADAL" clId="{32287E1A-8F49-41F3-8F86-FE52E8D31234}" dt="2025-02-16T22:29:58.958" v="8107" actId="14100"/>
          <ac:picMkLst>
            <pc:docMk/>
            <pc:sldMk cId="2590624592" sldId="401"/>
            <ac:picMk id="10" creationId="{133FCEF7-A183-4334-7128-95BD1A5C55AF}"/>
          </ac:picMkLst>
        </pc:picChg>
      </pc:sldChg>
      <pc:sldChg chg="addSp delSp modSp mod modTransition">
        <pc:chgData name="Wolfenden, Joseph" userId="a46a1382-713a-4240-87fc-6e87f784931e" providerId="ADAL" clId="{32287E1A-8F49-41F3-8F86-FE52E8D31234}" dt="2025-02-17T21:47:30.057" v="9242" actId="20577"/>
        <pc:sldMkLst>
          <pc:docMk/>
          <pc:sldMk cId="3745444860" sldId="402"/>
        </pc:sldMkLst>
        <pc:spChg chg="mod">
          <ac:chgData name="Wolfenden, Joseph" userId="a46a1382-713a-4240-87fc-6e87f784931e" providerId="ADAL" clId="{32287E1A-8F49-41F3-8F86-FE52E8D31234}" dt="2025-02-14T13:58:17.018" v="1736" actId="207"/>
          <ac:spMkLst>
            <pc:docMk/>
            <pc:sldMk cId="3745444860" sldId="402"/>
            <ac:spMk id="5" creationId="{784D4696-4029-0B1D-398F-EDEB42822B68}"/>
          </ac:spMkLst>
        </pc:spChg>
        <pc:spChg chg="add mod">
          <ac:chgData name="Wolfenden, Joseph" userId="a46a1382-713a-4240-87fc-6e87f784931e" providerId="ADAL" clId="{32287E1A-8F49-41F3-8F86-FE52E8D31234}" dt="2025-02-14T13:59:07.236" v="1763" actId="164"/>
          <ac:spMkLst>
            <pc:docMk/>
            <pc:sldMk cId="3745444860" sldId="402"/>
            <ac:spMk id="6" creationId="{CE417894-0727-759B-89AB-58D360819D27}"/>
          </ac:spMkLst>
        </pc:spChg>
        <pc:spChg chg="mod">
          <ac:chgData name="Wolfenden, Joseph" userId="a46a1382-713a-4240-87fc-6e87f784931e" providerId="ADAL" clId="{32287E1A-8F49-41F3-8F86-FE52E8D31234}" dt="2025-02-14T13:56:11.071" v="1680" actId="20577"/>
          <ac:spMkLst>
            <pc:docMk/>
            <pc:sldMk cId="3745444860" sldId="402"/>
            <ac:spMk id="8" creationId="{817CE6C4-717B-BA85-5FBD-5D922A9FA52B}"/>
          </ac:spMkLst>
        </pc:spChg>
        <pc:spChg chg="add mod ord">
          <ac:chgData name="Wolfenden, Joseph" userId="a46a1382-713a-4240-87fc-6e87f784931e" providerId="ADAL" clId="{32287E1A-8F49-41F3-8F86-FE52E8D31234}" dt="2025-02-14T14:00:30.058" v="1777" actId="1036"/>
          <ac:spMkLst>
            <pc:docMk/>
            <pc:sldMk cId="3745444860" sldId="402"/>
            <ac:spMk id="10" creationId="{A72E64B1-9015-21AF-8483-6DE35894C130}"/>
          </ac:spMkLst>
        </pc:spChg>
        <pc:spChg chg="mod">
          <ac:chgData name="Wolfenden, Joseph" userId="a46a1382-713a-4240-87fc-6e87f784931e" providerId="ADAL" clId="{32287E1A-8F49-41F3-8F86-FE52E8D31234}" dt="2025-02-17T21:47:30.057" v="9242" actId="20577"/>
          <ac:spMkLst>
            <pc:docMk/>
            <pc:sldMk cId="3745444860" sldId="402"/>
            <ac:spMk id="26" creationId="{F2E3FE70-EDF2-A0E7-921F-2EFBCB761798}"/>
          </ac:spMkLst>
        </pc:spChg>
        <pc:grpChg chg="add mod">
          <ac:chgData name="Wolfenden, Joseph" userId="a46a1382-713a-4240-87fc-6e87f784931e" providerId="ADAL" clId="{32287E1A-8F49-41F3-8F86-FE52E8D31234}" dt="2025-02-14T13:59:07.236" v="1763" actId="164"/>
          <ac:grpSpMkLst>
            <pc:docMk/>
            <pc:sldMk cId="3745444860" sldId="402"/>
            <ac:grpSpMk id="9" creationId="{3733120B-62DB-9BE8-CD0B-71901E786631}"/>
          </ac:grpSpMkLst>
        </pc:grpChg>
        <pc:picChg chg="add mod">
          <ac:chgData name="Wolfenden, Joseph" userId="a46a1382-713a-4240-87fc-6e87f784931e" providerId="ADAL" clId="{32287E1A-8F49-41F3-8F86-FE52E8D31234}" dt="2025-02-14T13:59:07.236" v="1763" actId="164"/>
          <ac:picMkLst>
            <pc:docMk/>
            <pc:sldMk cId="3745444860" sldId="402"/>
            <ac:picMk id="3" creationId="{9F7E81C3-A7A6-662C-A9D6-A1EB638E5743}"/>
          </ac:picMkLst>
        </pc:picChg>
        <pc:picChg chg="add mod">
          <ac:chgData name="Wolfenden, Joseph" userId="a46a1382-713a-4240-87fc-6e87f784931e" providerId="ADAL" clId="{32287E1A-8F49-41F3-8F86-FE52E8D31234}" dt="2025-02-14T14:00:19.596" v="1773" actId="1076"/>
          <ac:picMkLst>
            <pc:docMk/>
            <pc:sldMk cId="3745444860" sldId="402"/>
            <ac:picMk id="12" creationId="{2E00B899-9102-790F-1284-48EFF0FA87FA}"/>
          </ac:picMkLst>
        </pc:picChg>
      </pc:sldChg>
      <pc:sldChg chg="addSp delSp modSp add mod modTransition">
        <pc:chgData name="Wolfenden, Joseph" userId="a46a1382-713a-4240-87fc-6e87f784931e" providerId="ADAL" clId="{32287E1A-8F49-41F3-8F86-FE52E8D31234}" dt="2025-02-17T21:47:36.351" v="9244" actId="20577"/>
        <pc:sldMkLst>
          <pc:docMk/>
          <pc:sldMk cId="510272334" sldId="403"/>
        </pc:sldMkLst>
        <pc:spChg chg="mod">
          <ac:chgData name="Wolfenden, Joseph" userId="a46a1382-713a-4240-87fc-6e87f784931e" providerId="ADAL" clId="{32287E1A-8F49-41F3-8F86-FE52E8D31234}" dt="2025-02-14T14:01:51.444" v="1796" actId="20577"/>
          <ac:spMkLst>
            <pc:docMk/>
            <pc:sldMk cId="510272334" sldId="403"/>
            <ac:spMk id="8" creationId="{DA5516A2-6221-C970-B348-FFA5D522BA6F}"/>
          </ac:spMkLst>
        </pc:spChg>
        <pc:spChg chg="mod">
          <ac:chgData name="Wolfenden, Joseph" userId="a46a1382-713a-4240-87fc-6e87f784931e" providerId="ADAL" clId="{32287E1A-8F49-41F3-8F86-FE52E8D31234}" dt="2025-02-17T21:47:36.351" v="9244" actId="20577"/>
          <ac:spMkLst>
            <pc:docMk/>
            <pc:sldMk cId="510272334" sldId="403"/>
            <ac:spMk id="26" creationId="{53D60749-3D52-2A7C-B6D5-6BA33262623C}"/>
          </ac:spMkLst>
        </pc:spChg>
        <pc:picChg chg="add mod">
          <ac:chgData name="Wolfenden, Joseph" userId="a46a1382-713a-4240-87fc-6e87f784931e" providerId="ADAL" clId="{32287E1A-8F49-41F3-8F86-FE52E8D31234}" dt="2025-02-14T14:02:33.826" v="1823" actId="14100"/>
          <ac:picMkLst>
            <pc:docMk/>
            <pc:sldMk cId="510272334" sldId="403"/>
            <ac:picMk id="4" creationId="{EB45D6E9-878D-ED58-5FAC-0770152B9B10}"/>
          </ac:picMkLst>
        </pc:picChg>
      </pc:sldChg>
      <pc:sldChg chg="modSp mod modTransition">
        <pc:chgData name="Wolfenden, Joseph" userId="a46a1382-713a-4240-87fc-6e87f784931e" providerId="ADAL" clId="{32287E1A-8F49-41F3-8F86-FE52E8D31234}" dt="2025-02-16T22:19:28.613" v="8039"/>
        <pc:sldMkLst>
          <pc:docMk/>
          <pc:sldMk cId="1812141173" sldId="404"/>
        </pc:sldMkLst>
        <pc:spChg chg="mod">
          <ac:chgData name="Wolfenden, Joseph" userId="a46a1382-713a-4240-87fc-6e87f784931e" providerId="ADAL" clId="{32287E1A-8F49-41F3-8F86-FE52E8D31234}" dt="2025-02-14T14:10:30.773" v="1861" actId="20577"/>
          <ac:spMkLst>
            <pc:docMk/>
            <pc:sldMk cId="1812141173" sldId="404"/>
            <ac:spMk id="2" creationId="{7E504C7A-D39E-4311-851C-6BD28B166CED}"/>
          </ac:spMkLst>
        </pc:spChg>
      </pc:sldChg>
      <pc:sldChg chg="delSp modSp add mod modTransition modAnim">
        <pc:chgData name="Wolfenden, Joseph" userId="a46a1382-713a-4240-87fc-6e87f784931e" providerId="ADAL" clId="{32287E1A-8F49-41F3-8F86-FE52E8D31234}" dt="2025-02-16T22:23:47.076" v="8092" actId="20577"/>
        <pc:sldMkLst>
          <pc:docMk/>
          <pc:sldMk cId="2827608430" sldId="405"/>
        </pc:sldMkLst>
        <pc:spChg chg="mod">
          <ac:chgData name="Wolfenden, Joseph" userId="a46a1382-713a-4240-87fc-6e87f784931e" providerId="ADAL" clId="{32287E1A-8F49-41F3-8F86-FE52E8D31234}" dt="2025-02-16T22:23:47.076" v="8092" actId="20577"/>
          <ac:spMkLst>
            <pc:docMk/>
            <pc:sldMk cId="2827608430" sldId="405"/>
            <ac:spMk id="5" creationId="{F4D4F3F3-50A1-2E9C-7ED6-EF73BDCE700B}"/>
          </ac:spMkLst>
        </pc:spChg>
        <pc:spChg chg="mod">
          <ac:chgData name="Wolfenden, Joseph" userId="a46a1382-713a-4240-87fc-6e87f784931e" providerId="ADAL" clId="{32287E1A-8F49-41F3-8F86-FE52E8D31234}" dt="2025-02-14T15:39:06.037" v="3374" actId="20577"/>
          <ac:spMkLst>
            <pc:docMk/>
            <pc:sldMk cId="2827608430" sldId="405"/>
            <ac:spMk id="8" creationId="{941C4663-1AEF-88A2-065D-0E9A2DE7EA56}"/>
          </ac:spMkLst>
        </pc:spChg>
        <pc:spChg chg="mod">
          <ac:chgData name="Wolfenden, Joseph" userId="a46a1382-713a-4240-87fc-6e87f784931e" providerId="ADAL" clId="{32287E1A-8F49-41F3-8F86-FE52E8D31234}" dt="2025-02-14T14:51:19.467" v="2283" actId="20577"/>
          <ac:spMkLst>
            <pc:docMk/>
            <pc:sldMk cId="2827608430" sldId="405"/>
            <ac:spMk id="26" creationId="{40ECB8C0-88F4-9AA9-FBF2-F8F670557891}"/>
          </ac:spMkLst>
        </pc:spChg>
      </pc:sldChg>
      <pc:sldChg chg="modSp add mod modTransition modAnim">
        <pc:chgData name="Wolfenden, Joseph" userId="a46a1382-713a-4240-87fc-6e87f784931e" providerId="ADAL" clId="{32287E1A-8F49-41F3-8F86-FE52E8D31234}" dt="2025-02-17T21:49:25.083" v="9280" actId="20577"/>
        <pc:sldMkLst>
          <pc:docMk/>
          <pc:sldMk cId="1561126294" sldId="406"/>
        </pc:sldMkLst>
        <pc:spChg chg="mod">
          <ac:chgData name="Wolfenden, Joseph" userId="a46a1382-713a-4240-87fc-6e87f784931e" providerId="ADAL" clId="{32287E1A-8F49-41F3-8F86-FE52E8D31234}" dt="2025-02-17T21:49:25.083" v="9280" actId="20577"/>
          <ac:spMkLst>
            <pc:docMk/>
            <pc:sldMk cId="1561126294" sldId="406"/>
            <ac:spMk id="5" creationId="{BFBF5D95-0598-7564-F83F-35915B7F2D53}"/>
          </ac:spMkLst>
        </pc:spChg>
        <pc:spChg chg="mod">
          <ac:chgData name="Wolfenden, Joseph" userId="a46a1382-713a-4240-87fc-6e87f784931e" providerId="ADAL" clId="{32287E1A-8F49-41F3-8F86-FE52E8D31234}" dt="2025-02-14T21:27:25.122" v="3718" actId="20577"/>
          <ac:spMkLst>
            <pc:docMk/>
            <pc:sldMk cId="1561126294" sldId="406"/>
            <ac:spMk id="8" creationId="{FFA8DC99-5120-5F60-A60E-4A98148C97D8}"/>
          </ac:spMkLst>
        </pc:spChg>
        <pc:spChg chg="mod">
          <ac:chgData name="Wolfenden, Joseph" userId="a46a1382-713a-4240-87fc-6e87f784931e" providerId="ADAL" clId="{32287E1A-8F49-41F3-8F86-FE52E8D31234}" dt="2025-02-16T22:35:59.828" v="8114" actId="207"/>
          <ac:spMkLst>
            <pc:docMk/>
            <pc:sldMk cId="1561126294" sldId="406"/>
            <ac:spMk id="16" creationId="{90241E97-0121-D4AA-F8BC-CC13FCB4856E}"/>
          </ac:spMkLst>
        </pc:spChg>
      </pc:sldChg>
      <pc:sldChg chg="addSp delSp modSp add mod modTransition delAnim modAnim">
        <pc:chgData name="Wolfenden, Joseph" userId="a46a1382-713a-4240-87fc-6e87f784931e" providerId="ADAL" clId="{32287E1A-8F49-41F3-8F86-FE52E8D31234}" dt="2025-02-17T23:02:02.375" v="9347" actId="207"/>
        <pc:sldMkLst>
          <pc:docMk/>
          <pc:sldMk cId="4006693949" sldId="407"/>
        </pc:sldMkLst>
        <pc:spChg chg="mod">
          <ac:chgData name="Wolfenden, Joseph" userId="a46a1382-713a-4240-87fc-6e87f784931e" providerId="ADAL" clId="{32287E1A-8F49-41F3-8F86-FE52E8D31234}" dt="2025-02-17T21:49:31.940" v="9282" actId="20577"/>
          <ac:spMkLst>
            <pc:docMk/>
            <pc:sldMk cId="4006693949" sldId="407"/>
            <ac:spMk id="5" creationId="{34097287-9900-6CC4-DCE6-A4A69CE6EE0A}"/>
          </ac:spMkLst>
        </pc:spChg>
        <pc:spChg chg="mod">
          <ac:chgData name="Wolfenden, Joseph" userId="a46a1382-713a-4240-87fc-6e87f784931e" providerId="ADAL" clId="{32287E1A-8F49-41F3-8F86-FE52E8D31234}" dt="2025-02-16T22:36:54.574" v="8127" actId="20577"/>
          <ac:spMkLst>
            <pc:docMk/>
            <pc:sldMk cId="4006693949" sldId="407"/>
            <ac:spMk id="8" creationId="{7FFB1AD7-EEA9-F821-0C72-D1D76D9CB3D6}"/>
          </ac:spMkLst>
        </pc:spChg>
        <pc:spChg chg="mod">
          <ac:chgData name="Wolfenden, Joseph" userId="a46a1382-713a-4240-87fc-6e87f784931e" providerId="ADAL" clId="{32287E1A-8F49-41F3-8F86-FE52E8D31234}" dt="2025-02-17T23:02:02.375" v="9347" actId="207"/>
          <ac:spMkLst>
            <pc:docMk/>
            <pc:sldMk cId="4006693949" sldId="407"/>
            <ac:spMk id="16" creationId="{3CD013E9-B55C-8B5A-EB13-50307966CDEB}"/>
          </ac:spMkLst>
        </pc:spChg>
        <pc:spChg chg="add mod">
          <ac:chgData name="Wolfenden, Joseph" userId="a46a1382-713a-4240-87fc-6e87f784931e" providerId="ADAL" clId="{32287E1A-8F49-41F3-8F86-FE52E8D31234}" dt="2025-02-14T22:06:23.091" v="4166" actId="1037"/>
          <ac:spMkLst>
            <pc:docMk/>
            <pc:sldMk cId="4006693949" sldId="407"/>
            <ac:spMk id="28" creationId="{7ED6C4EB-A82E-6915-CE50-878FE2979D49}"/>
          </ac:spMkLst>
        </pc:spChg>
        <pc:spChg chg="add mod">
          <ac:chgData name="Wolfenden, Joseph" userId="a46a1382-713a-4240-87fc-6e87f784931e" providerId="ADAL" clId="{32287E1A-8F49-41F3-8F86-FE52E8D31234}" dt="2025-02-14T22:06:23.091" v="4166" actId="1037"/>
          <ac:spMkLst>
            <pc:docMk/>
            <pc:sldMk cId="4006693949" sldId="407"/>
            <ac:spMk id="32" creationId="{A4607D12-DDFB-61BF-6999-FB00944C497C}"/>
          </ac:spMkLst>
        </pc:spChg>
        <pc:spChg chg="add mod">
          <ac:chgData name="Wolfenden, Joseph" userId="a46a1382-713a-4240-87fc-6e87f784931e" providerId="ADAL" clId="{32287E1A-8F49-41F3-8F86-FE52E8D31234}" dt="2025-02-14T22:06:23.091" v="4166" actId="1037"/>
          <ac:spMkLst>
            <pc:docMk/>
            <pc:sldMk cId="4006693949" sldId="407"/>
            <ac:spMk id="33" creationId="{BFCB3CC1-04A9-9572-249F-9397BC8441AE}"/>
          </ac:spMkLst>
        </pc:spChg>
        <pc:spChg chg="add mod">
          <ac:chgData name="Wolfenden, Joseph" userId="a46a1382-713a-4240-87fc-6e87f784931e" providerId="ADAL" clId="{32287E1A-8F49-41F3-8F86-FE52E8D31234}" dt="2025-02-14T22:06:23.091" v="4166" actId="1037"/>
          <ac:spMkLst>
            <pc:docMk/>
            <pc:sldMk cId="4006693949" sldId="407"/>
            <ac:spMk id="34" creationId="{1BF42655-0758-B200-6ABD-6F0560FAA2F3}"/>
          </ac:spMkLst>
        </pc:spChg>
        <pc:spChg chg="add mod">
          <ac:chgData name="Wolfenden, Joseph" userId="a46a1382-713a-4240-87fc-6e87f784931e" providerId="ADAL" clId="{32287E1A-8F49-41F3-8F86-FE52E8D31234}" dt="2025-02-14T22:06:23.091" v="4166" actId="1037"/>
          <ac:spMkLst>
            <pc:docMk/>
            <pc:sldMk cId="4006693949" sldId="407"/>
            <ac:spMk id="35" creationId="{9DD385AB-9F42-B9AD-20EF-31C76B9057E3}"/>
          </ac:spMkLst>
        </pc:spChg>
        <pc:spChg chg="add mod">
          <ac:chgData name="Wolfenden, Joseph" userId="a46a1382-713a-4240-87fc-6e87f784931e" providerId="ADAL" clId="{32287E1A-8F49-41F3-8F86-FE52E8D31234}" dt="2025-02-14T22:06:23.091" v="4166" actId="1037"/>
          <ac:spMkLst>
            <pc:docMk/>
            <pc:sldMk cId="4006693949" sldId="407"/>
            <ac:spMk id="36" creationId="{CA917EFF-F773-5D8D-420A-1B8C434E8A19}"/>
          </ac:spMkLst>
        </pc:spChg>
        <pc:spChg chg="add mod">
          <ac:chgData name="Wolfenden, Joseph" userId="a46a1382-713a-4240-87fc-6e87f784931e" providerId="ADAL" clId="{32287E1A-8F49-41F3-8F86-FE52E8D31234}" dt="2025-02-14T22:06:23.091" v="4166" actId="1037"/>
          <ac:spMkLst>
            <pc:docMk/>
            <pc:sldMk cId="4006693949" sldId="407"/>
            <ac:spMk id="38" creationId="{32B08432-369D-7149-942A-FBA75A0C079B}"/>
          </ac:spMkLst>
        </pc:spChg>
        <pc:spChg chg="add mod">
          <ac:chgData name="Wolfenden, Joseph" userId="a46a1382-713a-4240-87fc-6e87f784931e" providerId="ADAL" clId="{32287E1A-8F49-41F3-8F86-FE52E8D31234}" dt="2025-02-14T22:06:40.566" v="4217" actId="1036"/>
          <ac:spMkLst>
            <pc:docMk/>
            <pc:sldMk cId="4006693949" sldId="407"/>
            <ac:spMk id="39" creationId="{D6D885A2-DB17-AD01-3121-1B2AC9465CC9}"/>
          </ac:spMkLst>
        </pc:spChg>
        <pc:spChg chg="add mod">
          <ac:chgData name="Wolfenden, Joseph" userId="a46a1382-713a-4240-87fc-6e87f784931e" providerId="ADAL" clId="{32287E1A-8F49-41F3-8F86-FE52E8D31234}" dt="2025-02-14T22:06:34.507" v="4207" actId="1035"/>
          <ac:spMkLst>
            <pc:docMk/>
            <pc:sldMk cId="4006693949" sldId="407"/>
            <ac:spMk id="40" creationId="{B68AB411-80A6-EB9A-BE1A-AAA04A6A7AF0}"/>
          </ac:spMkLst>
        </pc:spChg>
        <pc:spChg chg="add mod">
          <ac:chgData name="Wolfenden, Joseph" userId="a46a1382-713a-4240-87fc-6e87f784931e" providerId="ADAL" clId="{32287E1A-8F49-41F3-8F86-FE52E8D31234}" dt="2025-02-14T22:06:34.507" v="4207" actId="1035"/>
          <ac:spMkLst>
            <pc:docMk/>
            <pc:sldMk cId="4006693949" sldId="407"/>
            <ac:spMk id="41" creationId="{D336C2CE-06BB-DF8A-8153-05CF8199CDCD}"/>
          </ac:spMkLst>
        </pc:spChg>
        <pc:picChg chg="add mod">
          <ac:chgData name="Wolfenden, Joseph" userId="a46a1382-713a-4240-87fc-6e87f784931e" providerId="ADAL" clId="{32287E1A-8F49-41F3-8F86-FE52E8D31234}" dt="2025-02-14T22:20:36.655" v="4543" actId="1076"/>
          <ac:picMkLst>
            <pc:docMk/>
            <pc:sldMk cId="4006693949" sldId="407"/>
            <ac:picMk id="2" creationId="{7F2BFB4D-860A-F25F-1572-0BFC52B63E50}"/>
          </ac:picMkLst>
        </pc:picChg>
        <pc:cxnChg chg="add mod">
          <ac:chgData name="Wolfenden, Joseph" userId="a46a1382-713a-4240-87fc-6e87f784931e" providerId="ADAL" clId="{32287E1A-8F49-41F3-8F86-FE52E8D31234}" dt="2025-02-14T22:06:23.091" v="4166" actId="1037"/>
          <ac:cxnSpMkLst>
            <pc:docMk/>
            <pc:sldMk cId="4006693949" sldId="407"/>
            <ac:cxnSpMk id="29" creationId="{419B90B0-D860-7D91-D0F3-6A1FD6F9C76C}"/>
          </ac:cxnSpMkLst>
        </pc:cxnChg>
        <pc:cxnChg chg="mod">
          <ac:chgData name="Wolfenden, Joseph" userId="a46a1382-713a-4240-87fc-6e87f784931e" providerId="ADAL" clId="{32287E1A-8F49-41F3-8F86-FE52E8D31234}" dt="2025-02-14T22:06:23.091" v="4166" actId="1037"/>
          <ac:cxnSpMkLst>
            <pc:docMk/>
            <pc:sldMk cId="4006693949" sldId="407"/>
            <ac:cxnSpMk id="31" creationId="{96FD57F5-0F07-6079-F5F5-982F1707196F}"/>
          </ac:cxnSpMkLst>
        </pc:cxnChg>
      </pc:sldChg>
      <pc:sldChg chg="addSp delSp modSp add mod modTransition delAnim">
        <pc:chgData name="Wolfenden, Joseph" userId="a46a1382-713a-4240-87fc-6e87f784931e" providerId="ADAL" clId="{32287E1A-8F49-41F3-8F86-FE52E8D31234}" dt="2025-02-17T21:49:10.529" v="9272" actId="20577"/>
        <pc:sldMkLst>
          <pc:docMk/>
          <pc:sldMk cId="3903684596" sldId="408"/>
        </pc:sldMkLst>
        <pc:spChg chg="mod">
          <ac:chgData name="Wolfenden, Joseph" userId="a46a1382-713a-4240-87fc-6e87f784931e" providerId="ADAL" clId="{32287E1A-8F49-41F3-8F86-FE52E8D31234}" dt="2025-02-17T21:49:10.529" v="9272" actId="20577"/>
          <ac:spMkLst>
            <pc:docMk/>
            <pc:sldMk cId="3903684596" sldId="408"/>
            <ac:spMk id="5" creationId="{0772F661-D2EB-A532-A413-7652E0B9821B}"/>
          </ac:spMkLst>
        </pc:spChg>
        <pc:picChg chg="add mod">
          <ac:chgData name="Wolfenden, Joseph" userId="a46a1382-713a-4240-87fc-6e87f784931e" providerId="ADAL" clId="{32287E1A-8F49-41F3-8F86-FE52E8D31234}" dt="2025-02-14T21:25:26.104" v="3715" actId="1037"/>
          <ac:picMkLst>
            <pc:docMk/>
            <pc:sldMk cId="3903684596" sldId="408"/>
            <ac:picMk id="6146" creationId="{00E17112-A0A3-9142-C90C-9C48261CEB3D}"/>
          </ac:picMkLst>
        </pc:picChg>
      </pc:sldChg>
      <pc:sldChg chg="modSp mod modTransition">
        <pc:chgData name="Wolfenden, Joseph" userId="a46a1382-713a-4240-87fc-6e87f784931e" providerId="ADAL" clId="{32287E1A-8F49-41F3-8F86-FE52E8D31234}" dt="2025-02-16T22:19:28.613" v="8039"/>
        <pc:sldMkLst>
          <pc:docMk/>
          <pc:sldMk cId="2273380786" sldId="409"/>
        </pc:sldMkLst>
        <pc:spChg chg="mod">
          <ac:chgData name="Wolfenden, Joseph" userId="a46a1382-713a-4240-87fc-6e87f784931e" providerId="ADAL" clId="{32287E1A-8F49-41F3-8F86-FE52E8D31234}" dt="2025-02-14T21:54:28.851" v="3726" actId="20577"/>
          <ac:spMkLst>
            <pc:docMk/>
            <pc:sldMk cId="2273380786" sldId="409"/>
            <ac:spMk id="2" creationId="{D07F8A70-F050-AA0A-B97F-1C8E560DCEF8}"/>
          </ac:spMkLst>
        </pc:spChg>
      </pc:sldChg>
      <pc:sldChg chg="modSp mod modTransition">
        <pc:chgData name="Wolfenden, Joseph" userId="a46a1382-713a-4240-87fc-6e87f784931e" providerId="ADAL" clId="{32287E1A-8F49-41F3-8F86-FE52E8D31234}" dt="2025-02-16T22:19:28.613" v="8039"/>
        <pc:sldMkLst>
          <pc:docMk/>
          <pc:sldMk cId="2631121737" sldId="410"/>
        </pc:sldMkLst>
        <pc:spChg chg="mod">
          <ac:chgData name="Wolfenden, Joseph" userId="a46a1382-713a-4240-87fc-6e87f784931e" providerId="ADAL" clId="{32287E1A-8F49-41F3-8F86-FE52E8D31234}" dt="2025-02-14T21:55:07.294" v="3730" actId="14100"/>
          <ac:spMkLst>
            <pc:docMk/>
            <pc:sldMk cId="2631121737" sldId="410"/>
            <ac:spMk id="2" creationId="{4A3016EF-A398-1099-0436-6CF7B819786F}"/>
          </ac:spMkLst>
        </pc:spChg>
      </pc:sldChg>
      <pc:sldChg chg="addSp delSp modSp add mod modTransition modAnim">
        <pc:chgData name="Wolfenden, Joseph" userId="a46a1382-713a-4240-87fc-6e87f784931e" providerId="ADAL" clId="{32287E1A-8F49-41F3-8F86-FE52E8D31234}" dt="2025-02-17T21:49:39.376" v="9284" actId="20577"/>
        <pc:sldMkLst>
          <pc:docMk/>
          <pc:sldMk cId="356217160" sldId="411"/>
        </pc:sldMkLst>
        <pc:spChg chg="mod">
          <ac:chgData name="Wolfenden, Joseph" userId="a46a1382-713a-4240-87fc-6e87f784931e" providerId="ADAL" clId="{32287E1A-8F49-41F3-8F86-FE52E8D31234}" dt="2025-02-17T21:49:39.376" v="9284" actId="20577"/>
          <ac:spMkLst>
            <pc:docMk/>
            <pc:sldMk cId="356217160" sldId="411"/>
            <ac:spMk id="5" creationId="{79E26FCD-1353-CD63-00BD-A9655500CBB1}"/>
          </ac:spMkLst>
        </pc:spChg>
        <pc:spChg chg="mod">
          <ac:chgData name="Wolfenden, Joseph" userId="a46a1382-713a-4240-87fc-6e87f784931e" providerId="ADAL" clId="{32287E1A-8F49-41F3-8F86-FE52E8D31234}" dt="2025-02-16T22:37:04.640" v="8128"/>
          <ac:spMkLst>
            <pc:docMk/>
            <pc:sldMk cId="356217160" sldId="411"/>
            <ac:spMk id="8" creationId="{CD0C3F09-6895-E436-8F33-3826C4E6C9F6}"/>
          </ac:spMkLst>
        </pc:spChg>
        <pc:spChg chg="mod">
          <ac:chgData name="Wolfenden, Joseph" userId="a46a1382-713a-4240-87fc-6e87f784931e" providerId="ADAL" clId="{32287E1A-8F49-41F3-8F86-FE52E8D31234}" dt="2025-02-14T23:01:59.602" v="5448" actId="207"/>
          <ac:spMkLst>
            <pc:docMk/>
            <pc:sldMk cId="356217160" sldId="411"/>
            <ac:spMk id="16" creationId="{2663AB3B-76C2-04B4-EEA6-7FC5DCD0D730}"/>
          </ac:spMkLst>
        </pc:spChg>
        <pc:grpChg chg="add mod">
          <ac:chgData name="Wolfenden, Joseph" userId="a46a1382-713a-4240-87fc-6e87f784931e" providerId="ADAL" clId="{32287E1A-8F49-41F3-8F86-FE52E8D31234}" dt="2025-02-14T22:15:40.906" v="4507" actId="164"/>
          <ac:grpSpMkLst>
            <pc:docMk/>
            <pc:sldMk cId="356217160" sldId="411"/>
            <ac:grpSpMk id="19" creationId="{2B065C6C-3017-8582-221E-59541A2CD008}"/>
          </ac:grpSpMkLst>
        </pc:grpChg>
        <pc:picChg chg="add mod">
          <ac:chgData name="Wolfenden, Joseph" userId="a46a1382-713a-4240-87fc-6e87f784931e" providerId="ADAL" clId="{32287E1A-8F49-41F3-8F86-FE52E8D31234}" dt="2025-02-14T22:20:30.764" v="4542" actId="1076"/>
          <ac:picMkLst>
            <pc:docMk/>
            <pc:sldMk cId="356217160" sldId="411"/>
            <ac:picMk id="12" creationId="{BB34AC4F-D76A-475D-A4DE-DF794F279F6D}"/>
          </ac:picMkLst>
        </pc:picChg>
        <pc:picChg chg="add mod modCrop">
          <ac:chgData name="Wolfenden, Joseph" userId="a46a1382-713a-4240-87fc-6e87f784931e" providerId="ADAL" clId="{32287E1A-8F49-41F3-8F86-FE52E8D31234}" dt="2025-02-14T22:14:47.138" v="4503" actId="1038"/>
          <ac:picMkLst>
            <pc:docMk/>
            <pc:sldMk cId="356217160" sldId="411"/>
            <ac:picMk id="14" creationId="{1B232A68-AE95-D92F-141D-2F5D247977E6}"/>
          </ac:picMkLst>
        </pc:picChg>
        <pc:picChg chg="add mod modCrop">
          <ac:chgData name="Wolfenden, Joseph" userId="a46a1382-713a-4240-87fc-6e87f784931e" providerId="ADAL" clId="{32287E1A-8F49-41F3-8F86-FE52E8D31234}" dt="2025-02-14T22:15:40.906" v="4507" actId="164"/>
          <ac:picMkLst>
            <pc:docMk/>
            <pc:sldMk cId="356217160" sldId="411"/>
            <ac:picMk id="17" creationId="{70AA4D16-054A-E2C5-522F-DDF7954484CA}"/>
          </ac:picMkLst>
        </pc:picChg>
        <pc:picChg chg="add mod modCrop">
          <ac:chgData name="Wolfenden, Joseph" userId="a46a1382-713a-4240-87fc-6e87f784931e" providerId="ADAL" clId="{32287E1A-8F49-41F3-8F86-FE52E8D31234}" dt="2025-02-14T22:15:40.906" v="4507" actId="164"/>
          <ac:picMkLst>
            <pc:docMk/>
            <pc:sldMk cId="356217160" sldId="411"/>
            <ac:picMk id="18" creationId="{18A6C989-0456-E862-1054-922DB402D9DA}"/>
          </ac:picMkLst>
        </pc:picChg>
      </pc:sldChg>
      <pc:sldChg chg="addSp delSp modSp add mod modTransition modAnim">
        <pc:chgData name="Wolfenden, Joseph" userId="a46a1382-713a-4240-87fc-6e87f784931e" providerId="ADAL" clId="{32287E1A-8F49-41F3-8F86-FE52E8D31234}" dt="2025-02-17T23:03:28.470" v="9349" actId="20577"/>
        <pc:sldMkLst>
          <pc:docMk/>
          <pc:sldMk cId="2545443184" sldId="412"/>
        </pc:sldMkLst>
        <pc:spChg chg="mod">
          <ac:chgData name="Wolfenden, Joseph" userId="a46a1382-713a-4240-87fc-6e87f784931e" providerId="ADAL" clId="{32287E1A-8F49-41F3-8F86-FE52E8D31234}" dt="2025-02-17T21:49:45.352" v="9286" actId="20577"/>
          <ac:spMkLst>
            <pc:docMk/>
            <pc:sldMk cId="2545443184" sldId="412"/>
            <ac:spMk id="5" creationId="{432011CC-9396-540B-9215-2D6A1F9BCB14}"/>
          </ac:spMkLst>
        </pc:spChg>
        <pc:spChg chg="mod">
          <ac:chgData name="Wolfenden, Joseph" userId="a46a1382-713a-4240-87fc-6e87f784931e" providerId="ADAL" clId="{32287E1A-8F49-41F3-8F86-FE52E8D31234}" dt="2025-02-17T23:03:28.470" v="9349" actId="20577"/>
          <ac:spMkLst>
            <pc:docMk/>
            <pc:sldMk cId="2545443184" sldId="412"/>
            <ac:spMk id="8" creationId="{BD4E7C5C-D53C-6FB7-2256-099775D41959}"/>
          </ac:spMkLst>
        </pc:spChg>
        <pc:spChg chg="add mod">
          <ac:chgData name="Wolfenden, Joseph" userId="a46a1382-713a-4240-87fc-6e87f784931e" providerId="ADAL" clId="{32287E1A-8F49-41F3-8F86-FE52E8D31234}" dt="2025-02-17T22:20:35.862" v="9336" actId="1076"/>
          <ac:spMkLst>
            <pc:docMk/>
            <pc:sldMk cId="2545443184" sldId="412"/>
            <ac:spMk id="12" creationId="{87259335-7606-03D2-3AB5-96E5AF1B91A3}"/>
          </ac:spMkLst>
        </pc:spChg>
        <pc:spChg chg="mod">
          <ac:chgData name="Wolfenden, Joseph" userId="a46a1382-713a-4240-87fc-6e87f784931e" providerId="ADAL" clId="{32287E1A-8F49-41F3-8F86-FE52E8D31234}" dt="2025-02-14T23:02:19.585" v="5455" actId="207"/>
          <ac:spMkLst>
            <pc:docMk/>
            <pc:sldMk cId="2545443184" sldId="412"/>
            <ac:spMk id="16" creationId="{98FBA058-A268-D8B5-CF5A-69B96A2C40DE}"/>
          </ac:spMkLst>
        </pc:spChg>
        <pc:spChg chg="add mod">
          <ac:chgData name="Wolfenden, Joseph" userId="a46a1382-713a-4240-87fc-6e87f784931e" providerId="ADAL" clId="{32287E1A-8F49-41F3-8F86-FE52E8D31234}" dt="2025-02-16T22:40:50.304" v="8140" actId="164"/>
          <ac:spMkLst>
            <pc:docMk/>
            <pc:sldMk cId="2545443184" sldId="412"/>
            <ac:spMk id="23" creationId="{928D1C16-7525-0A66-B34D-E1403E2CE47F}"/>
          </ac:spMkLst>
        </pc:spChg>
        <pc:spChg chg="add mod">
          <ac:chgData name="Wolfenden, Joseph" userId="a46a1382-713a-4240-87fc-6e87f784931e" providerId="ADAL" clId="{32287E1A-8F49-41F3-8F86-FE52E8D31234}" dt="2025-02-16T22:40:50.304" v="8140" actId="164"/>
          <ac:spMkLst>
            <pc:docMk/>
            <pc:sldMk cId="2545443184" sldId="412"/>
            <ac:spMk id="26" creationId="{DBBC1140-6FEA-FD84-62F2-05BCBBB3C382}"/>
          </ac:spMkLst>
        </pc:spChg>
        <pc:spChg chg="add mod">
          <ac:chgData name="Wolfenden, Joseph" userId="a46a1382-713a-4240-87fc-6e87f784931e" providerId="ADAL" clId="{32287E1A-8F49-41F3-8F86-FE52E8D31234}" dt="2025-02-16T22:40:50.304" v="8140" actId="164"/>
          <ac:spMkLst>
            <pc:docMk/>
            <pc:sldMk cId="2545443184" sldId="412"/>
            <ac:spMk id="28" creationId="{6C011F2A-CF78-4D44-9672-F0B15514A058}"/>
          </ac:spMkLst>
        </pc:spChg>
        <pc:spChg chg="add mod">
          <ac:chgData name="Wolfenden, Joseph" userId="a46a1382-713a-4240-87fc-6e87f784931e" providerId="ADAL" clId="{32287E1A-8F49-41F3-8F86-FE52E8D31234}" dt="2025-02-16T22:40:50.304" v="8140" actId="164"/>
          <ac:spMkLst>
            <pc:docMk/>
            <pc:sldMk cId="2545443184" sldId="412"/>
            <ac:spMk id="29" creationId="{9D6D8219-9CC2-8122-5B3F-8A7034787790}"/>
          </ac:spMkLst>
        </pc:spChg>
        <pc:spChg chg="add mod">
          <ac:chgData name="Wolfenden, Joseph" userId="a46a1382-713a-4240-87fc-6e87f784931e" providerId="ADAL" clId="{32287E1A-8F49-41F3-8F86-FE52E8D31234}" dt="2025-02-14T22:31:31.489" v="4834" actId="1038"/>
          <ac:spMkLst>
            <pc:docMk/>
            <pc:sldMk cId="2545443184" sldId="412"/>
            <ac:spMk id="32" creationId="{6C58F2FD-2412-BE36-7E0C-1CA69EE13E05}"/>
          </ac:spMkLst>
        </pc:spChg>
        <pc:spChg chg="add mod">
          <ac:chgData name="Wolfenden, Joseph" userId="a46a1382-713a-4240-87fc-6e87f784931e" providerId="ADAL" clId="{32287E1A-8F49-41F3-8F86-FE52E8D31234}" dt="2025-02-14T22:31:31.489" v="4834" actId="1038"/>
          <ac:spMkLst>
            <pc:docMk/>
            <pc:sldMk cId="2545443184" sldId="412"/>
            <ac:spMk id="33" creationId="{D42B39C1-6A28-FFB9-73D7-DC321081BE73}"/>
          </ac:spMkLst>
        </pc:spChg>
        <pc:grpChg chg="add mod">
          <ac:chgData name="Wolfenden, Joseph" userId="a46a1382-713a-4240-87fc-6e87f784931e" providerId="ADAL" clId="{32287E1A-8F49-41F3-8F86-FE52E8D31234}" dt="2025-02-16T22:40:50.304" v="8140" actId="164"/>
          <ac:grpSpMkLst>
            <pc:docMk/>
            <pc:sldMk cId="2545443184" sldId="412"/>
            <ac:grpSpMk id="56" creationId="{4EAA64E5-92CA-902E-15ED-0DC4634951BD}"/>
          </ac:grpSpMkLst>
        </pc:grpChg>
        <pc:picChg chg="add mod">
          <ac:chgData name="Wolfenden, Joseph" userId="a46a1382-713a-4240-87fc-6e87f784931e" providerId="ADAL" clId="{32287E1A-8F49-41F3-8F86-FE52E8D31234}" dt="2025-02-16T22:40:50.304" v="8140" actId="164"/>
          <ac:picMkLst>
            <pc:docMk/>
            <pc:sldMk cId="2545443184" sldId="412"/>
            <ac:picMk id="2" creationId="{7B04AD66-F066-36F7-9A2F-900724F66A2D}"/>
          </ac:picMkLst>
        </pc:picChg>
        <pc:picChg chg="add mod">
          <ac:chgData name="Wolfenden, Joseph" userId="a46a1382-713a-4240-87fc-6e87f784931e" providerId="ADAL" clId="{32287E1A-8F49-41F3-8F86-FE52E8D31234}" dt="2025-02-17T22:20:35.862" v="9336" actId="1076"/>
          <ac:picMkLst>
            <pc:docMk/>
            <pc:sldMk cId="2545443184" sldId="412"/>
            <ac:picMk id="14" creationId="{B261D1A0-5C44-7492-E1AD-6B41DB9C79B6}"/>
          </ac:picMkLst>
        </pc:picChg>
        <pc:picChg chg="add mod">
          <ac:chgData name="Wolfenden, Joseph" userId="a46a1382-713a-4240-87fc-6e87f784931e" providerId="ADAL" clId="{32287E1A-8F49-41F3-8F86-FE52E8D31234}" dt="2025-02-17T22:20:35.862" v="9336" actId="1076"/>
          <ac:picMkLst>
            <pc:docMk/>
            <pc:sldMk cId="2545443184" sldId="412"/>
            <ac:picMk id="17" creationId="{E947E769-94FF-DF74-AE41-07EFA4A5A92C}"/>
          </ac:picMkLst>
        </pc:picChg>
        <pc:picChg chg="add mod">
          <ac:chgData name="Wolfenden, Joseph" userId="a46a1382-713a-4240-87fc-6e87f784931e" providerId="ADAL" clId="{32287E1A-8F49-41F3-8F86-FE52E8D31234}" dt="2025-02-14T22:20:49.383" v="4544" actId="1076"/>
          <ac:picMkLst>
            <pc:docMk/>
            <pc:sldMk cId="2545443184" sldId="412"/>
            <ac:picMk id="30" creationId="{80F7130F-EC8F-35EB-5D26-675E45AA6A95}"/>
          </ac:picMkLst>
        </pc:picChg>
        <pc:picChg chg="add mod">
          <ac:chgData name="Wolfenden, Joseph" userId="a46a1382-713a-4240-87fc-6e87f784931e" providerId="ADAL" clId="{32287E1A-8F49-41F3-8F86-FE52E8D31234}" dt="2025-02-14T22:31:34.877" v="4835" actId="1076"/>
          <ac:picMkLst>
            <pc:docMk/>
            <pc:sldMk cId="2545443184" sldId="412"/>
            <ac:picMk id="31" creationId="{F4F4220D-2CFE-9777-C347-3EFFCCB294F9}"/>
          </ac:picMkLst>
        </pc:picChg>
        <pc:cxnChg chg="mod">
          <ac:chgData name="Wolfenden, Joseph" userId="a46a1382-713a-4240-87fc-6e87f784931e" providerId="ADAL" clId="{32287E1A-8F49-41F3-8F86-FE52E8D31234}" dt="2025-02-16T22:40:50.304" v="8140" actId="164"/>
          <ac:cxnSpMkLst>
            <pc:docMk/>
            <pc:sldMk cId="2545443184" sldId="412"/>
            <ac:cxnSpMk id="13" creationId="{C7A95262-284E-2463-E565-8972D3EB9E7A}"/>
          </ac:cxnSpMkLst>
        </pc:cxnChg>
        <pc:cxnChg chg="add mod">
          <ac:chgData name="Wolfenden, Joseph" userId="a46a1382-713a-4240-87fc-6e87f784931e" providerId="ADAL" clId="{32287E1A-8F49-41F3-8F86-FE52E8D31234}" dt="2025-02-16T22:40:50.304" v="8140" actId="164"/>
          <ac:cxnSpMkLst>
            <pc:docMk/>
            <pc:sldMk cId="2545443184" sldId="412"/>
            <ac:cxnSpMk id="15" creationId="{5C7AC652-CDF0-BC18-AFCE-9BE5BEC96D60}"/>
          </ac:cxnSpMkLst>
        </pc:cxnChg>
        <pc:cxnChg chg="mod">
          <ac:chgData name="Wolfenden, Joseph" userId="a46a1382-713a-4240-87fc-6e87f784931e" providerId="ADAL" clId="{32287E1A-8F49-41F3-8F86-FE52E8D31234}" dt="2025-02-16T22:40:50.304" v="8140" actId="164"/>
          <ac:cxnSpMkLst>
            <pc:docMk/>
            <pc:sldMk cId="2545443184" sldId="412"/>
            <ac:cxnSpMk id="21" creationId="{0918E6AA-78A8-527B-8167-5C1D68BA72BD}"/>
          </ac:cxnSpMkLst>
        </pc:cxnChg>
        <pc:cxnChg chg="add mod">
          <ac:chgData name="Wolfenden, Joseph" userId="a46a1382-713a-4240-87fc-6e87f784931e" providerId="ADAL" clId="{32287E1A-8F49-41F3-8F86-FE52E8D31234}" dt="2025-02-16T22:40:50.304" v="8140" actId="164"/>
          <ac:cxnSpMkLst>
            <pc:docMk/>
            <pc:sldMk cId="2545443184" sldId="412"/>
            <ac:cxnSpMk id="22" creationId="{81C447F0-9C92-1F7D-F7B1-9D16A0BF9AD7}"/>
          </ac:cxnSpMkLst>
        </pc:cxnChg>
      </pc:sldChg>
      <pc:sldChg chg="addSp delSp modSp add mod modTransition modAnim">
        <pc:chgData name="Wolfenden, Joseph" userId="a46a1382-713a-4240-87fc-6e87f784931e" providerId="ADAL" clId="{32287E1A-8F49-41F3-8F86-FE52E8D31234}" dt="2025-02-17T23:05:51.813" v="9350"/>
        <pc:sldMkLst>
          <pc:docMk/>
          <pc:sldMk cId="2014321318" sldId="413"/>
        </pc:sldMkLst>
        <pc:spChg chg="mod">
          <ac:chgData name="Wolfenden, Joseph" userId="a46a1382-713a-4240-87fc-6e87f784931e" providerId="ADAL" clId="{32287E1A-8F49-41F3-8F86-FE52E8D31234}" dt="2025-02-17T21:49:51.531" v="9288" actId="20577"/>
          <ac:spMkLst>
            <pc:docMk/>
            <pc:sldMk cId="2014321318" sldId="413"/>
            <ac:spMk id="5" creationId="{F2A94F29-DB7A-B1D6-7A54-A71DA223F716}"/>
          </ac:spMkLst>
        </pc:spChg>
        <pc:spChg chg="mod">
          <ac:chgData name="Wolfenden, Joseph" userId="a46a1382-713a-4240-87fc-6e87f784931e" providerId="ADAL" clId="{32287E1A-8F49-41F3-8F86-FE52E8D31234}" dt="2025-02-16T22:37:16.813" v="8130"/>
          <ac:spMkLst>
            <pc:docMk/>
            <pc:sldMk cId="2014321318" sldId="413"/>
            <ac:spMk id="8" creationId="{68E27140-E718-6B7A-ABAE-EA197CE93FD5}"/>
          </ac:spMkLst>
        </pc:spChg>
        <pc:spChg chg="mod">
          <ac:chgData name="Wolfenden, Joseph" userId="a46a1382-713a-4240-87fc-6e87f784931e" providerId="ADAL" clId="{32287E1A-8F49-41F3-8F86-FE52E8D31234}" dt="2025-02-14T23:02:32.360" v="5457" actId="207"/>
          <ac:spMkLst>
            <pc:docMk/>
            <pc:sldMk cId="2014321318" sldId="413"/>
            <ac:spMk id="16" creationId="{3CF8A4E2-A14A-8F00-588F-784E8F92A9B1}"/>
          </ac:spMkLst>
        </pc:spChg>
        <pc:spChg chg="add mod">
          <ac:chgData name="Wolfenden, Joseph" userId="a46a1382-713a-4240-87fc-6e87f784931e" providerId="ADAL" clId="{32287E1A-8F49-41F3-8F86-FE52E8D31234}" dt="2025-02-16T22:42:28.583" v="8147" actId="164"/>
          <ac:spMkLst>
            <pc:docMk/>
            <pc:sldMk cId="2014321318" sldId="413"/>
            <ac:spMk id="19" creationId="{92CE6434-667E-9882-D48C-4872B1580A0C}"/>
          </ac:spMkLst>
        </pc:spChg>
        <pc:spChg chg="add mod">
          <ac:chgData name="Wolfenden, Joseph" userId="a46a1382-713a-4240-87fc-6e87f784931e" providerId="ADAL" clId="{32287E1A-8F49-41F3-8F86-FE52E8D31234}" dt="2025-02-16T22:42:28.583" v="8147" actId="164"/>
          <ac:spMkLst>
            <pc:docMk/>
            <pc:sldMk cId="2014321318" sldId="413"/>
            <ac:spMk id="27" creationId="{B20CE967-CE2E-D8E3-D7F2-A53608B58A26}"/>
          </ac:spMkLst>
        </pc:spChg>
        <pc:spChg chg="add mod">
          <ac:chgData name="Wolfenden, Joseph" userId="a46a1382-713a-4240-87fc-6e87f784931e" providerId="ADAL" clId="{32287E1A-8F49-41F3-8F86-FE52E8D31234}" dt="2025-02-16T22:42:28.583" v="8147" actId="164"/>
          <ac:spMkLst>
            <pc:docMk/>
            <pc:sldMk cId="2014321318" sldId="413"/>
            <ac:spMk id="38" creationId="{02B3E366-3F24-A8CE-AAAE-65FB4473D71F}"/>
          </ac:spMkLst>
        </pc:spChg>
        <pc:grpChg chg="add mod">
          <ac:chgData name="Wolfenden, Joseph" userId="a46a1382-713a-4240-87fc-6e87f784931e" providerId="ADAL" clId="{32287E1A-8F49-41F3-8F86-FE52E8D31234}" dt="2025-02-16T22:42:28.583" v="8147" actId="164"/>
          <ac:grpSpMkLst>
            <pc:docMk/>
            <pc:sldMk cId="2014321318" sldId="413"/>
            <ac:grpSpMk id="46" creationId="{1DF45281-955F-95FD-3998-51DA2A66B3E2}"/>
          </ac:grpSpMkLst>
        </pc:grpChg>
        <pc:picChg chg="add mod">
          <ac:chgData name="Wolfenden, Joseph" userId="a46a1382-713a-4240-87fc-6e87f784931e" providerId="ADAL" clId="{32287E1A-8F49-41F3-8F86-FE52E8D31234}" dt="2025-02-14T22:34:07.879" v="4936" actId="1076"/>
          <ac:picMkLst>
            <pc:docMk/>
            <pc:sldMk cId="2014321318" sldId="413"/>
            <ac:picMk id="12" creationId="{6A1F1589-1C51-EF31-4A23-665BB5DA022A}"/>
          </ac:picMkLst>
        </pc:picChg>
        <pc:picChg chg="add mod modCrop">
          <ac:chgData name="Wolfenden, Joseph" userId="a46a1382-713a-4240-87fc-6e87f784931e" providerId="ADAL" clId="{32287E1A-8F49-41F3-8F86-FE52E8D31234}" dt="2025-02-16T22:42:28.583" v="8147" actId="164"/>
          <ac:picMkLst>
            <pc:docMk/>
            <pc:sldMk cId="2014321318" sldId="413"/>
            <ac:picMk id="17" creationId="{565E6C54-FDF8-5F20-90D6-DEFED550B40E}"/>
          </ac:picMkLst>
        </pc:picChg>
        <pc:picChg chg="add mod ord">
          <ac:chgData name="Wolfenden, Joseph" userId="a46a1382-713a-4240-87fc-6e87f784931e" providerId="ADAL" clId="{32287E1A-8F49-41F3-8F86-FE52E8D31234}" dt="2025-02-14T22:47:23.414" v="5131" actId="1076"/>
          <ac:picMkLst>
            <pc:docMk/>
            <pc:sldMk cId="2014321318" sldId="413"/>
            <ac:picMk id="45" creationId="{32EBF3E6-7096-7010-98CC-F46421488E4F}"/>
          </ac:picMkLst>
        </pc:picChg>
        <pc:cxnChg chg="add mod">
          <ac:chgData name="Wolfenden, Joseph" userId="a46a1382-713a-4240-87fc-6e87f784931e" providerId="ADAL" clId="{32287E1A-8F49-41F3-8F86-FE52E8D31234}" dt="2025-02-16T22:42:28.583" v="8147" actId="164"/>
          <ac:cxnSpMkLst>
            <pc:docMk/>
            <pc:sldMk cId="2014321318" sldId="413"/>
            <ac:cxnSpMk id="18" creationId="{5E6BE236-4BF9-F044-74D8-0477504A8ACE}"/>
          </ac:cxnSpMkLst>
        </pc:cxnChg>
        <pc:cxnChg chg="add mod">
          <ac:chgData name="Wolfenden, Joseph" userId="a46a1382-713a-4240-87fc-6e87f784931e" providerId="ADAL" clId="{32287E1A-8F49-41F3-8F86-FE52E8D31234}" dt="2025-02-16T22:42:28.583" v="8147" actId="164"/>
          <ac:cxnSpMkLst>
            <pc:docMk/>
            <pc:sldMk cId="2014321318" sldId="413"/>
            <ac:cxnSpMk id="25" creationId="{2F2FB15D-40C3-C891-BDC3-21335165DFEB}"/>
          </ac:cxnSpMkLst>
        </pc:cxnChg>
        <pc:cxnChg chg="add mod">
          <ac:chgData name="Wolfenden, Joseph" userId="a46a1382-713a-4240-87fc-6e87f784931e" providerId="ADAL" clId="{32287E1A-8F49-41F3-8F86-FE52E8D31234}" dt="2025-02-16T22:42:28.583" v="8147" actId="164"/>
          <ac:cxnSpMkLst>
            <pc:docMk/>
            <pc:sldMk cId="2014321318" sldId="413"/>
            <ac:cxnSpMk id="35" creationId="{2799FDD2-9564-4559-EA4E-86AC7F77C5B6}"/>
          </ac:cxnSpMkLst>
        </pc:cxnChg>
      </pc:sldChg>
      <pc:sldChg chg="addSp delSp modSp add mod modTransition modAnim">
        <pc:chgData name="Wolfenden, Joseph" userId="a46a1382-713a-4240-87fc-6e87f784931e" providerId="ADAL" clId="{32287E1A-8F49-41F3-8F86-FE52E8D31234}" dt="2025-02-17T21:49:58.728" v="9290" actId="20577"/>
        <pc:sldMkLst>
          <pc:docMk/>
          <pc:sldMk cId="3391653335" sldId="414"/>
        </pc:sldMkLst>
        <pc:spChg chg="mod">
          <ac:chgData name="Wolfenden, Joseph" userId="a46a1382-713a-4240-87fc-6e87f784931e" providerId="ADAL" clId="{32287E1A-8F49-41F3-8F86-FE52E8D31234}" dt="2025-02-17T21:49:58.728" v="9290" actId="20577"/>
          <ac:spMkLst>
            <pc:docMk/>
            <pc:sldMk cId="3391653335" sldId="414"/>
            <ac:spMk id="5" creationId="{7986D8AD-88F2-1C2D-D3A7-4F69A4824350}"/>
          </ac:spMkLst>
        </pc:spChg>
        <pc:spChg chg="mod">
          <ac:chgData name="Wolfenden, Joseph" userId="a46a1382-713a-4240-87fc-6e87f784931e" providerId="ADAL" clId="{32287E1A-8F49-41F3-8F86-FE52E8D31234}" dt="2025-02-16T22:37:23.559" v="8131"/>
          <ac:spMkLst>
            <pc:docMk/>
            <pc:sldMk cId="3391653335" sldId="414"/>
            <ac:spMk id="8" creationId="{C0741759-CF2E-0718-A6AC-BEC8193B7AB1}"/>
          </ac:spMkLst>
        </pc:spChg>
        <pc:spChg chg="mod ord">
          <ac:chgData name="Wolfenden, Joseph" userId="a46a1382-713a-4240-87fc-6e87f784931e" providerId="ADAL" clId="{32287E1A-8F49-41F3-8F86-FE52E8D31234}" dt="2025-02-14T23:02:49.485" v="5459" actId="207"/>
          <ac:spMkLst>
            <pc:docMk/>
            <pc:sldMk cId="3391653335" sldId="414"/>
            <ac:spMk id="16" creationId="{02F95C07-7C67-C171-5AD2-FEB72CE757B8}"/>
          </ac:spMkLst>
        </pc:spChg>
        <pc:grpChg chg="add mod">
          <ac:chgData name="Wolfenden, Joseph" userId="a46a1382-713a-4240-87fc-6e87f784931e" providerId="ADAL" clId="{32287E1A-8F49-41F3-8F86-FE52E8D31234}" dt="2025-02-16T22:43:36.457" v="8152" actId="164"/>
          <ac:grpSpMkLst>
            <pc:docMk/>
            <pc:sldMk cId="3391653335" sldId="414"/>
            <ac:grpSpMk id="21" creationId="{8ED12A88-42EB-997B-7B7E-6C9332714B69}"/>
          </ac:grpSpMkLst>
        </pc:grpChg>
        <pc:picChg chg="add mod">
          <ac:chgData name="Wolfenden, Joseph" userId="a46a1382-713a-4240-87fc-6e87f784931e" providerId="ADAL" clId="{32287E1A-8F49-41F3-8F86-FE52E8D31234}" dt="2025-02-14T22:49:27.306" v="5170" actId="1076"/>
          <ac:picMkLst>
            <pc:docMk/>
            <pc:sldMk cId="3391653335" sldId="414"/>
            <ac:picMk id="2" creationId="{BFB7A9E6-894E-E45E-39F7-794904BB9ED0}"/>
          </ac:picMkLst>
        </pc:picChg>
        <pc:picChg chg="add mod modCrop">
          <ac:chgData name="Wolfenden, Joseph" userId="a46a1382-713a-4240-87fc-6e87f784931e" providerId="ADAL" clId="{32287E1A-8F49-41F3-8F86-FE52E8D31234}" dt="2025-02-16T22:43:36.457" v="8152" actId="164"/>
          <ac:picMkLst>
            <pc:docMk/>
            <pc:sldMk cId="3391653335" sldId="414"/>
            <ac:picMk id="14" creationId="{6A428601-BF3A-ACE3-C2B4-AABF01887214}"/>
          </ac:picMkLst>
        </pc:picChg>
        <pc:picChg chg="add mod">
          <ac:chgData name="Wolfenden, Joseph" userId="a46a1382-713a-4240-87fc-6e87f784931e" providerId="ADAL" clId="{32287E1A-8F49-41F3-8F86-FE52E8D31234}" dt="2025-02-16T22:43:36.457" v="8152" actId="164"/>
          <ac:picMkLst>
            <pc:docMk/>
            <pc:sldMk cId="3391653335" sldId="414"/>
            <ac:picMk id="15" creationId="{85A836E2-9743-A3D3-9A2A-B27AFEF62B98}"/>
          </ac:picMkLst>
        </pc:picChg>
        <pc:picChg chg="add mod">
          <ac:chgData name="Wolfenden, Joseph" userId="a46a1382-713a-4240-87fc-6e87f784931e" providerId="ADAL" clId="{32287E1A-8F49-41F3-8F86-FE52E8D31234}" dt="2025-02-14T22:56:22.557" v="5360" actId="1035"/>
          <ac:picMkLst>
            <pc:docMk/>
            <pc:sldMk cId="3391653335" sldId="414"/>
            <ac:picMk id="20" creationId="{ADA1E23A-2C43-A8DC-344F-E16FA439E7F9}"/>
          </ac:picMkLst>
        </pc:picChg>
      </pc:sldChg>
      <pc:sldChg chg="addSp delSp modSp add mod modTransition delAnim modAnim">
        <pc:chgData name="Wolfenden, Joseph" userId="a46a1382-713a-4240-87fc-6e87f784931e" providerId="ADAL" clId="{32287E1A-8F49-41F3-8F86-FE52E8D31234}" dt="2025-02-17T22:26:18.377" v="9343"/>
        <pc:sldMkLst>
          <pc:docMk/>
          <pc:sldMk cId="3818340111" sldId="415"/>
        </pc:sldMkLst>
        <pc:spChg chg="mod">
          <ac:chgData name="Wolfenden, Joseph" userId="a46a1382-713a-4240-87fc-6e87f784931e" providerId="ADAL" clId="{32287E1A-8F49-41F3-8F86-FE52E8D31234}" dt="2025-02-17T21:50:04.773" v="9292" actId="20577"/>
          <ac:spMkLst>
            <pc:docMk/>
            <pc:sldMk cId="3818340111" sldId="415"/>
            <ac:spMk id="5" creationId="{73E07239-E094-4206-0C5A-4018993E002D}"/>
          </ac:spMkLst>
        </pc:spChg>
        <pc:spChg chg="mod">
          <ac:chgData name="Wolfenden, Joseph" userId="a46a1382-713a-4240-87fc-6e87f784931e" providerId="ADAL" clId="{32287E1A-8F49-41F3-8F86-FE52E8D31234}" dt="2025-02-16T22:37:29.598" v="8132"/>
          <ac:spMkLst>
            <pc:docMk/>
            <pc:sldMk cId="3818340111" sldId="415"/>
            <ac:spMk id="8" creationId="{E8ACC67B-55E2-4D6A-1801-A54DCEE1AB8E}"/>
          </ac:spMkLst>
        </pc:spChg>
        <pc:spChg chg="add mod">
          <ac:chgData name="Wolfenden, Joseph" userId="a46a1382-713a-4240-87fc-6e87f784931e" providerId="ADAL" clId="{32287E1A-8F49-41F3-8F86-FE52E8D31234}" dt="2025-02-14T23:08:43.611" v="5682" actId="207"/>
          <ac:spMkLst>
            <pc:docMk/>
            <pc:sldMk cId="3818340111" sldId="415"/>
            <ac:spMk id="12" creationId="{E3418C0D-45AB-8166-67C6-BC38E86E083F}"/>
          </ac:spMkLst>
        </pc:spChg>
        <pc:picChg chg="add mod">
          <ac:chgData name="Wolfenden, Joseph" userId="a46a1382-713a-4240-87fc-6e87f784931e" providerId="ADAL" clId="{32287E1A-8F49-41F3-8F86-FE52E8D31234}" dt="2025-02-14T22:59:26.945" v="5384" actId="1076"/>
          <ac:picMkLst>
            <pc:docMk/>
            <pc:sldMk cId="3818340111" sldId="415"/>
            <ac:picMk id="17" creationId="{4E14358B-EA72-5BDE-E332-75B8E3E873F0}"/>
          </ac:picMkLst>
        </pc:picChg>
        <pc:picChg chg="add mod">
          <ac:chgData name="Wolfenden, Joseph" userId="a46a1382-713a-4240-87fc-6e87f784931e" providerId="ADAL" clId="{32287E1A-8F49-41F3-8F86-FE52E8D31234}" dt="2025-02-14T23:08:37.055" v="5680" actId="1038"/>
          <ac:picMkLst>
            <pc:docMk/>
            <pc:sldMk cId="3818340111" sldId="415"/>
            <ac:picMk id="18" creationId="{A78CF3DB-32C2-C532-CEBD-E1A6D2A20A6B}"/>
          </ac:picMkLst>
        </pc:picChg>
        <pc:picChg chg="add mod">
          <ac:chgData name="Wolfenden, Joseph" userId="a46a1382-713a-4240-87fc-6e87f784931e" providerId="ADAL" clId="{32287E1A-8F49-41F3-8F86-FE52E8D31234}" dt="2025-02-14T23:04:26.217" v="5470" actId="1076"/>
          <ac:picMkLst>
            <pc:docMk/>
            <pc:sldMk cId="3818340111" sldId="415"/>
            <ac:picMk id="19" creationId="{FD9CB7C4-EC95-BD31-389F-C81700024881}"/>
          </ac:picMkLst>
        </pc:picChg>
      </pc:sldChg>
      <pc:sldChg chg="addSp delSp modSp add mod ord modTransition modAnim">
        <pc:chgData name="Wolfenden, Joseph" userId="a46a1382-713a-4240-87fc-6e87f784931e" providerId="ADAL" clId="{32287E1A-8F49-41F3-8F86-FE52E8D31234}" dt="2025-02-17T21:50:17.997" v="9296" actId="20577"/>
        <pc:sldMkLst>
          <pc:docMk/>
          <pc:sldMk cId="1387157509" sldId="416"/>
        </pc:sldMkLst>
        <pc:spChg chg="mod">
          <ac:chgData name="Wolfenden, Joseph" userId="a46a1382-713a-4240-87fc-6e87f784931e" providerId="ADAL" clId="{32287E1A-8F49-41F3-8F86-FE52E8D31234}" dt="2025-02-17T21:50:17.997" v="9296" actId="20577"/>
          <ac:spMkLst>
            <pc:docMk/>
            <pc:sldMk cId="1387157509" sldId="416"/>
            <ac:spMk id="5" creationId="{C975B4FF-687A-1E0B-8DCC-36B6C833DA23}"/>
          </ac:spMkLst>
        </pc:spChg>
        <pc:spChg chg="mod">
          <ac:chgData name="Wolfenden, Joseph" userId="a46a1382-713a-4240-87fc-6e87f784931e" providerId="ADAL" clId="{32287E1A-8F49-41F3-8F86-FE52E8D31234}" dt="2025-02-16T22:37:41.787" v="8134"/>
          <ac:spMkLst>
            <pc:docMk/>
            <pc:sldMk cId="1387157509" sldId="416"/>
            <ac:spMk id="8" creationId="{8EBD653D-8E21-01EF-8530-231634DE7F55}"/>
          </ac:spMkLst>
        </pc:spChg>
        <pc:spChg chg="mod">
          <ac:chgData name="Wolfenden, Joseph" userId="a46a1382-713a-4240-87fc-6e87f784931e" providerId="ADAL" clId="{32287E1A-8F49-41F3-8F86-FE52E8D31234}" dt="2025-02-14T23:25:25.166" v="6034" actId="207"/>
          <ac:spMkLst>
            <pc:docMk/>
            <pc:sldMk cId="1387157509" sldId="416"/>
            <ac:spMk id="12" creationId="{9A22AD19-CC13-E5C2-A06A-69E12467CC6A}"/>
          </ac:spMkLst>
        </pc:spChg>
        <pc:picChg chg="add mod">
          <ac:chgData name="Wolfenden, Joseph" userId="a46a1382-713a-4240-87fc-6e87f784931e" providerId="ADAL" clId="{32287E1A-8F49-41F3-8F86-FE52E8D31234}" dt="2025-02-14T23:20:25.895" v="5902" actId="1076"/>
          <ac:picMkLst>
            <pc:docMk/>
            <pc:sldMk cId="1387157509" sldId="416"/>
            <ac:picMk id="21" creationId="{1DC0538D-6B62-3C79-6C98-B9E735B4E32E}"/>
          </ac:picMkLst>
        </pc:picChg>
        <pc:picChg chg="add mod">
          <ac:chgData name="Wolfenden, Joseph" userId="a46a1382-713a-4240-87fc-6e87f784931e" providerId="ADAL" clId="{32287E1A-8F49-41F3-8F86-FE52E8D31234}" dt="2025-02-14T23:24:09.225" v="5938" actId="14100"/>
          <ac:picMkLst>
            <pc:docMk/>
            <pc:sldMk cId="1387157509" sldId="416"/>
            <ac:picMk id="23" creationId="{378BE9AF-EE26-40AE-0A4F-4B5B19089338}"/>
          </ac:picMkLst>
        </pc:picChg>
        <pc:picChg chg="add mod">
          <ac:chgData name="Wolfenden, Joseph" userId="a46a1382-713a-4240-87fc-6e87f784931e" providerId="ADAL" clId="{32287E1A-8F49-41F3-8F86-FE52E8D31234}" dt="2025-02-14T23:24:20.977" v="5941" actId="1076"/>
          <ac:picMkLst>
            <pc:docMk/>
            <pc:sldMk cId="1387157509" sldId="416"/>
            <ac:picMk id="25" creationId="{A965737A-73E7-A6A9-9C4F-1D4975A56B8C}"/>
          </ac:picMkLst>
        </pc:picChg>
      </pc:sldChg>
      <pc:sldChg chg="modSp add mod modTransition modAnim">
        <pc:chgData name="Wolfenden, Joseph" userId="a46a1382-713a-4240-87fc-6e87f784931e" providerId="ADAL" clId="{32287E1A-8F49-41F3-8F86-FE52E8D31234}" dt="2025-02-17T22:25:57.721" v="9341"/>
        <pc:sldMkLst>
          <pc:docMk/>
          <pc:sldMk cId="3463864582" sldId="417"/>
        </pc:sldMkLst>
        <pc:spChg chg="mod">
          <ac:chgData name="Wolfenden, Joseph" userId="a46a1382-713a-4240-87fc-6e87f784931e" providerId="ADAL" clId="{32287E1A-8F49-41F3-8F86-FE52E8D31234}" dt="2025-02-17T21:50:10.254" v="9294" actId="20577"/>
          <ac:spMkLst>
            <pc:docMk/>
            <pc:sldMk cId="3463864582" sldId="417"/>
            <ac:spMk id="5" creationId="{B0FFDE84-EE46-1B82-21D1-A0FD8A7EF32B}"/>
          </ac:spMkLst>
        </pc:spChg>
        <pc:spChg chg="mod">
          <ac:chgData name="Wolfenden, Joseph" userId="a46a1382-713a-4240-87fc-6e87f784931e" providerId="ADAL" clId="{32287E1A-8F49-41F3-8F86-FE52E8D31234}" dt="2025-02-16T22:37:35.504" v="8133"/>
          <ac:spMkLst>
            <pc:docMk/>
            <pc:sldMk cId="3463864582" sldId="417"/>
            <ac:spMk id="8" creationId="{7C81B048-F522-0FC3-7CA6-5FE9ED363A04}"/>
          </ac:spMkLst>
        </pc:spChg>
        <pc:spChg chg="mod">
          <ac:chgData name="Wolfenden, Joseph" userId="a46a1382-713a-4240-87fc-6e87f784931e" providerId="ADAL" clId="{32287E1A-8F49-41F3-8F86-FE52E8D31234}" dt="2025-02-14T23:19:16.668" v="5890" actId="207"/>
          <ac:spMkLst>
            <pc:docMk/>
            <pc:sldMk cId="3463864582" sldId="417"/>
            <ac:spMk id="12" creationId="{FF614107-9EA1-82D2-E730-DC00CC34044C}"/>
          </ac:spMkLst>
        </pc:spChg>
        <pc:picChg chg="mod">
          <ac:chgData name="Wolfenden, Joseph" userId="a46a1382-713a-4240-87fc-6e87f784931e" providerId="ADAL" clId="{32287E1A-8F49-41F3-8F86-FE52E8D31234}" dt="2025-02-14T23:18:55.123" v="5860" actId="1037"/>
          <ac:picMkLst>
            <pc:docMk/>
            <pc:sldMk cId="3463864582" sldId="417"/>
            <ac:picMk id="14" creationId="{4E3E9373-137E-19F4-F715-C47A4F36DFB1}"/>
          </ac:picMkLst>
        </pc:picChg>
        <pc:picChg chg="mod">
          <ac:chgData name="Wolfenden, Joseph" userId="a46a1382-713a-4240-87fc-6e87f784931e" providerId="ADAL" clId="{32287E1A-8F49-41F3-8F86-FE52E8D31234}" dt="2025-02-14T23:19:02.021" v="5862" actId="1076"/>
          <ac:picMkLst>
            <pc:docMk/>
            <pc:sldMk cId="3463864582" sldId="417"/>
            <ac:picMk id="15" creationId="{039537D4-0740-7705-0718-1AD17AC6EA3F}"/>
          </ac:picMkLst>
        </pc:picChg>
        <pc:picChg chg="mod">
          <ac:chgData name="Wolfenden, Joseph" userId="a46a1382-713a-4240-87fc-6e87f784931e" providerId="ADAL" clId="{32287E1A-8F49-41F3-8F86-FE52E8D31234}" dt="2025-02-14T23:19:07.138" v="5888" actId="1038"/>
          <ac:picMkLst>
            <pc:docMk/>
            <pc:sldMk cId="3463864582" sldId="417"/>
            <ac:picMk id="16" creationId="{033A676F-0839-1CE0-EEC2-E16AD8350510}"/>
          </ac:picMkLst>
        </pc:picChg>
        <pc:picChg chg="mod">
          <ac:chgData name="Wolfenden, Joseph" userId="a46a1382-713a-4240-87fc-6e87f784931e" providerId="ADAL" clId="{32287E1A-8F49-41F3-8F86-FE52E8D31234}" dt="2025-02-14T23:19:07.138" v="5888" actId="1038"/>
          <ac:picMkLst>
            <pc:docMk/>
            <pc:sldMk cId="3463864582" sldId="417"/>
            <ac:picMk id="20" creationId="{7AC9651D-35D2-5183-FB8C-692F14EACC45}"/>
          </ac:picMkLst>
        </pc:picChg>
      </pc:sldChg>
      <pc:sldChg chg="addSp delSp modSp add mod modTransition modAnim">
        <pc:chgData name="Wolfenden, Joseph" userId="a46a1382-713a-4240-87fc-6e87f784931e" providerId="ADAL" clId="{32287E1A-8F49-41F3-8F86-FE52E8D31234}" dt="2025-02-17T21:50:23.635" v="9298" actId="20577"/>
        <pc:sldMkLst>
          <pc:docMk/>
          <pc:sldMk cId="3037677737" sldId="418"/>
        </pc:sldMkLst>
        <pc:spChg chg="mod">
          <ac:chgData name="Wolfenden, Joseph" userId="a46a1382-713a-4240-87fc-6e87f784931e" providerId="ADAL" clId="{32287E1A-8F49-41F3-8F86-FE52E8D31234}" dt="2025-02-17T21:50:23.635" v="9298" actId="20577"/>
          <ac:spMkLst>
            <pc:docMk/>
            <pc:sldMk cId="3037677737" sldId="418"/>
            <ac:spMk id="5" creationId="{03E55BA2-8CB0-5332-A19A-B823A5F32BCF}"/>
          </ac:spMkLst>
        </pc:spChg>
        <pc:spChg chg="mod">
          <ac:chgData name="Wolfenden, Joseph" userId="a46a1382-713a-4240-87fc-6e87f784931e" providerId="ADAL" clId="{32287E1A-8F49-41F3-8F86-FE52E8D31234}" dt="2025-02-16T22:37:50.707" v="8135"/>
          <ac:spMkLst>
            <pc:docMk/>
            <pc:sldMk cId="3037677737" sldId="418"/>
            <ac:spMk id="8" creationId="{8DA3333D-14BE-FB79-46F2-66D5D70A2CDF}"/>
          </ac:spMkLst>
        </pc:spChg>
        <pc:spChg chg="mod">
          <ac:chgData name="Wolfenden, Joseph" userId="a46a1382-713a-4240-87fc-6e87f784931e" providerId="ADAL" clId="{32287E1A-8F49-41F3-8F86-FE52E8D31234}" dt="2025-02-14T23:34:33.134" v="6077" actId="207"/>
          <ac:spMkLst>
            <pc:docMk/>
            <pc:sldMk cId="3037677737" sldId="418"/>
            <ac:spMk id="12" creationId="{E5A83D80-E330-3A0A-60CE-C4072C73D103}"/>
          </ac:spMkLst>
        </pc:spChg>
        <pc:picChg chg="add mod">
          <ac:chgData name="Wolfenden, Joseph" userId="a46a1382-713a-4240-87fc-6e87f784931e" providerId="ADAL" clId="{32287E1A-8F49-41F3-8F86-FE52E8D31234}" dt="2025-02-14T23:34:08.079" v="6071" actId="1076"/>
          <ac:picMkLst>
            <pc:docMk/>
            <pc:sldMk cId="3037677737" sldId="418"/>
            <ac:picMk id="13" creationId="{EA2E1092-04D5-4324-C91D-FC0DEF646531}"/>
          </ac:picMkLst>
        </pc:picChg>
      </pc:sldChg>
      <pc:sldChg chg="addSp delSp modSp add mod modTransition delAnim modAnim">
        <pc:chgData name="Wolfenden, Joseph" userId="a46a1382-713a-4240-87fc-6e87f784931e" providerId="ADAL" clId="{32287E1A-8F49-41F3-8F86-FE52E8D31234}" dt="2025-02-17T21:50:31.758" v="9300" actId="20577"/>
        <pc:sldMkLst>
          <pc:docMk/>
          <pc:sldMk cId="2367851007" sldId="419"/>
        </pc:sldMkLst>
        <pc:spChg chg="add mod">
          <ac:chgData name="Wolfenden, Joseph" userId="a46a1382-713a-4240-87fc-6e87f784931e" providerId="ADAL" clId="{32287E1A-8F49-41F3-8F86-FE52E8D31234}" dt="2025-02-17T21:36:24.610" v="8793" actId="207"/>
          <ac:spMkLst>
            <pc:docMk/>
            <pc:sldMk cId="2367851007" sldId="419"/>
            <ac:spMk id="2" creationId="{07F5277A-38D6-BA75-B23F-173A09C623EE}"/>
          </ac:spMkLst>
        </pc:spChg>
        <pc:spChg chg="mod">
          <ac:chgData name="Wolfenden, Joseph" userId="a46a1382-713a-4240-87fc-6e87f784931e" providerId="ADAL" clId="{32287E1A-8F49-41F3-8F86-FE52E8D31234}" dt="2025-02-17T21:50:31.758" v="9300" actId="20577"/>
          <ac:spMkLst>
            <pc:docMk/>
            <pc:sldMk cId="2367851007" sldId="419"/>
            <ac:spMk id="5" creationId="{14D81F6D-3108-54F3-D65B-69A77AF571DF}"/>
          </ac:spMkLst>
        </pc:spChg>
        <pc:spChg chg="mod">
          <ac:chgData name="Wolfenden, Joseph" userId="a46a1382-713a-4240-87fc-6e87f784931e" providerId="ADAL" clId="{32287E1A-8F49-41F3-8F86-FE52E8D31234}" dt="2025-02-14T23:43:32.363" v="6574" actId="20577"/>
          <ac:spMkLst>
            <pc:docMk/>
            <pc:sldMk cId="2367851007" sldId="419"/>
            <ac:spMk id="8" creationId="{44BE49DB-AD3A-EB0A-D829-7FBFDA606EA8}"/>
          </ac:spMkLst>
        </pc:spChg>
      </pc:sldChg>
      <pc:sldChg chg="addSp modSp add mod modTransition modAnim">
        <pc:chgData name="Wolfenden, Joseph" userId="a46a1382-713a-4240-87fc-6e87f784931e" providerId="ADAL" clId="{32287E1A-8F49-41F3-8F86-FE52E8D31234}" dt="2025-02-17T21:50:39.284" v="9302" actId="20577"/>
        <pc:sldMkLst>
          <pc:docMk/>
          <pc:sldMk cId="3272801742" sldId="420"/>
        </pc:sldMkLst>
        <pc:spChg chg="mod">
          <ac:chgData name="Wolfenden, Joseph" userId="a46a1382-713a-4240-87fc-6e87f784931e" providerId="ADAL" clId="{32287E1A-8F49-41F3-8F86-FE52E8D31234}" dt="2025-02-14T23:54:57.421" v="7100" actId="20577"/>
          <ac:spMkLst>
            <pc:docMk/>
            <pc:sldMk cId="3272801742" sldId="420"/>
            <ac:spMk id="2" creationId="{126E9C7F-1C5B-11AA-5B22-31AD435F7B97}"/>
          </ac:spMkLst>
        </pc:spChg>
        <pc:spChg chg="mod">
          <ac:chgData name="Wolfenden, Joseph" userId="a46a1382-713a-4240-87fc-6e87f784931e" providerId="ADAL" clId="{32287E1A-8F49-41F3-8F86-FE52E8D31234}" dt="2025-02-17T21:50:39.284" v="9302" actId="20577"/>
          <ac:spMkLst>
            <pc:docMk/>
            <pc:sldMk cId="3272801742" sldId="420"/>
            <ac:spMk id="5" creationId="{533BC0E3-ED32-ADC1-E28E-F7387084E604}"/>
          </ac:spMkLst>
        </pc:spChg>
        <pc:spChg chg="add mod">
          <ac:chgData name="Wolfenden, Joseph" userId="a46a1382-713a-4240-87fc-6e87f784931e" providerId="ADAL" clId="{32287E1A-8F49-41F3-8F86-FE52E8D31234}" dt="2025-02-16T22:14:37.722" v="7939" actId="1035"/>
          <ac:spMkLst>
            <pc:docMk/>
            <pc:sldMk cId="3272801742" sldId="420"/>
            <ac:spMk id="12" creationId="{944E3F86-D90B-CC87-8F04-6CFEF64E3716}"/>
          </ac:spMkLst>
        </pc:spChg>
      </pc:sldChg>
      <pc:sldChg chg="delSp modSp add mod modTransition delAnim modAnim">
        <pc:chgData name="Wolfenden, Joseph" userId="a46a1382-713a-4240-87fc-6e87f784931e" providerId="ADAL" clId="{32287E1A-8F49-41F3-8F86-FE52E8D31234}" dt="2025-02-17T21:50:49.451" v="9304" actId="20577"/>
        <pc:sldMkLst>
          <pc:docMk/>
          <pc:sldMk cId="770760974" sldId="421"/>
        </pc:sldMkLst>
        <pc:spChg chg="mod">
          <ac:chgData name="Wolfenden, Joseph" userId="a46a1382-713a-4240-87fc-6e87f784931e" providerId="ADAL" clId="{32287E1A-8F49-41F3-8F86-FE52E8D31234}" dt="2025-02-17T21:38:28.506" v="8933" actId="20577"/>
          <ac:spMkLst>
            <pc:docMk/>
            <pc:sldMk cId="770760974" sldId="421"/>
            <ac:spMk id="2" creationId="{8E7C7D6E-27F1-F74D-4640-953D89EAFD6F}"/>
          </ac:spMkLst>
        </pc:spChg>
        <pc:spChg chg="mod">
          <ac:chgData name="Wolfenden, Joseph" userId="a46a1382-713a-4240-87fc-6e87f784931e" providerId="ADAL" clId="{32287E1A-8F49-41F3-8F86-FE52E8D31234}" dt="2025-02-17T21:50:49.451" v="9304" actId="20577"/>
          <ac:spMkLst>
            <pc:docMk/>
            <pc:sldMk cId="770760974" sldId="421"/>
            <ac:spMk id="5" creationId="{8402CEA3-872E-FC5E-1792-7E3E85BAADA2}"/>
          </ac:spMkLst>
        </pc:spChg>
        <pc:spChg chg="mod">
          <ac:chgData name="Wolfenden, Joseph" userId="a46a1382-713a-4240-87fc-6e87f784931e" providerId="ADAL" clId="{32287E1A-8F49-41F3-8F86-FE52E8D31234}" dt="2025-02-14T23:55:42.924" v="7118" actId="5793"/>
          <ac:spMkLst>
            <pc:docMk/>
            <pc:sldMk cId="770760974" sldId="421"/>
            <ac:spMk id="8" creationId="{DE8A9504-EAA3-D517-E6F0-8905F346847E}"/>
          </ac:spMkLst>
        </pc:spChg>
      </pc:sldChg>
      <pc:sldChg chg="modSp add mod modTransition modAnim">
        <pc:chgData name="Wolfenden, Joseph" userId="a46a1382-713a-4240-87fc-6e87f784931e" providerId="ADAL" clId="{32287E1A-8F49-41F3-8F86-FE52E8D31234}" dt="2025-02-17T23:16:51.849" v="9355" actId="20577"/>
        <pc:sldMkLst>
          <pc:docMk/>
          <pc:sldMk cId="1076286747" sldId="422"/>
        </pc:sldMkLst>
        <pc:spChg chg="mod">
          <ac:chgData name="Wolfenden, Joseph" userId="a46a1382-713a-4240-87fc-6e87f784931e" providerId="ADAL" clId="{32287E1A-8F49-41F3-8F86-FE52E8D31234}" dt="2025-02-17T23:16:51.849" v="9355" actId="20577"/>
          <ac:spMkLst>
            <pc:docMk/>
            <pc:sldMk cId="1076286747" sldId="422"/>
            <ac:spMk id="2" creationId="{7905751B-F02F-5F86-8098-1C8C7286E2DA}"/>
          </ac:spMkLst>
        </pc:spChg>
        <pc:spChg chg="mod">
          <ac:chgData name="Wolfenden, Joseph" userId="a46a1382-713a-4240-87fc-6e87f784931e" providerId="ADAL" clId="{32287E1A-8F49-41F3-8F86-FE52E8D31234}" dt="2025-02-17T21:50:58.248" v="9306" actId="20577"/>
          <ac:spMkLst>
            <pc:docMk/>
            <pc:sldMk cId="1076286747" sldId="422"/>
            <ac:spMk id="5" creationId="{E9CC7F2E-B3FE-7954-7C7B-22C79B4EFA8B}"/>
          </ac:spMkLst>
        </pc:spChg>
        <pc:spChg chg="mod">
          <ac:chgData name="Wolfenden, Joseph" userId="a46a1382-713a-4240-87fc-6e87f784931e" providerId="ADAL" clId="{32287E1A-8F49-41F3-8F86-FE52E8D31234}" dt="2025-02-15T00:03:07.625" v="7472" actId="20577"/>
          <ac:spMkLst>
            <pc:docMk/>
            <pc:sldMk cId="1076286747" sldId="422"/>
            <ac:spMk id="8" creationId="{51565368-0830-5367-959C-6FC76F5A80E2}"/>
          </ac:spMkLst>
        </pc:spChg>
      </pc:sldChg>
      <pc:sldChg chg="modSp add mod modTransition setBg">
        <pc:chgData name="Wolfenden, Joseph" userId="a46a1382-713a-4240-87fc-6e87f784931e" providerId="ADAL" clId="{32287E1A-8F49-41F3-8F86-FE52E8D31234}" dt="2025-02-16T22:19:28.613" v="8039"/>
        <pc:sldMkLst>
          <pc:docMk/>
          <pc:sldMk cId="2529812376" sldId="423"/>
        </pc:sldMkLst>
        <pc:spChg chg="mod">
          <ac:chgData name="Wolfenden, Joseph" userId="a46a1382-713a-4240-87fc-6e87f784931e" providerId="ADAL" clId="{32287E1A-8F49-41F3-8F86-FE52E8D31234}" dt="2025-02-16T22:12:31.446" v="7819" actId="20577"/>
          <ac:spMkLst>
            <pc:docMk/>
            <pc:sldMk cId="2529812376" sldId="423"/>
            <ac:spMk id="2" creationId="{A18BD445-A407-8517-84D6-D1CC446C8888}"/>
          </ac:spMkLst>
        </pc:spChg>
      </pc:sldChg>
      <pc:sldChg chg="modSp mod modAnim">
        <pc:chgData name="Wolfenden, Joseph" userId="a46a1382-713a-4240-87fc-6e87f784931e" providerId="ADAL" clId="{32287E1A-8F49-41F3-8F86-FE52E8D31234}" dt="2025-02-17T21:52:58.239" v="9318"/>
        <pc:sldMkLst>
          <pc:docMk/>
          <pc:sldMk cId="129482222" sldId="424"/>
        </pc:sldMkLst>
        <pc:spChg chg="mod">
          <ac:chgData name="Wolfenden, Joseph" userId="a46a1382-713a-4240-87fc-6e87f784931e" providerId="ADAL" clId="{32287E1A-8F49-41F3-8F86-FE52E8D31234}" dt="2025-02-17T21:49:18.170" v="9278" actId="20577"/>
          <ac:spMkLst>
            <pc:docMk/>
            <pc:sldMk cId="129482222" sldId="424"/>
            <ac:spMk id="5" creationId="{26A20924-A0AB-0403-8E22-2874630ABEC2}"/>
          </ac:spMkLst>
        </pc:spChg>
        <pc:spChg chg="mod">
          <ac:chgData name="Wolfenden, Joseph" userId="a46a1382-713a-4240-87fc-6e87f784931e" providerId="ADAL" clId="{32287E1A-8F49-41F3-8F86-FE52E8D31234}" dt="2025-02-17T21:48:43.978" v="9255" actId="6549"/>
          <ac:spMkLst>
            <pc:docMk/>
            <pc:sldMk cId="129482222" sldId="424"/>
            <ac:spMk id="16" creationId="{81EE64CC-6174-59C5-6A86-7EE9E149F642}"/>
          </ac:spMkLst>
        </pc:spChg>
        <pc:picChg chg="mod">
          <ac:chgData name="Wolfenden, Joseph" userId="a46a1382-713a-4240-87fc-6e87f784931e" providerId="ADAL" clId="{32287E1A-8F49-41F3-8F86-FE52E8D31234}" dt="2025-02-17T21:48:51.285" v="9270" actId="1037"/>
          <ac:picMkLst>
            <pc:docMk/>
            <pc:sldMk cId="129482222" sldId="424"/>
            <ac:picMk id="19" creationId="{946229C1-5B80-4D6F-7CD2-70ACE4AC5647}"/>
          </ac:picMkLst>
        </pc:picChg>
      </pc:sldChg>
      <pc:sldChg chg="delSp modSp mod modTransition delAnim modAnim">
        <pc:chgData name="Wolfenden, Joseph" userId="a46a1382-713a-4240-87fc-6e87f784931e" providerId="ADAL" clId="{32287E1A-8F49-41F3-8F86-FE52E8D31234}" dt="2025-02-16T22:19:28.613" v="8039"/>
        <pc:sldMkLst>
          <pc:docMk/>
          <pc:sldMk cId="856530156" sldId="424"/>
        </pc:sldMkLst>
      </pc:sldChg>
      <pc:sldChg chg="modSp mod">
        <pc:chgData name="Wolfenden, Joseph" userId="a46a1382-713a-4240-87fc-6e87f784931e" providerId="ADAL" clId="{32287E1A-8F49-41F3-8F86-FE52E8D31234}" dt="2025-02-17T21:51:05.674" v="9308" actId="20577"/>
        <pc:sldMkLst>
          <pc:docMk/>
          <pc:sldMk cId="443263512" sldId="425"/>
        </pc:sldMkLst>
        <pc:spChg chg="mod">
          <ac:chgData name="Wolfenden, Joseph" userId="a46a1382-713a-4240-87fc-6e87f784931e" providerId="ADAL" clId="{32287E1A-8F49-41F3-8F86-FE52E8D31234}" dt="2025-02-17T21:45:53.482" v="9229" actId="14100"/>
          <ac:spMkLst>
            <pc:docMk/>
            <pc:sldMk cId="443263512" sldId="425"/>
            <ac:spMk id="2" creationId="{951A38C4-C861-D40D-649F-23C8894D2402}"/>
          </ac:spMkLst>
        </pc:spChg>
        <pc:spChg chg="mod">
          <ac:chgData name="Wolfenden, Joseph" userId="a46a1382-713a-4240-87fc-6e87f784931e" providerId="ADAL" clId="{32287E1A-8F49-41F3-8F86-FE52E8D31234}" dt="2025-02-17T21:51:05.674" v="9308" actId="20577"/>
          <ac:spMkLst>
            <pc:docMk/>
            <pc:sldMk cId="443263512" sldId="425"/>
            <ac:spMk id="5" creationId="{66EE9B11-B2F0-C05E-6940-0B0BBA4D0FA9}"/>
          </ac:spMkLst>
        </pc:spChg>
      </pc:sldChg>
      <pc:sldMasterChg chg="modTransition modSldLayout">
        <pc:chgData name="Wolfenden, Joseph" userId="a46a1382-713a-4240-87fc-6e87f784931e" providerId="ADAL" clId="{32287E1A-8F49-41F3-8F86-FE52E8D31234}" dt="2025-02-16T22:19:28.613" v="8039"/>
        <pc:sldMasterMkLst>
          <pc:docMk/>
          <pc:sldMasterMk cId="2447338300" sldId="2147483648"/>
        </pc:sldMasterMkLst>
        <pc:sldLayoutChg chg="modTransition">
          <pc:chgData name="Wolfenden, Joseph" userId="a46a1382-713a-4240-87fc-6e87f784931e" providerId="ADAL" clId="{32287E1A-8F49-41F3-8F86-FE52E8D31234}" dt="2025-02-16T22:19:28.613" v="8039"/>
          <pc:sldLayoutMkLst>
            <pc:docMk/>
            <pc:sldMasterMk cId="2447338300" sldId="2147483648"/>
            <pc:sldLayoutMk cId="2111715994" sldId="2147483649"/>
          </pc:sldLayoutMkLst>
        </pc:sldLayoutChg>
        <pc:sldLayoutChg chg="modTransition">
          <pc:chgData name="Wolfenden, Joseph" userId="a46a1382-713a-4240-87fc-6e87f784931e" providerId="ADAL" clId="{32287E1A-8F49-41F3-8F86-FE52E8D31234}" dt="2025-02-16T22:19:28.613" v="8039"/>
          <pc:sldLayoutMkLst>
            <pc:docMk/>
            <pc:sldMasterMk cId="2447338300" sldId="2147483648"/>
            <pc:sldLayoutMk cId="2712950607" sldId="2147483650"/>
          </pc:sldLayoutMkLst>
        </pc:sldLayoutChg>
        <pc:sldLayoutChg chg="modTransition">
          <pc:chgData name="Wolfenden, Joseph" userId="a46a1382-713a-4240-87fc-6e87f784931e" providerId="ADAL" clId="{32287E1A-8F49-41F3-8F86-FE52E8D31234}" dt="2025-02-16T22:19:28.613" v="8039"/>
          <pc:sldLayoutMkLst>
            <pc:docMk/>
            <pc:sldMasterMk cId="2447338300" sldId="2147483648"/>
            <pc:sldLayoutMk cId="2424608000" sldId="2147483651"/>
          </pc:sldLayoutMkLst>
        </pc:sldLayoutChg>
        <pc:sldLayoutChg chg="modTransition">
          <pc:chgData name="Wolfenden, Joseph" userId="a46a1382-713a-4240-87fc-6e87f784931e" providerId="ADAL" clId="{32287E1A-8F49-41F3-8F86-FE52E8D31234}" dt="2025-02-16T22:19:28.613" v="8039"/>
          <pc:sldLayoutMkLst>
            <pc:docMk/>
            <pc:sldMasterMk cId="2447338300" sldId="2147483648"/>
            <pc:sldLayoutMk cId="3016332452" sldId="2147483652"/>
          </pc:sldLayoutMkLst>
        </pc:sldLayoutChg>
        <pc:sldLayoutChg chg="modTransition">
          <pc:chgData name="Wolfenden, Joseph" userId="a46a1382-713a-4240-87fc-6e87f784931e" providerId="ADAL" clId="{32287E1A-8F49-41F3-8F86-FE52E8D31234}" dt="2025-02-16T22:19:28.613" v="8039"/>
          <pc:sldLayoutMkLst>
            <pc:docMk/>
            <pc:sldMasterMk cId="2447338300" sldId="2147483648"/>
            <pc:sldLayoutMk cId="254406642" sldId="2147483653"/>
          </pc:sldLayoutMkLst>
        </pc:sldLayoutChg>
        <pc:sldLayoutChg chg="modTransition">
          <pc:chgData name="Wolfenden, Joseph" userId="a46a1382-713a-4240-87fc-6e87f784931e" providerId="ADAL" clId="{32287E1A-8F49-41F3-8F86-FE52E8D31234}" dt="2025-02-16T22:19:28.613" v="8039"/>
          <pc:sldLayoutMkLst>
            <pc:docMk/>
            <pc:sldMasterMk cId="2447338300" sldId="2147483648"/>
            <pc:sldLayoutMk cId="2511076984" sldId="2147483654"/>
          </pc:sldLayoutMkLst>
        </pc:sldLayoutChg>
        <pc:sldLayoutChg chg="modTransition">
          <pc:chgData name="Wolfenden, Joseph" userId="a46a1382-713a-4240-87fc-6e87f784931e" providerId="ADAL" clId="{32287E1A-8F49-41F3-8F86-FE52E8D31234}" dt="2025-02-16T22:19:28.613" v="8039"/>
          <pc:sldLayoutMkLst>
            <pc:docMk/>
            <pc:sldMasterMk cId="2447338300" sldId="2147483648"/>
            <pc:sldLayoutMk cId="3203589635" sldId="2147483655"/>
          </pc:sldLayoutMkLst>
        </pc:sldLayoutChg>
        <pc:sldLayoutChg chg="modTransition">
          <pc:chgData name="Wolfenden, Joseph" userId="a46a1382-713a-4240-87fc-6e87f784931e" providerId="ADAL" clId="{32287E1A-8F49-41F3-8F86-FE52E8D31234}" dt="2025-02-16T22:19:28.613" v="8039"/>
          <pc:sldLayoutMkLst>
            <pc:docMk/>
            <pc:sldMasterMk cId="2447338300" sldId="2147483648"/>
            <pc:sldLayoutMk cId="14530132" sldId="2147483656"/>
          </pc:sldLayoutMkLst>
        </pc:sldLayoutChg>
        <pc:sldLayoutChg chg="modTransition">
          <pc:chgData name="Wolfenden, Joseph" userId="a46a1382-713a-4240-87fc-6e87f784931e" providerId="ADAL" clId="{32287E1A-8F49-41F3-8F86-FE52E8D31234}" dt="2025-02-16T22:19:28.613" v="8039"/>
          <pc:sldLayoutMkLst>
            <pc:docMk/>
            <pc:sldMasterMk cId="2447338300" sldId="2147483648"/>
            <pc:sldLayoutMk cId="3668288022" sldId="2147483657"/>
          </pc:sldLayoutMkLst>
        </pc:sldLayoutChg>
        <pc:sldLayoutChg chg="modTransition">
          <pc:chgData name="Wolfenden, Joseph" userId="a46a1382-713a-4240-87fc-6e87f784931e" providerId="ADAL" clId="{32287E1A-8F49-41F3-8F86-FE52E8D31234}" dt="2025-02-16T22:19:28.613" v="8039"/>
          <pc:sldLayoutMkLst>
            <pc:docMk/>
            <pc:sldMasterMk cId="2447338300" sldId="2147483648"/>
            <pc:sldLayoutMk cId="3557017472" sldId="2147483658"/>
          </pc:sldLayoutMkLst>
        </pc:sldLayoutChg>
        <pc:sldLayoutChg chg="modTransition">
          <pc:chgData name="Wolfenden, Joseph" userId="a46a1382-713a-4240-87fc-6e87f784931e" providerId="ADAL" clId="{32287E1A-8F49-41F3-8F86-FE52E8D31234}" dt="2025-02-16T22:19:28.613" v="8039"/>
          <pc:sldLayoutMkLst>
            <pc:docMk/>
            <pc:sldMasterMk cId="2447338300" sldId="2147483648"/>
            <pc:sldLayoutMk cId="1858619983"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4D1D65-6838-4965-B89B-37773DE330FD}" type="datetimeFigureOut">
              <a:rPr lang="en-GB" smtClean="0"/>
              <a:t>19/02/2025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4F7D35-37ED-461C-95A7-954205451821}" type="slidenum">
              <a:rPr lang="en-GB" smtClean="0"/>
              <a:t>‹#›</a:t>
            </a:fld>
            <a:endParaRPr lang="en-GB"/>
          </a:p>
        </p:txBody>
      </p:sp>
    </p:spTree>
    <p:extLst>
      <p:ext uri="{BB962C8B-B14F-4D97-AF65-F5344CB8AC3E}">
        <p14:creationId xmlns:p14="http://schemas.microsoft.com/office/powerpoint/2010/main" val="3867500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E04F7D35-37ED-461C-95A7-954205451821}" type="slidenum">
              <a:rPr lang="en-GB" smtClean="0"/>
              <a:t>2</a:t>
            </a:fld>
            <a:endParaRPr lang="en-GB"/>
          </a:p>
        </p:txBody>
      </p:sp>
    </p:spTree>
    <p:extLst>
      <p:ext uri="{BB962C8B-B14F-4D97-AF65-F5344CB8AC3E}">
        <p14:creationId xmlns:p14="http://schemas.microsoft.com/office/powerpoint/2010/main" val="259229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525B9-1ABF-211B-7F16-1CCDC5697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4B8B2-7ED6-7A69-C994-E4AFC8C63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3F7C5A-FF65-1C8F-E1B5-2D8EE2C58D1B}"/>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3AC70A6D-8097-FBE6-816A-C9A5B1D12EA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F7D35-37ED-461C-95A7-9542054518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85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B2236-2392-6A8F-C9E3-32ED07D500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1FDB9-A999-0079-6FF5-270C0B568D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F7DBA-9BD5-1466-1077-9FEC5730C878}"/>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DDCD74D1-2B28-B66A-32EA-0BC8EC4238A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F7D35-37ED-461C-95A7-9542054518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194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E04F7D35-37ED-461C-95A7-954205451821}" type="slidenum">
              <a:rPr lang="en-GB" smtClean="0"/>
              <a:t>15</a:t>
            </a:fld>
            <a:endParaRPr lang="en-GB"/>
          </a:p>
        </p:txBody>
      </p:sp>
    </p:spTree>
    <p:extLst>
      <p:ext uri="{BB962C8B-B14F-4D97-AF65-F5344CB8AC3E}">
        <p14:creationId xmlns:p14="http://schemas.microsoft.com/office/powerpoint/2010/main" val="77298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8765C-8A94-3126-46F7-935FA1872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02CC4-31AC-C0CB-71C3-612DA730EF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D8F47-0854-9E3C-D07E-F5657EBCF767}"/>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A6A7F1BE-F826-9694-5A80-25CA08014A39}"/>
              </a:ext>
            </a:extLst>
          </p:cNvPr>
          <p:cNvSpPr>
            <a:spLocks noGrp="1"/>
          </p:cNvSpPr>
          <p:nvPr>
            <p:ph type="sldNum" sz="quarter" idx="10"/>
          </p:nvPr>
        </p:nvSpPr>
        <p:spPr/>
        <p:txBody>
          <a:bodyPr/>
          <a:lstStyle/>
          <a:p>
            <a:fld id="{E04F7D35-37ED-461C-95A7-954205451821}" type="slidenum">
              <a:rPr lang="en-GB" smtClean="0"/>
              <a:t>16</a:t>
            </a:fld>
            <a:endParaRPr lang="en-GB"/>
          </a:p>
        </p:txBody>
      </p:sp>
    </p:spTree>
    <p:extLst>
      <p:ext uri="{BB962C8B-B14F-4D97-AF65-F5344CB8AC3E}">
        <p14:creationId xmlns:p14="http://schemas.microsoft.com/office/powerpoint/2010/main" val="606875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F56AC-DE1E-AE21-308E-69310F981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CA43EC-3434-A84C-B2AB-E78093C26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A8C69D-DAE7-6F07-2C37-B40940326ADC}"/>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81D1EF79-3B0E-C461-1CA6-54F9D49CE5BB}"/>
              </a:ext>
            </a:extLst>
          </p:cNvPr>
          <p:cNvSpPr>
            <a:spLocks noGrp="1"/>
          </p:cNvSpPr>
          <p:nvPr>
            <p:ph type="sldNum" sz="quarter" idx="10"/>
          </p:nvPr>
        </p:nvSpPr>
        <p:spPr/>
        <p:txBody>
          <a:bodyPr/>
          <a:lstStyle/>
          <a:p>
            <a:fld id="{E04F7D35-37ED-461C-95A7-954205451821}" type="slidenum">
              <a:rPr lang="en-GB" smtClean="0"/>
              <a:t>17</a:t>
            </a:fld>
            <a:endParaRPr lang="en-GB"/>
          </a:p>
        </p:txBody>
      </p:sp>
    </p:spTree>
    <p:extLst>
      <p:ext uri="{BB962C8B-B14F-4D97-AF65-F5344CB8AC3E}">
        <p14:creationId xmlns:p14="http://schemas.microsoft.com/office/powerpoint/2010/main" val="3278710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13034-03C1-0C34-B7D4-9497D0B87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CF4A0B-3B8B-CB35-D1D5-94A10DEDBA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BF24D8-AEDE-7DA3-BCB0-6F02336772A9}"/>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A77C15DA-575D-8026-1A1C-E033F4719BFB}"/>
              </a:ext>
            </a:extLst>
          </p:cNvPr>
          <p:cNvSpPr>
            <a:spLocks noGrp="1"/>
          </p:cNvSpPr>
          <p:nvPr>
            <p:ph type="sldNum" sz="quarter" idx="10"/>
          </p:nvPr>
        </p:nvSpPr>
        <p:spPr/>
        <p:txBody>
          <a:bodyPr/>
          <a:lstStyle/>
          <a:p>
            <a:fld id="{E04F7D35-37ED-461C-95A7-954205451821}" type="slidenum">
              <a:rPr lang="en-GB" smtClean="0"/>
              <a:t>18</a:t>
            </a:fld>
            <a:endParaRPr lang="en-GB"/>
          </a:p>
        </p:txBody>
      </p:sp>
    </p:spTree>
    <p:extLst>
      <p:ext uri="{BB962C8B-B14F-4D97-AF65-F5344CB8AC3E}">
        <p14:creationId xmlns:p14="http://schemas.microsoft.com/office/powerpoint/2010/main" val="2962388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BEABB-987C-4F58-21D0-12EC4EFF7E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0970B-2BB4-3424-413C-E608C13EE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3B6CB-4169-CD7C-F657-0AEDAE5B0EED}"/>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4F6B8446-B083-4446-C123-C6A24D626D10}"/>
              </a:ext>
            </a:extLst>
          </p:cNvPr>
          <p:cNvSpPr>
            <a:spLocks noGrp="1"/>
          </p:cNvSpPr>
          <p:nvPr>
            <p:ph type="sldNum" sz="quarter" idx="10"/>
          </p:nvPr>
        </p:nvSpPr>
        <p:spPr/>
        <p:txBody>
          <a:bodyPr/>
          <a:lstStyle/>
          <a:p>
            <a:fld id="{E04F7D35-37ED-461C-95A7-954205451821}" type="slidenum">
              <a:rPr lang="en-GB" smtClean="0"/>
              <a:t>19</a:t>
            </a:fld>
            <a:endParaRPr lang="en-GB"/>
          </a:p>
        </p:txBody>
      </p:sp>
    </p:spTree>
    <p:extLst>
      <p:ext uri="{BB962C8B-B14F-4D97-AF65-F5344CB8AC3E}">
        <p14:creationId xmlns:p14="http://schemas.microsoft.com/office/powerpoint/2010/main" val="1776390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6AD23-0D0D-E306-CD90-8DEC67452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54F70C-B5C3-7083-E50C-0E17B4A14B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4D69F8-4E4B-6316-91E4-BDCFDFF16011}"/>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3E574494-A8FB-C8C5-742C-F61BD2DC4C69}"/>
              </a:ext>
            </a:extLst>
          </p:cNvPr>
          <p:cNvSpPr>
            <a:spLocks noGrp="1"/>
          </p:cNvSpPr>
          <p:nvPr>
            <p:ph type="sldNum" sz="quarter" idx="10"/>
          </p:nvPr>
        </p:nvSpPr>
        <p:spPr/>
        <p:txBody>
          <a:bodyPr/>
          <a:lstStyle/>
          <a:p>
            <a:fld id="{E04F7D35-37ED-461C-95A7-954205451821}" type="slidenum">
              <a:rPr lang="en-GB" smtClean="0"/>
              <a:t>20</a:t>
            </a:fld>
            <a:endParaRPr lang="en-GB"/>
          </a:p>
        </p:txBody>
      </p:sp>
    </p:spTree>
    <p:extLst>
      <p:ext uri="{BB962C8B-B14F-4D97-AF65-F5344CB8AC3E}">
        <p14:creationId xmlns:p14="http://schemas.microsoft.com/office/powerpoint/2010/main" val="4200582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27901-2540-70BB-3510-B4981EC31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D1C70B-81F3-52EA-EEAC-848B980D88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D7F38-9E98-CC3F-F859-2202F2E81998}"/>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5DDA57A9-E304-368D-94F2-603BE4D49DEB}"/>
              </a:ext>
            </a:extLst>
          </p:cNvPr>
          <p:cNvSpPr>
            <a:spLocks noGrp="1"/>
          </p:cNvSpPr>
          <p:nvPr>
            <p:ph type="sldNum" sz="quarter" idx="10"/>
          </p:nvPr>
        </p:nvSpPr>
        <p:spPr/>
        <p:txBody>
          <a:bodyPr/>
          <a:lstStyle/>
          <a:p>
            <a:fld id="{E04F7D35-37ED-461C-95A7-954205451821}" type="slidenum">
              <a:rPr lang="en-GB" smtClean="0"/>
              <a:t>21</a:t>
            </a:fld>
            <a:endParaRPr lang="en-GB"/>
          </a:p>
        </p:txBody>
      </p:sp>
    </p:spTree>
    <p:extLst>
      <p:ext uri="{BB962C8B-B14F-4D97-AF65-F5344CB8AC3E}">
        <p14:creationId xmlns:p14="http://schemas.microsoft.com/office/powerpoint/2010/main" val="696967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7C280-DBCB-C4A6-0D5A-5DEAE99D7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8EB74-11A3-394C-26E7-1521C6AF1E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5EB3B2-4130-544E-D448-FFEB45610153}"/>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A5B0A8BB-B000-40DF-6FBD-6F80717B8C47}"/>
              </a:ext>
            </a:extLst>
          </p:cNvPr>
          <p:cNvSpPr>
            <a:spLocks noGrp="1"/>
          </p:cNvSpPr>
          <p:nvPr>
            <p:ph type="sldNum" sz="quarter" idx="10"/>
          </p:nvPr>
        </p:nvSpPr>
        <p:spPr/>
        <p:txBody>
          <a:bodyPr/>
          <a:lstStyle/>
          <a:p>
            <a:fld id="{E04F7D35-37ED-461C-95A7-954205451821}" type="slidenum">
              <a:rPr lang="en-GB" smtClean="0"/>
              <a:t>22</a:t>
            </a:fld>
            <a:endParaRPr lang="en-GB"/>
          </a:p>
        </p:txBody>
      </p:sp>
    </p:spTree>
    <p:extLst>
      <p:ext uri="{BB962C8B-B14F-4D97-AF65-F5344CB8AC3E}">
        <p14:creationId xmlns:p14="http://schemas.microsoft.com/office/powerpoint/2010/main" val="1232707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E04F7D35-37ED-461C-95A7-954205451821}" type="slidenum">
              <a:rPr lang="en-GB" smtClean="0"/>
              <a:t>4</a:t>
            </a:fld>
            <a:endParaRPr lang="en-GB"/>
          </a:p>
        </p:txBody>
      </p:sp>
    </p:spTree>
    <p:extLst>
      <p:ext uri="{BB962C8B-B14F-4D97-AF65-F5344CB8AC3E}">
        <p14:creationId xmlns:p14="http://schemas.microsoft.com/office/powerpoint/2010/main" val="3074831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8B206-C6B6-53CE-6ECE-4FA1EEE5D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357178-4E75-9B18-30C6-6BB864183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77E10E-1D8F-3359-618C-3E76C51D4A09}"/>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1E989BA2-9F87-6148-E9A7-866E2F6ACD6E}"/>
              </a:ext>
            </a:extLst>
          </p:cNvPr>
          <p:cNvSpPr>
            <a:spLocks noGrp="1"/>
          </p:cNvSpPr>
          <p:nvPr>
            <p:ph type="sldNum" sz="quarter" idx="10"/>
          </p:nvPr>
        </p:nvSpPr>
        <p:spPr/>
        <p:txBody>
          <a:bodyPr/>
          <a:lstStyle/>
          <a:p>
            <a:fld id="{E04F7D35-37ED-461C-95A7-954205451821}" type="slidenum">
              <a:rPr lang="en-GB" smtClean="0"/>
              <a:t>23</a:t>
            </a:fld>
            <a:endParaRPr lang="en-GB"/>
          </a:p>
        </p:txBody>
      </p:sp>
    </p:spTree>
    <p:extLst>
      <p:ext uri="{BB962C8B-B14F-4D97-AF65-F5344CB8AC3E}">
        <p14:creationId xmlns:p14="http://schemas.microsoft.com/office/powerpoint/2010/main" val="2596840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F4125-B36B-8723-ED08-F909B84BB2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8EB69F-84F1-9A86-D765-B9032BD0D2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E14C8-30A4-A3E5-748E-DBF6B9F36D33}"/>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6CC2DBD8-5424-4875-6252-12F2F9D2BC1C}"/>
              </a:ext>
            </a:extLst>
          </p:cNvPr>
          <p:cNvSpPr>
            <a:spLocks noGrp="1"/>
          </p:cNvSpPr>
          <p:nvPr>
            <p:ph type="sldNum" sz="quarter" idx="10"/>
          </p:nvPr>
        </p:nvSpPr>
        <p:spPr/>
        <p:txBody>
          <a:bodyPr/>
          <a:lstStyle/>
          <a:p>
            <a:fld id="{E04F7D35-37ED-461C-95A7-954205451821}" type="slidenum">
              <a:rPr lang="en-GB" smtClean="0"/>
              <a:t>24</a:t>
            </a:fld>
            <a:endParaRPr lang="en-GB"/>
          </a:p>
        </p:txBody>
      </p:sp>
    </p:spTree>
    <p:extLst>
      <p:ext uri="{BB962C8B-B14F-4D97-AF65-F5344CB8AC3E}">
        <p14:creationId xmlns:p14="http://schemas.microsoft.com/office/powerpoint/2010/main" val="1831717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A107D-3827-3B25-7046-F658B07907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31C47-3388-04B6-86F9-EB915B44DB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49A4A5-B652-B69E-59BB-09E9D4CCD1A5}"/>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D11CBE47-C90D-4BD8-698B-ED18C553DBCE}"/>
              </a:ext>
            </a:extLst>
          </p:cNvPr>
          <p:cNvSpPr>
            <a:spLocks noGrp="1"/>
          </p:cNvSpPr>
          <p:nvPr>
            <p:ph type="sldNum" sz="quarter" idx="10"/>
          </p:nvPr>
        </p:nvSpPr>
        <p:spPr/>
        <p:txBody>
          <a:bodyPr/>
          <a:lstStyle/>
          <a:p>
            <a:fld id="{E04F7D35-37ED-461C-95A7-954205451821}" type="slidenum">
              <a:rPr lang="en-GB" smtClean="0"/>
              <a:t>25</a:t>
            </a:fld>
            <a:endParaRPr lang="en-GB"/>
          </a:p>
        </p:txBody>
      </p:sp>
    </p:spTree>
    <p:extLst>
      <p:ext uri="{BB962C8B-B14F-4D97-AF65-F5344CB8AC3E}">
        <p14:creationId xmlns:p14="http://schemas.microsoft.com/office/powerpoint/2010/main" val="1515436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DD4A1-946A-F994-5D14-018E6C6C2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5F7CC-6E35-E164-334E-0A48FCBF4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AD9B0-BED5-0CFE-D613-585D011BD9BD}"/>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F87C4E7F-C3F0-DA63-5B6A-D497E718661D}"/>
              </a:ext>
            </a:extLst>
          </p:cNvPr>
          <p:cNvSpPr>
            <a:spLocks noGrp="1"/>
          </p:cNvSpPr>
          <p:nvPr>
            <p:ph type="sldNum" sz="quarter" idx="10"/>
          </p:nvPr>
        </p:nvSpPr>
        <p:spPr/>
        <p:txBody>
          <a:bodyPr/>
          <a:lstStyle/>
          <a:p>
            <a:fld id="{E04F7D35-37ED-461C-95A7-954205451821}" type="slidenum">
              <a:rPr lang="en-GB" smtClean="0"/>
              <a:t>26</a:t>
            </a:fld>
            <a:endParaRPr lang="en-GB"/>
          </a:p>
        </p:txBody>
      </p:sp>
    </p:spTree>
    <p:extLst>
      <p:ext uri="{BB962C8B-B14F-4D97-AF65-F5344CB8AC3E}">
        <p14:creationId xmlns:p14="http://schemas.microsoft.com/office/powerpoint/2010/main" val="3320944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F87E9-B063-4C55-BF69-2CEBDBA0BD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C37077-A92E-3094-70DB-834D321E65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1A5703-0915-C65B-EE38-FAA15C73B885}"/>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A65DB0F0-0849-7173-6FE1-D6B684B27687}"/>
              </a:ext>
            </a:extLst>
          </p:cNvPr>
          <p:cNvSpPr>
            <a:spLocks noGrp="1"/>
          </p:cNvSpPr>
          <p:nvPr>
            <p:ph type="sldNum" sz="quarter" idx="10"/>
          </p:nvPr>
        </p:nvSpPr>
        <p:spPr/>
        <p:txBody>
          <a:bodyPr/>
          <a:lstStyle/>
          <a:p>
            <a:fld id="{E04F7D35-37ED-461C-95A7-954205451821}" type="slidenum">
              <a:rPr lang="en-GB" smtClean="0"/>
              <a:t>27</a:t>
            </a:fld>
            <a:endParaRPr lang="en-GB"/>
          </a:p>
        </p:txBody>
      </p:sp>
    </p:spTree>
    <p:extLst>
      <p:ext uri="{BB962C8B-B14F-4D97-AF65-F5344CB8AC3E}">
        <p14:creationId xmlns:p14="http://schemas.microsoft.com/office/powerpoint/2010/main" val="3224071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DA2A1-1108-E4DA-93FE-B27B65E80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98D99-75AE-2C01-9000-AB04FEB202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4C9682-86B7-3DEA-52A5-1B4B06E4E55D}"/>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EC5C16C2-03AA-48EC-EE79-4A2B5C3593A4}"/>
              </a:ext>
            </a:extLst>
          </p:cNvPr>
          <p:cNvSpPr>
            <a:spLocks noGrp="1"/>
          </p:cNvSpPr>
          <p:nvPr>
            <p:ph type="sldNum" sz="quarter" idx="10"/>
          </p:nvPr>
        </p:nvSpPr>
        <p:spPr/>
        <p:txBody>
          <a:bodyPr/>
          <a:lstStyle/>
          <a:p>
            <a:fld id="{E04F7D35-37ED-461C-95A7-954205451821}" type="slidenum">
              <a:rPr lang="en-GB" smtClean="0"/>
              <a:t>29</a:t>
            </a:fld>
            <a:endParaRPr lang="en-GB"/>
          </a:p>
        </p:txBody>
      </p:sp>
    </p:spTree>
    <p:extLst>
      <p:ext uri="{BB962C8B-B14F-4D97-AF65-F5344CB8AC3E}">
        <p14:creationId xmlns:p14="http://schemas.microsoft.com/office/powerpoint/2010/main" val="3377272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C6AAF-EB72-C6A9-DC34-2FD0A99C9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F5ED7E-47B4-F675-D538-2612A174D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1AA22-886F-5A46-88F5-3EF669FFE74A}"/>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8D98FC90-4742-02C7-4E52-C0EC35758C74}"/>
              </a:ext>
            </a:extLst>
          </p:cNvPr>
          <p:cNvSpPr>
            <a:spLocks noGrp="1"/>
          </p:cNvSpPr>
          <p:nvPr>
            <p:ph type="sldNum" sz="quarter" idx="10"/>
          </p:nvPr>
        </p:nvSpPr>
        <p:spPr/>
        <p:txBody>
          <a:bodyPr/>
          <a:lstStyle/>
          <a:p>
            <a:fld id="{E04F7D35-37ED-461C-95A7-954205451821}" type="slidenum">
              <a:rPr lang="en-GB" smtClean="0"/>
              <a:t>30</a:t>
            </a:fld>
            <a:endParaRPr lang="en-GB"/>
          </a:p>
        </p:txBody>
      </p:sp>
    </p:spTree>
    <p:extLst>
      <p:ext uri="{BB962C8B-B14F-4D97-AF65-F5344CB8AC3E}">
        <p14:creationId xmlns:p14="http://schemas.microsoft.com/office/powerpoint/2010/main" val="2774724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C53B8-9C08-2BBF-5CE8-436555A6D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56A148-0DEC-E949-379F-07C7528894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FC3AB4-B2DF-15FE-1844-66FE5423803F}"/>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EE1E1548-9D49-5A07-5832-9C4CF501D3B3}"/>
              </a:ext>
            </a:extLst>
          </p:cNvPr>
          <p:cNvSpPr>
            <a:spLocks noGrp="1"/>
          </p:cNvSpPr>
          <p:nvPr>
            <p:ph type="sldNum" sz="quarter" idx="10"/>
          </p:nvPr>
        </p:nvSpPr>
        <p:spPr/>
        <p:txBody>
          <a:bodyPr/>
          <a:lstStyle/>
          <a:p>
            <a:fld id="{E04F7D35-37ED-461C-95A7-954205451821}" type="slidenum">
              <a:rPr lang="en-GB" smtClean="0"/>
              <a:t>31</a:t>
            </a:fld>
            <a:endParaRPr lang="en-GB"/>
          </a:p>
        </p:txBody>
      </p:sp>
    </p:spTree>
    <p:extLst>
      <p:ext uri="{BB962C8B-B14F-4D97-AF65-F5344CB8AC3E}">
        <p14:creationId xmlns:p14="http://schemas.microsoft.com/office/powerpoint/2010/main" val="2425691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EE1B3-8C63-B162-7CD4-1294E7E34C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74BB64-108C-F2A2-D363-D2B10CDDE5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55F35F-8D3E-6528-B9F5-A7FA6276E651}"/>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DDF812B4-D955-A838-364D-5A9A4B33400E}"/>
              </a:ext>
            </a:extLst>
          </p:cNvPr>
          <p:cNvSpPr>
            <a:spLocks noGrp="1"/>
          </p:cNvSpPr>
          <p:nvPr>
            <p:ph type="sldNum" sz="quarter" idx="10"/>
          </p:nvPr>
        </p:nvSpPr>
        <p:spPr/>
        <p:txBody>
          <a:bodyPr/>
          <a:lstStyle/>
          <a:p>
            <a:fld id="{E04F7D35-37ED-461C-95A7-954205451821}" type="slidenum">
              <a:rPr lang="en-GB" smtClean="0"/>
              <a:t>33</a:t>
            </a:fld>
            <a:endParaRPr lang="en-GB"/>
          </a:p>
        </p:txBody>
      </p:sp>
    </p:spTree>
    <p:extLst>
      <p:ext uri="{BB962C8B-B14F-4D97-AF65-F5344CB8AC3E}">
        <p14:creationId xmlns:p14="http://schemas.microsoft.com/office/powerpoint/2010/main" val="26995747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A9D79-1AA4-DE29-FF12-5D25C03AB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B76352-B0A4-0550-9153-088B542357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E5ED45-71DB-5821-B946-FE5F4C8CA88C}"/>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AE1C2401-E097-3D66-44B9-A017EC31ADCC}"/>
              </a:ext>
            </a:extLst>
          </p:cNvPr>
          <p:cNvSpPr>
            <a:spLocks noGrp="1"/>
          </p:cNvSpPr>
          <p:nvPr>
            <p:ph type="sldNum" sz="quarter" idx="10"/>
          </p:nvPr>
        </p:nvSpPr>
        <p:spPr/>
        <p:txBody>
          <a:bodyPr/>
          <a:lstStyle/>
          <a:p>
            <a:fld id="{E04F7D35-37ED-461C-95A7-954205451821}" type="slidenum">
              <a:rPr lang="en-GB" smtClean="0"/>
              <a:t>34</a:t>
            </a:fld>
            <a:endParaRPr lang="en-GB"/>
          </a:p>
        </p:txBody>
      </p:sp>
    </p:spTree>
    <p:extLst>
      <p:ext uri="{BB962C8B-B14F-4D97-AF65-F5344CB8AC3E}">
        <p14:creationId xmlns:p14="http://schemas.microsoft.com/office/powerpoint/2010/main" val="3008122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AC1BE-4ACB-EA38-56C9-499BA2350A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7AC53-EA05-2714-17DD-D8B5A27A60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46B5F8-923D-831B-FD79-098850B476A4}"/>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E8006232-F9E9-9ED7-182C-3309393A82D6}"/>
              </a:ext>
            </a:extLst>
          </p:cNvPr>
          <p:cNvSpPr>
            <a:spLocks noGrp="1"/>
          </p:cNvSpPr>
          <p:nvPr>
            <p:ph type="sldNum" sz="quarter" idx="10"/>
          </p:nvPr>
        </p:nvSpPr>
        <p:spPr/>
        <p:txBody>
          <a:bodyPr/>
          <a:lstStyle/>
          <a:p>
            <a:fld id="{E04F7D35-37ED-461C-95A7-954205451821}" type="slidenum">
              <a:rPr lang="en-GB" smtClean="0"/>
              <a:t>5</a:t>
            </a:fld>
            <a:endParaRPr lang="en-GB"/>
          </a:p>
        </p:txBody>
      </p:sp>
    </p:spTree>
    <p:extLst>
      <p:ext uri="{BB962C8B-B14F-4D97-AF65-F5344CB8AC3E}">
        <p14:creationId xmlns:p14="http://schemas.microsoft.com/office/powerpoint/2010/main" val="3106223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56364-F31B-00A6-EC3F-F7C434BC5F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BD7C10-F404-2A88-2B1A-377D7029B3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A2D323-9DF2-4AA3-EF4B-467D9B3F4A65}"/>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5D2CB9B7-DEE8-7623-BAA9-CEED563066AC}"/>
              </a:ext>
            </a:extLst>
          </p:cNvPr>
          <p:cNvSpPr>
            <a:spLocks noGrp="1"/>
          </p:cNvSpPr>
          <p:nvPr>
            <p:ph type="sldNum" sz="quarter" idx="10"/>
          </p:nvPr>
        </p:nvSpPr>
        <p:spPr/>
        <p:txBody>
          <a:bodyPr/>
          <a:lstStyle/>
          <a:p>
            <a:fld id="{E04F7D35-37ED-461C-95A7-954205451821}" type="slidenum">
              <a:rPr lang="en-GB" smtClean="0"/>
              <a:t>6</a:t>
            </a:fld>
            <a:endParaRPr lang="en-GB"/>
          </a:p>
        </p:txBody>
      </p:sp>
    </p:spTree>
    <p:extLst>
      <p:ext uri="{BB962C8B-B14F-4D97-AF65-F5344CB8AC3E}">
        <p14:creationId xmlns:p14="http://schemas.microsoft.com/office/powerpoint/2010/main" val="3561402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41113-1FD6-0BB6-9FE9-37FFEACBE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D7572-F9A1-6543-F576-D6BFF63D26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A85286-4C13-41AC-62F4-F8E37BE3D430}"/>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11ABEFAA-ED31-3911-A104-8088BC2E4A7A}"/>
              </a:ext>
            </a:extLst>
          </p:cNvPr>
          <p:cNvSpPr>
            <a:spLocks noGrp="1"/>
          </p:cNvSpPr>
          <p:nvPr>
            <p:ph type="sldNum" sz="quarter" idx="10"/>
          </p:nvPr>
        </p:nvSpPr>
        <p:spPr/>
        <p:txBody>
          <a:bodyPr/>
          <a:lstStyle/>
          <a:p>
            <a:fld id="{E04F7D35-37ED-461C-95A7-954205451821}" type="slidenum">
              <a:rPr lang="en-GB" smtClean="0"/>
              <a:t>7</a:t>
            </a:fld>
            <a:endParaRPr lang="en-GB"/>
          </a:p>
        </p:txBody>
      </p:sp>
    </p:spTree>
    <p:extLst>
      <p:ext uri="{BB962C8B-B14F-4D97-AF65-F5344CB8AC3E}">
        <p14:creationId xmlns:p14="http://schemas.microsoft.com/office/powerpoint/2010/main" val="1468293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DE7F6-D0B5-F94E-EB50-76088EF32D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EA00C-3B7F-66CE-BDD3-60A69371DA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6F69C2-CF46-5595-3C3E-4CF1377716EB}"/>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76B34387-0A6E-A997-2FE9-F17999CF6A63}"/>
              </a:ext>
            </a:extLst>
          </p:cNvPr>
          <p:cNvSpPr>
            <a:spLocks noGrp="1"/>
          </p:cNvSpPr>
          <p:nvPr>
            <p:ph type="sldNum" sz="quarter" idx="10"/>
          </p:nvPr>
        </p:nvSpPr>
        <p:spPr/>
        <p:txBody>
          <a:bodyPr/>
          <a:lstStyle/>
          <a:p>
            <a:fld id="{E04F7D35-37ED-461C-95A7-954205451821}" type="slidenum">
              <a:rPr lang="en-GB" smtClean="0"/>
              <a:t>8</a:t>
            </a:fld>
            <a:endParaRPr lang="en-GB"/>
          </a:p>
        </p:txBody>
      </p:sp>
    </p:spTree>
    <p:extLst>
      <p:ext uri="{BB962C8B-B14F-4D97-AF65-F5344CB8AC3E}">
        <p14:creationId xmlns:p14="http://schemas.microsoft.com/office/powerpoint/2010/main" val="818505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AFA9E-2D8E-7FDA-78DF-6D0D3EB326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BA77F0-1307-AB25-984D-C33167790F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679E23-81C0-3B67-FE42-159CA8D2E6E3}"/>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7C44FDAD-5517-1B25-2AD8-D9685416DB64}"/>
              </a:ext>
            </a:extLst>
          </p:cNvPr>
          <p:cNvSpPr>
            <a:spLocks noGrp="1"/>
          </p:cNvSpPr>
          <p:nvPr>
            <p:ph type="sldNum" sz="quarter" idx="10"/>
          </p:nvPr>
        </p:nvSpPr>
        <p:spPr/>
        <p:txBody>
          <a:bodyPr/>
          <a:lstStyle/>
          <a:p>
            <a:fld id="{E04F7D35-37ED-461C-95A7-954205451821}" type="slidenum">
              <a:rPr lang="en-GB" smtClean="0"/>
              <a:t>9</a:t>
            </a:fld>
            <a:endParaRPr lang="en-GB"/>
          </a:p>
        </p:txBody>
      </p:sp>
    </p:spTree>
    <p:extLst>
      <p:ext uri="{BB962C8B-B14F-4D97-AF65-F5344CB8AC3E}">
        <p14:creationId xmlns:p14="http://schemas.microsoft.com/office/powerpoint/2010/main" val="4234634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0C11E-D7FF-885B-3A06-A2ECF95AEF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5C6836-70F1-3D16-93A7-499FAC8A9E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0D7AA6-1D89-4313-8A39-1AC0973A0C07}"/>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CDE66969-6CAC-746C-9AC7-4BCDD132441D}"/>
              </a:ext>
            </a:extLst>
          </p:cNvPr>
          <p:cNvSpPr>
            <a:spLocks noGrp="1"/>
          </p:cNvSpPr>
          <p:nvPr>
            <p:ph type="sldNum" sz="quarter" idx="10"/>
          </p:nvPr>
        </p:nvSpPr>
        <p:spPr/>
        <p:txBody>
          <a:bodyPr/>
          <a:lstStyle/>
          <a:p>
            <a:fld id="{E04F7D35-37ED-461C-95A7-954205451821}" type="slidenum">
              <a:rPr lang="en-GB" smtClean="0"/>
              <a:t>10</a:t>
            </a:fld>
            <a:endParaRPr lang="en-GB"/>
          </a:p>
        </p:txBody>
      </p:sp>
    </p:spTree>
    <p:extLst>
      <p:ext uri="{BB962C8B-B14F-4D97-AF65-F5344CB8AC3E}">
        <p14:creationId xmlns:p14="http://schemas.microsoft.com/office/powerpoint/2010/main" val="3511530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F744E-80B3-4486-3332-DFFF5DF76A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0E01C-A6CC-AB7C-DFE1-9093F4412D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41270D-4EC8-E338-52CB-0CE11529C0C9}"/>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7CC068BC-18A3-4895-3621-37CCF99B1177}"/>
              </a:ext>
            </a:extLst>
          </p:cNvPr>
          <p:cNvSpPr>
            <a:spLocks noGrp="1"/>
          </p:cNvSpPr>
          <p:nvPr>
            <p:ph type="sldNum" sz="quarter" idx="10"/>
          </p:nvPr>
        </p:nvSpPr>
        <p:spPr/>
        <p:txBody>
          <a:bodyPr/>
          <a:lstStyle/>
          <a:p>
            <a:fld id="{E04F7D35-37ED-461C-95A7-954205451821}" type="slidenum">
              <a:rPr lang="en-GB" smtClean="0"/>
              <a:t>11</a:t>
            </a:fld>
            <a:endParaRPr lang="en-GB"/>
          </a:p>
        </p:txBody>
      </p:sp>
    </p:spTree>
    <p:extLst>
      <p:ext uri="{BB962C8B-B14F-4D97-AF65-F5344CB8AC3E}">
        <p14:creationId xmlns:p14="http://schemas.microsoft.com/office/powerpoint/2010/main" val="2816235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141C59B-2513-4982-9B84-34699F52EE36}" type="datetime1">
              <a:rPr lang="en-GB" smtClean="0"/>
              <a:t>19/02/2025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416FAB-68F5-49EF-A3CD-608DDBEB8EAC}" type="slidenum">
              <a:rPr lang="en-GB" smtClean="0"/>
              <a:t>‹#›</a:t>
            </a:fld>
            <a:endParaRPr lang="en-GB"/>
          </a:p>
        </p:txBody>
      </p:sp>
    </p:spTree>
    <p:extLst>
      <p:ext uri="{BB962C8B-B14F-4D97-AF65-F5344CB8AC3E}">
        <p14:creationId xmlns:p14="http://schemas.microsoft.com/office/powerpoint/2010/main" val="211171599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54FB01F-2EDA-4EF9-B46C-0E6B7BFA2474}" type="datetime1">
              <a:rPr lang="en-GB" smtClean="0"/>
              <a:t>19/02/2025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416FAB-68F5-49EF-A3CD-608DDBEB8EAC}" type="slidenum">
              <a:rPr lang="en-GB" smtClean="0"/>
              <a:t>‹#›</a:t>
            </a:fld>
            <a:endParaRPr lang="en-GB"/>
          </a:p>
        </p:txBody>
      </p:sp>
    </p:spTree>
    <p:extLst>
      <p:ext uri="{BB962C8B-B14F-4D97-AF65-F5344CB8AC3E}">
        <p14:creationId xmlns:p14="http://schemas.microsoft.com/office/powerpoint/2010/main" val="355701747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966CDC4-AF11-466F-9A2B-395E32FC5F53}" type="datetime1">
              <a:rPr lang="en-GB" smtClean="0"/>
              <a:t>19/02/2025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416FAB-68F5-49EF-A3CD-608DDBEB8EAC}" type="slidenum">
              <a:rPr lang="en-GB" smtClean="0"/>
              <a:t>‹#›</a:t>
            </a:fld>
            <a:endParaRPr lang="en-GB"/>
          </a:p>
        </p:txBody>
      </p:sp>
    </p:spTree>
    <p:extLst>
      <p:ext uri="{BB962C8B-B14F-4D97-AF65-F5344CB8AC3E}">
        <p14:creationId xmlns:p14="http://schemas.microsoft.com/office/powerpoint/2010/main" val="185861998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2D353B-C173-493C-873C-0CF26C35BBA9}" type="datetime1">
              <a:rPr lang="en-GB" smtClean="0"/>
              <a:t>19/02/2025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416FAB-68F5-49EF-A3CD-608DDBEB8EAC}" type="slidenum">
              <a:rPr lang="en-GB" smtClean="0"/>
              <a:t>‹#›</a:t>
            </a:fld>
            <a:endParaRPr lang="en-GB"/>
          </a:p>
        </p:txBody>
      </p:sp>
    </p:spTree>
    <p:extLst>
      <p:ext uri="{BB962C8B-B14F-4D97-AF65-F5344CB8AC3E}">
        <p14:creationId xmlns:p14="http://schemas.microsoft.com/office/powerpoint/2010/main" val="271295060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C782B8-191A-48B7-9597-AC7967BDF634}" type="datetime1">
              <a:rPr lang="en-GB" smtClean="0"/>
              <a:t>19/02/2025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416FAB-68F5-49EF-A3CD-608DDBEB8EAC}" type="slidenum">
              <a:rPr lang="en-GB" smtClean="0"/>
              <a:t>‹#›</a:t>
            </a:fld>
            <a:endParaRPr lang="en-GB"/>
          </a:p>
        </p:txBody>
      </p:sp>
    </p:spTree>
    <p:extLst>
      <p:ext uri="{BB962C8B-B14F-4D97-AF65-F5344CB8AC3E}">
        <p14:creationId xmlns:p14="http://schemas.microsoft.com/office/powerpoint/2010/main" val="242460800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CC6CEF1-272A-4AD3-9CE1-1AF507BECAAA}" type="datetime1">
              <a:rPr lang="en-GB" smtClean="0"/>
              <a:t>19/02/2025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416FAB-68F5-49EF-A3CD-608DDBEB8EAC}" type="slidenum">
              <a:rPr lang="en-GB" smtClean="0"/>
              <a:t>‹#›</a:t>
            </a:fld>
            <a:endParaRPr lang="en-GB"/>
          </a:p>
        </p:txBody>
      </p:sp>
    </p:spTree>
    <p:extLst>
      <p:ext uri="{BB962C8B-B14F-4D97-AF65-F5344CB8AC3E}">
        <p14:creationId xmlns:p14="http://schemas.microsoft.com/office/powerpoint/2010/main" val="30163324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B7FEEBF-5D34-4AB1-841A-A785F1BB347E}" type="datetime1">
              <a:rPr lang="en-GB" smtClean="0"/>
              <a:t>19/02/2025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416FAB-68F5-49EF-A3CD-608DDBEB8EAC}" type="slidenum">
              <a:rPr lang="en-GB" smtClean="0"/>
              <a:t>‹#›</a:t>
            </a:fld>
            <a:endParaRPr lang="en-GB"/>
          </a:p>
        </p:txBody>
      </p:sp>
    </p:spTree>
    <p:extLst>
      <p:ext uri="{BB962C8B-B14F-4D97-AF65-F5344CB8AC3E}">
        <p14:creationId xmlns:p14="http://schemas.microsoft.com/office/powerpoint/2010/main" val="25440664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6A6DFC-C629-4C36-86A3-01A12010FC09}" type="datetime1">
              <a:rPr lang="en-GB" smtClean="0"/>
              <a:t>19/02/2025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416FAB-68F5-49EF-A3CD-608DDBEB8EAC}" type="slidenum">
              <a:rPr lang="en-GB" smtClean="0"/>
              <a:t>‹#›</a:t>
            </a:fld>
            <a:endParaRPr lang="en-GB"/>
          </a:p>
        </p:txBody>
      </p:sp>
    </p:spTree>
    <p:extLst>
      <p:ext uri="{BB962C8B-B14F-4D97-AF65-F5344CB8AC3E}">
        <p14:creationId xmlns:p14="http://schemas.microsoft.com/office/powerpoint/2010/main" val="251107698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E7C633-4FEB-4530-9976-3ACF46A058BD}" type="datetime1">
              <a:rPr lang="en-GB" smtClean="0"/>
              <a:t>19/02/2025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416FAB-68F5-49EF-A3CD-608DDBEB8EAC}" type="slidenum">
              <a:rPr lang="en-GB" smtClean="0"/>
              <a:t>‹#›</a:t>
            </a:fld>
            <a:endParaRPr lang="en-GB"/>
          </a:p>
        </p:txBody>
      </p:sp>
    </p:spTree>
    <p:extLst>
      <p:ext uri="{BB962C8B-B14F-4D97-AF65-F5344CB8AC3E}">
        <p14:creationId xmlns:p14="http://schemas.microsoft.com/office/powerpoint/2010/main" val="320358963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6218ED-BDE3-4937-ACDF-2DA84C186B34}" type="datetime1">
              <a:rPr lang="en-GB" smtClean="0"/>
              <a:t>19/02/2025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416FAB-68F5-49EF-A3CD-608DDBEB8EAC}" type="slidenum">
              <a:rPr lang="en-GB" smtClean="0"/>
              <a:t>‹#›</a:t>
            </a:fld>
            <a:endParaRPr lang="en-GB"/>
          </a:p>
        </p:txBody>
      </p:sp>
    </p:spTree>
    <p:extLst>
      <p:ext uri="{BB962C8B-B14F-4D97-AF65-F5344CB8AC3E}">
        <p14:creationId xmlns:p14="http://schemas.microsoft.com/office/powerpoint/2010/main" val="1453013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0A9C32-7F2D-4F23-8C08-97B455A2F153}" type="datetime1">
              <a:rPr lang="en-GB" smtClean="0"/>
              <a:t>19/02/2025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416FAB-68F5-49EF-A3CD-608DDBEB8EAC}" type="slidenum">
              <a:rPr lang="en-GB" smtClean="0"/>
              <a:t>‹#›</a:t>
            </a:fld>
            <a:endParaRPr lang="en-GB"/>
          </a:p>
        </p:txBody>
      </p:sp>
    </p:spTree>
    <p:extLst>
      <p:ext uri="{BB962C8B-B14F-4D97-AF65-F5344CB8AC3E}">
        <p14:creationId xmlns:p14="http://schemas.microsoft.com/office/powerpoint/2010/main" val="366828802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05D676-51BC-443C-998E-51E82640381A}" type="datetime1">
              <a:rPr lang="en-GB" smtClean="0"/>
              <a:t>19/02/2025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416FAB-68F5-49EF-A3CD-608DDBEB8EAC}" type="slidenum">
              <a:rPr lang="en-GB" smtClean="0"/>
              <a:t>‹#›</a:t>
            </a:fld>
            <a:endParaRPr lang="en-GB"/>
          </a:p>
        </p:txBody>
      </p:sp>
    </p:spTree>
    <p:extLst>
      <p:ext uri="{BB962C8B-B14F-4D97-AF65-F5344CB8AC3E}">
        <p14:creationId xmlns:p14="http://schemas.microsoft.com/office/powerpoint/2010/main" val="2447338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png"/><Relationship Id="rId7"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emf"/><Relationship Id="rId11" Type="http://schemas.openxmlformats.org/officeDocument/2006/relationships/image" Target="../media/image30.png"/><Relationship Id="rId5" Type="http://schemas.openxmlformats.org/officeDocument/2006/relationships/image" Target="../media/image12.png"/><Relationship Id="rId10" Type="http://schemas.openxmlformats.org/officeDocument/2006/relationships/image" Target="../media/image29.jpeg"/><Relationship Id="rId4" Type="http://schemas.openxmlformats.org/officeDocument/2006/relationships/image" Target="../media/image11.png"/><Relationship Id="rId9"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12.png"/><Relationship Id="rId10" Type="http://schemas.openxmlformats.org/officeDocument/2006/relationships/image" Target="../media/image35.png"/><Relationship Id="rId4" Type="http://schemas.openxmlformats.org/officeDocument/2006/relationships/image" Target="../media/image11.pn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7.gif"/><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12.png"/><Relationship Id="rId10" Type="http://schemas.openxmlformats.org/officeDocument/2006/relationships/image" Target="../media/image2.png"/><Relationship Id="rId4" Type="http://schemas.openxmlformats.org/officeDocument/2006/relationships/image" Target="../media/image11.pn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4.gif"/></Relationships>
</file>

<file path=ppt/slides/_rels/slide25.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1.png"/><Relationship Id="rId7" Type="http://schemas.openxmlformats.org/officeDocument/2006/relationships/image" Target="../media/image46.jpeg"/><Relationship Id="rId12"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12.png"/><Relationship Id="rId10" Type="http://schemas.openxmlformats.org/officeDocument/2006/relationships/image" Target="../media/image2.png"/><Relationship Id="rId4" Type="http://schemas.openxmlformats.org/officeDocument/2006/relationships/image" Target="../media/image11.png"/><Relationship Id="rId9" Type="http://schemas.openxmlformats.org/officeDocument/2006/relationships/image" Target="../media/image4.gif"/></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png"/><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CF1D3A-2D35-C0D6-BE31-F69511B4BF40}"/>
              </a:ext>
            </a:extLst>
          </p:cNvPr>
          <p:cNvSpPr/>
          <p:nvPr/>
        </p:nvSpPr>
        <p:spPr>
          <a:xfrm>
            <a:off x="0" y="1674617"/>
            <a:ext cx="12192000" cy="1613351"/>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1125375" y="1674616"/>
            <a:ext cx="10216552" cy="1613351"/>
          </a:xfrm>
        </p:spPr>
        <p:txBody>
          <a:bodyPr anchor="ctr">
            <a:normAutofit/>
          </a:bodyPr>
          <a:lstStyle/>
          <a:p>
            <a:pPr algn="l"/>
            <a:r>
              <a:rPr lang="en-GB" sz="6600" b="1" dirty="0">
                <a:solidFill>
                  <a:schemeClr val="bg1"/>
                </a:solidFill>
              </a:rPr>
              <a:t>CI at AWAKE</a:t>
            </a:r>
          </a:p>
        </p:txBody>
      </p:sp>
      <p:sp>
        <p:nvSpPr>
          <p:cNvPr id="3" name="Subtitle 2"/>
          <p:cNvSpPr>
            <a:spLocks noGrp="1"/>
          </p:cNvSpPr>
          <p:nvPr>
            <p:ph type="subTitle" idx="1"/>
          </p:nvPr>
        </p:nvSpPr>
        <p:spPr>
          <a:xfrm>
            <a:off x="987723" y="3387825"/>
            <a:ext cx="8747947" cy="1493458"/>
          </a:xfrm>
        </p:spPr>
        <p:txBody>
          <a:bodyPr lIns="216000">
            <a:normAutofit fontScale="92500"/>
          </a:bodyPr>
          <a:lstStyle/>
          <a:p>
            <a:pPr algn="l"/>
            <a:r>
              <a:rPr lang="en-GB" sz="2800" dirty="0"/>
              <a:t>J. Wolfenden on behalf of the AWAKE-UK collaboration</a:t>
            </a:r>
          </a:p>
          <a:p>
            <a:pPr algn="l"/>
            <a:r>
              <a:rPr lang="en-GB" sz="2800" dirty="0"/>
              <a:t>The Cockcroft Institute Scientific Advisory Committee 2025</a:t>
            </a:r>
          </a:p>
          <a:p>
            <a:pPr algn="l"/>
            <a:r>
              <a:rPr lang="en-GB" sz="2800" dirty="0"/>
              <a:t>20/02/2025</a:t>
            </a:r>
          </a:p>
        </p:txBody>
      </p:sp>
      <p:pic>
        <p:nvPicPr>
          <p:cNvPr id="16" name="Picture 15">
            <a:extLst>
              <a:ext uri="{FF2B5EF4-FFF2-40B4-BE49-F238E27FC236}">
                <a16:creationId xmlns:a16="http://schemas.microsoft.com/office/drawing/2014/main" id="{EA1462B4-DCFE-0D4B-AB68-324646679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1418" y="150341"/>
            <a:ext cx="2579967" cy="1319080"/>
          </a:xfrm>
          <a:prstGeom prst="rect">
            <a:avLst/>
          </a:prstGeom>
        </p:spPr>
      </p:pic>
      <p:pic>
        <p:nvPicPr>
          <p:cNvPr id="23" name="Picture 22" descr="A blue and yellow text on a black background&#10;&#10;AI-generated content may be incorrect.">
            <a:extLst>
              <a:ext uri="{FF2B5EF4-FFF2-40B4-BE49-F238E27FC236}">
                <a16:creationId xmlns:a16="http://schemas.microsoft.com/office/drawing/2014/main" id="{AF39E8D5-D7BF-77B7-3655-A7EAFB901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292" y="5283041"/>
            <a:ext cx="4320000" cy="1110422"/>
          </a:xfrm>
          <a:prstGeom prst="rect">
            <a:avLst/>
          </a:prstGeom>
        </p:spPr>
      </p:pic>
      <p:pic>
        <p:nvPicPr>
          <p:cNvPr id="1028" name="Picture 4" descr="Lancaster University | Land Portal">
            <a:extLst>
              <a:ext uri="{FF2B5EF4-FFF2-40B4-BE49-F238E27FC236}">
                <a16:creationId xmlns:a16="http://schemas.microsoft.com/office/drawing/2014/main" id="{B2FEF358-E603-06BE-00E2-B1CCC917CE8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018" b="10018"/>
          <a:stretch/>
        </p:blipFill>
        <p:spPr bwMode="auto">
          <a:xfrm>
            <a:off x="4689527" y="150341"/>
            <a:ext cx="1800000" cy="6420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versity logo | University brand | StaffNet | The University of Manchester">
            <a:extLst>
              <a:ext uri="{FF2B5EF4-FFF2-40B4-BE49-F238E27FC236}">
                <a16:creationId xmlns:a16="http://schemas.microsoft.com/office/drawing/2014/main" id="{FB0EF4FA-848E-3590-4759-64A7426ABB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02" t="16102" r="16102" b="16102"/>
          <a:stretch/>
        </p:blipFill>
        <p:spPr bwMode="auto">
          <a:xfrm>
            <a:off x="2458065" y="92028"/>
            <a:ext cx="1620000" cy="7322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blue and white logo&#10;&#10;AI-generated content may be incorrect.">
            <a:extLst>
              <a:ext uri="{FF2B5EF4-FFF2-40B4-BE49-F238E27FC236}">
                <a16:creationId xmlns:a16="http://schemas.microsoft.com/office/drawing/2014/main" id="{9A56D6C3-BC25-CB33-E987-76889EF86B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5845" y="5028040"/>
            <a:ext cx="2520000" cy="1428000"/>
          </a:xfrm>
          <a:prstGeom prst="rect">
            <a:avLst/>
          </a:prstGeom>
        </p:spPr>
      </p:pic>
      <p:sp>
        <p:nvSpPr>
          <p:cNvPr id="28" name="Rectangle 27">
            <a:extLst>
              <a:ext uri="{FF2B5EF4-FFF2-40B4-BE49-F238E27FC236}">
                <a16:creationId xmlns:a16="http://schemas.microsoft.com/office/drawing/2014/main" id="{8912EAB9-26BE-E63C-AC46-1A8BD47E1BEF}"/>
              </a:ext>
            </a:extLst>
          </p:cNvPr>
          <p:cNvSpPr/>
          <p:nvPr/>
        </p:nvSpPr>
        <p:spPr>
          <a:xfrm>
            <a:off x="0" y="1"/>
            <a:ext cx="987723" cy="68580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2" name="Picture 8" descr="Branding | University of Strathclyde">
            <a:extLst>
              <a:ext uri="{FF2B5EF4-FFF2-40B4-BE49-F238E27FC236}">
                <a16:creationId xmlns:a16="http://schemas.microsoft.com/office/drawing/2014/main" id="{DBFA5276-7161-CD59-F25C-20D85D5B924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9118" b="19118"/>
          <a:stretch/>
        </p:blipFill>
        <p:spPr bwMode="auto">
          <a:xfrm>
            <a:off x="7197212" y="225194"/>
            <a:ext cx="1620000" cy="5002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 blue and white logo&#10;&#10;AI-generated content may be incorrect.">
            <a:extLst>
              <a:ext uri="{FF2B5EF4-FFF2-40B4-BE49-F238E27FC236}">
                <a16:creationId xmlns:a16="http://schemas.microsoft.com/office/drawing/2014/main" id="{9737D6A3-0D85-EF27-F29C-F3F5E32F636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482" t="32402" r="11482" b="32402"/>
          <a:stretch/>
        </p:blipFill>
        <p:spPr bwMode="auto">
          <a:xfrm>
            <a:off x="3460997" y="972678"/>
            <a:ext cx="1800000" cy="5482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A close-up of a logo&#10;&#10;AI-generated content may be incorrect.">
            <a:extLst>
              <a:ext uri="{FF2B5EF4-FFF2-40B4-BE49-F238E27FC236}">
                <a16:creationId xmlns:a16="http://schemas.microsoft.com/office/drawing/2014/main" id="{5D3EFB87-FCA2-B03D-D29E-56B4DEE8E64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645" t="17396" r="6645" b="17396"/>
          <a:stretch/>
        </p:blipFill>
        <p:spPr bwMode="auto">
          <a:xfrm>
            <a:off x="5600155" y="979742"/>
            <a:ext cx="1800000" cy="47885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 logo of a company&#10;&#10;AI-generated content may be incorrect.">
            <a:extLst>
              <a:ext uri="{FF2B5EF4-FFF2-40B4-BE49-F238E27FC236}">
                <a16:creationId xmlns:a16="http://schemas.microsoft.com/office/drawing/2014/main" id="{5FB440DD-BBA0-9E44-753C-DA35261DB24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70807"/>
          <a:stretch/>
        </p:blipFill>
        <p:spPr bwMode="auto">
          <a:xfrm>
            <a:off x="7866340" y="962916"/>
            <a:ext cx="1080000" cy="45905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D0773E9E-9C1E-8DD9-EC76-D98E0A3775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1273" y="979742"/>
            <a:ext cx="1800000" cy="52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60522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8547B-C7E5-4A7F-9EF0-55E2ABFACE9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28B0A0E-1452-DEA6-05C1-02217ED26A29}"/>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CNGS Dismantling for AWAKE Run 2</a:t>
            </a:r>
          </a:p>
        </p:txBody>
      </p:sp>
      <p:cxnSp>
        <p:nvCxnSpPr>
          <p:cNvPr id="7" name="Straight Connector 6">
            <a:extLst>
              <a:ext uri="{FF2B5EF4-FFF2-40B4-BE49-F238E27FC236}">
                <a16:creationId xmlns:a16="http://schemas.microsoft.com/office/drawing/2014/main" id="{2818747F-5B80-AE92-58EE-5667548B7B45}"/>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4B3E55B-D035-5B4C-2C9F-901FCFDC2B45}"/>
              </a:ext>
            </a:extLst>
          </p:cNvPr>
          <p:cNvGrpSpPr/>
          <p:nvPr/>
        </p:nvGrpSpPr>
        <p:grpSpPr>
          <a:xfrm>
            <a:off x="0" y="5953677"/>
            <a:ext cx="12192000" cy="977389"/>
            <a:chOff x="0" y="5953677"/>
            <a:chExt cx="12192000" cy="977389"/>
          </a:xfrm>
        </p:grpSpPr>
        <p:grpSp>
          <p:nvGrpSpPr>
            <p:cNvPr id="25" name="Group 24">
              <a:extLst>
                <a:ext uri="{FF2B5EF4-FFF2-40B4-BE49-F238E27FC236}">
                  <a16:creationId xmlns:a16="http://schemas.microsoft.com/office/drawing/2014/main" id="{29FB62CA-EC92-A8AC-D8CE-EBA5FC7F6084}"/>
                </a:ext>
              </a:extLst>
            </p:cNvPr>
            <p:cNvGrpSpPr/>
            <p:nvPr/>
          </p:nvGrpSpPr>
          <p:grpSpPr>
            <a:xfrm>
              <a:off x="0" y="5953677"/>
              <a:ext cx="12192000" cy="977389"/>
              <a:chOff x="0" y="5935645"/>
              <a:chExt cx="12192000" cy="977389"/>
            </a:xfrm>
          </p:grpSpPr>
          <p:sp>
            <p:nvSpPr>
              <p:cNvPr id="27" name="Rectangle 26">
                <a:extLst>
                  <a:ext uri="{FF2B5EF4-FFF2-40B4-BE49-F238E27FC236}">
                    <a16:creationId xmlns:a16="http://schemas.microsoft.com/office/drawing/2014/main" id="{36B2808B-EA54-A47B-A5A3-AF00625298CE}"/>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33691346-649A-756E-38A9-D9E81247BB58}"/>
                  </a:ext>
                </a:extLst>
              </p:cNvPr>
              <p:cNvSpPr/>
              <p:nvPr/>
            </p:nvSpPr>
            <p:spPr>
              <a:xfrm>
                <a:off x="5272304" y="6061257"/>
                <a:ext cx="5394425"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29" name="Content Placeholder 3">
                <a:extLst>
                  <a:ext uri="{FF2B5EF4-FFF2-40B4-BE49-F238E27FC236}">
                    <a16:creationId xmlns:a16="http://schemas.microsoft.com/office/drawing/2014/main" id="{D3733EDF-F908-6E81-04A2-3EEACCA4A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30" name="Picture 29">
                <a:extLst>
                  <a:ext uri="{FF2B5EF4-FFF2-40B4-BE49-F238E27FC236}">
                    <a16:creationId xmlns:a16="http://schemas.microsoft.com/office/drawing/2014/main" id="{2ED3BD67-5D44-D0FE-83AB-9952948ED1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26" name="Rectangle 25">
              <a:extLst>
                <a:ext uri="{FF2B5EF4-FFF2-40B4-BE49-F238E27FC236}">
                  <a16:creationId xmlns:a16="http://schemas.microsoft.com/office/drawing/2014/main" id="{2E941112-4B29-BD55-0284-8480B1899533}"/>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9</a:t>
              </a:r>
            </a:p>
          </p:txBody>
        </p:sp>
      </p:grpSp>
      <p:pic>
        <p:nvPicPr>
          <p:cNvPr id="53" name="Picture 52">
            <a:extLst>
              <a:ext uri="{FF2B5EF4-FFF2-40B4-BE49-F238E27FC236}">
                <a16:creationId xmlns:a16="http://schemas.microsoft.com/office/drawing/2014/main" id="{834CEB15-8A1C-1CE1-01C9-B262E61904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pic>
        <p:nvPicPr>
          <p:cNvPr id="3" name="Picture 2">
            <a:extLst>
              <a:ext uri="{FF2B5EF4-FFF2-40B4-BE49-F238E27FC236}">
                <a16:creationId xmlns:a16="http://schemas.microsoft.com/office/drawing/2014/main" id="{1111ABEC-5075-9F6A-8218-2BB205CEBAA2}"/>
              </a:ext>
            </a:extLst>
          </p:cNvPr>
          <p:cNvPicPr>
            <a:picLocks noChangeAspect="1"/>
          </p:cNvPicPr>
          <p:nvPr/>
        </p:nvPicPr>
        <p:blipFill>
          <a:blip r:embed="rId6"/>
          <a:srcRect l="14032" t="6468"/>
          <a:stretch/>
        </p:blipFill>
        <p:spPr>
          <a:xfrm>
            <a:off x="1065109" y="2144194"/>
            <a:ext cx="10481187" cy="2783277"/>
          </a:xfrm>
          <a:prstGeom prst="rect">
            <a:avLst/>
          </a:prstGeom>
        </p:spPr>
      </p:pic>
      <p:sp>
        <p:nvSpPr>
          <p:cNvPr id="11" name="TextBox 10">
            <a:extLst>
              <a:ext uri="{FF2B5EF4-FFF2-40B4-BE49-F238E27FC236}">
                <a16:creationId xmlns:a16="http://schemas.microsoft.com/office/drawing/2014/main" id="{5FDC4870-959B-B21B-86F7-8D4FC5FA3E7F}"/>
              </a:ext>
            </a:extLst>
          </p:cNvPr>
          <p:cNvSpPr txBox="1"/>
          <p:nvPr/>
        </p:nvSpPr>
        <p:spPr>
          <a:xfrm>
            <a:off x="294967" y="1228679"/>
            <a:ext cx="11562735" cy="584775"/>
          </a:xfrm>
          <a:prstGeom prst="rect">
            <a:avLst/>
          </a:prstGeom>
          <a:noFill/>
        </p:spPr>
        <p:txBody>
          <a:bodyPr wrap="square" rtlCol="0">
            <a:spAutoFit/>
          </a:bodyPr>
          <a:lstStyle/>
          <a:p>
            <a:r>
              <a:rPr lang="en-GB" sz="3200" b="1" dirty="0"/>
              <a:t>Run 2a/b</a:t>
            </a:r>
          </a:p>
        </p:txBody>
      </p:sp>
    </p:spTree>
    <p:extLst>
      <p:ext uri="{BB962C8B-B14F-4D97-AF65-F5344CB8AC3E}">
        <p14:creationId xmlns:p14="http://schemas.microsoft.com/office/powerpoint/2010/main" val="336190519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B5EED-D2B0-D57D-05C9-A0EE610D374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9A239DE-8195-3177-642B-7BBFBF5591B9}"/>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CNGS Dismantling for AWAKE Run 2</a:t>
            </a:r>
          </a:p>
        </p:txBody>
      </p:sp>
      <p:cxnSp>
        <p:nvCxnSpPr>
          <p:cNvPr id="7" name="Straight Connector 6">
            <a:extLst>
              <a:ext uri="{FF2B5EF4-FFF2-40B4-BE49-F238E27FC236}">
                <a16:creationId xmlns:a16="http://schemas.microsoft.com/office/drawing/2014/main" id="{33CF7D38-9C7B-3A21-A029-3BCA6F9E06C6}"/>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91899741-8B9D-F39D-E2A3-5E31C5DCEA45}"/>
              </a:ext>
            </a:extLst>
          </p:cNvPr>
          <p:cNvGrpSpPr/>
          <p:nvPr/>
        </p:nvGrpSpPr>
        <p:grpSpPr>
          <a:xfrm>
            <a:off x="0" y="5953677"/>
            <a:ext cx="12192000" cy="977389"/>
            <a:chOff x="0" y="5953677"/>
            <a:chExt cx="12192000" cy="977389"/>
          </a:xfrm>
        </p:grpSpPr>
        <p:grpSp>
          <p:nvGrpSpPr>
            <p:cNvPr id="25" name="Group 24">
              <a:extLst>
                <a:ext uri="{FF2B5EF4-FFF2-40B4-BE49-F238E27FC236}">
                  <a16:creationId xmlns:a16="http://schemas.microsoft.com/office/drawing/2014/main" id="{68A86D40-2080-3984-FC11-876BD066163A}"/>
                </a:ext>
              </a:extLst>
            </p:cNvPr>
            <p:cNvGrpSpPr/>
            <p:nvPr/>
          </p:nvGrpSpPr>
          <p:grpSpPr>
            <a:xfrm>
              <a:off x="0" y="5953677"/>
              <a:ext cx="12192000" cy="977389"/>
              <a:chOff x="0" y="5935645"/>
              <a:chExt cx="12192000" cy="977389"/>
            </a:xfrm>
          </p:grpSpPr>
          <p:sp>
            <p:nvSpPr>
              <p:cNvPr id="27" name="Rectangle 26">
                <a:extLst>
                  <a:ext uri="{FF2B5EF4-FFF2-40B4-BE49-F238E27FC236}">
                    <a16:creationId xmlns:a16="http://schemas.microsoft.com/office/drawing/2014/main" id="{D74912E1-9D61-BEF3-891F-7E9A51B9F0FE}"/>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6C9370A-90E4-7100-CDA7-3673141DD3B4}"/>
                  </a:ext>
                </a:extLst>
              </p:cNvPr>
              <p:cNvSpPr/>
              <p:nvPr/>
            </p:nvSpPr>
            <p:spPr>
              <a:xfrm>
                <a:off x="5272304" y="6061257"/>
                <a:ext cx="5394425"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29" name="Content Placeholder 3">
                <a:extLst>
                  <a:ext uri="{FF2B5EF4-FFF2-40B4-BE49-F238E27FC236}">
                    <a16:creationId xmlns:a16="http://schemas.microsoft.com/office/drawing/2014/main" id="{98973F8B-13B1-3866-0AAD-C9E0EBCA4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30" name="Picture 29">
                <a:extLst>
                  <a:ext uri="{FF2B5EF4-FFF2-40B4-BE49-F238E27FC236}">
                    <a16:creationId xmlns:a16="http://schemas.microsoft.com/office/drawing/2014/main" id="{1041E67F-3335-35E9-AFDA-C9D23B464B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26" name="Rectangle 25">
              <a:extLst>
                <a:ext uri="{FF2B5EF4-FFF2-40B4-BE49-F238E27FC236}">
                  <a16:creationId xmlns:a16="http://schemas.microsoft.com/office/drawing/2014/main" id="{0085FB55-66F2-55DB-02EB-0910CB8B79E0}"/>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10</a:t>
              </a:r>
            </a:p>
          </p:txBody>
        </p:sp>
      </p:grpSp>
      <p:pic>
        <p:nvPicPr>
          <p:cNvPr id="53" name="Picture 52">
            <a:extLst>
              <a:ext uri="{FF2B5EF4-FFF2-40B4-BE49-F238E27FC236}">
                <a16:creationId xmlns:a16="http://schemas.microsoft.com/office/drawing/2014/main" id="{DC8CF021-7CC9-D6D6-19A2-51DF075DB4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pic>
        <p:nvPicPr>
          <p:cNvPr id="10" name="Picture 9">
            <a:extLst>
              <a:ext uri="{FF2B5EF4-FFF2-40B4-BE49-F238E27FC236}">
                <a16:creationId xmlns:a16="http://schemas.microsoft.com/office/drawing/2014/main" id="{133FCEF7-A183-4334-7128-95BD1A5C55AF}"/>
              </a:ext>
            </a:extLst>
          </p:cNvPr>
          <p:cNvPicPr>
            <a:picLocks noChangeAspect="1"/>
          </p:cNvPicPr>
          <p:nvPr/>
        </p:nvPicPr>
        <p:blipFill>
          <a:blip r:embed="rId6"/>
          <a:srcRect l="6276"/>
          <a:stretch/>
        </p:blipFill>
        <p:spPr>
          <a:xfrm>
            <a:off x="194353" y="1824784"/>
            <a:ext cx="11299557" cy="3244994"/>
          </a:xfrm>
          <a:prstGeom prst="rect">
            <a:avLst/>
          </a:prstGeom>
        </p:spPr>
      </p:pic>
      <p:sp>
        <p:nvSpPr>
          <p:cNvPr id="2" name="TextBox 1">
            <a:extLst>
              <a:ext uri="{FF2B5EF4-FFF2-40B4-BE49-F238E27FC236}">
                <a16:creationId xmlns:a16="http://schemas.microsoft.com/office/drawing/2014/main" id="{D94DCADF-6BAE-D290-B7D6-B98925831FDF}"/>
              </a:ext>
            </a:extLst>
          </p:cNvPr>
          <p:cNvSpPr txBox="1"/>
          <p:nvPr/>
        </p:nvSpPr>
        <p:spPr>
          <a:xfrm>
            <a:off x="294967" y="1228679"/>
            <a:ext cx="11562735" cy="584775"/>
          </a:xfrm>
          <a:prstGeom prst="rect">
            <a:avLst/>
          </a:prstGeom>
          <a:noFill/>
        </p:spPr>
        <p:txBody>
          <a:bodyPr wrap="square" rtlCol="0">
            <a:spAutoFit/>
          </a:bodyPr>
          <a:lstStyle/>
          <a:p>
            <a:r>
              <a:rPr lang="en-GB" sz="3200" b="1" dirty="0"/>
              <a:t>Run 2c/d</a:t>
            </a:r>
          </a:p>
        </p:txBody>
      </p:sp>
      <p:sp>
        <p:nvSpPr>
          <p:cNvPr id="5" name="TextBox 4">
            <a:extLst>
              <a:ext uri="{FF2B5EF4-FFF2-40B4-BE49-F238E27FC236}">
                <a16:creationId xmlns:a16="http://schemas.microsoft.com/office/drawing/2014/main" id="{33058AC7-8670-CFC0-891D-FCB1A8C7DACE}"/>
              </a:ext>
            </a:extLst>
          </p:cNvPr>
          <p:cNvSpPr txBox="1"/>
          <p:nvPr/>
        </p:nvSpPr>
        <p:spPr>
          <a:xfrm>
            <a:off x="570776" y="4971458"/>
            <a:ext cx="6105832" cy="923330"/>
          </a:xfrm>
          <a:prstGeom prst="rect">
            <a:avLst/>
          </a:prstGeom>
          <a:noFill/>
        </p:spPr>
        <p:txBody>
          <a:bodyPr wrap="square">
            <a:spAutoFit/>
          </a:bodyPr>
          <a:lstStyle/>
          <a:p>
            <a:r>
              <a:rPr lang="en-GB" dirty="0"/>
              <a:t>Run 2c begins in 2029 right after LS3</a:t>
            </a:r>
          </a:p>
          <a:p>
            <a:pPr marL="285750" indent="-285750">
              <a:buFontTx/>
              <a:buChar char="-"/>
            </a:pPr>
            <a:r>
              <a:rPr lang="en-GB" dirty="0"/>
              <a:t>CNGS dismantling: mid 2025 – mid 2027</a:t>
            </a:r>
          </a:p>
          <a:p>
            <a:pPr marL="285750" indent="-285750">
              <a:buFontTx/>
              <a:buChar char="-"/>
            </a:pPr>
            <a:r>
              <a:rPr lang="en-GB" dirty="0"/>
              <a:t>Run 2c installation: mid 2027– mid 2029</a:t>
            </a:r>
          </a:p>
        </p:txBody>
      </p:sp>
    </p:spTree>
    <p:extLst>
      <p:ext uri="{BB962C8B-B14F-4D97-AF65-F5344CB8AC3E}">
        <p14:creationId xmlns:p14="http://schemas.microsoft.com/office/powerpoint/2010/main" val="259062459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9BEBA-1301-8724-1548-3C4FF107CD1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17CE6C4-717B-BA85-5FBD-5D922A9FA52B}"/>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Light" panose="020F0302020204030204"/>
                <a:ea typeface="+mj-ea"/>
                <a:cs typeface="+mj-cs"/>
              </a:rPr>
              <a:t>CERN Schedule and Affect on AWAKE</a:t>
            </a:r>
          </a:p>
        </p:txBody>
      </p:sp>
      <p:cxnSp>
        <p:nvCxnSpPr>
          <p:cNvPr id="7" name="Straight Connector 6">
            <a:extLst>
              <a:ext uri="{FF2B5EF4-FFF2-40B4-BE49-F238E27FC236}">
                <a16:creationId xmlns:a16="http://schemas.microsoft.com/office/drawing/2014/main" id="{A2317354-73E1-14F5-AE9C-911B8805C93C}"/>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BD7392F-F10F-E6EC-E291-A673E11E17C4}"/>
              </a:ext>
            </a:extLst>
          </p:cNvPr>
          <p:cNvGrpSpPr/>
          <p:nvPr/>
        </p:nvGrpSpPr>
        <p:grpSpPr>
          <a:xfrm>
            <a:off x="0" y="5953677"/>
            <a:ext cx="12192000" cy="977389"/>
            <a:chOff x="0" y="5953677"/>
            <a:chExt cx="12192000" cy="977389"/>
          </a:xfrm>
        </p:grpSpPr>
        <p:grpSp>
          <p:nvGrpSpPr>
            <p:cNvPr id="25" name="Group 24">
              <a:extLst>
                <a:ext uri="{FF2B5EF4-FFF2-40B4-BE49-F238E27FC236}">
                  <a16:creationId xmlns:a16="http://schemas.microsoft.com/office/drawing/2014/main" id="{465D33D9-BD0B-B41C-C108-0DDCB3B6C768}"/>
                </a:ext>
              </a:extLst>
            </p:cNvPr>
            <p:cNvGrpSpPr/>
            <p:nvPr/>
          </p:nvGrpSpPr>
          <p:grpSpPr>
            <a:xfrm>
              <a:off x="0" y="5953677"/>
              <a:ext cx="12192000" cy="977389"/>
              <a:chOff x="0" y="5935645"/>
              <a:chExt cx="12192000" cy="977389"/>
            </a:xfrm>
          </p:grpSpPr>
          <p:sp>
            <p:nvSpPr>
              <p:cNvPr id="27" name="Rectangle 26">
                <a:extLst>
                  <a:ext uri="{FF2B5EF4-FFF2-40B4-BE49-F238E27FC236}">
                    <a16:creationId xmlns:a16="http://schemas.microsoft.com/office/drawing/2014/main" id="{06F9746C-9C73-D04F-6DC4-6B82BE76D113}"/>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062DB58-8A5C-F672-5301-A6CB8ECD5D62}"/>
                  </a:ext>
                </a:extLst>
              </p:cNvPr>
              <p:cNvSpPr/>
              <p:nvPr/>
            </p:nvSpPr>
            <p:spPr>
              <a:xfrm>
                <a:off x="5272304" y="6061257"/>
                <a:ext cx="539442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alibri" panose="020F0502020204030204"/>
                    <a:ea typeface="+mn-ea"/>
                    <a:cs typeface="+mn-cs"/>
                  </a:rPr>
                  <a:t>J. Wolfenden (joseph.wolfenden@cockcroft.ac.uk)</a:t>
                </a:r>
              </a:p>
              <a:p>
                <a:pPr algn="ctr"/>
                <a:r>
                  <a:rPr lang="en-GB" sz="2000" i="1" dirty="0">
                    <a:solidFill>
                      <a:schemeClr val="bg1"/>
                    </a:solidFill>
                  </a:rPr>
                  <a:t>CI at AWAKE 20/02/2025</a:t>
                </a:r>
              </a:p>
            </p:txBody>
          </p:sp>
          <p:pic>
            <p:nvPicPr>
              <p:cNvPr id="29" name="Content Placeholder 3">
                <a:extLst>
                  <a:ext uri="{FF2B5EF4-FFF2-40B4-BE49-F238E27FC236}">
                    <a16:creationId xmlns:a16="http://schemas.microsoft.com/office/drawing/2014/main" id="{4C1FF899-6EC3-BED3-A97C-3AFC03247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30" name="Picture 29">
                <a:extLst>
                  <a:ext uri="{FF2B5EF4-FFF2-40B4-BE49-F238E27FC236}">
                    <a16:creationId xmlns:a16="http://schemas.microsoft.com/office/drawing/2014/main" id="{CDD25C99-87DA-0630-D997-E846244D8B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26" name="Rectangle 25">
              <a:extLst>
                <a:ext uri="{FF2B5EF4-FFF2-40B4-BE49-F238E27FC236}">
                  <a16:creationId xmlns:a16="http://schemas.microsoft.com/office/drawing/2014/main" id="{F2E3FE70-EDF2-A0E7-921F-2EFBCB761798}"/>
                </a:ext>
              </a:extLst>
            </p:cNvPr>
            <p:cNvSpPr/>
            <p:nvPr/>
          </p:nvSpPr>
          <p:spPr>
            <a:xfrm>
              <a:off x="11345334" y="6242316"/>
              <a:ext cx="625298"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11</a:t>
              </a:r>
            </a:p>
          </p:txBody>
        </p:sp>
      </p:grpSp>
      <p:pic>
        <p:nvPicPr>
          <p:cNvPr id="53" name="Picture 52">
            <a:extLst>
              <a:ext uri="{FF2B5EF4-FFF2-40B4-BE49-F238E27FC236}">
                <a16:creationId xmlns:a16="http://schemas.microsoft.com/office/drawing/2014/main" id="{7BDBCAA8-35DF-5755-53A0-4072F9965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sp>
        <p:nvSpPr>
          <p:cNvPr id="5" name="TextBox 4">
            <a:extLst>
              <a:ext uri="{FF2B5EF4-FFF2-40B4-BE49-F238E27FC236}">
                <a16:creationId xmlns:a16="http://schemas.microsoft.com/office/drawing/2014/main" id="{784D4696-4029-0B1D-398F-EDEB42822B68}"/>
              </a:ext>
            </a:extLst>
          </p:cNvPr>
          <p:cNvSpPr txBox="1"/>
          <p:nvPr/>
        </p:nvSpPr>
        <p:spPr>
          <a:xfrm>
            <a:off x="294967" y="1228679"/>
            <a:ext cx="115627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Decision from CERN last year to </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delay</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LS3</a:t>
            </a:r>
          </a:p>
        </p:txBody>
      </p:sp>
      <p:grpSp>
        <p:nvGrpSpPr>
          <p:cNvPr id="9" name="Group 8">
            <a:extLst>
              <a:ext uri="{FF2B5EF4-FFF2-40B4-BE49-F238E27FC236}">
                <a16:creationId xmlns:a16="http://schemas.microsoft.com/office/drawing/2014/main" id="{3733120B-62DB-9BE8-CD0B-71901E786631}"/>
              </a:ext>
            </a:extLst>
          </p:cNvPr>
          <p:cNvGrpSpPr/>
          <p:nvPr/>
        </p:nvGrpSpPr>
        <p:grpSpPr>
          <a:xfrm>
            <a:off x="174181" y="1896525"/>
            <a:ext cx="11843638" cy="1633998"/>
            <a:chOff x="174181" y="1896525"/>
            <a:chExt cx="11843638" cy="1633998"/>
          </a:xfrm>
        </p:grpSpPr>
        <p:pic>
          <p:nvPicPr>
            <p:cNvPr id="3" name="Picture 2">
              <a:extLst>
                <a:ext uri="{FF2B5EF4-FFF2-40B4-BE49-F238E27FC236}">
                  <a16:creationId xmlns:a16="http://schemas.microsoft.com/office/drawing/2014/main" id="{9F7E81C3-A7A6-662C-A9D6-A1EB638E5743}"/>
                </a:ext>
              </a:extLst>
            </p:cNvPr>
            <p:cNvPicPr>
              <a:picLocks noChangeAspect="1"/>
            </p:cNvPicPr>
            <p:nvPr/>
          </p:nvPicPr>
          <p:blipFill>
            <a:blip r:embed="rId6"/>
            <a:stretch>
              <a:fillRect/>
            </a:stretch>
          </p:blipFill>
          <p:spPr>
            <a:xfrm>
              <a:off x="174181" y="2182873"/>
              <a:ext cx="11843638" cy="1347650"/>
            </a:xfrm>
            <a:prstGeom prst="rect">
              <a:avLst/>
            </a:prstGeom>
          </p:spPr>
        </p:pic>
        <p:sp>
          <p:nvSpPr>
            <p:cNvPr id="6" name="TextBox 5">
              <a:extLst>
                <a:ext uri="{FF2B5EF4-FFF2-40B4-BE49-F238E27FC236}">
                  <a16:creationId xmlns:a16="http://schemas.microsoft.com/office/drawing/2014/main" id="{CE417894-0727-759B-89AB-58D360819D27}"/>
                </a:ext>
              </a:extLst>
            </p:cNvPr>
            <p:cNvSpPr txBox="1"/>
            <p:nvPr/>
          </p:nvSpPr>
          <p:spPr>
            <a:xfrm>
              <a:off x="174181" y="1896525"/>
              <a:ext cx="115627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Previous schedule:</a:t>
              </a:r>
              <a:endPar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2E00B899-9102-790F-1284-48EFF0FA87FA}"/>
              </a:ext>
            </a:extLst>
          </p:cNvPr>
          <p:cNvPicPr>
            <a:picLocks noChangeAspect="1"/>
          </p:cNvPicPr>
          <p:nvPr/>
        </p:nvPicPr>
        <p:blipFill>
          <a:blip r:embed="rId7"/>
          <a:stretch>
            <a:fillRect/>
          </a:stretch>
        </p:blipFill>
        <p:spPr>
          <a:xfrm>
            <a:off x="174181" y="4104469"/>
            <a:ext cx="11843638" cy="1263322"/>
          </a:xfrm>
          <a:prstGeom prst="rect">
            <a:avLst/>
          </a:prstGeom>
        </p:spPr>
      </p:pic>
      <p:sp>
        <p:nvSpPr>
          <p:cNvPr id="10" name="TextBox 9">
            <a:extLst>
              <a:ext uri="{FF2B5EF4-FFF2-40B4-BE49-F238E27FC236}">
                <a16:creationId xmlns:a16="http://schemas.microsoft.com/office/drawing/2014/main" id="{A72E64B1-9015-21AF-8483-6DE35894C130}"/>
              </a:ext>
            </a:extLst>
          </p:cNvPr>
          <p:cNvSpPr txBox="1"/>
          <p:nvPr/>
        </p:nvSpPr>
        <p:spPr>
          <a:xfrm>
            <a:off x="174181" y="3775229"/>
            <a:ext cx="115627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New schedule:</a:t>
            </a:r>
            <a:endPar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44486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62ED6-FF67-284B-2135-9AD739DEE0D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A5516A2-6221-C970-B348-FFA5D522BA6F}"/>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Light" panose="020F0302020204030204"/>
                <a:ea typeface="+mj-ea"/>
                <a:cs typeface="+mj-cs"/>
              </a:rPr>
              <a:t>New AWAKE Schedule</a:t>
            </a:r>
          </a:p>
        </p:txBody>
      </p:sp>
      <p:cxnSp>
        <p:nvCxnSpPr>
          <p:cNvPr id="7" name="Straight Connector 6">
            <a:extLst>
              <a:ext uri="{FF2B5EF4-FFF2-40B4-BE49-F238E27FC236}">
                <a16:creationId xmlns:a16="http://schemas.microsoft.com/office/drawing/2014/main" id="{E6735AA8-1F5F-0B4B-00C8-6B11BCFC1E9C}"/>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E7E0751-6A02-8F9E-666C-1106A01B0EED}"/>
              </a:ext>
            </a:extLst>
          </p:cNvPr>
          <p:cNvGrpSpPr/>
          <p:nvPr/>
        </p:nvGrpSpPr>
        <p:grpSpPr>
          <a:xfrm>
            <a:off x="0" y="5953677"/>
            <a:ext cx="12192000" cy="977389"/>
            <a:chOff x="0" y="5953677"/>
            <a:chExt cx="12192000" cy="977389"/>
          </a:xfrm>
        </p:grpSpPr>
        <p:grpSp>
          <p:nvGrpSpPr>
            <p:cNvPr id="25" name="Group 24">
              <a:extLst>
                <a:ext uri="{FF2B5EF4-FFF2-40B4-BE49-F238E27FC236}">
                  <a16:creationId xmlns:a16="http://schemas.microsoft.com/office/drawing/2014/main" id="{0B98756C-9B5A-B64C-6402-EF189F9E7AF5}"/>
                </a:ext>
              </a:extLst>
            </p:cNvPr>
            <p:cNvGrpSpPr/>
            <p:nvPr/>
          </p:nvGrpSpPr>
          <p:grpSpPr>
            <a:xfrm>
              <a:off x="0" y="5953677"/>
              <a:ext cx="12192000" cy="977389"/>
              <a:chOff x="0" y="5935645"/>
              <a:chExt cx="12192000" cy="977389"/>
            </a:xfrm>
          </p:grpSpPr>
          <p:sp>
            <p:nvSpPr>
              <p:cNvPr id="27" name="Rectangle 26">
                <a:extLst>
                  <a:ext uri="{FF2B5EF4-FFF2-40B4-BE49-F238E27FC236}">
                    <a16:creationId xmlns:a16="http://schemas.microsoft.com/office/drawing/2014/main" id="{3558F727-CF7D-B05A-7D3B-2E36743C485B}"/>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4A4EA95-6455-E968-BA5C-AA97549F0E7F}"/>
                  </a:ext>
                </a:extLst>
              </p:cNvPr>
              <p:cNvSpPr/>
              <p:nvPr/>
            </p:nvSpPr>
            <p:spPr>
              <a:xfrm>
                <a:off x="5272304" y="6061257"/>
                <a:ext cx="539442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alibri" panose="020F0502020204030204"/>
                    <a:ea typeface="+mn-ea"/>
                    <a:cs typeface="+mn-cs"/>
                  </a:rPr>
                  <a:t>J. Wolfenden (joseph.wolfenden@cockcroft.ac.uk)</a:t>
                </a:r>
              </a:p>
              <a:p>
                <a:pPr algn="ctr"/>
                <a:r>
                  <a:rPr lang="en-GB" sz="2000" i="1" dirty="0">
                    <a:solidFill>
                      <a:schemeClr val="bg1"/>
                    </a:solidFill>
                  </a:rPr>
                  <a:t>CI at AWAKE 20/02/2025</a:t>
                </a:r>
              </a:p>
            </p:txBody>
          </p:sp>
          <p:pic>
            <p:nvPicPr>
              <p:cNvPr id="29" name="Content Placeholder 3">
                <a:extLst>
                  <a:ext uri="{FF2B5EF4-FFF2-40B4-BE49-F238E27FC236}">
                    <a16:creationId xmlns:a16="http://schemas.microsoft.com/office/drawing/2014/main" id="{D4043B97-B060-FEB9-4616-06AC1E9BA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30" name="Picture 29">
                <a:extLst>
                  <a:ext uri="{FF2B5EF4-FFF2-40B4-BE49-F238E27FC236}">
                    <a16:creationId xmlns:a16="http://schemas.microsoft.com/office/drawing/2014/main" id="{E5A81475-6669-790D-0719-2D76027979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26" name="Rectangle 25">
              <a:extLst>
                <a:ext uri="{FF2B5EF4-FFF2-40B4-BE49-F238E27FC236}">
                  <a16:creationId xmlns:a16="http://schemas.microsoft.com/office/drawing/2014/main" id="{53D60749-3D52-2A7C-B6D5-6BA33262623C}"/>
                </a:ext>
              </a:extLst>
            </p:cNvPr>
            <p:cNvSpPr/>
            <p:nvPr/>
          </p:nvSpPr>
          <p:spPr>
            <a:xfrm>
              <a:off x="11345334" y="6242316"/>
              <a:ext cx="625298"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12</a:t>
              </a:r>
            </a:p>
          </p:txBody>
        </p:sp>
      </p:grpSp>
      <p:pic>
        <p:nvPicPr>
          <p:cNvPr id="53" name="Picture 52">
            <a:extLst>
              <a:ext uri="{FF2B5EF4-FFF2-40B4-BE49-F238E27FC236}">
                <a16:creationId xmlns:a16="http://schemas.microsoft.com/office/drawing/2014/main" id="{B36CABA9-B501-246A-838D-E0EEFB58D5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pic>
        <p:nvPicPr>
          <p:cNvPr id="4" name="Picture 3">
            <a:extLst>
              <a:ext uri="{FF2B5EF4-FFF2-40B4-BE49-F238E27FC236}">
                <a16:creationId xmlns:a16="http://schemas.microsoft.com/office/drawing/2014/main" id="{EB45D6E9-878D-ED58-5FAC-0770152B9B10}"/>
              </a:ext>
            </a:extLst>
          </p:cNvPr>
          <p:cNvPicPr>
            <a:picLocks noChangeAspect="1"/>
          </p:cNvPicPr>
          <p:nvPr/>
        </p:nvPicPr>
        <p:blipFill>
          <a:blip r:embed="rId6"/>
          <a:stretch>
            <a:fillRect/>
          </a:stretch>
        </p:blipFill>
        <p:spPr>
          <a:xfrm>
            <a:off x="29496" y="1859112"/>
            <a:ext cx="12162504" cy="3446043"/>
          </a:xfrm>
          <a:prstGeom prst="rect">
            <a:avLst/>
          </a:prstGeom>
        </p:spPr>
      </p:pic>
    </p:spTree>
    <p:extLst>
      <p:ext uri="{BB962C8B-B14F-4D97-AF65-F5344CB8AC3E}">
        <p14:creationId xmlns:p14="http://schemas.microsoft.com/office/powerpoint/2010/main" val="51027233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4A166B0-B72E-BE72-6EFA-CA07E8409AC0}"/>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C7FBED40-AC12-D193-B5C7-58228928DC5E}"/>
              </a:ext>
            </a:extLst>
          </p:cNvPr>
          <p:cNvSpPr/>
          <p:nvPr/>
        </p:nvSpPr>
        <p:spPr>
          <a:xfrm>
            <a:off x="0" y="1674617"/>
            <a:ext cx="12192000" cy="1613351"/>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504C7A-D39E-4311-851C-6BD28B166CED}"/>
              </a:ext>
            </a:extLst>
          </p:cNvPr>
          <p:cNvSpPr>
            <a:spLocks noGrp="1"/>
          </p:cNvSpPr>
          <p:nvPr>
            <p:ph type="ctrTitle"/>
          </p:nvPr>
        </p:nvSpPr>
        <p:spPr>
          <a:xfrm>
            <a:off x="1125375" y="1674616"/>
            <a:ext cx="10216552" cy="1613351"/>
          </a:xfrm>
        </p:spPr>
        <p:txBody>
          <a:bodyPr anchor="ctr">
            <a:normAutofit/>
          </a:bodyPr>
          <a:lstStyle/>
          <a:p>
            <a:pPr algn="l"/>
            <a:r>
              <a:rPr lang="en-GB" sz="6600" b="1" dirty="0">
                <a:solidFill>
                  <a:schemeClr val="bg1"/>
                </a:solidFill>
              </a:rPr>
              <a:t>AWAKE-UK</a:t>
            </a:r>
          </a:p>
        </p:txBody>
      </p:sp>
      <p:pic>
        <p:nvPicPr>
          <p:cNvPr id="16" name="Picture 15">
            <a:extLst>
              <a:ext uri="{FF2B5EF4-FFF2-40B4-BE49-F238E27FC236}">
                <a16:creationId xmlns:a16="http://schemas.microsoft.com/office/drawing/2014/main" id="{FC07022A-8915-8C0D-0573-C7C46427CB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1418" y="150341"/>
            <a:ext cx="2579967" cy="1319080"/>
          </a:xfrm>
          <a:prstGeom prst="rect">
            <a:avLst/>
          </a:prstGeom>
        </p:spPr>
      </p:pic>
      <p:sp>
        <p:nvSpPr>
          <p:cNvPr id="28" name="Rectangle 27">
            <a:extLst>
              <a:ext uri="{FF2B5EF4-FFF2-40B4-BE49-F238E27FC236}">
                <a16:creationId xmlns:a16="http://schemas.microsoft.com/office/drawing/2014/main" id="{26EC7681-CEA0-06A8-71F2-26EE4213DBE5}"/>
              </a:ext>
            </a:extLst>
          </p:cNvPr>
          <p:cNvSpPr/>
          <p:nvPr/>
        </p:nvSpPr>
        <p:spPr>
          <a:xfrm>
            <a:off x="0" y="1"/>
            <a:ext cx="987723" cy="68580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blue and yellow text on a black background&#10;&#10;AI-generated content may be incorrect.">
            <a:extLst>
              <a:ext uri="{FF2B5EF4-FFF2-40B4-BE49-F238E27FC236}">
                <a16:creationId xmlns:a16="http://schemas.microsoft.com/office/drawing/2014/main" id="{DBDCF7F9-FF1E-1E4E-03ED-4C18E64DC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292" y="5283041"/>
            <a:ext cx="4320000" cy="1110422"/>
          </a:xfrm>
          <a:prstGeom prst="rect">
            <a:avLst/>
          </a:prstGeom>
        </p:spPr>
      </p:pic>
      <p:pic>
        <p:nvPicPr>
          <p:cNvPr id="4" name="Picture 3" descr="A blue and white logo&#10;&#10;AI-generated content may be incorrect.">
            <a:extLst>
              <a:ext uri="{FF2B5EF4-FFF2-40B4-BE49-F238E27FC236}">
                <a16:creationId xmlns:a16="http://schemas.microsoft.com/office/drawing/2014/main" id="{82044B35-F75D-0233-DDDD-0D66ADB177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5845" y="5028040"/>
            <a:ext cx="2520000" cy="1428000"/>
          </a:xfrm>
          <a:prstGeom prst="rect">
            <a:avLst/>
          </a:prstGeom>
        </p:spPr>
      </p:pic>
    </p:spTree>
    <p:extLst>
      <p:ext uri="{BB962C8B-B14F-4D97-AF65-F5344CB8AC3E}">
        <p14:creationId xmlns:p14="http://schemas.microsoft.com/office/powerpoint/2010/main" val="181214117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AWAKE-UK Overview</a:t>
            </a:r>
          </a:p>
        </p:txBody>
      </p:sp>
      <p:cxnSp>
        <p:nvCxnSpPr>
          <p:cNvPr id="7" name="Straight Connector 6"/>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grpSp>
        <p:nvGrpSpPr>
          <p:cNvPr id="3" name="Group 2">
            <a:extLst>
              <a:ext uri="{FF2B5EF4-FFF2-40B4-BE49-F238E27FC236}">
                <a16:creationId xmlns:a16="http://schemas.microsoft.com/office/drawing/2014/main" id="{D45F5256-6DEE-EEB5-74BF-5431059E7336}"/>
              </a:ext>
            </a:extLst>
          </p:cNvPr>
          <p:cNvGrpSpPr/>
          <p:nvPr/>
        </p:nvGrpSpPr>
        <p:grpSpPr>
          <a:xfrm>
            <a:off x="0" y="5953677"/>
            <a:ext cx="12192000" cy="977389"/>
            <a:chOff x="0" y="5953677"/>
            <a:chExt cx="12192000" cy="977389"/>
          </a:xfrm>
        </p:grpSpPr>
        <p:grpSp>
          <p:nvGrpSpPr>
            <p:cNvPr id="4" name="Group 3">
              <a:extLst>
                <a:ext uri="{FF2B5EF4-FFF2-40B4-BE49-F238E27FC236}">
                  <a16:creationId xmlns:a16="http://schemas.microsoft.com/office/drawing/2014/main" id="{155378A0-B9AE-4B9A-D6B2-72C59CF01CD1}"/>
                </a:ext>
              </a:extLst>
            </p:cNvPr>
            <p:cNvGrpSpPr/>
            <p:nvPr/>
          </p:nvGrpSpPr>
          <p:grpSpPr>
            <a:xfrm>
              <a:off x="0" y="5953677"/>
              <a:ext cx="12192000" cy="977389"/>
              <a:chOff x="0" y="5935645"/>
              <a:chExt cx="12192000" cy="977389"/>
            </a:xfrm>
          </p:grpSpPr>
          <p:sp>
            <p:nvSpPr>
              <p:cNvPr id="6" name="Rectangle 5">
                <a:extLst>
                  <a:ext uri="{FF2B5EF4-FFF2-40B4-BE49-F238E27FC236}">
                    <a16:creationId xmlns:a16="http://schemas.microsoft.com/office/drawing/2014/main" id="{2E1B0DDE-0899-B8D6-323C-C69A80EBE6A3}"/>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F882551-62CE-409E-CEAE-D19F4360B52B}"/>
                  </a:ext>
                </a:extLst>
              </p:cNvPr>
              <p:cNvSpPr/>
              <p:nvPr/>
            </p:nvSpPr>
            <p:spPr>
              <a:xfrm>
                <a:off x="5300933" y="6061257"/>
                <a:ext cx="5337167"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10" name="Content Placeholder 3">
                <a:extLst>
                  <a:ext uri="{FF2B5EF4-FFF2-40B4-BE49-F238E27FC236}">
                    <a16:creationId xmlns:a16="http://schemas.microsoft.com/office/drawing/2014/main" id="{6B74F5BB-323B-4B36-A497-A29D8015AD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11" name="Picture 10">
                <a:extLst>
                  <a:ext uri="{FF2B5EF4-FFF2-40B4-BE49-F238E27FC236}">
                    <a16:creationId xmlns:a16="http://schemas.microsoft.com/office/drawing/2014/main" id="{07F006F6-850F-AF4B-C2A3-1C3A875A60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5" name="Rectangle 4">
              <a:extLst>
                <a:ext uri="{FF2B5EF4-FFF2-40B4-BE49-F238E27FC236}">
                  <a16:creationId xmlns:a16="http://schemas.microsoft.com/office/drawing/2014/main" id="{1267E06E-7480-9DE0-1BFC-4C7E71034E99}"/>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14</a:t>
              </a:r>
            </a:p>
          </p:txBody>
        </p:sp>
      </p:grpSp>
      <p:sp>
        <p:nvSpPr>
          <p:cNvPr id="16" name="TextBox 15">
            <a:extLst>
              <a:ext uri="{FF2B5EF4-FFF2-40B4-BE49-F238E27FC236}">
                <a16:creationId xmlns:a16="http://schemas.microsoft.com/office/drawing/2014/main" id="{C88E3547-5EB1-F17B-B3C3-2639BE716E1E}"/>
              </a:ext>
            </a:extLst>
          </p:cNvPr>
          <p:cNvSpPr txBox="1"/>
          <p:nvPr/>
        </p:nvSpPr>
        <p:spPr>
          <a:xfrm>
            <a:off x="294967" y="1228679"/>
            <a:ext cx="11770039" cy="446705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400" dirty="0"/>
              <a:t>Collaboration of </a:t>
            </a:r>
            <a:r>
              <a:rPr lang="en-GB" sz="2400" b="1" dirty="0">
                <a:solidFill>
                  <a:srgbClr val="C00000"/>
                </a:solidFill>
              </a:rPr>
              <a:t>7 UK universities</a:t>
            </a:r>
            <a:r>
              <a:rPr lang="en-GB" sz="2400" dirty="0"/>
              <a:t> across the </a:t>
            </a:r>
            <a:r>
              <a:rPr lang="en-GB" sz="2400" b="1" dirty="0">
                <a:solidFill>
                  <a:srgbClr val="C00000"/>
                </a:solidFill>
              </a:rPr>
              <a:t>2 UK accelerator institutes</a:t>
            </a:r>
          </a:p>
          <a:p>
            <a:pPr marL="800100" lvl="1" indent="-342900">
              <a:lnSpc>
                <a:spcPct val="150000"/>
              </a:lnSpc>
              <a:buFont typeface="Arial" panose="020B0604020202020204" pitchFamily="34" charset="0"/>
              <a:buChar char="•"/>
            </a:pPr>
            <a:r>
              <a:rPr lang="en-GB" sz="2400" dirty="0"/>
              <a:t>John-Adams Institute: UCL, ICL, and </a:t>
            </a:r>
            <a:r>
              <a:rPr lang="en-GB" sz="2400" dirty="0" err="1"/>
              <a:t>UoOxford</a:t>
            </a:r>
            <a:endParaRPr lang="en-GB" sz="2400" dirty="0"/>
          </a:p>
          <a:p>
            <a:pPr marL="800100" lvl="1" indent="-342900">
              <a:lnSpc>
                <a:spcPct val="150000"/>
              </a:lnSpc>
              <a:buFont typeface="Arial" panose="020B0604020202020204" pitchFamily="34" charset="0"/>
              <a:buChar char="•"/>
            </a:pPr>
            <a:r>
              <a:rPr lang="en-GB" sz="2400" b="1" dirty="0">
                <a:solidFill>
                  <a:srgbClr val="C00000"/>
                </a:solidFill>
              </a:rPr>
              <a:t>Cockcroft Institute: Liverpool, Manchester, Lancaster, and Strathclyde</a:t>
            </a:r>
          </a:p>
          <a:p>
            <a:pPr marL="342900" indent="-342900">
              <a:lnSpc>
                <a:spcPct val="150000"/>
              </a:lnSpc>
              <a:buFont typeface="Arial" panose="020B0604020202020204" pitchFamily="34" charset="0"/>
              <a:buChar char="•"/>
            </a:pPr>
            <a:r>
              <a:rPr lang="en-GB" sz="2400" dirty="0"/>
              <a:t>Plays a key role in both the R&amp;D and management:</a:t>
            </a:r>
          </a:p>
          <a:p>
            <a:pPr marL="800100" lvl="1" indent="-342900">
              <a:lnSpc>
                <a:spcPct val="150000"/>
              </a:lnSpc>
              <a:buFont typeface="Arial" panose="020B0604020202020204" pitchFamily="34" charset="0"/>
              <a:buChar char="•"/>
            </a:pPr>
            <a:r>
              <a:rPr lang="en-GB" sz="2400" dirty="0"/>
              <a:t>Matthew Wing (UCL) Deputy Spokesperson for AWAKE</a:t>
            </a:r>
          </a:p>
          <a:p>
            <a:pPr marL="800100" lvl="1" indent="-342900">
              <a:lnSpc>
                <a:spcPct val="150000"/>
              </a:lnSpc>
              <a:buFont typeface="Arial" panose="020B0604020202020204" pitchFamily="34" charset="0"/>
              <a:buChar char="•"/>
            </a:pPr>
            <a:r>
              <a:rPr lang="en-GB" sz="2400" dirty="0" err="1"/>
              <a:t>Guoxing</a:t>
            </a:r>
            <a:r>
              <a:rPr lang="en-GB" sz="2400" dirty="0"/>
              <a:t> Xia (</a:t>
            </a:r>
            <a:r>
              <a:rPr lang="en-GB" sz="2400" b="1" dirty="0">
                <a:solidFill>
                  <a:srgbClr val="C00000"/>
                </a:solidFill>
              </a:rPr>
              <a:t>Manchester</a:t>
            </a:r>
            <a:r>
              <a:rPr lang="en-GB" sz="2400" dirty="0"/>
              <a:t>) Publications Coordinator for AWAKE</a:t>
            </a:r>
          </a:p>
          <a:p>
            <a:pPr marL="800100" lvl="1" indent="-342900">
              <a:lnSpc>
                <a:spcPct val="150000"/>
              </a:lnSpc>
              <a:buFont typeface="Arial" panose="020B0604020202020204" pitchFamily="34" charset="0"/>
              <a:buChar char="•"/>
            </a:pPr>
            <a:r>
              <a:rPr lang="en-GB" sz="2400" dirty="0"/>
              <a:t>Carsten Welsch (</a:t>
            </a:r>
            <a:r>
              <a:rPr lang="en-GB" sz="2400" b="1" dirty="0">
                <a:solidFill>
                  <a:srgbClr val="C00000"/>
                </a:solidFill>
              </a:rPr>
              <a:t>Liverpool</a:t>
            </a:r>
            <a:r>
              <a:rPr lang="en-GB" sz="2400" dirty="0"/>
              <a:t>) Scientific Project Manager for AWAKE-UK</a:t>
            </a:r>
          </a:p>
          <a:p>
            <a:pPr marL="342900" indent="-342900">
              <a:lnSpc>
                <a:spcPct val="150000"/>
              </a:lnSpc>
              <a:buFont typeface="Arial" panose="020B0604020202020204" pitchFamily="34" charset="0"/>
              <a:buChar char="•"/>
            </a:pPr>
            <a:r>
              <a:rPr lang="en-GB" sz="2400" dirty="0"/>
              <a:t>Collaboration meeting in </a:t>
            </a:r>
            <a:r>
              <a:rPr lang="en-GB" sz="2400" b="1" dirty="0">
                <a:solidFill>
                  <a:srgbClr val="C00000"/>
                </a:solidFill>
              </a:rPr>
              <a:t>Liverpool</a:t>
            </a:r>
            <a:r>
              <a:rPr lang="en-GB" sz="2400" dirty="0"/>
              <a:t> (March 2024) – considered </a:t>
            </a:r>
            <a:r>
              <a:rPr lang="en-GB" sz="2400" b="1" dirty="0">
                <a:solidFill>
                  <a:srgbClr val="C00000"/>
                </a:solidFill>
              </a:rPr>
              <a:t>one of the best ever!</a:t>
            </a:r>
          </a:p>
        </p:txBody>
      </p:sp>
    </p:spTree>
    <p:extLst>
      <p:ext uri="{BB962C8B-B14F-4D97-AF65-F5344CB8AC3E}">
        <p14:creationId xmlns:p14="http://schemas.microsoft.com/office/powerpoint/2010/main" val="1133787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500"/>
                                        <p:tgtEl>
                                          <p:spTgt spid="1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Effect transition="in" filter="fade">
                                      <p:cBhvr>
                                        <p:cTn id="13" dur="500"/>
                                        <p:tgtEl>
                                          <p:spTgt spid="1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fade">
                                      <p:cBhvr>
                                        <p:cTn id="18" dur="500"/>
                                        <p:tgtEl>
                                          <p:spTgt spid="16">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fade">
                                      <p:cBhvr>
                                        <p:cTn id="21" dur="500"/>
                                        <p:tgtEl>
                                          <p:spTgt spid="16">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xEl>
                                              <p:pRg st="5" end="5"/>
                                            </p:txEl>
                                          </p:spTgt>
                                        </p:tgtEl>
                                        <p:attrNameLst>
                                          <p:attrName>style.visibility</p:attrName>
                                        </p:attrNameLst>
                                      </p:cBhvr>
                                      <p:to>
                                        <p:strVal val="visible"/>
                                      </p:to>
                                    </p:set>
                                    <p:animEffect transition="in" filter="fade">
                                      <p:cBhvr>
                                        <p:cTn id="24" dur="500"/>
                                        <p:tgtEl>
                                          <p:spTgt spid="16">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animEffect transition="in" filter="fade">
                                      <p:cBhvr>
                                        <p:cTn id="27" dur="500"/>
                                        <p:tgtEl>
                                          <p:spTgt spid="1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7" end="7"/>
                                            </p:txEl>
                                          </p:spTgt>
                                        </p:tgtEl>
                                        <p:attrNameLst>
                                          <p:attrName>style.visibility</p:attrName>
                                        </p:attrNameLst>
                                      </p:cBhvr>
                                      <p:to>
                                        <p:strVal val="visible"/>
                                      </p:to>
                                    </p:set>
                                    <p:animEffect transition="in" filter="fade">
                                      <p:cBhvr>
                                        <p:cTn id="32" dur="500"/>
                                        <p:tgtEl>
                                          <p:spTgt spid="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517D8-55D9-CD1E-5961-4B43446FA8C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188EA69-E35E-F712-6BAF-DF32E6027FB9}"/>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AWAKE-UK Overview</a:t>
            </a:r>
          </a:p>
        </p:txBody>
      </p:sp>
      <p:cxnSp>
        <p:nvCxnSpPr>
          <p:cNvPr id="7" name="Straight Connector 6">
            <a:extLst>
              <a:ext uri="{FF2B5EF4-FFF2-40B4-BE49-F238E27FC236}">
                <a16:creationId xmlns:a16="http://schemas.microsoft.com/office/drawing/2014/main" id="{77265BD3-7241-ACCC-88E9-B7060560AA17}"/>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860B6B89-914A-4BD3-E75C-C81DE8EF7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grpSp>
        <p:nvGrpSpPr>
          <p:cNvPr id="3" name="Group 2">
            <a:extLst>
              <a:ext uri="{FF2B5EF4-FFF2-40B4-BE49-F238E27FC236}">
                <a16:creationId xmlns:a16="http://schemas.microsoft.com/office/drawing/2014/main" id="{705BCA91-6722-1513-4786-F7F3A2A6487E}"/>
              </a:ext>
            </a:extLst>
          </p:cNvPr>
          <p:cNvGrpSpPr/>
          <p:nvPr/>
        </p:nvGrpSpPr>
        <p:grpSpPr>
          <a:xfrm>
            <a:off x="0" y="5953677"/>
            <a:ext cx="12192000" cy="977389"/>
            <a:chOff x="0" y="5953677"/>
            <a:chExt cx="12192000" cy="977389"/>
          </a:xfrm>
        </p:grpSpPr>
        <p:grpSp>
          <p:nvGrpSpPr>
            <p:cNvPr id="4" name="Group 3">
              <a:extLst>
                <a:ext uri="{FF2B5EF4-FFF2-40B4-BE49-F238E27FC236}">
                  <a16:creationId xmlns:a16="http://schemas.microsoft.com/office/drawing/2014/main" id="{C5CBDB29-BB74-BA6D-062C-0EF843BB2868}"/>
                </a:ext>
              </a:extLst>
            </p:cNvPr>
            <p:cNvGrpSpPr/>
            <p:nvPr/>
          </p:nvGrpSpPr>
          <p:grpSpPr>
            <a:xfrm>
              <a:off x="0" y="5953677"/>
              <a:ext cx="12192000" cy="977389"/>
              <a:chOff x="0" y="5935645"/>
              <a:chExt cx="12192000" cy="977389"/>
            </a:xfrm>
          </p:grpSpPr>
          <p:sp>
            <p:nvSpPr>
              <p:cNvPr id="6" name="Rectangle 5">
                <a:extLst>
                  <a:ext uri="{FF2B5EF4-FFF2-40B4-BE49-F238E27FC236}">
                    <a16:creationId xmlns:a16="http://schemas.microsoft.com/office/drawing/2014/main" id="{78E17940-7E94-4860-7953-B59BB8D59E19}"/>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C38ECEA-BFF8-A0E0-F3F1-4A7A7C5464FD}"/>
                  </a:ext>
                </a:extLst>
              </p:cNvPr>
              <p:cNvSpPr/>
              <p:nvPr/>
            </p:nvSpPr>
            <p:spPr>
              <a:xfrm>
                <a:off x="5300933" y="6061257"/>
                <a:ext cx="5337167"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10" name="Content Placeholder 3">
                <a:extLst>
                  <a:ext uri="{FF2B5EF4-FFF2-40B4-BE49-F238E27FC236}">
                    <a16:creationId xmlns:a16="http://schemas.microsoft.com/office/drawing/2014/main" id="{B9F629CF-4755-2D36-8174-BF687AB9FD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11" name="Picture 10">
                <a:extLst>
                  <a:ext uri="{FF2B5EF4-FFF2-40B4-BE49-F238E27FC236}">
                    <a16:creationId xmlns:a16="http://schemas.microsoft.com/office/drawing/2014/main" id="{45EE6907-CFE9-710B-FCE0-0EE19DDE28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5" name="Rectangle 4">
              <a:extLst>
                <a:ext uri="{FF2B5EF4-FFF2-40B4-BE49-F238E27FC236}">
                  <a16:creationId xmlns:a16="http://schemas.microsoft.com/office/drawing/2014/main" id="{0772F661-D2EB-A532-A413-7652E0B9821B}"/>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15</a:t>
              </a:r>
            </a:p>
          </p:txBody>
        </p:sp>
      </p:grpSp>
      <p:pic>
        <p:nvPicPr>
          <p:cNvPr id="6146" name="Picture 2">
            <a:extLst>
              <a:ext uri="{FF2B5EF4-FFF2-40B4-BE49-F238E27FC236}">
                <a16:creationId xmlns:a16="http://schemas.microsoft.com/office/drawing/2014/main" id="{00E17112-A0A3-9142-C90C-9C48261CEB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3265" y="1102517"/>
            <a:ext cx="7299906" cy="48666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68459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C9BC6-4813-A2AB-1665-363284330B9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01046A2-3A27-19E6-CB93-F4456E86FFC9}"/>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AWAKE-UK Communication and Outreach</a:t>
            </a:r>
          </a:p>
        </p:txBody>
      </p:sp>
      <p:cxnSp>
        <p:nvCxnSpPr>
          <p:cNvPr id="7" name="Straight Connector 6">
            <a:extLst>
              <a:ext uri="{FF2B5EF4-FFF2-40B4-BE49-F238E27FC236}">
                <a16:creationId xmlns:a16="http://schemas.microsoft.com/office/drawing/2014/main" id="{8279AAD3-7675-F5EC-E079-D184748B9429}"/>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DEF0E980-33B7-9D17-13D9-1F12C3DBC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grpSp>
        <p:nvGrpSpPr>
          <p:cNvPr id="3" name="Group 2">
            <a:extLst>
              <a:ext uri="{FF2B5EF4-FFF2-40B4-BE49-F238E27FC236}">
                <a16:creationId xmlns:a16="http://schemas.microsoft.com/office/drawing/2014/main" id="{7C8821EC-1819-11F7-70B4-3BA140320076}"/>
              </a:ext>
            </a:extLst>
          </p:cNvPr>
          <p:cNvGrpSpPr/>
          <p:nvPr/>
        </p:nvGrpSpPr>
        <p:grpSpPr>
          <a:xfrm>
            <a:off x="0" y="5953677"/>
            <a:ext cx="12192000" cy="977389"/>
            <a:chOff x="0" y="5953677"/>
            <a:chExt cx="12192000" cy="977389"/>
          </a:xfrm>
        </p:grpSpPr>
        <p:grpSp>
          <p:nvGrpSpPr>
            <p:cNvPr id="4" name="Group 3">
              <a:extLst>
                <a:ext uri="{FF2B5EF4-FFF2-40B4-BE49-F238E27FC236}">
                  <a16:creationId xmlns:a16="http://schemas.microsoft.com/office/drawing/2014/main" id="{50374427-11D3-41CE-BCCB-33B34EE89642}"/>
                </a:ext>
              </a:extLst>
            </p:cNvPr>
            <p:cNvGrpSpPr/>
            <p:nvPr/>
          </p:nvGrpSpPr>
          <p:grpSpPr>
            <a:xfrm>
              <a:off x="0" y="5953677"/>
              <a:ext cx="12192000" cy="977389"/>
              <a:chOff x="0" y="5935645"/>
              <a:chExt cx="12192000" cy="977389"/>
            </a:xfrm>
          </p:grpSpPr>
          <p:sp>
            <p:nvSpPr>
              <p:cNvPr id="6" name="Rectangle 5">
                <a:extLst>
                  <a:ext uri="{FF2B5EF4-FFF2-40B4-BE49-F238E27FC236}">
                    <a16:creationId xmlns:a16="http://schemas.microsoft.com/office/drawing/2014/main" id="{39BA9FBB-CE43-3EF8-A3DF-7B3B960B2962}"/>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AB4DC7D-C6CC-5302-F854-38332CE52CF2}"/>
                  </a:ext>
                </a:extLst>
              </p:cNvPr>
              <p:cNvSpPr/>
              <p:nvPr/>
            </p:nvSpPr>
            <p:spPr>
              <a:xfrm>
                <a:off x="5300933" y="6061257"/>
                <a:ext cx="5337167"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10" name="Content Placeholder 3">
                <a:extLst>
                  <a:ext uri="{FF2B5EF4-FFF2-40B4-BE49-F238E27FC236}">
                    <a16:creationId xmlns:a16="http://schemas.microsoft.com/office/drawing/2014/main" id="{6DD53A1C-B1F0-1DC1-36AF-68658A5BE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11" name="Picture 10">
                <a:extLst>
                  <a:ext uri="{FF2B5EF4-FFF2-40B4-BE49-F238E27FC236}">
                    <a16:creationId xmlns:a16="http://schemas.microsoft.com/office/drawing/2014/main" id="{15CFA4A5-03D3-D276-704F-A37801022A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5" name="Rectangle 4">
              <a:extLst>
                <a:ext uri="{FF2B5EF4-FFF2-40B4-BE49-F238E27FC236}">
                  <a16:creationId xmlns:a16="http://schemas.microsoft.com/office/drawing/2014/main" id="{26A20924-A0AB-0403-8E22-2874630ABEC2}"/>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16</a:t>
              </a:r>
            </a:p>
          </p:txBody>
        </p:sp>
      </p:grpSp>
      <p:sp>
        <p:nvSpPr>
          <p:cNvPr id="16" name="TextBox 15">
            <a:extLst>
              <a:ext uri="{FF2B5EF4-FFF2-40B4-BE49-F238E27FC236}">
                <a16:creationId xmlns:a16="http://schemas.microsoft.com/office/drawing/2014/main" id="{81EE64CC-6174-59C5-6A86-7EE9E149F642}"/>
              </a:ext>
            </a:extLst>
          </p:cNvPr>
          <p:cNvSpPr txBox="1"/>
          <p:nvPr/>
        </p:nvSpPr>
        <p:spPr>
          <a:xfrm>
            <a:off x="294967" y="1228679"/>
            <a:ext cx="11770039" cy="419961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400" b="1" dirty="0">
                <a:solidFill>
                  <a:srgbClr val="C00000"/>
                </a:solidFill>
              </a:rPr>
              <a:t>Liverpool</a:t>
            </a:r>
            <a:r>
              <a:rPr lang="en-GB" sz="2400" dirty="0"/>
              <a:t> Project TEAM leads on </a:t>
            </a:r>
            <a:r>
              <a:rPr lang="en-GB" sz="2400" b="1" dirty="0">
                <a:solidFill>
                  <a:srgbClr val="C00000"/>
                </a:solidFill>
              </a:rPr>
              <a:t>communication and outreach</a:t>
            </a:r>
            <a:r>
              <a:rPr lang="en-GB" sz="2400" dirty="0"/>
              <a:t>, a </a:t>
            </a:r>
            <a:r>
              <a:rPr lang="en-GB" sz="2400" b="1" dirty="0">
                <a:solidFill>
                  <a:srgbClr val="C00000"/>
                </a:solidFill>
              </a:rPr>
              <a:t>key role within AWAKE</a:t>
            </a:r>
          </a:p>
          <a:p>
            <a:pPr marL="342900" indent="-342900">
              <a:lnSpc>
                <a:spcPct val="150000"/>
              </a:lnSpc>
              <a:buFont typeface="Arial" panose="020B0604020202020204" pitchFamily="34" charset="0"/>
              <a:buChar char="•"/>
            </a:pPr>
            <a:r>
              <a:rPr lang="en-GB" sz="2400" dirty="0"/>
              <a:t>This includes:</a:t>
            </a:r>
          </a:p>
          <a:p>
            <a:pPr marL="630238" lvl="1" indent="-271463">
              <a:lnSpc>
                <a:spcPct val="150000"/>
              </a:lnSpc>
              <a:buFont typeface="Arial" panose="020B0604020202020204" pitchFamily="34" charset="0"/>
              <a:buChar char="•"/>
            </a:pPr>
            <a:r>
              <a:rPr lang="en-GB" sz="2400" dirty="0"/>
              <a:t>Active </a:t>
            </a:r>
            <a:r>
              <a:rPr lang="en-GB" sz="2400" b="1" dirty="0">
                <a:solidFill>
                  <a:srgbClr val="C00000"/>
                </a:solidFill>
              </a:rPr>
              <a:t>website</a:t>
            </a:r>
          </a:p>
          <a:p>
            <a:pPr marL="630238" lvl="1" indent="-271463">
              <a:lnSpc>
                <a:spcPct val="150000"/>
              </a:lnSpc>
              <a:buFont typeface="Arial" panose="020B0604020202020204" pitchFamily="34" charset="0"/>
              <a:buChar char="•"/>
            </a:pPr>
            <a:r>
              <a:rPr lang="en-GB" sz="2400" dirty="0"/>
              <a:t>Quarterly </a:t>
            </a:r>
            <a:r>
              <a:rPr lang="en-GB" sz="2400" b="1" dirty="0">
                <a:solidFill>
                  <a:srgbClr val="C00000"/>
                </a:solidFill>
              </a:rPr>
              <a:t>newsletter</a:t>
            </a:r>
          </a:p>
          <a:p>
            <a:pPr marL="630238" lvl="1" indent="-271463">
              <a:lnSpc>
                <a:spcPct val="150000"/>
              </a:lnSpc>
              <a:buFont typeface="Arial" panose="020B0604020202020204" pitchFamily="34" charset="0"/>
              <a:buChar char="•"/>
            </a:pPr>
            <a:r>
              <a:rPr lang="en-GB" sz="2400" dirty="0"/>
              <a:t>Outreach, e.g. </a:t>
            </a:r>
            <a:r>
              <a:rPr lang="en-GB" sz="2400" b="1" dirty="0" err="1">
                <a:solidFill>
                  <a:srgbClr val="C00000"/>
                </a:solidFill>
              </a:rPr>
              <a:t>Surfatron</a:t>
            </a:r>
            <a:endParaRPr lang="en-GB" sz="2400" b="1" dirty="0">
              <a:solidFill>
                <a:srgbClr val="C00000"/>
              </a:solidFill>
            </a:endParaRPr>
          </a:p>
          <a:p>
            <a:pPr marL="806450" lvl="2" indent="-176213">
              <a:lnSpc>
                <a:spcPct val="150000"/>
              </a:lnSpc>
              <a:buFont typeface="Arial" panose="020B0604020202020204" pitchFamily="34" charset="0"/>
              <a:buChar char="•"/>
            </a:pPr>
            <a:r>
              <a:rPr lang="en-GB" dirty="0"/>
              <a:t>British Science Week (University of Liverpool, March 2024)</a:t>
            </a:r>
          </a:p>
          <a:p>
            <a:pPr marL="806450" lvl="2" indent="-176213">
              <a:lnSpc>
                <a:spcPct val="150000"/>
              </a:lnSpc>
              <a:buFont typeface="Arial" panose="020B0604020202020204" pitchFamily="34" charset="0"/>
              <a:buChar char="•"/>
            </a:pPr>
            <a:r>
              <a:rPr lang="en-GB" dirty="0"/>
              <a:t>“Shining a Light on Particle Physics and Accelerators” (Liverpool Cathedral, March 2024)</a:t>
            </a:r>
          </a:p>
          <a:p>
            <a:pPr marL="806450" lvl="2" indent="-176213">
              <a:lnSpc>
                <a:spcPct val="150000"/>
              </a:lnSpc>
              <a:buFont typeface="Arial" panose="020B0604020202020204" pitchFamily="34" charset="0"/>
              <a:buChar char="•"/>
            </a:pPr>
            <a:r>
              <a:rPr lang="en-GB" dirty="0"/>
              <a:t>“Questions of Science and Faith under the Moon” (Blackburn Cathedral, November 2024)</a:t>
            </a:r>
          </a:p>
        </p:txBody>
      </p:sp>
      <p:grpSp>
        <p:nvGrpSpPr>
          <p:cNvPr id="20" name="Group 19">
            <a:extLst>
              <a:ext uri="{FF2B5EF4-FFF2-40B4-BE49-F238E27FC236}">
                <a16:creationId xmlns:a16="http://schemas.microsoft.com/office/drawing/2014/main" id="{D534C0AE-0B59-EA10-E872-AA5CB85F5964}"/>
              </a:ext>
            </a:extLst>
          </p:cNvPr>
          <p:cNvGrpSpPr/>
          <p:nvPr/>
        </p:nvGrpSpPr>
        <p:grpSpPr>
          <a:xfrm>
            <a:off x="7642090" y="1888186"/>
            <a:ext cx="1817999" cy="2434167"/>
            <a:chOff x="9856888" y="1821211"/>
            <a:chExt cx="1817999" cy="2434167"/>
          </a:xfrm>
        </p:grpSpPr>
        <p:pic>
          <p:nvPicPr>
            <p:cNvPr id="12" name="Picture 11">
              <a:extLst>
                <a:ext uri="{FF2B5EF4-FFF2-40B4-BE49-F238E27FC236}">
                  <a16:creationId xmlns:a16="http://schemas.microsoft.com/office/drawing/2014/main" id="{CC678716-481A-A8F4-5EF2-17DCBC3D10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6888" y="1821211"/>
              <a:ext cx="1379421" cy="1971887"/>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D86A1DF7-06B4-392D-9687-C50A2E3853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76177" y="2052351"/>
              <a:ext cx="1379421" cy="1971887"/>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8A3BF9D0-A093-7B16-4EBD-159F23A0FB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5466" y="2283491"/>
              <a:ext cx="1379421" cy="1971887"/>
            </a:xfrm>
            <a:prstGeom prst="rect">
              <a:avLst/>
            </a:prstGeom>
            <a:ln>
              <a:solidFill>
                <a:schemeClr val="tx1"/>
              </a:solidFill>
            </a:ln>
            <a:effectLst>
              <a:outerShdw blurRad="50800" dist="38100" dir="2700000" algn="tl" rotWithShape="0">
                <a:prstClr val="black">
                  <a:alpha val="40000"/>
                </a:prstClr>
              </a:outerShdw>
            </a:effectLst>
          </p:spPr>
        </p:pic>
      </p:grpSp>
      <p:pic>
        <p:nvPicPr>
          <p:cNvPr id="15" name="Picture 14">
            <a:extLst>
              <a:ext uri="{FF2B5EF4-FFF2-40B4-BE49-F238E27FC236}">
                <a16:creationId xmlns:a16="http://schemas.microsoft.com/office/drawing/2014/main" id="{5447D7B2-7991-7835-2B27-B816AED56A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51961" y="2537573"/>
            <a:ext cx="2333635" cy="1555756"/>
          </a:xfrm>
          <a:prstGeom prst="rect">
            <a:avLst/>
          </a:prstGeom>
          <a:ln>
            <a:noFill/>
          </a:ln>
          <a:effectLst>
            <a:outerShdw blurRad="50800" dist="38100" dir="2700000" algn="tl" rotWithShape="0">
              <a:prstClr val="black">
                <a:alpha val="40000"/>
              </a:prstClr>
            </a:outerShdw>
          </a:effectLst>
        </p:spPr>
      </p:pic>
      <p:pic>
        <p:nvPicPr>
          <p:cNvPr id="17" name="Picture 2" descr="A student explaining something to school children.">
            <a:extLst>
              <a:ext uri="{FF2B5EF4-FFF2-40B4-BE49-F238E27FC236}">
                <a16:creationId xmlns:a16="http://schemas.microsoft.com/office/drawing/2014/main" id="{E9EC9AF9-1165-3FEE-DDAF-01E9D1D62CB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1960" y="4093329"/>
            <a:ext cx="2333635" cy="1555756"/>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46229C1-5B80-4D6F-7CD2-70ACE4AC5647}"/>
              </a:ext>
            </a:extLst>
          </p:cNvPr>
          <p:cNvPicPr>
            <a:picLocks noChangeAspect="1"/>
          </p:cNvPicPr>
          <p:nvPr/>
        </p:nvPicPr>
        <p:blipFill>
          <a:blip r:embed="rId11"/>
          <a:stretch>
            <a:fillRect/>
          </a:stretch>
        </p:blipFill>
        <p:spPr>
          <a:xfrm>
            <a:off x="4139040" y="1888186"/>
            <a:ext cx="3366644" cy="20478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482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Effect transition="in" filter="fade">
                                      <p:cBhvr>
                                        <p:cTn id="25" dur="500"/>
                                        <p:tgtEl>
                                          <p:spTgt spid="16">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xEl>
                                              <p:pRg st="4" end="4"/>
                                            </p:txEl>
                                          </p:spTgt>
                                        </p:tgtEl>
                                        <p:attrNameLst>
                                          <p:attrName>style.visibility</p:attrName>
                                        </p:attrNameLst>
                                      </p:cBhvr>
                                      <p:to>
                                        <p:strVal val="visible"/>
                                      </p:to>
                                    </p:set>
                                    <p:animEffect transition="in" filter="fade">
                                      <p:cBhvr>
                                        <p:cTn id="33" dur="500"/>
                                        <p:tgtEl>
                                          <p:spTgt spid="16">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
                                            <p:txEl>
                                              <p:pRg st="5" end="5"/>
                                            </p:txEl>
                                          </p:spTgt>
                                        </p:tgtEl>
                                        <p:attrNameLst>
                                          <p:attrName>style.visibility</p:attrName>
                                        </p:attrNameLst>
                                      </p:cBhvr>
                                      <p:to>
                                        <p:strVal val="visible"/>
                                      </p:to>
                                    </p:set>
                                    <p:animEffect transition="in" filter="fade">
                                      <p:cBhvr>
                                        <p:cTn id="44" dur="500"/>
                                        <p:tgtEl>
                                          <p:spTgt spid="1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xEl>
                                              <p:pRg st="6" end="6"/>
                                            </p:txEl>
                                          </p:spTgt>
                                        </p:tgtEl>
                                        <p:attrNameLst>
                                          <p:attrName>style.visibility</p:attrName>
                                        </p:attrNameLst>
                                      </p:cBhvr>
                                      <p:to>
                                        <p:strVal val="visible"/>
                                      </p:to>
                                    </p:set>
                                    <p:animEffect transition="in" filter="fade">
                                      <p:cBhvr>
                                        <p:cTn id="49" dur="500"/>
                                        <p:tgtEl>
                                          <p:spTgt spid="16">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6">
                                            <p:txEl>
                                              <p:pRg st="7" end="7"/>
                                            </p:txEl>
                                          </p:spTgt>
                                        </p:tgtEl>
                                        <p:attrNameLst>
                                          <p:attrName>style.visibility</p:attrName>
                                        </p:attrNameLst>
                                      </p:cBhvr>
                                      <p:to>
                                        <p:strVal val="visible"/>
                                      </p:to>
                                    </p:set>
                                    <p:animEffect transition="in" filter="fade">
                                      <p:cBhvr>
                                        <p:cTn id="54" dur="500"/>
                                        <p:tgtEl>
                                          <p:spTgt spid="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4D99E-9B08-600A-E8A9-B1EF52FA7ED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FA8DC99-5120-5F60-A60E-4A98148C97D8}"/>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AWAKE-UK R&amp;D</a:t>
            </a:r>
          </a:p>
        </p:txBody>
      </p:sp>
      <p:cxnSp>
        <p:nvCxnSpPr>
          <p:cNvPr id="7" name="Straight Connector 6">
            <a:extLst>
              <a:ext uri="{FF2B5EF4-FFF2-40B4-BE49-F238E27FC236}">
                <a16:creationId xmlns:a16="http://schemas.microsoft.com/office/drawing/2014/main" id="{F216C5A8-5E4C-C906-F806-F32D8F7759D8}"/>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D2E907D2-7E43-3042-88DD-0740B2233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grpSp>
        <p:nvGrpSpPr>
          <p:cNvPr id="3" name="Group 2">
            <a:extLst>
              <a:ext uri="{FF2B5EF4-FFF2-40B4-BE49-F238E27FC236}">
                <a16:creationId xmlns:a16="http://schemas.microsoft.com/office/drawing/2014/main" id="{235DF73A-465F-A2B2-E406-D8DF2F6F32EB}"/>
              </a:ext>
            </a:extLst>
          </p:cNvPr>
          <p:cNvGrpSpPr/>
          <p:nvPr/>
        </p:nvGrpSpPr>
        <p:grpSpPr>
          <a:xfrm>
            <a:off x="0" y="5953677"/>
            <a:ext cx="12192000" cy="977389"/>
            <a:chOff x="0" y="5953677"/>
            <a:chExt cx="12192000" cy="977389"/>
          </a:xfrm>
        </p:grpSpPr>
        <p:grpSp>
          <p:nvGrpSpPr>
            <p:cNvPr id="4" name="Group 3">
              <a:extLst>
                <a:ext uri="{FF2B5EF4-FFF2-40B4-BE49-F238E27FC236}">
                  <a16:creationId xmlns:a16="http://schemas.microsoft.com/office/drawing/2014/main" id="{2E6214A5-8B66-264A-4698-D792331F9174}"/>
                </a:ext>
              </a:extLst>
            </p:cNvPr>
            <p:cNvGrpSpPr/>
            <p:nvPr/>
          </p:nvGrpSpPr>
          <p:grpSpPr>
            <a:xfrm>
              <a:off x="0" y="5953677"/>
              <a:ext cx="12192000" cy="977389"/>
              <a:chOff x="0" y="5935645"/>
              <a:chExt cx="12192000" cy="977389"/>
            </a:xfrm>
          </p:grpSpPr>
          <p:sp>
            <p:nvSpPr>
              <p:cNvPr id="6" name="Rectangle 5">
                <a:extLst>
                  <a:ext uri="{FF2B5EF4-FFF2-40B4-BE49-F238E27FC236}">
                    <a16:creationId xmlns:a16="http://schemas.microsoft.com/office/drawing/2014/main" id="{1FD83133-662D-0EA8-1524-6C6D4D97F55F}"/>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A0A180A-A0AD-5EB6-CFFA-28B576AB20CD}"/>
                  </a:ext>
                </a:extLst>
              </p:cNvPr>
              <p:cNvSpPr/>
              <p:nvPr/>
            </p:nvSpPr>
            <p:spPr>
              <a:xfrm>
                <a:off x="5272304" y="6061257"/>
                <a:ext cx="5394425"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AWAKE at CI 20/02/2025</a:t>
                </a:r>
              </a:p>
            </p:txBody>
          </p:sp>
          <p:pic>
            <p:nvPicPr>
              <p:cNvPr id="10" name="Content Placeholder 3">
                <a:extLst>
                  <a:ext uri="{FF2B5EF4-FFF2-40B4-BE49-F238E27FC236}">
                    <a16:creationId xmlns:a16="http://schemas.microsoft.com/office/drawing/2014/main" id="{068B0AEE-C5AB-6946-0982-3F50C7572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11" name="Picture 10">
                <a:extLst>
                  <a:ext uri="{FF2B5EF4-FFF2-40B4-BE49-F238E27FC236}">
                    <a16:creationId xmlns:a16="http://schemas.microsoft.com/office/drawing/2014/main" id="{10F2FD2A-7636-3C2B-680A-159B0391B1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5" name="Rectangle 4">
              <a:extLst>
                <a:ext uri="{FF2B5EF4-FFF2-40B4-BE49-F238E27FC236}">
                  <a16:creationId xmlns:a16="http://schemas.microsoft.com/office/drawing/2014/main" id="{BFBF5D95-0598-7564-F83F-35915B7F2D53}"/>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17</a:t>
              </a:r>
            </a:p>
          </p:txBody>
        </p:sp>
      </p:grpSp>
      <p:sp>
        <p:nvSpPr>
          <p:cNvPr id="16" name="TextBox 15">
            <a:extLst>
              <a:ext uri="{FF2B5EF4-FFF2-40B4-BE49-F238E27FC236}">
                <a16:creationId xmlns:a16="http://schemas.microsoft.com/office/drawing/2014/main" id="{90241E97-0121-D4AA-F8BC-CC13FCB4856E}"/>
              </a:ext>
            </a:extLst>
          </p:cNvPr>
          <p:cNvSpPr txBox="1"/>
          <p:nvPr/>
        </p:nvSpPr>
        <p:spPr>
          <a:xfrm>
            <a:off x="294967" y="1228679"/>
            <a:ext cx="11562735" cy="2970685"/>
          </a:xfrm>
          <a:prstGeom prst="rect">
            <a:avLst/>
          </a:prstGeom>
          <a:noFill/>
        </p:spPr>
        <p:txBody>
          <a:bodyPr wrap="square" rtlCol="0">
            <a:spAutoFit/>
          </a:bodyPr>
          <a:lstStyle/>
          <a:p>
            <a:pPr>
              <a:lnSpc>
                <a:spcPct val="150000"/>
              </a:lnSpc>
            </a:pPr>
            <a:r>
              <a:rPr lang="en-GB" sz="3200" dirty="0"/>
              <a:t>Three work-packages covering </a:t>
            </a:r>
            <a:r>
              <a:rPr lang="en-GB" sz="3200" b="1" dirty="0">
                <a:solidFill>
                  <a:srgbClr val="C00000"/>
                </a:solidFill>
              </a:rPr>
              <a:t>all objectives </a:t>
            </a:r>
            <a:r>
              <a:rPr lang="en-GB" sz="3200" dirty="0"/>
              <a:t>of AWAKE Run 2:</a:t>
            </a:r>
          </a:p>
          <a:p>
            <a:pPr marL="800100" lvl="1" indent="-342900">
              <a:lnSpc>
                <a:spcPct val="150000"/>
              </a:lnSpc>
              <a:buFont typeface="Arial" panose="020B0604020202020204" pitchFamily="34" charset="0"/>
              <a:buChar char="•"/>
            </a:pPr>
            <a:r>
              <a:rPr lang="en-GB" sz="3200" dirty="0"/>
              <a:t>WP1: Design and optimisation of the witness electron bunch</a:t>
            </a:r>
          </a:p>
          <a:p>
            <a:pPr marL="800100" lvl="1" indent="-342900">
              <a:lnSpc>
                <a:spcPct val="150000"/>
              </a:lnSpc>
              <a:buFont typeface="Arial" panose="020B0604020202020204" pitchFamily="34" charset="0"/>
              <a:buChar char="•"/>
            </a:pPr>
            <a:r>
              <a:rPr lang="en-GB" sz="3200" dirty="0"/>
              <a:t>WP2: Measuring the properties of the electron bunches</a:t>
            </a:r>
          </a:p>
          <a:p>
            <a:pPr marL="800100" lvl="1" indent="-342900">
              <a:lnSpc>
                <a:spcPct val="150000"/>
              </a:lnSpc>
              <a:buFont typeface="Arial" panose="020B0604020202020204" pitchFamily="34" charset="0"/>
              <a:buChar char="•"/>
            </a:pPr>
            <a:r>
              <a:rPr lang="en-GB" sz="3200" dirty="0"/>
              <a:t>WP3: A scalable plasma cell and diagnostics</a:t>
            </a:r>
          </a:p>
        </p:txBody>
      </p:sp>
    </p:spTree>
    <p:extLst>
      <p:ext uri="{BB962C8B-B14F-4D97-AF65-F5344CB8AC3E}">
        <p14:creationId xmlns:p14="http://schemas.microsoft.com/office/powerpoint/2010/main" val="1561126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500"/>
                                        <p:tgtEl>
                                          <p:spTgt spid="1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Effect transition="in" filter="fade">
                                      <p:cBhvr>
                                        <p:cTn id="13" dur="500"/>
                                        <p:tgtEl>
                                          <p:spTgt spid="1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xEl>
                                              <p:pRg st="3" end="3"/>
                                            </p:txEl>
                                          </p:spTgt>
                                        </p:tgtEl>
                                        <p:attrNameLst>
                                          <p:attrName>style.visibility</p:attrName>
                                        </p:attrNameLst>
                                      </p:cBhvr>
                                      <p:to>
                                        <p:strVal val="visible"/>
                                      </p:to>
                                    </p:set>
                                    <p:animEffect transition="in" filter="fade">
                                      <p:cBhvr>
                                        <p:cTn id="16"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6E8FA-D8E2-44D0-6767-6DFEE73AC7D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FFB1AD7-EEA9-F821-0C72-D1D76D9CB3D6}"/>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R&amp;D Highlights: WP1</a:t>
            </a:r>
          </a:p>
        </p:txBody>
      </p:sp>
      <p:cxnSp>
        <p:nvCxnSpPr>
          <p:cNvPr id="7" name="Straight Connector 6">
            <a:extLst>
              <a:ext uri="{FF2B5EF4-FFF2-40B4-BE49-F238E27FC236}">
                <a16:creationId xmlns:a16="http://schemas.microsoft.com/office/drawing/2014/main" id="{6115B54F-66B5-6A84-6EFC-F0F5791BAFAB}"/>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D215E7FF-0232-14C4-C22C-4A6ED8DDE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grpSp>
        <p:nvGrpSpPr>
          <p:cNvPr id="3" name="Group 2">
            <a:extLst>
              <a:ext uri="{FF2B5EF4-FFF2-40B4-BE49-F238E27FC236}">
                <a16:creationId xmlns:a16="http://schemas.microsoft.com/office/drawing/2014/main" id="{837C5AC3-EA7E-EBB8-3492-B1930CD186AA}"/>
              </a:ext>
            </a:extLst>
          </p:cNvPr>
          <p:cNvGrpSpPr/>
          <p:nvPr/>
        </p:nvGrpSpPr>
        <p:grpSpPr>
          <a:xfrm>
            <a:off x="0" y="5953677"/>
            <a:ext cx="12192000" cy="977389"/>
            <a:chOff x="0" y="5953677"/>
            <a:chExt cx="12192000" cy="977389"/>
          </a:xfrm>
        </p:grpSpPr>
        <p:grpSp>
          <p:nvGrpSpPr>
            <p:cNvPr id="4" name="Group 3">
              <a:extLst>
                <a:ext uri="{FF2B5EF4-FFF2-40B4-BE49-F238E27FC236}">
                  <a16:creationId xmlns:a16="http://schemas.microsoft.com/office/drawing/2014/main" id="{B0188C5B-62CC-FA3C-DA4B-0279C554A911}"/>
                </a:ext>
              </a:extLst>
            </p:cNvPr>
            <p:cNvGrpSpPr/>
            <p:nvPr/>
          </p:nvGrpSpPr>
          <p:grpSpPr>
            <a:xfrm>
              <a:off x="0" y="5953677"/>
              <a:ext cx="12192000" cy="977389"/>
              <a:chOff x="0" y="5935645"/>
              <a:chExt cx="12192000" cy="977389"/>
            </a:xfrm>
          </p:grpSpPr>
          <p:sp>
            <p:nvSpPr>
              <p:cNvPr id="6" name="Rectangle 5">
                <a:extLst>
                  <a:ext uri="{FF2B5EF4-FFF2-40B4-BE49-F238E27FC236}">
                    <a16:creationId xmlns:a16="http://schemas.microsoft.com/office/drawing/2014/main" id="{FFBC6FB6-92C1-C8D0-3E78-94E235424CC4}"/>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762ED10-B409-E713-1902-7FB82576AE51}"/>
                  </a:ext>
                </a:extLst>
              </p:cNvPr>
              <p:cNvSpPr/>
              <p:nvPr/>
            </p:nvSpPr>
            <p:spPr>
              <a:xfrm>
                <a:off x="5300933" y="6061257"/>
                <a:ext cx="5337167"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10" name="Content Placeholder 3">
                <a:extLst>
                  <a:ext uri="{FF2B5EF4-FFF2-40B4-BE49-F238E27FC236}">
                    <a16:creationId xmlns:a16="http://schemas.microsoft.com/office/drawing/2014/main" id="{BA0F3EB7-1C12-A728-771F-07632E4295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11" name="Picture 10">
                <a:extLst>
                  <a:ext uri="{FF2B5EF4-FFF2-40B4-BE49-F238E27FC236}">
                    <a16:creationId xmlns:a16="http://schemas.microsoft.com/office/drawing/2014/main" id="{05BF5A57-4C8B-6C5D-3771-B69E1F7FD7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5" name="Rectangle 4">
              <a:extLst>
                <a:ext uri="{FF2B5EF4-FFF2-40B4-BE49-F238E27FC236}">
                  <a16:creationId xmlns:a16="http://schemas.microsoft.com/office/drawing/2014/main" id="{34097287-9900-6CC4-DCE6-A4A69CE6EE0A}"/>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18</a:t>
              </a:r>
            </a:p>
          </p:txBody>
        </p:sp>
      </p:grpSp>
      <p:sp>
        <p:nvSpPr>
          <p:cNvPr id="16" name="TextBox 15">
            <a:extLst>
              <a:ext uri="{FF2B5EF4-FFF2-40B4-BE49-F238E27FC236}">
                <a16:creationId xmlns:a16="http://schemas.microsoft.com/office/drawing/2014/main" id="{3CD013E9-B55C-8B5A-EB13-50307966CDEB}"/>
              </a:ext>
            </a:extLst>
          </p:cNvPr>
          <p:cNvSpPr txBox="1"/>
          <p:nvPr/>
        </p:nvSpPr>
        <p:spPr>
          <a:xfrm>
            <a:off x="294967" y="1228679"/>
            <a:ext cx="11562735" cy="1964512"/>
          </a:xfrm>
          <a:prstGeom prst="rect">
            <a:avLst/>
          </a:prstGeom>
          <a:noFill/>
        </p:spPr>
        <p:txBody>
          <a:bodyPr wrap="square" rtlCol="0">
            <a:spAutoFit/>
          </a:bodyPr>
          <a:lstStyle/>
          <a:p>
            <a:pPr>
              <a:lnSpc>
                <a:spcPct val="150000"/>
              </a:lnSpc>
            </a:pPr>
            <a:r>
              <a:rPr lang="en-GB" sz="2800" b="1" dirty="0"/>
              <a:t>WP1: Electron bunch synchronisation for Run 2c</a:t>
            </a:r>
          </a:p>
          <a:p>
            <a:pPr marL="457200" indent="-457200">
              <a:lnSpc>
                <a:spcPct val="150000"/>
              </a:lnSpc>
              <a:buFont typeface="Arial" panose="020B0604020202020204" pitchFamily="34" charset="0"/>
              <a:buChar char="•"/>
            </a:pPr>
            <a:r>
              <a:rPr lang="en-GB" sz="2800" dirty="0"/>
              <a:t>Synchronisation of </a:t>
            </a:r>
            <a:r>
              <a:rPr lang="en-GB" sz="2800" b="1" dirty="0">
                <a:solidFill>
                  <a:srgbClr val="C00000"/>
                </a:solidFill>
              </a:rPr>
              <a:t>&lt; 50fs required</a:t>
            </a:r>
          </a:p>
          <a:p>
            <a:pPr marL="457200" indent="-457200">
              <a:lnSpc>
                <a:spcPct val="150000"/>
              </a:lnSpc>
              <a:buFont typeface="Arial" panose="020B0604020202020204" pitchFamily="34" charset="0"/>
              <a:buChar char="•"/>
            </a:pPr>
            <a:r>
              <a:rPr lang="en-GB" sz="2800" dirty="0"/>
              <a:t>PhD Student Joshua Gregory recently </a:t>
            </a:r>
            <a:r>
              <a:rPr lang="en-GB" sz="2800" b="1" dirty="0">
                <a:solidFill>
                  <a:srgbClr val="C00000"/>
                </a:solidFill>
              </a:rPr>
              <a:t>moved to CERN</a:t>
            </a:r>
          </a:p>
        </p:txBody>
      </p:sp>
      <p:pic>
        <p:nvPicPr>
          <p:cNvPr id="2" name="Picture 4" descr="Lancaster University | Land Portal">
            <a:extLst>
              <a:ext uri="{FF2B5EF4-FFF2-40B4-BE49-F238E27FC236}">
                <a16:creationId xmlns:a16="http://schemas.microsoft.com/office/drawing/2014/main" id="{7F2BFB4D-860A-F25F-1572-0BFC52B63E5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018" b="10018"/>
          <a:stretch/>
        </p:blipFill>
        <p:spPr bwMode="auto">
          <a:xfrm>
            <a:off x="7660089" y="235610"/>
            <a:ext cx="1800000" cy="642086"/>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a:extLst>
              <a:ext uri="{FF2B5EF4-FFF2-40B4-BE49-F238E27FC236}">
                <a16:creationId xmlns:a16="http://schemas.microsoft.com/office/drawing/2014/main" id="{01DA8A07-4077-5323-E580-D5BD972ADC83}"/>
              </a:ext>
            </a:extLst>
          </p:cNvPr>
          <p:cNvCxnSpPr>
            <a:cxnSpLocks/>
          </p:cNvCxnSpPr>
          <p:nvPr/>
        </p:nvCxnSpPr>
        <p:spPr>
          <a:xfrm>
            <a:off x="10655617" y="4087377"/>
            <a:ext cx="0" cy="1477259"/>
          </a:xfrm>
          <a:prstGeom prst="line">
            <a:avLst/>
          </a:prstGeom>
          <a:ln w="57150"/>
        </p:spPr>
        <p:style>
          <a:lnRef idx="2">
            <a:schemeClr val="dk1"/>
          </a:lnRef>
          <a:fillRef idx="0">
            <a:schemeClr val="dk1"/>
          </a:fillRef>
          <a:effectRef idx="1">
            <a:schemeClr val="dk1"/>
          </a:effectRef>
          <a:fontRef idx="minor">
            <a:schemeClr val="tx1"/>
          </a:fontRef>
        </p:style>
      </p:cxnSp>
      <p:sp>
        <p:nvSpPr>
          <p:cNvPr id="28" name="Oval 27">
            <a:extLst>
              <a:ext uri="{FF2B5EF4-FFF2-40B4-BE49-F238E27FC236}">
                <a16:creationId xmlns:a16="http://schemas.microsoft.com/office/drawing/2014/main" id="{7ED6C4EB-A82E-6915-CE50-878FE2979D49}"/>
              </a:ext>
            </a:extLst>
          </p:cNvPr>
          <p:cNvSpPr/>
          <p:nvPr/>
        </p:nvSpPr>
        <p:spPr>
          <a:xfrm>
            <a:off x="9466161" y="5236284"/>
            <a:ext cx="2340000" cy="32835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Seed Bunch ~1.3mm</a:t>
            </a:r>
          </a:p>
        </p:txBody>
      </p:sp>
      <p:cxnSp>
        <p:nvCxnSpPr>
          <p:cNvPr id="29" name="Straight Connector 28">
            <a:extLst>
              <a:ext uri="{FF2B5EF4-FFF2-40B4-BE49-F238E27FC236}">
                <a16:creationId xmlns:a16="http://schemas.microsoft.com/office/drawing/2014/main" id="{419B90B0-D860-7D91-D0F3-6A1FD6F9C76C}"/>
              </a:ext>
            </a:extLst>
          </p:cNvPr>
          <p:cNvCxnSpPr>
            <a:cxnSpLocks/>
          </p:cNvCxnSpPr>
          <p:nvPr/>
        </p:nvCxnSpPr>
        <p:spPr>
          <a:xfrm>
            <a:off x="10570950" y="4087377"/>
            <a:ext cx="154517" cy="0"/>
          </a:xfrm>
          <a:prstGeom prst="line">
            <a:avLst/>
          </a:prstGeom>
          <a:ln w="57150"/>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272CB8FC-B3C2-7EB9-6F31-E270AD3D4A7F}"/>
              </a:ext>
            </a:extLst>
          </p:cNvPr>
          <p:cNvCxnSpPr>
            <a:cxnSpLocks/>
          </p:cNvCxnSpPr>
          <p:nvPr/>
        </p:nvCxnSpPr>
        <p:spPr>
          <a:xfrm flipH="1">
            <a:off x="9861867" y="4497195"/>
            <a:ext cx="793750" cy="0"/>
          </a:xfrm>
          <a:prstGeom prst="straightConnector1">
            <a:avLst/>
          </a:prstGeom>
          <a:ln w="57150">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96FD57F5-0F07-6079-F5F5-982F1707196F}"/>
              </a:ext>
            </a:extLst>
          </p:cNvPr>
          <p:cNvCxnSpPr>
            <a:cxnSpLocks/>
          </p:cNvCxnSpPr>
          <p:nvPr/>
        </p:nvCxnSpPr>
        <p:spPr>
          <a:xfrm>
            <a:off x="10655617" y="4497195"/>
            <a:ext cx="793750" cy="0"/>
          </a:xfrm>
          <a:prstGeom prst="straightConnector1">
            <a:avLst/>
          </a:prstGeom>
          <a:ln w="57150">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id="{A4607D12-DDFB-61BF-6999-FB00944C497C}"/>
              </a:ext>
            </a:extLst>
          </p:cNvPr>
          <p:cNvSpPr txBox="1"/>
          <p:nvPr/>
        </p:nvSpPr>
        <p:spPr>
          <a:xfrm>
            <a:off x="11143509" y="4462027"/>
            <a:ext cx="611716" cy="523220"/>
          </a:xfrm>
          <a:prstGeom prst="rect">
            <a:avLst/>
          </a:prstGeom>
          <a:noFill/>
        </p:spPr>
        <p:txBody>
          <a:bodyPr wrap="square" rtlCol="0">
            <a:spAutoFit/>
          </a:bodyPr>
          <a:lstStyle/>
          <a:p>
            <a:r>
              <a:rPr lang="el-GR" sz="2800" b="1" dirty="0"/>
              <a:t>δ</a:t>
            </a:r>
            <a:r>
              <a:rPr lang="en-GB" sz="2800" b="1" dirty="0"/>
              <a:t>t</a:t>
            </a:r>
            <a:endParaRPr lang="en-GB" sz="2800" dirty="0"/>
          </a:p>
        </p:txBody>
      </p:sp>
      <p:sp>
        <p:nvSpPr>
          <p:cNvPr id="33" name="TextBox 32">
            <a:extLst>
              <a:ext uri="{FF2B5EF4-FFF2-40B4-BE49-F238E27FC236}">
                <a16:creationId xmlns:a16="http://schemas.microsoft.com/office/drawing/2014/main" id="{BFCB3CC1-04A9-9572-249F-9397BC8441AE}"/>
              </a:ext>
            </a:extLst>
          </p:cNvPr>
          <p:cNvSpPr txBox="1"/>
          <p:nvPr/>
        </p:nvSpPr>
        <p:spPr>
          <a:xfrm>
            <a:off x="10431250" y="3489873"/>
            <a:ext cx="448734" cy="523220"/>
          </a:xfrm>
          <a:prstGeom prst="rect">
            <a:avLst/>
          </a:prstGeom>
          <a:noFill/>
        </p:spPr>
        <p:txBody>
          <a:bodyPr wrap="square" rtlCol="0">
            <a:spAutoFit/>
          </a:bodyPr>
          <a:lstStyle/>
          <a:p>
            <a:r>
              <a:rPr lang="en-GB" sz="2800" b="1" dirty="0"/>
              <a:t>t</a:t>
            </a:r>
            <a:r>
              <a:rPr lang="en-GB" sz="2800" b="1" baseline="-25000" dirty="0"/>
              <a:t>1</a:t>
            </a:r>
            <a:endParaRPr lang="en-GB" sz="2800" b="1" dirty="0"/>
          </a:p>
        </p:txBody>
      </p:sp>
      <p:sp>
        <p:nvSpPr>
          <p:cNvPr id="34" name="Oval 33">
            <a:extLst>
              <a:ext uri="{FF2B5EF4-FFF2-40B4-BE49-F238E27FC236}">
                <a16:creationId xmlns:a16="http://schemas.microsoft.com/office/drawing/2014/main" id="{1BF42655-0758-B200-6ABD-6F0560FAA2F3}"/>
              </a:ext>
            </a:extLst>
          </p:cNvPr>
          <p:cNvSpPr/>
          <p:nvPr/>
        </p:nvSpPr>
        <p:spPr>
          <a:xfrm>
            <a:off x="6732847" y="5199954"/>
            <a:ext cx="2340000" cy="38238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dirty="0"/>
              <a:t>Modulated protons ~ 1.3mm</a:t>
            </a:r>
          </a:p>
        </p:txBody>
      </p:sp>
      <p:sp>
        <p:nvSpPr>
          <p:cNvPr id="35" name="Oval 34">
            <a:extLst>
              <a:ext uri="{FF2B5EF4-FFF2-40B4-BE49-F238E27FC236}">
                <a16:creationId xmlns:a16="http://schemas.microsoft.com/office/drawing/2014/main" id="{9DD385AB-9F42-B9AD-20EF-31C76B9057E3}"/>
              </a:ext>
            </a:extLst>
          </p:cNvPr>
          <p:cNvSpPr/>
          <p:nvPr/>
        </p:nvSpPr>
        <p:spPr>
          <a:xfrm>
            <a:off x="3999533" y="5199954"/>
            <a:ext cx="2340000" cy="38238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dirty="0"/>
              <a:t>Modulated protons ~ 1.3mm</a:t>
            </a:r>
          </a:p>
        </p:txBody>
      </p:sp>
      <p:sp>
        <p:nvSpPr>
          <p:cNvPr id="36" name="Oval 35">
            <a:extLst>
              <a:ext uri="{FF2B5EF4-FFF2-40B4-BE49-F238E27FC236}">
                <a16:creationId xmlns:a16="http://schemas.microsoft.com/office/drawing/2014/main" id="{CA917EFF-F773-5D8D-420A-1B8C434E8A19}"/>
              </a:ext>
            </a:extLst>
          </p:cNvPr>
          <p:cNvSpPr/>
          <p:nvPr/>
        </p:nvSpPr>
        <p:spPr>
          <a:xfrm>
            <a:off x="1266219" y="5214853"/>
            <a:ext cx="2340000" cy="38238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dirty="0"/>
              <a:t>Modulated protons ~ 1.3mm</a:t>
            </a:r>
          </a:p>
        </p:txBody>
      </p:sp>
      <p:sp>
        <p:nvSpPr>
          <p:cNvPr id="38" name="Oval 37">
            <a:extLst>
              <a:ext uri="{FF2B5EF4-FFF2-40B4-BE49-F238E27FC236}">
                <a16:creationId xmlns:a16="http://schemas.microsoft.com/office/drawing/2014/main" id="{32B08432-369D-7149-942A-FBA75A0C079B}"/>
              </a:ext>
            </a:extLst>
          </p:cNvPr>
          <p:cNvSpPr/>
          <p:nvPr/>
        </p:nvSpPr>
        <p:spPr>
          <a:xfrm>
            <a:off x="3606219" y="4689194"/>
            <a:ext cx="216000" cy="3075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D6D885A2-DB17-AD01-3121-1B2AC9465CC9}"/>
              </a:ext>
            </a:extLst>
          </p:cNvPr>
          <p:cNvSpPr txBox="1"/>
          <p:nvPr/>
        </p:nvSpPr>
        <p:spPr>
          <a:xfrm>
            <a:off x="3232837" y="4272698"/>
            <a:ext cx="962764" cy="369332"/>
          </a:xfrm>
          <a:prstGeom prst="rect">
            <a:avLst/>
          </a:prstGeom>
          <a:noFill/>
        </p:spPr>
        <p:txBody>
          <a:bodyPr wrap="none" rtlCol="0">
            <a:spAutoFit/>
          </a:bodyPr>
          <a:lstStyle/>
          <a:p>
            <a:r>
              <a:rPr lang="en-GB" b="1" dirty="0"/>
              <a:t>Witness</a:t>
            </a:r>
          </a:p>
        </p:txBody>
      </p:sp>
      <p:sp>
        <p:nvSpPr>
          <p:cNvPr id="40" name="TextBox 39">
            <a:extLst>
              <a:ext uri="{FF2B5EF4-FFF2-40B4-BE49-F238E27FC236}">
                <a16:creationId xmlns:a16="http://schemas.microsoft.com/office/drawing/2014/main" id="{B68AB411-80A6-EB9A-BE1A-AAA04A6A7AF0}"/>
              </a:ext>
            </a:extLst>
          </p:cNvPr>
          <p:cNvSpPr txBox="1"/>
          <p:nvPr/>
        </p:nvSpPr>
        <p:spPr>
          <a:xfrm>
            <a:off x="4970615" y="3331565"/>
            <a:ext cx="5264765"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Witness Bunch</a:t>
            </a:r>
          </a:p>
          <a:p>
            <a:pPr marL="342900" indent="-342900">
              <a:buFont typeface="Arial" panose="020B0604020202020204" pitchFamily="34" charset="0"/>
              <a:buChar char="•"/>
            </a:pPr>
            <a:r>
              <a:rPr lang="en-GB" b="1" dirty="0"/>
              <a:t>150-165 MeV </a:t>
            </a:r>
            <a:r>
              <a:rPr lang="en-GB" dirty="0"/>
              <a:t>- (S-Band Gun; X-Band </a:t>
            </a:r>
            <a:r>
              <a:rPr lang="en-GB" dirty="0" err="1"/>
              <a:t>Linac</a:t>
            </a:r>
            <a:r>
              <a:rPr lang="en-GB" dirty="0"/>
              <a:t>)</a:t>
            </a:r>
          </a:p>
          <a:p>
            <a:pPr marL="342900" indent="-342900">
              <a:buFont typeface="Arial" panose="020B0604020202020204" pitchFamily="34" charset="0"/>
              <a:buChar char="•"/>
            </a:pPr>
            <a:r>
              <a:rPr lang="en-GB" b="1" dirty="0"/>
              <a:t>60um length/200fs </a:t>
            </a:r>
            <a:r>
              <a:rPr lang="en-GB" dirty="0"/>
              <a:t>- (@ 7e</a:t>
            </a:r>
            <a:r>
              <a:rPr lang="en-GB" baseline="30000" dirty="0"/>
              <a:t>14</a:t>
            </a:r>
            <a:r>
              <a:rPr lang="en-GB" dirty="0"/>
              <a:t> cm</a:t>
            </a:r>
            <a:r>
              <a:rPr lang="en-GB" baseline="30000" dirty="0"/>
              <a:t>-3 </a:t>
            </a:r>
            <a:r>
              <a:rPr lang="en-GB" dirty="0"/>
              <a:t>plasma density)</a:t>
            </a:r>
          </a:p>
        </p:txBody>
      </p:sp>
      <p:sp>
        <p:nvSpPr>
          <p:cNvPr id="41" name="TextBox 40">
            <a:extLst>
              <a:ext uri="{FF2B5EF4-FFF2-40B4-BE49-F238E27FC236}">
                <a16:creationId xmlns:a16="http://schemas.microsoft.com/office/drawing/2014/main" id="{D336C2CE-06BB-DF8A-8153-05CF8199CDCD}"/>
              </a:ext>
            </a:extLst>
          </p:cNvPr>
          <p:cNvSpPr txBox="1"/>
          <p:nvPr/>
        </p:nvSpPr>
        <p:spPr>
          <a:xfrm>
            <a:off x="265471" y="3336410"/>
            <a:ext cx="4640385"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b="1"/>
            </a:lvl1pPr>
          </a:lstStyle>
          <a:p>
            <a:r>
              <a:rPr lang="en-GB" dirty="0"/>
              <a:t>Seed Bunch</a:t>
            </a:r>
          </a:p>
          <a:p>
            <a:pPr marL="285750" indent="-285750" algn="l">
              <a:buFont typeface="Arial" panose="020B0604020202020204" pitchFamily="34" charset="0"/>
              <a:buChar char="•"/>
            </a:pPr>
            <a:r>
              <a:rPr lang="en-GB" dirty="0"/>
              <a:t>16-19 MeV </a:t>
            </a:r>
            <a:r>
              <a:rPr lang="en-GB" b="0" dirty="0"/>
              <a:t>- (S-Band Gun &amp; </a:t>
            </a:r>
            <a:r>
              <a:rPr lang="en-GB" b="0" dirty="0" err="1"/>
              <a:t>Linac</a:t>
            </a:r>
            <a:r>
              <a:rPr lang="en-GB" b="0" dirty="0"/>
              <a:t>)</a:t>
            </a:r>
          </a:p>
          <a:p>
            <a:pPr marL="285750" indent="-285750" algn="l">
              <a:buFont typeface="Arial" panose="020B0604020202020204" pitchFamily="34" charset="0"/>
              <a:buChar char="•"/>
            </a:pPr>
            <a:r>
              <a:rPr lang="en-GB" dirty="0"/>
              <a:t>1.2mm length/4ps </a:t>
            </a:r>
            <a:r>
              <a:rPr lang="en-GB" b="0" dirty="0"/>
              <a:t>(@ AWAKE Run 2a)</a:t>
            </a:r>
          </a:p>
        </p:txBody>
      </p:sp>
    </p:spTree>
    <p:extLst>
      <p:ext uri="{BB962C8B-B14F-4D97-AF65-F5344CB8AC3E}">
        <p14:creationId xmlns:p14="http://schemas.microsoft.com/office/powerpoint/2010/main" val="4006693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6">
                                            <p:txEl>
                                              <p:pRg st="1" end="1"/>
                                            </p:txEl>
                                          </p:spTgt>
                                        </p:tgtEl>
                                        <p:attrNameLst>
                                          <p:attrName>style.visibility</p:attrName>
                                        </p:attrNameLst>
                                      </p:cBhvr>
                                      <p:to>
                                        <p:strVal val="visible"/>
                                      </p:to>
                                    </p:set>
                                    <p:animEffect transition="in" filter="fade">
                                      <p:cBhvr>
                                        <p:cTn id="56" dur="500"/>
                                        <p:tgtEl>
                                          <p:spTgt spid="16">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xEl>
                                              <p:pRg st="2" end="2"/>
                                            </p:txEl>
                                          </p:spTgt>
                                        </p:tgtEl>
                                        <p:attrNameLst>
                                          <p:attrName>style.visibility</p:attrName>
                                        </p:attrNameLst>
                                      </p:cBhvr>
                                      <p:to>
                                        <p:strVal val="visible"/>
                                      </p:to>
                                    </p:set>
                                    <p:animEffect transition="in" filter="fade">
                                      <p:cBhvr>
                                        <p:cTn id="61"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28" grpId="0" animBg="1"/>
      <p:bldP spid="32" grpId="0"/>
      <p:bldP spid="33" grpId="0"/>
      <p:bldP spid="34" grpId="0" animBg="1"/>
      <p:bldP spid="35" grpId="0" animBg="1"/>
      <p:bldP spid="36" grpId="0" animBg="1"/>
      <p:bldP spid="38" grpId="0" animBg="1"/>
      <p:bldP spid="39" grpId="0"/>
      <p:bldP spid="40"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Overview</a:t>
            </a:r>
          </a:p>
        </p:txBody>
      </p:sp>
      <p:cxnSp>
        <p:nvCxnSpPr>
          <p:cNvPr id="7" name="Straight Connector 6"/>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0" y="5953677"/>
            <a:ext cx="12192000" cy="977389"/>
            <a:chOff x="0" y="5953677"/>
            <a:chExt cx="12192000" cy="977389"/>
          </a:xfrm>
        </p:grpSpPr>
        <p:grpSp>
          <p:nvGrpSpPr>
            <p:cNvPr id="25" name="Group 24"/>
            <p:cNvGrpSpPr/>
            <p:nvPr/>
          </p:nvGrpSpPr>
          <p:grpSpPr>
            <a:xfrm>
              <a:off x="0" y="5953677"/>
              <a:ext cx="12192000" cy="977389"/>
              <a:chOff x="0" y="5935645"/>
              <a:chExt cx="12192000" cy="977389"/>
            </a:xfrm>
          </p:grpSpPr>
          <p:sp>
            <p:nvSpPr>
              <p:cNvPr id="27" name="Rectangle 26"/>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5272304" y="6061257"/>
                <a:ext cx="5394425"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29"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26" name="Rectangle 25"/>
            <p:cNvSpPr/>
            <p:nvPr/>
          </p:nvSpPr>
          <p:spPr>
            <a:xfrm>
              <a:off x="11345334" y="6242316"/>
              <a:ext cx="625298" cy="400110"/>
            </a:xfrm>
            <a:prstGeom prst="rect">
              <a:avLst/>
            </a:prstGeom>
          </p:spPr>
          <p:txBody>
            <a:bodyPr wrap="square">
              <a:spAutoFit/>
            </a:bodyPr>
            <a:lstStyle/>
            <a:p>
              <a:pPr algn="r"/>
              <a:r>
                <a:rPr lang="en-GB" sz="2000" dirty="0">
                  <a:solidFill>
                    <a:schemeClr val="bg1"/>
                  </a:solidFill>
                </a:rPr>
                <a:t>1</a:t>
              </a:r>
            </a:p>
          </p:txBody>
        </p:sp>
      </p:grpSp>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sp>
        <p:nvSpPr>
          <p:cNvPr id="2" name="Rectangle 1"/>
          <p:cNvSpPr/>
          <p:nvPr/>
        </p:nvSpPr>
        <p:spPr>
          <a:xfrm>
            <a:off x="1287202" y="1107366"/>
            <a:ext cx="7654371" cy="3894015"/>
          </a:xfrm>
          <a:prstGeom prst="rect">
            <a:avLst/>
          </a:prstGeom>
        </p:spPr>
        <p:txBody>
          <a:bodyPr wrap="square">
            <a:spAutoFit/>
          </a:bodyPr>
          <a:lstStyle/>
          <a:p>
            <a:pPr marL="285750" indent="-285750">
              <a:lnSpc>
                <a:spcPct val="200000"/>
              </a:lnSpc>
              <a:buFont typeface="Arial" panose="020B0604020202020204" pitchFamily="34" charset="0"/>
              <a:buChar char="•"/>
            </a:pPr>
            <a:r>
              <a:rPr lang="en-GB" sz="3200" b="1" dirty="0"/>
              <a:t>AWAKE Run 2</a:t>
            </a:r>
          </a:p>
          <a:p>
            <a:pPr marL="285750" indent="-285750">
              <a:lnSpc>
                <a:spcPct val="200000"/>
              </a:lnSpc>
              <a:buFont typeface="Arial" panose="020B0604020202020204" pitchFamily="34" charset="0"/>
              <a:buChar char="•"/>
            </a:pPr>
            <a:r>
              <a:rPr lang="en-GB" sz="3200" b="1" dirty="0"/>
              <a:t>AWAKE-UK</a:t>
            </a:r>
          </a:p>
          <a:p>
            <a:pPr marL="285750" indent="-285750">
              <a:lnSpc>
                <a:spcPct val="200000"/>
              </a:lnSpc>
              <a:buFont typeface="Arial" panose="020B0604020202020204" pitchFamily="34" charset="0"/>
              <a:buChar char="•"/>
            </a:pPr>
            <a:r>
              <a:rPr lang="en-GB" sz="3200" b="1" dirty="0"/>
              <a:t>The Cockcroft Institute and AWAKE</a:t>
            </a:r>
          </a:p>
          <a:p>
            <a:pPr marL="285750" indent="-285750">
              <a:lnSpc>
                <a:spcPct val="200000"/>
              </a:lnSpc>
              <a:buFont typeface="Arial" panose="020B0604020202020204" pitchFamily="34" charset="0"/>
              <a:buChar char="•"/>
            </a:pPr>
            <a:r>
              <a:rPr lang="en-GB" sz="3200" b="1" dirty="0"/>
              <a:t>Summary</a:t>
            </a:r>
          </a:p>
        </p:txBody>
      </p:sp>
    </p:spTree>
    <p:extLst>
      <p:ext uri="{BB962C8B-B14F-4D97-AF65-F5344CB8AC3E}">
        <p14:creationId xmlns:p14="http://schemas.microsoft.com/office/powerpoint/2010/main" val="3869572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34C11-EF90-543A-110C-2A1A90F8564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D0C3F09-6895-E436-8F33-3826C4E6C9F6}"/>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R&amp;D Highlights: WP1</a:t>
            </a:r>
          </a:p>
        </p:txBody>
      </p:sp>
      <p:cxnSp>
        <p:nvCxnSpPr>
          <p:cNvPr id="7" name="Straight Connector 6">
            <a:extLst>
              <a:ext uri="{FF2B5EF4-FFF2-40B4-BE49-F238E27FC236}">
                <a16:creationId xmlns:a16="http://schemas.microsoft.com/office/drawing/2014/main" id="{3505A514-D22B-DB9F-B28F-02763C464122}"/>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A842A154-0B2A-82E0-3624-1491CB3EB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grpSp>
        <p:nvGrpSpPr>
          <p:cNvPr id="3" name="Group 2">
            <a:extLst>
              <a:ext uri="{FF2B5EF4-FFF2-40B4-BE49-F238E27FC236}">
                <a16:creationId xmlns:a16="http://schemas.microsoft.com/office/drawing/2014/main" id="{8D44535C-B9DF-5353-C8DF-DF898E26150B}"/>
              </a:ext>
            </a:extLst>
          </p:cNvPr>
          <p:cNvGrpSpPr/>
          <p:nvPr/>
        </p:nvGrpSpPr>
        <p:grpSpPr>
          <a:xfrm>
            <a:off x="0" y="5953677"/>
            <a:ext cx="12192000" cy="977389"/>
            <a:chOff x="0" y="5953677"/>
            <a:chExt cx="12192000" cy="977389"/>
          </a:xfrm>
        </p:grpSpPr>
        <p:grpSp>
          <p:nvGrpSpPr>
            <p:cNvPr id="4" name="Group 3">
              <a:extLst>
                <a:ext uri="{FF2B5EF4-FFF2-40B4-BE49-F238E27FC236}">
                  <a16:creationId xmlns:a16="http://schemas.microsoft.com/office/drawing/2014/main" id="{516FEC97-23F2-6992-7CE4-9BF21A96DED5}"/>
                </a:ext>
              </a:extLst>
            </p:cNvPr>
            <p:cNvGrpSpPr/>
            <p:nvPr/>
          </p:nvGrpSpPr>
          <p:grpSpPr>
            <a:xfrm>
              <a:off x="0" y="5953677"/>
              <a:ext cx="12192000" cy="977389"/>
              <a:chOff x="0" y="5935645"/>
              <a:chExt cx="12192000" cy="977389"/>
            </a:xfrm>
          </p:grpSpPr>
          <p:sp>
            <p:nvSpPr>
              <p:cNvPr id="6" name="Rectangle 5">
                <a:extLst>
                  <a:ext uri="{FF2B5EF4-FFF2-40B4-BE49-F238E27FC236}">
                    <a16:creationId xmlns:a16="http://schemas.microsoft.com/office/drawing/2014/main" id="{E75D7DFE-02CD-CAF4-303F-4CAA6BB95BCA}"/>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17BCDF8-84E0-EAA1-DCF5-2DF3F2740CB1}"/>
                  </a:ext>
                </a:extLst>
              </p:cNvPr>
              <p:cNvSpPr/>
              <p:nvPr/>
            </p:nvSpPr>
            <p:spPr>
              <a:xfrm>
                <a:off x="5300933" y="6061257"/>
                <a:ext cx="5337167"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10" name="Content Placeholder 3">
                <a:extLst>
                  <a:ext uri="{FF2B5EF4-FFF2-40B4-BE49-F238E27FC236}">
                    <a16:creationId xmlns:a16="http://schemas.microsoft.com/office/drawing/2014/main" id="{6AAC2DAE-B209-B43B-5136-5DAF036C0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11" name="Picture 10">
                <a:extLst>
                  <a:ext uri="{FF2B5EF4-FFF2-40B4-BE49-F238E27FC236}">
                    <a16:creationId xmlns:a16="http://schemas.microsoft.com/office/drawing/2014/main" id="{1F22F036-268B-E70B-94E0-495DD3545E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5" name="Rectangle 4">
              <a:extLst>
                <a:ext uri="{FF2B5EF4-FFF2-40B4-BE49-F238E27FC236}">
                  <a16:creationId xmlns:a16="http://schemas.microsoft.com/office/drawing/2014/main" id="{79E26FCD-1353-CD63-00BD-A9655500CBB1}"/>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19</a:t>
              </a:r>
            </a:p>
          </p:txBody>
        </p:sp>
      </p:grpSp>
      <p:sp>
        <p:nvSpPr>
          <p:cNvPr id="16" name="TextBox 15">
            <a:extLst>
              <a:ext uri="{FF2B5EF4-FFF2-40B4-BE49-F238E27FC236}">
                <a16:creationId xmlns:a16="http://schemas.microsoft.com/office/drawing/2014/main" id="{2663AB3B-76C2-04B4-EEA6-7FC5DCD0D730}"/>
              </a:ext>
            </a:extLst>
          </p:cNvPr>
          <p:cNvSpPr txBox="1"/>
          <p:nvPr/>
        </p:nvSpPr>
        <p:spPr>
          <a:xfrm>
            <a:off x="294967" y="1228679"/>
            <a:ext cx="11562735" cy="1964512"/>
          </a:xfrm>
          <a:prstGeom prst="rect">
            <a:avLst/>
          </a:prstGeom>
          <a:noFill/>
        </p:spPr>
        <p:txBody>
          <a:bodyPr wrap="square" rtlCol="0">
            <a:spAutoFit/>
          </a:bodyPr>
          <a:lstStyle/>
          <a:p>
            <a:pPr>
              <a:lnSpc>
                <a:spcPct val="150000"/>
              </a:lnSpc>
            </a:pPr>
            <a:r>
              <a:rPr lang="en-GB" sz="2800" b="1" dirty="0"/>
              <a:t>WP1: Electron BPMs for common beamline (p</a:t>
            </a:r>
            <a:r>
              <a:rPr lang="en-GB" sz="2800" b="1" baseline="30000" dirty="0"/>
              <a:t>+</a:t>
            </a:r>
            <a:r>
              <a:rPr lang="en-GB" sz="2800" b="1" dirty="0"/>
              <a:t> and e</a:t>
            </a:r>
            <a:r>
              <a:rPr lang="en-GB" sz="2800" b="1" baseline="30000" dirty="0"/>
              <a:t>-</a:t>
            </a:r>
            <a:r>
              <a:rPr lang="en-GB" sz="2800" b="1" dirty="0"/>
              <a:t>)</a:t>
            </a:r>
          </a:p>
          <a:p>
            <a:pPr marL="457200" indent="-457200">
              <a:lnSpc>
                <a:spcPct val="150000"/>
              </a:lnSpc>
              <a:buFont typeface="Arial" panose="020B0604020202020204" pitchFamily="34" charset="0"/>
              <a:buChar char="•"/>
            </a:pPr>
            <a:r>
              <a:rPr lang="en-GB" sz="2800" dirty="0"/>
              <a:t>Protons dominate standard-type BPM output</a:t>
            </a:r>
          </a:p>
          <a:p>
            <a:pPr marL="457200" indent="-457200">
              <a:lnSpc>
                <a:spcPct val="150000"/>
              </a:lnSpc>
              <a:buFont typeface="Arial" panose="020B0604020202020204" pitchFamily="34" charset="0"/>
              <a:buChar char="•"/>
            </a:pPr>
            <a:r>
              <a:rPr lang="en-GB" sz="2800" b="1" dirty="0" err="1">
                <a:solidFill>
                  <a:srgbClr val="C00000"/>
                </a:solidFill>
              </a:rPr>
              <a:t>ChDR</a:t>
            </a:r>
            <a:r>
              <a:rPr lang="en-GB" sz="2800" b="1" dirty="0">
                <a:solidFill>
                  <a:srgbClr val="C00000"/>
                </a:solidFill>
              </a:rPr>
              <a:t> and HF BPMs </a:t>
            </a:r>
            <a:r>
              <a:rPr lang="en-GB" sz="2800" dirty="0"/>
              <a:t>under investigation</a:t>
            </a:r>
          </a:p>
        </p:txBody>
      </p:sp>
      <p:pic>
        <p:nvPicPr>
          <p:cNvPr id="12" name="Picture 10" descr="A blue and white logo&#10;&#10;AI-generated content may be incorrect.">
            <a:extLst>
              <a:ext uri="{FF2B5EF4-FFF2-40B4-BE49-F238E27FC236}">
                <a16:creationId xmlns:a16="http://schemas.microsoft.com/office/drawing/2014/main" id="{BB34AC4F-D76A-475D-A4DE-DF794F279F6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482" t="32402" r="11482" b="32402"/>
          <a:stretch/>
        </p:blipFill>
        <p:spPr bwMode="auto">
          <a:xfrm>
            <a:off x="7660089" y="233867"/>
            <a:ext cx="1800000" cy="5482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B232A68-AE95-D92F-141D-2F5D247977E6}"/>
              </a:ext>
            </a:extLst>
          </p:cNvPr>
          <p:cNvPicPr>
            <a:picLocks noChangeAspect="1"/>
          </p:cNvPicPr>
          <p:nvPr/>
        </p:nvPicPr>
        <p:blipFill>
          <a:blip r:embed="rId7"/>
          <a:srcRect t="48172"/>
          <a:stretch/>
        </p:blipFill>
        <p:spPr>
          <a:xfrm>
            <a:off x="5975104" y="3300425"/>
            <a:ext cx="4195198" cy="2671629"/>
          </a:xfrm>
          <a:prstGeom prst="rect">
            <a:avLst/>
          </a:prstGeom>
        </p:spPr>
      </p:pic>
      <p:grpSp>
        <p:nvGrpSpPr>
          <p:cNvPr id="19" name="Group 18">
            <a:extLst>
              <a:ext uri="{FF2B5EF4-FFF2-40B4-BE49-F238E27FC236}">
                <a16:creationId xmlns:a16="http://schemas.microsoft.com/office/drawing/2014/main" id="{2B065C6C-3017-8582-221E-59541A2CD008}"/>
              </a:ext>
            </a:extLst>
          </p:cNvPr>
          <p:cNvGrpSpPr/>
          <p:nvPr/>
        </p:nvGrpSpPr>
        <p:grpSpPr>
          <a:xfrm>
            <a:off x="1351348" y="3282048"/>
            <a:ext cx="4195198" cy="2671629"/>
            <a:chOff x="1351348" y="3282048"/>
            <a:chExt cx="4195198" cy="2671629"/>
          </a:xfrm>
        </p:grpSpPr>
        <p:pic>
          <p:nvPicPr>
            <p:cNvPr id="17" name="Picture 16">
              <a:extLst>
                <a:ext uri="{FF2B5EF4-FFF2-40B4-BE49-F238E27FC236}">
                  <a16:creationId xmlns:a16="http://schemas.microsoft.com/office/drawing/2014/main" id="{70AA4D16-054A-E2C5-522F-DDF7954484CA}"/>
                </a:ext>
              </a:extLst>
            </p:cNvPr>
            <p:cNvPicPr>
              <a:picLocks noChangeAspect="1"/>
            </p:cNvPicPr>
            <p:nvPr/>
          </p:nvPicPr>
          <p:blipFill>
            <a:blip r:embed="rId7"/>
            <a:srcRect b="51488"/>
            <a:stretch/>
          </p:blipFill>
          <p:spPr>
            <a:xfrm>
              <a:off x="1351348" y="3282048"/>
              <a:ext cx="4165487" cy="2482958"/>
            </a:xfrm>
            <a:prstGeom prst="rect">
              <a:avLst/>
            </a:prstGeom>
          </p:spPr>
        </p:pic>
        <p:pic>
          <p:nvPicPr>
            <p:cNvPr id="18" name="Picture 17">
              <a:extLst>
                <a:ext uri="{FF2B5EF4-FFF2-40B4-BE49-F238E27FC236}">
                  <a16:creationId xmlns:a16="http://schemas.microsoft.com/office/drawing/2014/main" id="{18A6C989-0456-E862-1054-922DB402D9DA}"/>
                </a:ext>
              </a:extLst>
            </p:cNvPr>
            <p:cNvPicPr>
              <a:picLocks noChangeAspect="1"/>
            </p:cNvPicPr>
            <p:nvPr/>
          </p:nvPicPr>
          <p:blipFill>
            <a:blip r:embed="rId7"/>
            <a:srcRect t="96333"/>
            <a:stretch/>
          </p:blipFill>
          <p:spPr>
            <a:xfrm>
              <a:off x="1351348" y="5764621"/>
              <a:ext cx="4195198" cy="189056"/>
            </a:xfrm>
            <a:prstGeom prst="rect">
              <a:avLst/>
            </a:prstGeom>
          </p:spPr>
        </p:pic>
      </p:grpSp>
    </p:spTree>
    <p:extLst>
      <p:ext uri="{BB962C8B-B14F-4D97-AF65-F5344CB8AC3E}">
        <p14:creationId xmlns:p14="http://schemas.microsoft.com/office/powerpoint/2010/main" val="356217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792DD-F17A-3FE7-50C5-2E54029C339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D4E7C5C-D53C-6FB7-2256-099775D41959}"/>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R&amp;D Highlights: WP2</a:t>
            </a:r>
          </a:p>
        </p:txBody>
      </p:sp>
      <p:cxnSp>
        <p:nvCxnSpPr>
          <p:cNvPr id="7" name="Straight Connector 6">
            <a:extLst>
              <a:ext uri="{FF2B5EF4-FFF2-40B4-BE49-F238E27FC236}">
                <a16:creationId xmlns:a16="http://schemas.microsoft.com/office/drawing/2014/main" id="{F5F4AD2E-8D8E-6ACA-F822-54B0CAE71489}"/>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8FAF0D94-2C00-C29D-5E3C-1FE1004A8F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grpSp>
        <p:nvGrpSpPr>
          <p:cNvPr id="3" name="Group 2">
            <a:extLst>
              <a:ext uri="{FF2B5EF4-FFF2-40B4-BE49-F238E27FC236}">
                <a16:creationId xmlns:a16="http://schemas.microsoft.com/office/drawing/2014/main" id="{D4981736-99A4-508F-8945-DB8C793918D6}"/>
              </a:ext>
            </a:extLst>
          </p:cNvPr>
          <p:cNvGrpSpPr/>
          <p:nvPr/>
        </p:nvGrpSpPr>
        <p:grpSpPr>
          <a:xfrm>
            <a:off x="0" y="5953677"/>
            <a:ext cx="12192000" cy="977389"/>
            <a:chOff x="0" y="5953677"/>
            <a:chExt cx="12192000" cy="977389"/>
          </a:xfrm>
        </p:grpSpPr>
        <p:grpSp>
          <p:nvGrpSpPr>
            <p:cNvPr id="4" name="Group 3">
              <a:extLst>
                <a:ext uri="{FF2B5EF4-FFF2-40B4-BE49-F238E27FC236}">
                  <a16:creationId xmlns:a16="http://schemas.microsoft.com/office/drawing/2014/main" id="{7160284F-20D5-AD8F-5ED8-FA22F267FC9A}"/>
                </a:ext>
              </a:extLst>
            </p:cNvPr>
            <p:cNvGrpSpPr/>
            <p:nvPr/>
          </p:nvGrpSpPr>
          <p:grpSpPr>
            <a:xfrm>
              <a:off x="0" y="5953677"/>
              <a:ext cx="12192000" cy="977389"/>
              <a:chOff x="0" y="5935645"/>
              <a:chExt cx="12192000" cy="977389"/>
            </a:xfrm>
          </p:grpSpPr>
          <p:sp>
            <p:nvSpPr>
              <p:cNvPr id="6" name="Rectangle 5">
                <a:extLst>
                  <a:ext uri="{FF2B5EF4-FFF2-40B4-BE49-F238E27FC236}">
                    <a16:creationId xmlns:a16="http://schemas.microsoft.com/office/drawing/2014/main" id="{48AE5A36-8947-662C-DBBD-B4EA6F3BDECA}"/>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777ED59-D784-454B-CECA-1A8CDD4D81A7}"/>
                  </a:ext>
                </a:extLst>
              </p:cNvPr>
              <p:cNvSpPr/>
              <p:nvPr/>
            </p:nvSpPr>
            <p:spPr>
              <a:xfrm>
                <a:off x="5300933" y="6061257"/>
                <a:ext cx="5337167"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10" name="Content Placeholder 3">
                <a:extLst>
                  <a:ext uri="{FF2B5EF4-FFF2-40B4-BE49-F238E27FC236}">
                    <a16:creationId xmlns:a16="http://schemas.microsoft.com/office/drawing/2014/main" id="{55E53211-1DDA-EC3A-D124-C1F4765DB6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11" name="Picture 10">
                <a:extLst>
                  <a:ext uri="{FF2B5EF4-FFF2-40B4-BE49-F238E27FC236}">
                    <a16:creationId xmlns:a16="http://schemas.microsoft.com/office/drawing/2014/main" id="{B61076B5-F12C-5D1C-3278-BD45F46369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5" name="Rectangle 4">
              <a:extLst>
                <a:ext uri="{FF2B5EF4-FFF2-40B4-BE49-F238E27FC236}">
                  <a16:creationId xmlns:a16="http://schemas.microsoft.com/office/drawing/2014/main" id="{432011CC-9396-540B-9215-2D6A1F9BCB14}"/>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20</a:t>
              </a:r>
            </a:p>
          </p:txBody>
        </p:sp>
      </p:grpSp>
      <p:sp>
        <p:nvSpPr>
          <p:cNvPr id="16" name="TextBox 15">
            <a:extLst>
              <a:ext uri="{FF2B5EF4-FFF2-40B4-BE49-F238E27FC236}">
                <a16:creationId xmlns:a16="http://schemas.microsoft.com/office/drawing/2014/main" id="{98FBA058-A268-D8B5-CF5A-69B96A2C40DE}"/>
              </a:ext>
            </a:extLst>
          </p:cNvPr>
          <p:cNvSpPr txBox="1"/>
          <p:nvPr/>
        </p:nvSpPr>
        <p:spPr>
          <a:xfrm>
            <a:off x="294967" y="1228679"/>
            <a:ext cx="11562735" cy="1964512"/>
          </a:xfrm>
          <a:prstGeom prst="rect">
            <a:avLst/>
          </a:prstGeom>
          <a:noFill/>
        </p:spPr>
        <p:txBody>
          <a:bodyPr wrap="square" rtlCol="0">
            <a:spAutoFit/>
          </a:bodyPr>
          <a:lstStyle/>
          <a:p>
            <a:pPr>
              <a:lnSpc>
                <a:spcPct val="150000"/>
              </a:lnSpc>
            </a:pPr>
            <a:r>
              <a:rPr lang="en-GB" sz="2800" b="1" dirty="0"/>
              <a:t>WP2: Energy spectrometer</a:t>
            </a:r>
          </a:p>
          <a:p>
            <a:pPr marL="457200" indent="-457200">
              <a:lnSpc>
                <a:spcPct val="150000"/>
              </a:lnSpc>
              <a:buFont typeface="Arial" panose="020B0604020202020204" pitchFamily="34" charset="0"/>
              <a:buChar char="•"/>
            </a:pPr>
            <a:r>
              <a:rPr lang="en-GB" sz="2800" b="1" dirty="0">
                <a:solidFill>
                  <a:srgbClr val="C00000"/>
                </a:solidFill>
              </a:rPr>
              <a:t>Promising preliminary step results</a:t>
            </a:r>
          </a:p>
          <a:p>
            <a:pPr marL="457200" indent="-457200">
              <a:lnSpc>
                <a:spcPct val="150000"/>
              </a:lnSpc>
              <a:buFont typeface="Arial" panose="020B0604020202020204" pitchFamily="34" charset="0"/>
              <a:buChar char="•"/>
            </a:pPr>
            <a:r>
              <a:rPr lang="en-GB" sz="2800" dirty="0"/>
              <a:t>Provides emittance measurement</a:t>
            </a:r>
          </a:p>
        </p:txBody>
      </p:sp>
      <p:grpSp>
        <p:nvGrpSpPr>
          <p:cNvPr id="56" name="Group 55">
            <a:extLst>
              <a:ext uri="{FF2B5EF4-FFF2-40B4-BE49-F238E27FC236}">
                <a16:creationId xmlns:a16="http://schemas.microsoft.com/office/drawing/2014/main" id="{4EAA64E5-92CA-902E-15ED-0DC4634951BD}"/>
              </a:ext>
            </a:extLst>
          </p:cNvPr>
          <p:cNvGrpSpPr/>
          <p:nvPr/>
        </p:nvGrpSpPr>
        <p:grpSpPr>
          <a:xfrm>
            <a:off x="6197996" y="1352315"/>
            <a:ext cx="5355829" cy="2428930"/>
            <a:chOff x="6197996" y="1352315"/>
            <a:chExt cx="5355829" cy="2428930"/>
          </a:xfrm>
        </p:grpSpPr>
        <p:pic>
          <p:nvPicPr>
            <p:cNvPr id="2" name="Picture 1" descr="A machine in a factory&#10;&#10;Description automatically generated">
              <a:extLst>
                <a:ext uri="{FF2B5EF4-FFF2-40B4-BE49-F238E27FC236}">
                  <a16:creationId xmlns:a16="http://schemas.microsoft.com/office/drawing/2014/main" id="{7B04AD66-F066-36F7-9A2F-900724F66A2D}"/>
                </a:ext>
              </a:extLst>
            </p:cNvPr>
            <p:cNvPicPr>
              <a:picLocks noChangeAspect="1"/>
            </p:cNvPicPr>
            <p:nvPr/>
          </p:nvPicPr>
          <p:blipFill rotWithShape="1">
            <a:blip r:embed="rId6"/>
            <a:srcRect t="4831" r="2043" b="21226"/>
            <a:stretch/>
          </p:blipFill>
          <p:spPr>
            <a:xfrm>
              <a:off x="6197996" y="1352315"/>
              <a:ext cx="5355829" cy="2428930"/>
            </a:xfrm>
            <a:prstGeom prst="rect">
              <a:avLst/>
            </a:prstGeom>
          </p:spPr>
        </p:pic>
        <p:cxnSp>
          <p:nvCxnSpPr>
            <p:cNvPr id="13" name="Straight Arrow Connector 12">
              <a:extLst>
                <a:ext uri="{FF2B5EF4-FFF2-40B4-BE49-F238E27FC236}">
                  <a16:creationId xmlns:a16="http://schemas.microsoft.com/office/drawing/2014/main" id="{C7A95262-284E-2463-E565-8972D3EB9E7A}"/>
                </a:ext>
              </a:extLst>
            </p:cNvPr>
            <p:cNvCxnSpPr>
              <a:cxnSpLocks/>
              <a:stCxn id="26" idx="0"/>
            </p:cNvCxnSpPr>
            <p:nvPr/>
          </p:nvCxnSpPr>
          <p:spPr>
            <a:xfrm flipV="1">
              <a:off x="10247634" y="2686919"/>
              <a:ext cx="0" cy="415979"/>
            </a:xfrm>
            <a:prstGeom prst="straightConnector1">
              <a:avLst/>
            </a:prstGeom>
            <a:ln w="730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C7AC652-CDF0-BC18-AFCE-9BE5BEC96D60}"/>
                </a:ext>
              </a:extLst>
            </p:cNvPr>
            <p:cNvCxnSpPr>
              <a:cxnSpLocks/>
              <a:stCxn id="28" idx="0"/>
            </p:cNvCxnSpPr>
            <p:nvPr/>
          </p:nvCxnSpPr>
          <p:spPr>
            <a:xfrm flipV="1">
              <a:off x="8669271" y="2603145"/>
              <a:ext cx="230984" cy="521196"/>
            </a:xfrm>
            <a:prstGeom prst="straightConnector1">
              <a:avLst/>
            </a:prstGeom>
            <a:ln w="730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918E6AA-78A8-527B-8167-5C1D68BA72BD}"/>
                </a:ext>
              </a:extLst>
            </p:cNvPr>
            <p:cNvCxnSpPr>
              <a:cxnSpLocks/>
              <a:stCxn id="29" idx="0"/>
            </p:cNvCxnSpPr>
            <p:nvPr/>
          </p:nvCxnSpPr>
          <p:spPr>
            <a:xfrm flipV="1">
              <a:off x="7242559" y="2272841"/>
              <a:ext cx="79333" cy="730232"/>
            </a:xfrm>
            <a:prstGeom prst="straightConnector1">
              <a:avLst/>
            </a:prstGeom>
            <a:ln w="730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1C447F0-9C92-1F7D-F7B1-9D16A0BF9AD7}"/>
                </a:ext>
              </a:extLst>
            </p:cNvPr>
            <p:cNvCxnSpPr>
              <a:cxnSpLocks/>
              <a:stCxn id="23" idx="2"/>
            </p:cNvCxnSpPr>
            <p:nvPr/>
          </p:nvCxnSpPr>
          <p:spPr>
            <a:xfrm>
              <a:off x="6603591" y="1995509"/>
              <a:ext cx="0" cy="959306"/>
            </a:xfrm>
            <a:prstGeom prst="straightConnector1">
              <a:avLst/>
            </a:prstGeom>
            <a:ln w="7302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0">
              <a:extLst>
                <a:ext uri="{FF2B5EF4-FFF2-40B4-BE49-F238E27FC236}">
                  <a16:creationId xmlns:a16="http://schemas.microsoft.com/office/drawing/2014/main" id="{928D1C16-7525-0A66-B34D-E1403E2CE47F}"/>
                </a:ext>
              </a:extLst>
            </p:cNvPr>
            <p:cNvSpPr/>
            <p:nvPr/>
          </p:nvSpPr>
          <p:spPr>
            <a:xfrm>
              <a:off x="6197996" y="1516344"/>
              <a:ext cx="811190" cy="47916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Camera array</a:t>
              </a:r>
            </a:p>
          </p:txBody>
        </p:sp>
        <p:sp>
          <p:nvSpPr>
            <p:cNvPr id="26" name="Rounded Rectangle 18">
              <a:extLst>
                <a:ext uri="{FF2B5EF4-FFF2-40B4-BE49-F238E27FC236}">
                  <a16:creationId xmlns:a16="http://schemas.microsoft.com/office/drawing/2014/main" id="{DBBC1140-6FEA-FD84-62F2-05BCBBB3C382}"/>
                </a:ext>
              </a:extLst>
            </p:cNvPr>
            <p:cNvSpPr/>
            <p:nvPr/>
          </p:nvSpPr>
          <p:spPr>
            <a:xfrm>
              <a:off x="9639684" y="3102898"/>
              <a:ext cx="1215900" cy="47916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Quadrupole doublet</a:t>
              </a:r>
            </a:p>
          </p:txBody>
        </p:sp>
        <p:sp>
          <p:nvSpPr>
            <p:cNvPr id="28" name="Rounded Rectangle 16">
              <a:extLst>
                <a:ext uri="{FF2B5EF4-FFF2-40B4-BE49-F238E27FC236}">
                  <a16:creationId xmlns:a16="http://schemas.microsoft.com/office/drawing/2014/main" id="{6C011F2A-CF78-4D44-9672-F0B15514A058}"/>
                </a:ext>
              </a:extLst>
            </p:cNvPr>
            <p:cNvSpPr/>
            <p:nvPr/>
          </p:nvSpPr>
          <p:spPr>
            <a:xfrm>
              <a:off x="8179978" y="3124341"/>
              <a:ext cx="978585" cy="47916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C-shaped dipole</a:t>
              </a:r>
            </a:p>
          </p:txBody>
        </p:sp>
        <p:sp>
          <p:nvSpPr>
            <p:cNvPr id="29" name="Rounded Rectangle 17">
              <a:extLst>
                <a:ext uri="{FF2B5EF4-FFF2-40B4-BE49-F238E27FC236}">
                  <a16:creationId xmlns:a16="http://schemas.microsoft.com/office/drawing/2014/main" id="{9D6D8219-9CC2-8122-5B3F-8A7034787790}"/>
                </a:ext>
              </a:extLst>
            </p:cNvPr>
            <p:cNvSpPr/>
            <p:nvPr/>
          </p:nvSpPr>
          <p:spPr>
            <a:xfrm>
              <a:off x="6697776" y="3003073"/>
              <a:ext cx="1089566" cy="47916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Scintillator screen</a:t>
              </a:r>
            </a:p>
          </p:txBody>
        </p:sp>
      </p:grpSp>
      <p:pic>
        <p:nvPicPr>
          <p:cNvPr id="30" name="Picture 22">
            <a:extLst>
              <a:ext uri="{FF2B5EF4-FFF2-40B4-BE49-F238E27FC236}">
                <a16:creationId xmlns:a16="http://schemas.microsoft.com/office/drawing/2014/main" id="{80F7130F-EC8F-35EB-5D26-675E45AA6A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0089" y="249809"/>
            <a:ext cx="1800000" cy="52481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F4F4220D-2CFE-9777-C347-3EFFCCB294F9}"/>
              </a:ext>
            </a:extLst>
          </p:cNvPr>
          <p:cNvPicPr>
            <a:picLocks noChangeAspect="1"/>
          </p:cNvPicPr>
          <p:nvPr/>
        </p:nvPicPr>
        <p:blipFill>
          <a:blip r:embed="rId8"/>
          <a:srcRect r="9633"/>
          <a:stretch/>
        </p:blipFill>
        <p:spPr>
          <a:xfrm>
            <a:off x="639962" y="3078512"/>
            <a:ext cx="4375168" cy="2723385"/>
          </a:xfrm>
          <a:prstGeom prst="rect">
            <a:avLst/>
          </a:prstGeom>
        </p:spPr>
      </p:pic>
      <p:sp>
        <p:nvSpPr>
          <p:cNvPr id="32" name="Title 3" descr="Heading">
            <a:extLst>
              <a:ext uri="{FF2B5EF4-FFF2-40B4-BE49-F238E27FC236}">
                <a16:creationId xmlns:a16="http://schemas.microsoft.com/office/drawing/2014/main" id="{6C58F2FD-2412-BE36-7E0C-1CA69EE13E05}"/>
              </a:ext>
            </a:extLst>
          </p:cNvPr>
          <p:cNvSpPr txBox="1">
            <a:spLocks/>
          </p:cNvSpPr>
          <p:nvPr/>
        </p:nvSpPr>
        <p:spPr bwMode="auto">
          <a:xfrm>
            <a:off x="5797895" y="4351289"/>
            <a:ext cx="1762268" cy="59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sz="4400" b="1" i="0" kern="1200" baseline="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a:lstStyle>
          <a:p>
            <a:pPr algn="ctr"/>
            <a:r>
              <a:rPr lang="en-GB" sz="1800" dirty="0">
                <a:latin typeface="Helvetica" pitchFamily="2" charset="0"/>
                <a:cs typeface="Calibri" panose="020F0502020204030204" pitchFamily="34" charset="0"/>
              </a:rPr>
              <a:t>LBDP2</a:t>
            </a:r>
          </a:p>
          <a:p>
            <a:pPr algn="ctr"/>
            <a:r>
              <a:rPr lang="en-GB" sz="1800" b="0" dirty="0">
                <a:latin typeface="Helvetica" pitchFamily="2" charset="0"/>
                <a:cs typeface="Calibri" panose="020F0502020204030204" pitchFamily="34" charset="0"/>
              </a:rPr>
              <a:t>(10.3m)</a:t>
            </a:r>
            <a:br>
              <a:rPr lang="en-GB" sz="4000" b="0" dirty="0">
                <a:latin typeface="Helvetica" pitchFamily="2" charset="0"/>
                <a:cs typeface="Calibri" panose="020F0502020204030204" pitchFamily="34" charset="0"/>
              </a:rPr>
            </a:br>
            <a:br>
              <a:rPr lang="en-GB" sz="3200" b="0" dirty="0">
                <a:latin typeface="Helvetica" pitchFamily="2" charset="0"/>
                <a:cs typeface="Calibri" panose="020F0502020204030204" pitchFamily="34" charset="0"/>
              </a:rPr>
            </a:br>
            <a:endParaRPr lang="en-GB" sz="2800" b="0" i="1" dirty="0">
              <a:latin typeface="Helvetica" pitchFamily="2" charset="0"/>
              <a:cs typeface="Calibri" panose="020F0502020204030204" pitchFamily="34" charset="0"/>
            </a:endParaRPr>
          </a:p>
        </p:txBody>
      </p:sp>
      <p:sp>
        <p:nvSpPr>
          <p:cNvPr id="33" name="Title 3" descr="Heading">
            <a:extLst>
              <a:ext uri="{FF2B5EF4-FFF2-40B4-BE49-F238E27FC236}">
                <a16:creationId xmlns:a16="http://schemas.microsoft.com/office/drawing/2014/main" id="{D42B39C1-6A28-FFB9-73D7-DC321081BE73}"/>
              </a:ext>
            </a:extLst>
          </p:cNvPr>
          <p:cNvSpPr txBox="1">
            <a:spLocks/>
          </p:cNvSpPr>
          <p:nvPr/>
        </p:nvSpPr>
        <p:spPr bwMode="auto">
          <a:xfrm>
            <a:off x="5797895" y="5253558"/>
            <a:ext cx="1762268" cy="59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sz="4400" b="1" i="0" kern="1200" baseline="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a:lstStyle>
          <a:p>
            <a:pPr algn="ctr"/>
            <a:r>
              <a:rPr lang="en-GB" sz="1800" dirty="0">
                <a:latin typeface="Helvetica" pitchFamily="2" charset="0"/>
                <a:cs typeface="Calibri" panose="020F0502020204030204" pitchFamily="34" charset="0"/>
              </a:rPr>
              <a:t>Plunger 10</a:t>
            </a:r>
          </a:p>
          <a:p>
            <a:pPr algn="ctr"/>
            <a:r>
              <a:rPr lang="en-GB" sz="1800" b="0" dirty="0">
                <a:latin typeface="Helvetica" pitchFamily="2" charset="0"/>
                <a:cs typeface="Calibri" panose="020F0502020204030204" pitchFamily="34" charset="0"/>
              </a:rPr>
              <a:t>(9.5m)</a:t>
            </a:r>
            <a:br>
              <a:rPr lang="en-GB" sz="4000" b="0" dirty="0">
                <a:cs typeface="Calibri" panose="020F0502020204030204" pitchFamily="34" charset="0"/>
              </a:rPr>
            </a:br>
            <a:br>
              <a:rPr lang="en-GB" sz="3200" b="0" dirty="0">
                <a:latin typeface="Calibri" panose="020F0502020204030204" pitchFamily="34" charset="0"/>
                <a:cs typeface="Calibri" panose="020F0502020204030204" pitchFamily="34" charset="0"/>
              </a:rPr>
            </a:br>
            <a:endParaRPr lang="en-GB" sz="2800" b="0" i="1"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2" name="Title 3" descr="Heading">
                <a:extLst>
                  <a:ext uri="{FF2B5EF4-FFF2-40B4-BE49-F238E27FC236}">
                    <a16:creationId xmlns:a16="http://schemas.microsoft.com/office/drawing/2014/main" id="{87259335-7606-03D2-3AB5-96E5AF1B91A3}"/>
                  </a:ext>
                </a:extLst>
              </p:cNvPr>
              <p:cNvSpPr txBox="1">
                <a:spLocks/>
              </p:cNvSpPr>
              <p:nvPr/>
            </p:nvSpPr>
            <p:spPr bwMode="auto">
              <a:xfrm>
                <a:off x="8303975" y="3941287"/>
                <a:ext cx="2942430" cy="59581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sz="4400" b="1" i="0" kern="1200" baseline="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a:lstStyle>
              <a:p>
                <a:pPr algn="ctr"/>
                <a:r>
                  <a:rPr lang="en-US" sz="1800" b="0" dirty="0"/>
                  <a:t>2</a:t>
                </a:r>
                <a14:m>
                  <m:oMath xmlns:m="http://schemas.openxmlformats.org/officeDocument/2006/math">
                    <m:sSup>
                      <m:sSupPr>
                        <m:ctrlPr>
                          <a:rPr lang="en-US" sz="1800" b="0" i="1" dirty="0" smtClean="0">
                            <a:latin typeface="Cambria Math" panose="02040503050406030204" pitchFamily="18" charset="0"/>
                          </a:rPr>
                        </m:ctrlPr>
                      </m:sSupPr>
                      <m:e>
                        <m:r>
                          <m:rPr>
                            <m:nor/>
                          </m:rPr>
                          <a:rPr lang="en-US" sz="1800" b="0" dirty="0"/>
                          <m:t>x</m:t>
                        </m:r>
                        <m:r>
                          <a:rPr lang="en-GB" sz="1800" b="0" i="1" dirty="0" smtClean="0">
                            <a:latin typeface="Cambria Math" panose="02040503050406030204" pitchFamily="18" charset="0"/>
                          </a:rPr>
                          <m:t>10</m:t>
                        </m:r>
                      </m:e>
                      <m:sup>
                        <m:r>
                          <a:rPr lang="en-GB" sz="1800" b="0" i="1" dirty="0" smtClean="0">
                            <a:latin typeface="Cambria Math" panose="02040503050406030204" pitchFamily="18" charset="0"/>
                          </a:rPr>
                          <m:t>14</m:t>
                        </m:r>
                      </m:sup>
                    </m:sSup>
                    <m:r>
                      <a:rPr lang="en-GB" sz="1800" b="0" i="1" dirty="0" smtClean="0">
                        <a:latin typeface="Cambria Math" panose="02040503050406030204" pitchFamily="18" charset="0"/>
                      </a:rPr>
                      <m:t> </m:t>
                    </m:r>
                    <m:sSup>
                      <m:sSupPr>
                        <m:ctrlPr>
                          <a:rPr lang="en-US" sz="1800" b="0" i="1" smtClean="0">
                            <a:latin typeface="Cambria Math" panose="02040503050406030204" pitchFamily="18" charset="0"/>
                          </a:rPr>
                        </m:ctrlPr>
                      </m:sSupPr>
                      <m:e>
                        <m:r>
                          <m:rPr>
                            <m:sty m:val="p"/>
                          </m:rPr>
                          <a:rPr lang="en-GB" sz="1800" b="0" smtClean="0">
                            <a:latin typeface="Cambria Math" panose="02040503050406030204" pitchFamily="18" charset="0"/>
                          </a:rPr>
                          <m:t>cm</m:t>
                        </m:r>
                      </m:e>
                      <m:sup>
                        <m:r>
                          <a:rPr lang="en-GB" sz="1800" b="0" smtClean="0">
                            <a:latin typeface="Cambria Math" panose="02040503050406030204" pitchFamily="18" charset="0"/>
                          </a:rPr>
                          <m:t>−3</m:t>
                        </m:r>
                      </m:sup>
                    </m:sSup>
                  </m:oMath>
                </a14:m>
                <a:r>
                  <a:rPr lang="en-GB" sz="1800" b="0" dirty="0">
                    <a:latin typeface="Helvetica" pitchFamily="2" charset="0"/>
                    <a:cs typeface="Calibri" panose="020F0502020204030204" pitchFamily="34" charset="0"/>
                  </a:rPr>
                  <a:t>, 4% @ 1.25m</a:t>
                </a:r>
                <a:br>
                  <a:rPr lang="en-GB" sz="4000" b="0" dirty="0">
                    <a:cs typeface="Calibri" panose="020F0502020204030204" pitchFamily="34" charset="0"/>
                  </a:rPr>
                </a:br>
                <a:br>
                  <a:rPr lang="en-GB" sz="3200" b="0" dirty="0">
                    <a:latin typeface="Calibri" panose="020F0502020204030204" pitchFamily="34" charset="0"/>
                    <a:cs typeface="Calibri" panose="020F0502020204030204" pitchFamily="34" charset="0"/>
                  </a:rPr>
                </a:br>
                <a:endParaRPr lang="en-GB" sz="2800" b="0" i="1" dirty="0">
                  <a:latin typeface="Calibri" panose="020F0502020204030204" pitchFamily="34" charset="0"/>
                  <a:cs typeface="Calibri" panose="020F0502020204030204" pitchFamily="34" charset="0"/>
                </a:endParaRPr>
              </a:p>
            </p:txBody>
          </p:sp>
        </mc:Choice>
        <mc:Fallback xmlns="">
          <p:sp>
            <p:nvSpPr>
              <p:cNvPr id="12" name="Title 3" descr="Heading">
                <a:extLst>
                  <a:ext uri="{FF2B5EF4-FFF2-40B4-BE49-F238E27FC236}">
                    <a16:creationId xmlns:a16="http://schemas.microsoft.com/office/drawing/2014/main" id="{87259335-7606-03D2-3AB5-96E5AF1B91A3}"/>
                  </a:ext>
                </a:extLst>
              </p:cNvPr>
              <p:cNvSpPr txBox="1">
                <a:spLocks noRot="1" noChangeAspect="1" noMove="1" noResize="1" noEditPoints="1" noAdjustHandles="1" noChangeArrowheads="1" noChangeShapeType="1" noTextEdit="1"/>
              </p:cNvSpPr>
              <p:nvPr/>
            </p:nvSpPr>
            <p:spPr bwMode="auto">
              <a:xfrm>
                <a:off x="8303975" y="3941287"/>
                <a:ext cx="2942430" cy="595811"/>
              </a:xfrm>
              <a:prstGeom prst="rect">
                <a:avLst/>
              </a:prstGeom>
              <a:blipFill>
                <a:blip r:embed="rId9"/>
                <a:stretch>
                  <a:fillRect l="-621" t="-18557" r="-82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pic>
        <p:nvPicPr>
          <p:cNvPr id="14" name="Picture 13" descr="A graph of energy&#10;&#10;Description automatically generated">
            <a:extLst>
              <a:ext uri="{FF2B5EF4-FFF2-40B4-BE49-F238E27FC236}">
                <a16:creationId xmlns:a16="http://schemas.microsoft.com/office/drawing/2014/main" id="{B261D1A0-5C44-7492-E1AD-6B41DB9C79B6}"/>
              </a:ext>
            </a:extLst>
          </p:cNvPr>
          <p:cNvPicPr>
            <a:picLocks noChangeAspect="1"/>
          </p:cNvPicPr>
          <p:nvPr/>
        </p:nvPicPr>
        <p:blipFill>
          <a:blip r:embed="rId10"/>
          <a:stretch>
            <a:fillRect/>
          </a:stretch>
        </p:blipFill>
        <p:spPr>
          <a:xfrm>
            <a:off x="7386173" y="4233252"/>
            <a:ext cx="4525496" cy="838055"/>
          </a:xfrm>
          <a:prstGeom prst="rect">
            <a:avLst/>
          </a:prstGeom>
        </p:spPr>
      </p:pic>
      <p:pic>
        <p:nvPicPr>
          <p:cNvPr id="17" name="Picture 16" descr="A graph of energy&#10;&#10;Description automatically generated">
            <a:extLst>
              <a:ext uri="{FF2B5EF4-FFF2-40B4-BE49-F238E27FC236}">
                <a16:creationId xmlns:a16="http://schemas.microsoft.com/office/drawing/2014/main" id="{E947E769-94FF-DF74-AE41-07EFA4A5A92C}"/>
              </a:ext>
            </a:extLst>
          </p:cNvPr>
          <p:cNvPicPr>
            <a:picLocks noChangeAspect="1"/>
          </p:cNvPicPr>
          <p:nvPr/>
        </p:nvPicPr>
        <p:blipFill>
          <a:blip r:embed="rId11"/>
          <a:stretch>
            <a:fillRect/>
          </a:stretch>
        </p:blipFill>
        <p:spPr>
          <a:xfrm>
            <a:off x="7371698" y="5076182"/>
            <a:ext cx="4535971" cy="859006"/>
          </a:xfrm>
          <a:prstGeom prst="rect">
            <a:avLst/>
          </a:prstGeom>
        </p:spPr>
      </p:pic>
    </p:spTree>
    <p:extLst>
      <p:ext uri="{BB962C8B-B14F-4D97-AF65-F5344CB8AC3E}">
        <p14:creationId xmlns:p14="http://schemas.microsoft.com/office/powerpoint/2010/main" val="2545443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
                                            <p:txEl>
                                              <p:pRg st="2" end="2"/>
                                            </p:txEl>
                                          </p:spTgt>
                                        </p:tgtEl>
                                        <p:attrNameLst>
                                          <p:attrName>style.visibility</p:attrName>
                                        </p:attrNameLst>
                                      </p:cBhvr>
                                      <p:to>
                                        <p:strVal val="visible"/>
                                      </p:to>
                                    </p:set>
                                    <p:animEffect transition="in" filter="fade">
                                      <p:cBhvr>
                                        <p:cTn id="44"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32" grpId="0"/>
      <p:bldP spid="33"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E99CC-352E-84B5-D24A-64AD2191ACD5}"/>
            </a:ext>
          </a:extLst>
        </p:cNvPr>
        <p:cNvGrpSpPr/>
        <p:nvPr/>
      </p:nvGrpSpPr>
      <p:grpSpPr>
        <a:xfrm>
          <a:off x="0" y="0"/>
          <a:ext cx="0" cy="0"/>
          <a:chOff x="0" y="0"/>
          <a:chExt cx="0" cy="0"/>
        </a:xfrm>
      </p:grpSpPr>
      <p:pic>
        <p:nvPicPr>
          <p:cNvPr id="45" name="Picture 44" descr="A purple square with green dots&#10;&#10;AI-generated content may be incorrect.">
            <a:extLst>
              <a:ext uri="{FF2B5EF4-FFF2-40B4-BE49-F238E27FC236}">
                <a16:creationId xmlns:a16="http://schemas.microsoft.com/office/drawing/2014/main" id="{32EBF3E6-7096-7010-98CC-F46421488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1876" y="2273575"/>
            <a:ext cx="5494999" cy="3663333"/>
          </a:xfrm>
          <a:prstGeom prst="rect">
            <a:avLst/>
          </a:prstGeom>
        </p:spPr>
      </p:pic>
      <p:sp>
        <p:nvSpPr>
          <p:cNvPr id="8" name="Title 1">
            <a:extLst>
              <a:ext uri="{FF2B5EF4-FFF2-40B4-BE49-F238E27FC236}">
                <a16:creationId xmlns:a16="http://schemas.microsoft.com/office/drawing/2014/main" id="{68E27140-E718-6B7A-ABAE-EA197CE93FD5}"/>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R&amp;D Highlights: WP2</a:t>
            </a:r>
          </a:p>
        </p:txBody>
      </p:sp>
      <p:cxnSp>
        <p:nvCxnSpPr>
          <p:cNvPr id="7" name="Straight Connector 6">
            <a:extLst>
              <a:ext uri="{FF2B5EF4-FFF2-40B4-BE49-F238E27FC236}">
                <a16:creationId xmlns:a16="http://schemas.microsoft.com/office/drawing/2014/main" id="{A80BDD0A-BDC9-FD60-AD10-05F695AD1780}"/>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D3705346-5FD3-3097-D834-FDFBC6FA03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grpSp>
        <p:nvGrpSpPr>
          <p:cNvPr id="3" name="Group 2">
            <a:extLst>
              <a:ext uri="{FF2B5EF4-FFF2-40B4-BE49-F238E27FC236}">
                <a16:creationId xmlns:a16="http://schemas.microsoft.com/office/drawing/2014/main" id="{26C6528C-1789-007C-4F0A-6F300DEE7CAD}"/>
              </a:ext>
            </a:extLst>
          </p:cNvPr>
          <p:cNvGrpSpPr/>
          <p:nvPr/>
        </p:nvGrpSpPr>
        <p:grpSpPr>
          <a:xfrm>
            <a:off x="0" y="5953677"/>
            <a:ext cx="12192000" cy="977389"/>
            <a:chOff x="0" y="5953677"/>
            <a:chExt cx="12192000" cy="977389"/>
          </a:xfrm>
        </p:grpSpPr>
        <p:grpSp>
          <p:nvGrpSpPr>
            <p:cNvPr id="4" name="Group 3">
              <a:extLst>
                <a:ext uri="{FF2B5EF4-FFF2-40B4-BE49-F238E27FC236}">
                  <a16:creationId xmlns:a16="http://schemas.microsoft.com/office/drawing/2014/main" id="{FC70B2BF-F6EE-5070-7270-0ABFDA79CD9F}"/>
                </a:ext>
              </a:extLst>
            </p:cNvPr>
            <p:cNvGrpSpPr/>
            <p:nvPr/>
          </p:nvGrpSpPr>
          <p:grpSpPr>
            <a:xfrm>
              <a:off x="0" y="5953677"/>
              <a:ext cx="12192000" cy="977389"/>
              <a:chOff x="0" y="5935645"/>
              <a:chExt cx="12192000" cy="977389"/>
            </a:xfrm>
          </p:grpSpPr>
          <p:sp>
            <p:nvSpPr>
              <p:cNvPr id="6" name="Rectangle 5">
                <a:extLst>
                  <a:ext uri="{FF2B5EF4-FFF2-40B4-BE49-F238E27FC236}">
                    <a16:creationId xmlns:a16="http://schemas.microsoft.com/office/drawing/2014/main" id="{A0D61DA0-E482-E2CA-F34E-AB265E7D0B1C}"/>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06D6668-0A42-FCC0-E916-76A8DD6C50D8}"/>
                  </a:ext>
                </a:extLst>
              </p:cNvPr>
              <p:cNvSpPr/>
              <p:nvPr/>
            </p:nvSpPr>
            <p:spPr>
              <a:xfrm>
                <a:off x="5300933" y="6061257"/>
                <a:ext cx="5337167"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10" name="Content Placeholder 3">
                <a:extLst>
                  <a:ext uri="{FF2B5EF4-FFF2-40B4-BE49-F238E27FC236}">
                    <a16:creationId xmlns:a16="http://schemas.microsoft.com/office/drawing/2014/main" id="{F4CD7D6F-F2D9-ED12-F888-C6FCAECB6D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11" name="Picture 10">
                <a:extLst>
                  <a:ext uri="{FF2B5EF4-FFF2-40B4-BE49-F238E27FC236}">
                    <a16:creationId xmlns:a16="http://schemas.microsoft.com/office/drawing/2014/main" id="{871A35B7-49A4-7FC1-F103-9855B98008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5" name="Rectangle 4">
              <a:extLst>
                <a:ext uri="{FF2B5EF4-FFF2-40B4-BE49-F238E27FC236}">
                  <a16:creationId xmlns:a16="http://schemas.microsoft.com/office/drawing/2014/main" id="{F2A94F29-DB7A-B1D6-7A54-A71DA223F716}"/>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21</a:t>
              </a:r>
            </a:p>
          </p:txBody>
        </p:sp>
      </p:grpSp>
      <p:sp>
        <p:nvSpPr>
          <p:cNvPr id="16" name="TextBox 15">
            <a:extLst>
              <a:ext uri="{FF2B5EF4-FFF2-40B4-BE49-F238E27FC236}">
                <a16:creationId xmlns:a16="http://schemas.microsoft.com/office/drawing/2014/main" id="{3CF8A4E2-A14A-8F00-588F-784E8F92A9B1}"/>
              </a:ext>
            </a:extLst>
          </p:cNvPr>
          <p:cNvSpPr txBox="1"/>
          <p:nvPr/>
        </p:nvSpPr>
        <p:spPr>
          <a:xfrm>
            <a:off x="294967" y="1228679"/>
            <a:ext cx="11562735" cy="4549835"/>
          </a:xfrm>
          <a:prstGeom prst="rect">
            <a:avLst/>
          </a:prstGeom>
          <a:noFill/>
        </p:spPr>
        <p:txBody>
          <a:bodyPr wrap="square" rtlCol="0">
            <a:spAutoFit/>
          </a:bodyPr>
          <a:lstStyle/>
          <a:p>
            <a:pPr>
              <a:lnSpc>
                <a:spcPct val="150000"/>
              </a:lnSpc>
            </a:pPr>
            <a:r>
              <a:rPr lang="en-GB" sz="2800" b="1" dirty="0"/>
              <a:t>WP2: Emittance measurement</a:t>
            </a:r>
          </a:p>
          <a:p>
            <a:pPr marL="457200" indent="-457200">
              <a:lnSpc>
                <a:spcPct val="150000"/>
              </a:lnSpc>
              <a:buFont typeface="Arial" panose="020B0604020202020204" pitchFamily="34" charset="0"/>
              <a:buChar char="•"/>
            </a:pPr>
            <a:r>
              <a:rPr lang="en-GB" sz="2800" dirty="0"/>
              <a:t>PoC </a:t>
            </a:r>
            <a:r>
              <a:rPr lang="en-GB" sz="2800" b="1" dirty="0">
                <a:solidFill>
                  <a:srgbClr val="C00000"/>
                </a:solidFill>
              </a:rPr>
              <a:t>single-shot non-invasive emittance</a:t>
            </a:r>
          </a:p>
          <a:p>
            <a:pPr marL="457200" indent="-457200">
              <a:lnSpc>
                <a:spcPct val="150000"/>
              </a:lnSpc>
              <a:buFont typeface="Arial" panose="020B0604020202020204" pitchFamily="34" charset="0"/>
              <a:buChar char="•"/>
            </a:pPr>
            <a:r>
              <a:rPr lang="en-GB" sz="2800" dirty="0"/>
              <a:t>Recent and ongoing</a:t>
            </a:r>
            <a:br>
              <a:rPr lang="en-GB" sz="2800" dirty="0"/>
            </a:br>
            <a:r>
              <a:rPr lang="en-GB" sz="2800" b="1" dirty="0">
                <a:solidFill>
                  <a:srgbClr val="C00000"/>
                </a:solidFill>
              </a:rPr>
              <a:t>OTR/OSR</a:t>
            </a:r>
            <a:r>
              <a:rPr lang="en-GB" sz="2800" dirty="0"/>
              <a:t> measurements</a:t>
            </a:r>
            <a:br>
              <a:rPr lang="en-GB" sz="2800" dirty="0"/>
            </a:br>
            <a:r>
              <a:rPr lang="en-GB" sz="2800" dirty="0"/>
              <a:t>at CLEAR</a:t>
            </a:r>
          </a:p>
          <a:p>
            <a:pPr marL="457200" indent="-457200">
              <a:lnSpc>
                <a:spcPct val="150000"/>
              </a:lnSpc>
              <a:buFont typeface="Arial" panose="020B0604020202020204" pitchFamily="34" charset="0"/>
              <a:buChar char="•"/>
            </a:pPr>
            <a:r>
              <a:rPr lang="en-GB" sz="2800" dirty="0"/>
              <a:t>Integration studies</a:t>
            </a:r>
            <a:br>
              <a:rPr lang="en-GB" sz="2800" dirty="0"/>
            </a:br>
            <a:r>
              <a:rPr lang="en-GB" sz="2800" dirty="0"/>
              <a:t>underway</a:t>
            </a:r>
          </a:p>
        </p:txBody>
      </p:sp>
      <p:pic>
        <p:nvPicPr>
          <p:cNvPr id="12" name="Picture 11" descr="A blue and yellow text on a black background&#10;&#10;AI-generated content may be incorrect.">
            <a:extLst>
              <a:ext uri="{FF2B5EF4-FFF2-40B4-BE49-F238E27FC236}">
                <a16:creationId xmlns:a16="http://schemas.microsoft.com/office/drawing/2014/main" id="{6A1F1589-1C51-EF31-4A23-665BB5DA02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0089" y="230393"/>
            <a:ext cx="2160000" cy="555211"/>
          </a:xfrm>
          <a:prstGeom prst="rect">
            <a:avLst/>
          </a:prstGeom>
        </p:spPr>
      </p:pic>
      <p:grpSp>
        <p:nvGrpSpPr>
          <p:cNvPr id="46" name="Group 45">
            <a:extLst>
              <a:ext uri="{FF2B5EF4-FFF2-40B4-BE49-F238E27FC236}">
                <a16:creationId xmlns:a16="http://schemas.microsoft.com/office/drawing/2014/main" id="{1DF45281-955F-95FD-3998-51DA2A66B3E2}"/>
              </a:ext>
            </a:extLst>
          </p:cNvPr>
          <p:cNvGrpSpPr/>
          <p:nvPr/>
        </p:nvGrpSpPr>
        <p:grpSpPr>
          <a:xfrm>
            <a:off x="8562049" y="1228447"/>
            <a:ext cx="3095933" cy="4636044"/>
            <a:chOff x="8562049" y="1228447"/>
            <a:chExt cx="3095933" cy="4636044"/>
          </a:xfrm>
        </p:grpSpPr>
        <p:pic>
          <p:nvPicPr>
            <p:cNvPr id="17" name="Picture 16" descr="A close-up of a machine&#10;&#10;AI-generated content may be incorrect.">
              <a:extLst>
                <a:ext uri="{FF2B5EF4-FFF2-40B4-BE49-F238E27FC236}">
                  <a16:creationId xmlns:a16="http://schemas.microsoft.com/office/drawing/2014/main" id="{565E6C54-FDF8-5F20-90D6-DEFED550B40E}"/>
                </a:ext>
              </a:extLst>
            </p:cNvPr>
            <p:cNvPicPr>
              <a:picLocks noChangeAspect="1"/>
            </p:cNvPicPr>
            <p:nvPr/>
          </p:nvPicPr>
          <p:blipFill>
            <a:blip r:embed="rId8" cstate="print">
              <a:extLst>
                <a:ext uri="{28A0092B-C50C-407E-A947-70E740481C1C}">
                  <a14:useLocalDpi xmlns:a14="http://schemas.microsoft.com/office/drawing/2010/main" val="0"/>
                </a:ext>
              </a:extLst>
            </a:blip>
            <a:srcRect l="10139" t="12592" r="7917" b="14445"/>
            <a:stretch/>
          </p:blipFill>
          <p:spPr>
            <a:xfrm rot="5400000">
              <a:off x="7791994" y="1998502"/>
              <a:ext cx="4636044" cy="3095933"/>
            </a:xfrm>
            <a:prstGeom prst="rect">
              <a:avLst/>
            </a:prstGeom>
          </p:spPr>
        </p:pic>
        <p:cxnSp>
          <p:nvCxnSpPr>
            <p:cNvPr id="18" name="Straight Arrow Connector 17">
              <a:extLst>
                <a:ext uri="{FF2B5EF4-FFF2-40B4-BE49-F238E27FC236}">
                  <a16:creationId xmlns:a16="http://schemas.microsoft.com/office/drawing/2014/main" id="{5E6BE236-4BF9-F044-74D8-0477504A8ACE}"/>
                </a:ext>
              </a:extLst>
            </p:cNvPr>
            <p:cNvCxnSpPr>
              <a:cxnSpLocks/>
              <a:stCxn id="19" idx="0"/>
            </p:cNvCxnSpPr>
            <p:nvPr/>
          </p:nvCxnSpPr>
          <p:spPr>
            <a:xfrm flipV="1">
              <a:off x="9384766" y="5038725"/>
              <a:ext cx="910700" cy="130431"/>
            </a:xfrm>
            <a:prstGeom prst="straightConnector1">
              <a:avLst/>
            </a:prstGeom>
            <a:ln w="7302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6">
              <a:extLst>
                <a:ext uri="{FF2B5EF4-FFF2-40B4-BE49-F238E27FC236}">
                  <a16:creationId xmlns:a16="http://schemas.microsoft.com/office/drawing/2014/main" id="{92CE6434-667E-9882-D48C-4872B1580A0C}"/>
                </a:ext>
              </a:extLst>
            </p:cNvPr>
            <p:cNvSpPr/>
            <p:nvPr/>
          </p:nvSpPr>
          <p:spPr>
            <a:xfrm>
              <a:off x="8820150" y="5169156"/>
              <a:ext cx="1129231" cy="47916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Angular distribution</a:t>
              </a:r>
            </a:p>
          </p:txBody>
        </p:sp>
        <p:cxnSp>
          <p:nvCxnSpPr>
            <p:cNvPr id="25" name="Straight Arrow Connector 24">
              <a:extLst>
                <a:ext uri="{FF2B5EF4-FFF2-40B4-BE49-F238E27FC236}">
                  <a16:creationId xmlns:a16="http://schemas.microsoft.com/office/drawing/2014/main" id="{2F2FB15D-40C3-C891-BDC3-21335165DFEB}"/>
                </a:ext>
              </a:extLst>
            </p:cNvPr>
            <p:cNvCxnSpPr>
              <a:cxnSpLocks/>
              <a:stCxn id="27" idx="0"/>
            </p:cNvCxnSpPr>
            <p:nvPr/>
          </p:nvCxnSpPr>
          <p:spPr>
            <a:xfrm flipV="1">
              <a:off x="9184741" y="3580535"/>
              <a:ext cx="910700" cy="130431"/>
            </a:xfrm>
            <a:prstGeom prst="straightConnector1">
              <a:avLst/>
            </a:prstGeom>
            <a:ln w="7302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16">
              <a:extLst>
                <a:ext uri="{FF2B5EF4-FFF2-40B4-BE49-F238E27FC236}">
                  <a16:creationId xmlns:a16="http://schemas.microsoft.com/office/drawing/2014/main" id="{B20CE967-CE2E-D8E3-D7F2-A53608B58A26}"/>
                </a:ext>
              </a:extLst>
            </p:cNvPr>
            <p:cNvSpPr/>
            <p:nvPr/>
          </p:nvSpPr>
          <p:spPr>
            <a:xfrm>
              <a:off x="8620125" y="3710966"/>
              <a:ext cx="1129231" cy="47916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Micro-lens array</a:t>
              </a:r>
            </a:p>
          </p:txBody>
        </p:sp>
        <p:cxnSp>
          <p:nvCxnSpPr>
            <p:cNvPr id="35" name="Straight Arrow Connector 34">
              <a:extLst>
                <a:ext uri="{FF2B5EF4-FFF2-40B4-BE49-F238E27FC236}">
                  <a16:creationId xmlns:a16="http://schemas.microsoft.com/office/drawing/2014/main" id="{2799FDD2-9564-4559-EA4E-86AC7F77C5B6}"/>
                </a:ext>
              </a:extLst>
            </p:cNvPr>
            <p:cNvCxnSpPr>
              <a:cxnSpLocks/>
            </p:cNvCxnSpPr>
            <p:nvPr/>
          </p:nvCxnSpPr>
          <p:spPr>
            <a:xfrm>
              <a:off x="9184741" y="2939484"/>
              <a:ext cx="359309" cy="317875"/>
            </a:xfrm>
            <a:prstGeom prst="straightConnector1">
              <a:avLst/>
            </a:prstGeom>
            <a:ln w="7302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16">
              <a:extLst>
                <a:ext uri="{FF2B5EF4-FFF2-40B4-BE49-F238E27FC236}">
                  <a16:creationId xmlns:a16="http://schemas.microsoft.com/office/drawing/2014/main" id="{02B3E366-3F24-A8CE-AAAE-65FB4473D71F}"/>
                </a:ext>
              </a:extLst>
            </p:cNvPr>
            <p:cNvSpPr/>
            <p:nvPr/>
          </p:nvSpPr>
          <p:spPr>
            <a:xfrm>
              <a:off x="8596831" y="2464877"/>
              <a:ext cx="1129231" cy="47916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Spatial distribution</a:t>
              </a:r>
            </a:p>
          </p:txBody>
        </p:sp>
      </p:grpSp>
    </p:spTree>
    <p:extLst>
      <p:ext uri="{BB962C8B-B14F-4D97-AF65-F5344CB8AC3E}">
        <p14:creationId xmlns:p14="http://schemas.microsoft.com/office/powerpoint/2010/main" val="2014321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fade">
                                      <p:cBhvr>
                                        <p:cTn id="20" dur="500"/>
                                        <p:tgtEl>
                                          <p:spTgt spid="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xEl>
                                              <p:pRg st="3" end="3"/>
                                            </p:txEl>
                                          </p:spTgt>
                                        </p:tgtEl>
                                        <p:attrNameLst>
                                          <p:attrName>style.visibility</p:attrName>
                                        </p:attrNameLst>
                                      </p:cBhvr>
                                      <p:to>
                                        <p:strVal val="visible"/>
                                      </p:to>
                                    </p:set>
                                    <p:animEffect transition="in" filter="fade">
                                      <p:cBhvr>
                                        <p:cTn id="30"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19B3A-5611-4AE7-A964-8211793FD45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0741759-CF2E-0718-A6AC-BEC8193B7AB1}"/>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R&amp;D Highlights: WP2</a:t>
            </a:r>
          </a:p>
        </p:txBody>
      </p:sp>
      <p:cxnSp>
        <p:nvCxnSpPr>
          <p:cNvPr id="7" name="Straight Connector 6">
            <a:extLst>
              <a:ext uri="{FF2B5EF4-FFF2-40B4-BE49-F238E27FC236}">
                <a16:creationId xmlns:a16="http://schemas.microsoft.com/office/drawing/2014/main" id="{E4527652-910F-390F-EA5E-E99D469A1C0D}"/>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F23BE78E-7D31-DD77-7B0B-CAE51CBBC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grpSp>
        <p:nvGrpSpPr>
          <p:cNvPr id="3" name="Group 2">
            <a:extLst>
              <a:ext uri="{FF2B5EF4-FFF2-40B4-BE49-F238E27FC236}">
                <a16:creationId xmlns:a16="http://schemas.microsoft.com/office/drawing/2014/main" id="{011C6959-F9E8-8FF5-F837-A73B40BC9A22}"/>
              </a:ext>
            </a:extLst>
          </p:cNvPr>
          <p:cNvGrpSpPr/>
          <p:nvPr/>
        </p:nvGrpSpPr>
        <p:grpSpPr>
          <a:xfrm>
            <a:off x="0" y="5953677"/>
            <a:ext cx="12192000" cy="977389"/>
            <a:chOff x="0" y="5953677"/>
            <a:chExt cx="12192000" cy="977389"/>
          </a:xfrm>
        </p:grpSpPr>
        <p:grpSp>
          <p:nvGrpSpPr>
            <p:cNvPr id="4" name="Group 3">
              <a:extLst>
                <a:ext uri="{FF2B5EF4-FFF2-40B4-BE49-F238E27FC236}">
                  <a16:creationId xmlns:a16="http://schemas.microsoft.com/office/drawing/2014/main" id="{50E09AEF-613D-7448-6087-40E9E19DF225}"/>
                </a:ext>
              </a:extLst>
            </p:cNvPr>
            <p:cNvGrpSpPr/>
            <p:nvPr/>
          </p:nvGrpSpPr>
          <p:grpSpPr>
            <a:xfrm>
              <a:off x="0" y="5953677"/>
              <a:ext cx="12192000" cy="977389"/>
              <a:chOff x="0" y="5935645"/>
              <a:chExt cx="12192000" cy="977389"/>
            </a:xfrm>
          </p:grpSpPr>
          <p:sp>
            <p:nvSpPr>
              <p:cNvPr id="6" name="Rectangle 5">
                <a:extLst>
                  <a:ext uri="{FF2B5EF4-FFF2-40B4-BE49-F238E27FC236}">
                    <a16:creationId xmlns:a16="http://schemas.microsoft.com/office/drawing/2014/main" id="{9D35AD33-E208-63FB-33E5-82AD932F78E4}"/>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AB803F8-A926-5DBC-E837-6516628AED80}"/>
                  </a:ext>
                </a:extLst>
              </p:cNvPr>
              <p:cNvSpPr/>
              <p:nvPr/>
            </p:nvSpPr>
            <p:spPr>
              <a:xfrm>
                <a:off x="5300933" y="6061257"/>
                <a:ext cx="5337167"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10" name="Content Placeholder 3">
                <a:extLst>
                  <a:ext uri="{FF2B5EF4-FFF2-40B4-BE49-F238E27FC236}">
                    <a16:creationId xmlns:a16="http://schemas.microsoft.com/office/drawing/2014/main" id="{C6BF1593-BE24-4968-14F5-FAFD85F4D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11" name="Picture 10">
                <a:extLst>
                  <a:ext uri="{FF2B5EF4-FFF2-40B4-BE49-F238E27FC236}">
                    <a16:creationId xmlns:a16="http://schemas.microsoft.com/office/drawing/2014/main" id="{3E177E15-FC70-20AA-705A-6B7F98D8AC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5" name="Rectangle 4">
              <a:extLst>
                <a:ext uri="{FF2B5EF4-FFF2-40B4-BE49-F238E27FC236}">
                  <a16:creationId xmlns:a16="http://schemas.microsoft.com/office/drawing/2014/main" id="{7986D8AD-88F2-1C2D-D3A7-4F69A4824350}"/>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22</a:t>
              </a:r>
            </a:p>
          </p:txBody>
        </p:sp>
      </p:grpSp>
      <p:pic>
        <p:nvPicPr>
          <p:cNvPr id="2" name="Picture 6" descr="University logo | University brand | StaffNet | The University of Manchester">
            <a:extLst>
              <a:ext uri="{FF2B5EF4-FFF2-40B4-BE49-F238E27FC236}">
                <a16:creationId xmlns:a16="http://schemas.microsoft.com/office/drawing/2014/main" id="{BFB7A9E6-894E-E45E-39F7-794904BB9E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102" t="16102" r="16102" b="16102"/>
          <a:stretch/>
        </p:blipFill>
        <p:spPr bwMode="auto">
          <a:xfrm>
            <a:off x="7926814" y="151052"/>
            <a:ext cx="1620000" cy="73224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8ED12A88-42EB-997B-7B7E-6C9332714B69}"/>
              </a:ext>
            </a:extLst>
          </p:cNvPr>
          <p:cNvGrpSpPr/>
          <p:nvPr/>
        </p:nvGrpSpPr>
        <p:grpSpPr>
          <a:xfrm>
            <a:off x="-2914" y="2218645"/>
            <a:ext cx="6956164" cy="3753410"/>
            <a:chOff x="-2914" y="2218645"/>
            <a:chExt cx="6956164" cy="3753410"/>
          </a:xfrm>
        </p:grpSpPr>
        <p:pic>
          <p:nvPicPr>
            <p:cNvPr id="14" name="Content Placeholder 10" descr="A diagram of a diagram of a diagram&#10;&#10;Description automatically generated with medium confidence">
              <a:extLst>
                <a:ext uri="{FF2B5EF4-FFF2-40B4-BE49-F238E27FC236}">
                  <a16:creationId xmlns:a16="http://schemas.microsoft.com/office/drawing/2014/main" id="{6A428601-BF3A-ACE3-C2B4-AABF01887214}"/>
                </a:ext>
              </a:extLst>
            </p:cNvPr>
            <p:cNvPicPr>
              <a:picLocks noChangeAspect="1"/>
            </p:cNvPicPr>
            <p:nvPr/>
          </p:nvPicPr>
          <p:blipFill>
            <a:blip r:embed="rId7">
              <a:extLst>
                <a:ext uri="{28A0092B-C50C-407E-A947-70E740481C1C}">
                  <a14:useLocalDpi xmlns:a14="http://schemas.microsoft.com/office/drawing/2010/main" val="0"/>
                </a:ext>
              </a:extLst>
            </a:blip>
            <a:srcRect l="34245"/>
            <a:stretch/>
          </p:blipFill>
          <p:spPr>
            <a:xfrm>
              <a:off x="-2914" y="2218645"/>
              <a:ext cx="6613878" cy="3753410"/>
            </a:xfrm>
            <a:prstGeom prst="rect">
              <a:avLst/>
            </a:prstGeom>
          </p:spPr>
        </p:pic>
        <p:pic>
          <p:nvPicPr>
            <p:cNvPr id="15" name="Picture 14">
              <a:extLst>
                <a:ext uri="{FF2B5EF4-FFF2-40B4-BE49-F238E27FC236}">
                  <a16:creationId xmlns:a16="http://schemas.microsoft.com/office/drawing/2014/main" id="{85A836E2-9743-A3D3-9A2A-B27AFEF62B98}"/>
                </a:ext>
              </a:extLst>
            </p:cNvPr>
            <p:cNvPicPr>
              <a:picLocks noChangeAspect="1"/>
            </p:cNvPicPr>
            <p:nvPr/>
          </p:nvPicPr>
          <p:blipFill>
            <a:blip r:embed="rId8"/>
            <a:stretch>
              <a:fillRect/>
            </a:stretch>
          </p:blipFill>
          <p:spPr>
            <a:xfrm>
              <a:off x="6229350" y="4105155"/>
              <a:ext cx="723900" cy="1866900"/>
            </a:xfrm>
            <a:prstGeom prst="rect">
              <a:avLst/>
            </a:prstGeom>
          </p:spPr>
        </p:pic>
      </p:grpSp>
      <p:sp>
        <p:nvSpPr>
          <p:cNvPr id="16" name="TextBox 15">
            <a:extLst>
              <a:ext uri="{FF2B5EF4-FFF2-40B4-BE49-F238E27FC236}">
                <a16:creationId xmlns:a16="http://schemas.microsoft.com/office/drawing/2014/main" id="{02F95C07-7C67-C171-5AD2-FEB72CE757B8}"/>
              </a:ext>
            </a:extLst>
          </p:cNvPr>
          <p:cNvSpPr txBox="1"/>
          <p:nvPr/>
        </p:nvSpPr>
        <p:spPr>
          <a:xfrm>
            <a:off x="1592826" y="1228679"/>
            <a:ext cx="10264876" cy="2610843"/>
          </a:xfrm>
          <a:prstGeom prst="rect">
            <a:avLst/>
          </a:prstGeom>
          <a:noFill/>
        </p:spPr>
        <p:txBody>
          <a:bodyPr wrap="square" rtlCol="0">
            <a:spAutoFit/>
          </a:bodyPr>
          <a:lstStyle/>
          <a:p>
            <a:pPr>
              <a:lnSpc>
                <a:spcPct val="150000"/>
              </a:lnSpc>
            </a:pPr>
            <a:r>
              <a:rPr lang="en-GB" sz="2800" b="1" dirty="0"/>
              <a:t>WP2: </a:t>
            </a:r>
            <a:r>
              <a:rPr lang="en-GB" sz="2800" b="1" dirty="0" err="1"/>
              <a:t>Betatron</a:t>
            </a:r>
            <a:r>
              <a:rPr lang="en-GB" sz="2800" b="1" dirty="0"/>
              <a:t> radiation</a:t>
            </a:r>
          </a:p>
          <a:p>
            <a:pPr marL="457200" indent="-457200">
              <a:lnSpc>
                <a:spcPct val="150000"/>
              </a:lnSpc>
              <a:buFont typeface="Arial" panose="020B0604020202020204" pitchFamily="34" charset="0"/>
              <a:buChar char="•"/>
            </a:pPr>
            <a:r>
              <a:rPr lang="en-GB" sz="2800" dirty="0"/>
              <a:t>X-Ray -&gt; UV radiation produced in 2</a:t>
            </a:r>
            <a:r>
              <a:rPr lang="en-GB" sz="2800" baseline="30000" dirty="0"/>
              <a:t>nd</a:t>
            </a:r>
            <a:r>
              <a:rPr lang="en-GB" sz="2800" dirty="0"/>
              <a:t> plasma source</a:t>
            </a:r>
          </a:p>
          <a:p>
            <a:pPr marL="457200" indent="-457200">
              <a:lnSpc>
                <a:spcPct val="150000"/>
              </a:lnSpc>
              <a:buFont typeface="Arial" panose="020B0604020202020204" pitchFamily="34" charset="0"/>
              <a:buChar char="•"/>
            </a:pPr>
            <a:r>
              <a:rPr lang="en-GB" sz="2800" b="1" dirty="0">
                <a:solidFill>
                  <a:srgbClr val="C00000"/>
                </a:solidFill>
              </a:rPr>
              <a:t>Spectrum can be linked to emittance</a:t>
            </a:r>
          </a:p>
          <a:p>
            <a:pPr marL="457200" indent="-457200">
              <a:lnSpc>
                <a:spcPct val="150000"/>
              </a:lnSpc>
              <a:buFont typeface="Arial" panose="020B0604020202020204" pitchFamily="34" charset="0"/>
              <a:buChar char="•"/>
            </a:pPr>
            <a:r>
              <a:rPr lang="en-GB" sz="2800" dirty="0"/>
              <a:t>Integration studies and ML-based analysis under investigation</a:t>
            </a:r>
          </a:p>
        </p:txBody>
      </p:sp>
      <p:pic>
        <p:nvPicPr>
          <p:cNvPr id="20" name="Picture 19">
            <a:extLst>
              <a:ext uri="{FF2B5EF4-FFF2-40B4-BE49-F238E27FC236}">
                <a16:creationId xmlns:a16="http://schemas.microsoft.com/office/drawing/2014/main" id="{ADA1E23A-2C43-A8DC-344F-E16FA439E7F9}"/>
              </a:ext>
            </a:extLst>
          </p:cNvPr>
          <p:cNvPicPr>
            <a:picLocks noChangeAspect="1"/>
          </p:cNvPicPr>
          <p:nvPr/>
        </p:nvPicPr>
        <p:blipFill>
          <a:blip r:embed="rId9"/>
          <a:stretch>
            <a:fillRect/>
          </a:stretch>
        </p:blipFill>
        <p:spPr>
          <a:xfrm>
            <a:off x="7819201" y="3743619"/>
            <a:ext cx="3455227" cy="2242262"/>
          </a:xfrm>
          <a:prstGeom prst="rect">
            <a:avLst/>
          </a:prstGeom>
        </p:spPr>
      </p:pic>
      <p:pic>
        <p:nvPicPr>
          <p:cNvPr id="12" name="Picture 11" descr="A blue and yellow text on a black background&#10;&#10;AI-generated content may be incorrect.">
            <a:extLst>
              <a:ext uri="{FF2B5EF4-FFF2-40B4-BE49-F238E27FC236}">
                <a16:creationId xmlns:a16="http://schemas.microsoft.com/office/drawing/2014/main" id="{F06A37A2-7427-9697-486D-599740F90EF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87791" y="227611"/>
            <a:ext cx="2160000" cy="555211"/>
          </a:xfrm>
          <a:prstGeom prst="rect">
            <a:avLst/>
          </a:prstGeom>
        </p:spPr>
      </p:pic>
    </p:spTree>
    <p:extLst>
      <p:ext uri="{BB962C8B-B14F-4D97-AF65-F5344CB8AC3E}">
        <p14:creationId xmlns:p14="http://schemas.microsoft.com/office/powerpoint/2010/main" val="3391653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0B221-2D5E-57CC-7A91-99D5F917164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8ACC67B-55E2-4D6A-1801-A54DCEE1AB8E}"/>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R&amp;D Highlights: WP2</a:t>
            </a:r>
          </a:p>
        </p:txBody>
      </p:sp>
      <p:cxnSp>
        <p:nvCxnSpPr>
          <p:cNvPr id="7" name="Straight Connector 6">
            <a:extLst>
              <a:ext uri="{FF2B5EF4-FFF2-40B4-BE49-F238E27FC236}">
                <a16:creationId xmlns:a16="http://schemas.microsoft.com/office/drawing/2014/main" id="{E83BDF9F-17CE-6A0E-18BA-08BA7CC52913}"/>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6DE7DA21-C468-1680-C527-AB6CF5ACE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grpSp>
        <p:nvGrpSpPr>
          <p:cNvPr id="3" name="Group 2">
            <a:extLst>
              <a:ext uri="{FF2B5EF4-FFF2-40B4-BE49-F238E27FC236}">
                <a16:creationId xmlns:a16="http://schemas.microsoft.com/office/drawing/2014/main" id="{CA13CC76-33DA-7580-181C-324E253AA94F}"/>
              </a:ext>
            </a:extLst>
          </p:cNvPr>
          <p:cNvGrpSpPr/>
          <p:nvPr/>
        </p:nvGrpSpPr>
        <p:grpSpPr>
          <a:xfrm>
            <a:off x="0" y="5953677"/>
            <a:ext cx="12192000" cy="977389"/>
            <a:chOff x="0" y="5953677"/>
            <a:chExt cx="12192000" cy="977389"/>
          </a:xfrm>
        </p:grpSpPr>
        <p:grpSp>
          <p:nvGrpSpPr>
            <p:cNvPr id="4" name="Group 3">
              <a:extLst>
                <a:ext uri="{FF2B5EF4-FFF2-40B4-BE49-F238E27FC236}">
                  <a16:creationId xmlns:a16="http://schemas.microsoft.com/office/drawing/2014/main" id="{B76B5BCC-2518-A20C-4972-8A099AA436EF}"/>
                </a:ext>
              </a:extLst>
            </p:cNvPr>
            <p:cNvGrpSpPr/>
            <p:nvPr/>
          </p:nvGrpSpPr>
          <p:grpSpPr>
            <a:xfrm>
              <a:off x="0" y="5953677"/>
              <a:ext cx="12192000" cy="977389"/>
              <a:chOff x="0" y="5935645"/>
              <a:chExt cx="12192000" cy="977389"/>
            </a:xfrm>
          </p:grpSpPr>
          <p:sp>
            <p:nvSpPr>
              <p:cNvPr id="6" name="Rectangle 5">
                <a:extLst>
                  <a:ext uri="{FF2B5EF4-FFF2-40B4-BE49-F238E27FC236}">
                    <a16:creationId xmlns:a16="http://schemas.microsoft.com/office/drawing/2014/main" id="{699D603D-D742-E1DF-78E7-C2A0AE2E050B}"/>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4F8618A-CABD-B8C8-470C-B74EB7EF3C54}"/>
                  </a:ext>
                </a:extLst>
              </p:cNvPr>
              <p:cNvSpPr/>
              <p:nvPr/>
            </p:nvSpPr>
            <p:spPr>
              <a:xfrm>
                <a:off x="5300933" y="6061257"/>
                <a:ext cx="5337167"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10" name="Content Placeholder 3">
                <a:extLst>
                  <a:ext uri="{FF2B5EF4-FFF2-40B4-BE49-F238E27FC236}">
                    <a16:creationId xmlns:a16="http://schemas.microsoft.com/office/drawing/2014/main" id="{43BF08B8-668C-41BA-D07A-98952E56A9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11" name="Picture 10">
                <a:extLst>
                  <a:ext uri="{FF2B5EF4-FFF2-40B4-BE49-F238E27FC236}">
                    <a16:creationId xmlns:a16="http://schemas.microsoft.com/office/drawing/2014/main" id="{CDF1C820-0D72-9483-6A12-DA4F86EA08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5" name="Rectangle 4">
              <a:extLst>
                <a:ext uri="{FF2B5EF4-FFF2-40B4-BE49-F238E27FC236}">
                  <a16:creationId xmlns:a16="http://schemas.microsoft.com/office/drawing/2014/main" id="{73E07239-E094-4206-0C5A-4018993E002D}"/>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23</a:t>
              </a:r>
            </a:p>
          </p:txBody>
        </p:sp>
      </p:grpSp>
      <p:sp>
        <p:nvSpPr>
          <p:cNvPr id="12" name="TextBox 11">
            <a:extLst>
              <a:ext uri="{FF2B5EF4-FFF2-40B4-BE49-F238E27FC236}">
                <a16:creationId xmlns:a16="http://schemas.microsoft.com/office/drawing/2014/main" id="{E3418C0D-45AB-8166-67C6-BC38E86E083F}"/>
              </a:ext>
            </a:extLst>
          </p:cNvPr>
          <p:cNvSpPr txBox="1"/>
          <p:nvPr/>
        </p:nvSpPr>
        <p:spPr>
          <a:xfrm>
            <a:off x="294967" y="1228679"/>
            <a:ext cx="11562735" cy="4549835"/>
          </a:xfrm>
          <a:prstGeom prst="rect">
            <a:avLst/>
          </a:prstGeom>
          <a:noFill/>
        </p:spPr>
        <p:txBody>
          <a:bodyPr wrap="square" rtlCol="0">
            <a:spAutoFit/>
          </a:bodyPr>
          <a:lstStyle/>
          <a:p>
            <a:pPr>
              <a:lnSpc>
                <a:spcPct val="150000"/>
              </a:lnSpc>
            </a:pPr>
            <a:r>
              <a:rPr lang="en-GB" sz="2800" b="1" dirty="0"/>
              <a:t>WP2: EO sampling</a:t>
            </a:r>
          </a:p>
          <a:p>
            <a:pPr marL="457200" indent="-457200">
              <a:lnSpc>
                <a:spcPct val="150000"/>
              </a:lnSpc>
              <a:buFont typeface="Arial" panose="020B0604020202020204" pitchFamily="34" charset="0"/>
              <a:buChar char="•"/>
            </a:pPr>
            <a:r>
              <a:rPr lang="en-GB" sz="2800" dirty="0"/>
              <a:t>Measure </a:t>
            </a:r>
            <a:r>
              <a:rPr lang="en-GB" sz="2800" b="1" dirty="0">
                <a:solidFill>
                  <a:srgbClr val="C00000"/>
                </a:solidFill>
              </a:rPr>
              <a:t>bunch length, arrival time and jitter, and beam position </a:t>
            </a:r>
            <a:r>
              <a:rPr lang="en-GB" sz="2800" dirty="0"/>
              <a:t>between plasma sources</a:t>
            </a:r>
          </a:p>
          <a:p>
            <a:pPr marL="457200" indent="-457200">
              <a:lnSpc>
                <a:spcPct val="150000"/>
              </a:lnSpc>
              <a:buFont typeface="Arial" panose="020B0604020202020204" pitchFamily="34" charset="0"/>
              <a:buChar char="•"/>
            </a:pPr>
            <a:r>
              <a:rPr lang="en-GB" sz="2800" dirty="0"/>
              <a:t>Complimentary </a:t>
            </a:r>
            <a:r>
              <a:rPr lang="en-GB" sz="2800" b="1" dirty="0">
                <a:solidFill>
                  <a:srgbClr val="C00000"/>
                </a:solidFill>
              </a:rPr>
              <a:t>THz</a:t>
            </a:r>
            <a:br>
              <a:rPr lang="en-GB" sz="2800" b="1" dirty="0">
                <a:solidFill>
                  <a:srgbClr val="C00000"/>
                </a:solidFill>
              </a:rPr>
            </a:br>
            <a:r>
              <a:rPr lang="en-GB" sz="2800" b="1" dirty="0">
                <a:solidFill>
                  <a:srgbClr val="C00000"/>
                </a:solidFill>
              </a:rPr>
              <a:t>streaking</a:t>
            </a:r>
            <a:r>
              <a:rPr lang="en-GB" sz="2800" dirty="0"/>
              <a:t> with injector</a:t>
            </a:r>
          </a:p>
          <a:p>
            <a:pPr marL="457200" indent="-457200">
              <a:lnSpc>
                <a:spcPct val="150000"/>
              </a:lnSpc>
              <a:buFont typeface="Arial" panose="020B0604020202020204" pitchFamily="34" charset="0"/>
              <a:buChar char="•"/>
            </a:pPr>
            <a:r>
              <a:rPr lang="en-GB" sz="2800" dirty="0"/>
              <a:t>CI PhD started Sep. 2024</a:t>
            </a:r>
            <a:br>
              <a:rPr lang="en-GB" sz="2800" dirty="0"/>
            </a:br>
            <a:r>
              <a:rPr lang="en-GB" sz="2800" dirty="0"/>
              <a:t>on </a:t>
            </a:r>
            <a:r>
              <a:rPr lang="en-GB" sz="2800" b="1" dirty="0">
                <a:solidFill>
                  <a:srgbClr val="C00000"/>
                </a:solidFill>
              </a:rPr>
              <a:t>fs-resolution</a:t>
            </a:r>
            <a:r>
              <a:rPr lang="en-GB" sz="2800" dirty="0"/>
              <a:t> methods</a:t>
            </a:r>
          </a:p>
        </p:txBody>
      </p:sp>
      <p:pic>
        <p:nvPicPr>
          <p:cNvPr id="17" name="Picture 2" descr="STFC+logo (1).png | We The Curious">
            <a:extLst>
              <a:ext uri="{FF2B5EF4-FFF2-40B4-BE49-F238E27FC236}">
                <a16:creationId xmlns:a16="http://schemas.microsoft.com/office/drawing/2014/main" id="{4E14358B-EA72-5BDE-E332-75B8E3E873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7791" y="226987"/>
            <a:ext cx="2160000" cy="5556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erson standing next to a machine&#10;&#10;Description automatically generated">
            <a:extLst>
              <a:ext uri="{FF2B5EF4-FFF2-40B4-BE49-F238E27FC236}">
                <a16:creationId xmlns:a16="http://schemas.microsoft.com/office/drawing/2014/main" id="{A78CF3DB-32C2-C532-CEBD-E1A6D2A20A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5046" y="3013840"/>
            <a:ext cx="3521470" cy="2641103"/>
          </a:xfrm>
          <a:prstGeom prst="rect">
            <a:avLst/>
          </a:prstGeom>
          <a:effectLst/>
        </p:spPr>
      </p:pic>
      <p:pic>
        <p:nvPicPr>
          <p:cNvPr id="19" name="Picture 18" descr="A graph of a graph with red dots&#10;&#10;Description automatically generated">
            <a:extLst>
              <a:ext uri="{FF2B5EF4-FFF2-40B4-BE49-F238E27FC236}">
                <a16:creationId xmlns:a16="http://schemas.microsoft.com/office/drawing/2014/main" id="{FD9CB7C4-EC95-BD31-389F-C81700024881}"/>
              </a:ext>
            </a:extLst>
          </p:cNvPr>
          <p:cNvPicPr>
            <a:picLocks noChangeAspect="1"/>
          </p:cNvPicPr>
          <p:nvPr/>
        </p:nvPicPr>
        <p:blipFill>
          <a:blip r:embed="rId8" cstate="print">
            <a:extLst>
              <a:ext uri="{28A0092B-C50C-407E-A947-70E740481C1C}">
                <a14:useLocalDpi xmlns:a14="http://schemas.microsoft.com/office/drawing/2010/main" val="0"/>
              </a:ext>
            </a:extLst>
          </a:blip>
          <a:srcRect l="6646" t="9109" r="11980" b="4375"/>
          <a:stretch/>
        </p:blipFill>
        <p:spPr>
          <a:xfrm>
            <a:off x="8225265" y="3010990"/>
            <a:ext cx="3615458" cy="2942687"/>
          </a:xfrm>
          <a:prstGeom prst="rect">
            <a:avLst/>
          </a:prstGeom>
        </p:spPr>
      </p:pic>
      <p:pic>
        <p:nvPicPr>
          <p:cNvPr id="13" name="Picture 6" descr="University logo | University brand | StaffNet | The University of Manchester">
            <a:extLst>
              <a:ext uri="{FF2B5EF4-FFF2-40B4-BE49-F238E27FC236}">
                <a16:creationId xmlns:a16="http://schemas.microsoft.com/office/drawing/2014/main" id="{5309A058-D075-17F1-A80E-A7E199133B8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102" t="16102" r="16102" b="16102"/>
          <a:stretch/>
        </p:blipFill>
        <p:spPr bwMode="auto">
          <a:xfrm>
            <a:off x="7926814" y="151052"/>
            <a:ext cx="1620000" cy="732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340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fade">
                                      <p:cBhvr>
                                        <p:cTn id="20" dur="500"/>
                                        <p:tgtEl>
                                          <p:spTgt spid="1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fade">
                                      <p:cBhvr>
                                        <p:cTn id="30"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A9F96-0AB0-E41D-C7B5-63002DF6444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C81B048-F522-0FC3-7CA6-5FE9ED363A04}"/>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R&amp;D Highlights: WP2</a:t>
            </a:r>
          </a:p>
        </p:txBody>
      </p:sp>
      <p:cxnSp>
        <p:nvCxnSpPr>
          <p:cNvPr id="7" name="Straight Connector 6">
            <a:extLst>
              <a:ext uri="{FF2B5EF4-FFF2-40B4-BE49-F238E27FC236}">
                <a16:creationId xmlns:a16="http://schemas.microsoft.com/office/drawing/2014/main" id="{90D7C0AC-C56D-14A0-9A35-A1A6154CF9D4}"/>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A37736C3-826E-6C60-738C-AA4C7A55B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grpSp>
        <p:nvGrpSpPr>
          <p:cNvPr id="3" name="Group 2">
            <a:extLst>
              <a:ext uri="{FF2B5EF4-FFF2-40B4-BE49-F238E27FC236}">
                <a16:creationId xmlns:a16="http://schemas.microsoft.com/office/drawing/2014/main" id="{3E36C7E9-08DE-D1BB-A4E4-26E62993FBF8}"/>
              </a:ext>
            </a:extLst>
          </p:cNvPr>
          <p:cNvGrpSpPr/>
          <p:nvPr/>
        </p:nvGrpSpPr>
        <p:grpSpPr>
          <a:xfrm>
            <a:off x="0" y="5953677"/>
            <a:ext cx="12192000" cy="977389"/>
            <a:chOff x="0" y="5953677"/>
            <a:chExt cx="12192000" cy="977389"/>
          </a:xfrm>
        </p:grpSpPr>
        <p:grpSp>
          <p:nvGrpSpPr>
            <p:cNvPr id="4" name="Group 3">
              <a:extLst>
                <a:ext uri="{FF2B5EF4-FFF2-40B4-BE49-F238E27FC236}">
                  <a16:creationId xmlns:a16="http://schemas.microsoft.com/office/drawing/2014/main" id="{241E73D9-1530-9F2F-D9C6-AF7D4137F87F}"/>
                </a:ext>
              </a:extLst>
            </p:cNvPr>
            <p:cNvGrpSpPr/>
            <p:nvPr/>
          </p:nvGrpSpPr>
          <p:grpSpPr>
            <a:xfrm>
              <a:off x="0" y="5953677"/>
              <a:ext cx="12192000" cy="977389"/>
              <a:chOff x="0" y="5935645"/>
              <a:chExt cx="12192000" cy="977389"/>
            </a:xfrm>
          </p:grpSpPr>
          <p:sp>
            <p:nvSpPr>
              <p:cNvPr id="6" name="Rectangle 5">
                <a:extLst>
                  <a:ext uri="{FF2B5EF4-FFF2-40B4-BE49-F238E27FC236}">
                    <a16:creationId xmlns:a16="http://schemas.microsoft.com/office/drawing/2014/main" id="{85763707-A0CF-EBFD-DF52-899034233C73}"/>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47887D-8AD1-8439-804E-43ADE07A5F74}"/>
                  </a:ext>
                </a:extLst>
              </p:cNvPr>
              <p:cNvSpPr/>
              <p:nvPr/>
            </p:nvSpPr>
            <p:spPr>
              <a:xfrm>
                <a:off x="5300933" y="6061257"/>
                <a:ext cx="5337167"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10" name="Content Placeholder 3">
                <a:extLst>
                  <a:ext uri="{FF2B5EF4-FFF2-40B4-BE49-F238E27FC236}">
                    <a16:creationId xmlns:a16="http://schemas.microsoft.com/office/drawing/2014/main" id="{B557FE24-1ECB-4F79-2AC1-6296927CB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11" name="Picture 10">
                <a:extLst>
                  <a:ext uri="{FF2B5EF4-FFF2-40B4-BE49-F238E27FC236}">
                    <a16:creationId xmlns:a16="http://schemas.microsoft.com/office/drawing/2014/main" id="{99E15D7B-5E5C-9A81-FA75-AAE7E321E2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5" name="Rectangle 4">
              <a:extLst>
                <a:ext uri="{FF2B5EF4-FFF2-40B4-BE49-F238E27FC236}">
                  <a16:creationId xmlns:a16="http://schemas.microsoft.com/office/drawing/2014/main" id="{B0FFDE84-EE46-1B82-21D1-A0FD8A7EF32B}"/>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24</a:t>
              </a:r>
            </a:p>
          </p:txBody>
        </p:sp>
      </p:grpSp>
      <p:sp>
        <p:nvSpPr>
          <p:cNvPr id="12" name="TextBox 11">
            <a:extLst>
              <a:ext uri="{FF2B5EF4-FFF2-40B4-BE49-F238E27FC236}">
                <a16:creationId xmlns:a16="http://schemas.microsoft.com/office/drawing/2014/main" id="{FF614107-9EA1-82D2-E730-DC00CC34044C}"/>
              </a:ext>
            </a:extLst>
          </p:cNvPr>
          <p:cNvSpPr txBox="1"/>
          <p:nvPr/>
        </p:nvSpPr>
        <p:spPr>
          <a:xfrm>
            <a:off x="294967" y="1228679"/>
            <a:ext cx="11562735" cy="2610843"/>
          </a:xfrm>
          <a:prstGeom prst="rect">
            <a:avLst/>
          </a:prstGeom>
          <a:noFill/>
        </p:spPr>
        <p:txBody>
          <a:bodyPr wrap="square" rtlCol="0">
            <a:spAutoFit/>
          </a:bodyPr>
          <a:lstStyle/>
          <a:p>
            <a:pPr>
              <a:lnSpc>
                <a:spcPct val="150000"/>
              </a:lnSpc>
            </a:pPr>
            <a:r>
              <a:rPr lang="en-GB" sz="2800" b="1" dirty="0"/>
              <a:t>WP2: Bunch length measurements</a:t>
            </a:r>
          </a:p>
          <a:p>
            <a:pPr marL="457200" indent="-457200">
              <a:lnSpc>
                <a:spcPct val="150000"/>
              </a:lnSpc>
              <a:buFont typeface="Arial" panose="020B0604020202020204" pitchFamily="34" charset="0"/>
              <a:buChar char="•"/>
            </a:pPr>
            <a:r>
              <a:rPr lang="en-GB" sz="2800" dirty="0"/>
              <a:t>Two studies: </a:t>
            </a:r>
            <a:r>
              <a:rPr lang="en-GB" sz="2800" b="1" dirty="0" err="1">
                <a:solidFill>
                  <a:srgbClr val="C00000"/>
                </a:solidFill>
              </a:rPr>
              <a:t>ChDR</a:t>
            </a:r>
            <a:r>
              <a:rPr lang="en-GB" sz="2800" b="1" dirty="0">
                <a:solidFill>
                  <a:srgbClr val="C00000"/>
                </a:solidFill>
              </a:rPr>
              <a:t> bunch length monitor </a:t>
            </a:r>
            <a:r>
              <a:rPr lang="en-GB" sz="2800" dirty="0"/>
              <a:t>and </a:t>
            </a:r>
            <a:r>
              <a:rPr lang="en-GB" sz="2800" b="1" dirty="0">
                <a:solidFill>
                  <a:srgbClr val="C00000"/>
                </a:solidFill>
              </a:rPr>
              <a:t>CT/SR Imaging</a:t>
            </a:r>
          </a:p>
          <a:p>
            <a:pPr marL="457200" indent="-457200">
              <a:lnSpc>
                <a:spcPct val="150000"/>
              </a:lnSpc>
              <a:buFont typeface="Arial" panose="020B0604020202020204" pitchFamily="34" charset="0"/>
              <a:buChar char="•"/>
            </a:pPr>
            <a:r>
              <a:rPr lang="en-GB" sz="2800" dirty="0"/>
              <a:t>CT/SR imaging </a:t>
            </a:r>
            <a:r>
              <a:rPr lang="en-GB" sz="2800" b="1" dirty="0">
                <a:solidFill>
                  <a:srgbClr val="C00000"/>
                </a:solidFill>
              </a:rPr>
              <a:t>measurements at MAX IV</a:t>
            </a:r>
          </a:p>
          <a:p>
            <a:pPr marL="457200" indent="-457200">
              <a:lnSpc>
                <a:spcPct val="150000"/>
              </a:lnSpc>
              <a:buFont typeface="Arial" panose="020B0604020202020204" pitchFamily="34" charset="0"/>
              <a:buChar char="•"/>
            </a:pPr>
            <a:r>
              <a:rPr lang="en-GB" sz="2800" dirty="0"/>
              <a:t>PhD (Jack </a:t>
            </a:r>
            <a:r>
              <a:rPr lang="en-GB" sz="2800" dirty="0" err="1"/>
              <a:t>McGunigal</a:t>
            </a:r>
            <a:r>
              <a:rPr lang="en-GB" sz="2800" dirty="0"/>
              <a:t>) now </a:t>
            </a:r>
            <a:r>
              <a:rPr lang="en-GB" sz="2800" b="1" dirty="0">
                <a:solidFill>
                  <a:srgbClr val="C00000"/>
                </a:solidFill>
              </a:rPr>
              <a:t>at CERN for </a:t>
            </a:r>
            <a:r>
              <a:rPr lang="en-GB" sz="2800" b="1" dirty="0" err="1">
                <a:solidFill>
                  <a:srgbClr val="C00000"/>
                </a:solidFill>
              </a:rPr>
              <a:t>ChDR</a:t>
            </a:r>
            <a:endParaRPr lang="en-GB" sz="2800" b="1" dirty="0">
              <a:solidFill>
                <a:srgbClr val="C00000"/>
              </a:solidFill>
            </a:endParaRPr>
          </a:p>
        </p:txBody>
      </p:sp>
      <p:pic>
        <p:nvPicPr>
          <p:cNvPr id="15" name="Picture 14">
            <a:extLst>
              <a:ext uri="{FF2B5EF4-FFF2-40B4-BE49-F238E27FC236}">
                <a16:creationId xmlns:a16="http://schemas.microsoft.com/office/drawing/2014/main" id="{039537D4-0740-7705-0718-1AD17AC6EA3F}"/>
              </a:ext>
            </a:extLst>
          </p:cNvPr>
          <p:cNvPicPr>
            <a:picLocks noChangeAspect="1"/>
          </p:cNvPicPr>
          <p:nvPr/>
        </p:nvPicPr>
        <p:blipFill>
          <a:blip r:embed="rId6"/>
          <a:stretch>
            <a:fillRect/>
          </a:stretch>
        </p:blipFill>
        <p:spPr>
          <a:xfrm>
            <a:off x="4790149" y="3833860"/>
            <a:ext cx="3261334" cy="2101099"/>
          </a:xfrm>
          <a:prstGeom prst="rect">
            <a:avLst/>
          </a:prstGeom>
        </p:spPr>
      </p:pic>
      <p:pic>
        <p:nvPicPr>
          <p:cNvPr id="16" name="Picture 15">
            <a:extLst>
              <a:ext uri="{FF2B5EF4-FFF2-40B4-BE49-F238E27FC236}">
                <a16:creationId xmlns:a16="http://schemas.microsoft.com/office/drawing/2014/main" id="{033A676F-0839-1CE0-EEC2-E16AD83505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250" t="25536" r="16603" b="48462"/>
          <a:stretch/>
        </p:blipFill>
        <p:spPr>
          <a:xfrm>
            <a:off x="8175448" y="2583615"/>
            <a:ext cx="3588774" cy="1238202"/>
          </a:xfrm>
          <a:prstGeom prst="rect">
            <a:avLst/>
          </a:prstGeom>
        </p:spPr>
      </p:pic>
      <p:pic>
        <p:nvPicPr>
          <p:cNvPr id="20" name="Picture 19" descr="A graph of a graph&#10;&#10;Description automatically generated">
            <a:extLst>
              <a:ext uri="{FF2B5EF4-FFF2-40B4-BE49-F238E27FC236}">
                <a16:creationId xmlns:a16="http://schemas.microsoft.com/office/drawing/2014/main" id="{7AC9651D-35D2-5183-FB8C-692F14EACC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0920" y="3620212"/>
            <a:ext cx="3060074" cy="2259275"/>
          </a:xfrm>
          <a:prstGeom prst="rect">
            <a:avLst/>
          </a:prstGeom>
        </p:spPr>
      </p:pic>
      <p:pic>
        <p:nvPicPr>
          <p:cNvPr id="17" name="Picture 6" descr="University logo | University brand | StaffNet | The University of Manchester">
            <a:extLst>
              <a:ext uri="{FF2B5EF4-FFF2-40B4-BE49-F238E27FC236}">
                <a16:creationId xmlns:a16="http://schemas.microsoft.com/office/drawing/2014/main" id="{3B4AED5D-755B-EFD4-D2D1-CDCD3FB9ED2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102" t="16102" r="16102" b="16102"/>
          <a:stretch/>
        </p:blipFill>
        <p:spPr bwMode="auto">
          <a:xfrm>
            <a:off x="7926814" y="151052"/>
            <a:ext cx="1620000" cy="7322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blue and yellow text on a black background&#10;&#10;AI-generated content may be incorrect.">
            <a:extLst>
              <a:ext uri="{FF2B5EF4-FFF2-40B4-BE49-F238E27FC236}">
                <a16:creationId xmlns:a16="http://schemas.microsoft.com/office/drawing/2014/main" id="{6014A9C4-D8FB-ACF1-3B35-53E06002EFE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87791" y="227611"/>
            <a:ext cx="2160000" cy="555211"/>
          </a:xfrm>
          <a:prstGeom prst="rect">
            <a:avLst/>
          </a:prstGeom>
        </p:spPr>
      </p:pic>
      <p:pic>
        <p:nvPicPr>
          <p:cNvPr id="2" name="Resim 20" descr="metin, ekran görüntüsü, çizgi, diyagram içeren bir resim&#10;&#10;Yapay zeka tarafından oluşturulan içerik yanlış olabilir.">
            <a:extLst>
              <a:ext uri="{FF2B5EF4-FFF2-40B4-BE49-F238E27FC236}">
                <a16:creationId xmlns:a16="http://schemas.microsoft.com/office/drawing/2014/main" id="{EC081EC9-397B-4E4D-9CD0-A567FA2BA14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6994" y="4046921"/>
            <a:ext cx="2283003" cy="1620000"/>
          </a:xfrm>
          <a:prstGeom prst="rect">
            <a:avLst/>
          </a:prstGeom>
        </p:spPr>
      </p:pic>
      <p:pic>
        <p:nvPicPr>
          <p:cNvPr id="14" name="Resim 4">
            <a:extLst>
              <a:ext uri="{FF2B5EF4-FFF2-40B4-BE49-F238E27FC236}">
                <a16:creationId xmlns:a16="http://schemas.microsoft.com/office/drawing/2014/main" id="{4E3E9373-137E-19F4-F715-C47A4F36DFB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77882" y="3896669"/>
            <a:ext cx="2393547" cy="1993003"/>
          </a:xfrm>
          <a:prstGeom prst="rect">
            <a:avLst/>
          </a:prstGeom>
          <a:noFill/>
          <a:ln w="19050">
            <a:solidFill>
              <a:schemeClr val="tx2"/>
            </a:solidFill>
          </a:ln>
        </p:spPr>
      </p:pic>
    </p:spTree>
    <p:extLst>
      <p:ext uri="{BB962C8B-B14F-4D97-AF65-F5344CB8AC3E}">
        <p14:creationId xmlns:p14="http://schemas.microsoft.com/office/powerpoint/2010/main" val="3463864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Effect transition="in" filter="fade">
                                      <p:cBhvr>
                                        <p:cTn id="34" dur="500"/>
                                        <p:tgtEl>
                                          <p:spTgt spid="1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xEl>
                                              <p:pRg st="3" end="3"/>
                                            </p:txEl>
                                          </p:spTgt>
                                        </p:tgtEl>
                                        <p:attrNameLst>
                                          <p:attrName>style.visibility</p:attrName>
                                        </p:attrNameLst>
                                      </p:cBhvr>
                                      <p:to>
                                        <p:strVal val="visible"/>
                                      </p:to>
                                    </p:set>
                                    <p:animEffect transition="in" filter="fade">
                                      <p:cBhvr>
                                        <p:cTn id="39"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33F95-93BE-4F79-08F9-ECE627426C6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EBD653D-8E21-01EF-8530-231634DE7F55}"/>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R&amp;D Highlights: WP3</a:t>
            </a:r>
          </a:p>
        </p:txBody>
      </p:sp>
      <p:cxnSp>
        <p:nvCxnSpPr>
          <p:cNvPr id="7" name="Straight Connector 6">
            <a:extLst>
              <a:ext uri="{FF2B5EF4-FFF2-40B4-BE49-F238E27FC236}">
                <a16:creationId xmlns:a16="http://schemas.microsoft.com/office/drawing/2014/main" id="{226DA294-D68A-02A3-C773-2AF25DEF7A71}"/>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5FA0F7DD-4D47-3C12-AD67-CCEDFC43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grpSp>
        <p:nvGrpSpPr>
          <p:cNvPr id="3" name="Group 2">
            <a:extLst>
              <a:ext uri="{FF2B5EF4-FFF2-40B4-BE49-F238E27FC236}">
                <a16:creationId xmlns:a16="http://schemas.microsoft.com/office/drawing/2014/main" id="{CB2980CA-B5BE-3042-7FD4-28FFE0102046}"/>
              </a:ext>
            </a:extLst>
          </p:cNvPr>
          <p:cNvGrpSpPr/>
          <p:nvPr/>
        </p:nvGrpSpPr>
        <p:grpSpPr>
          <a:xfrm>
            <a:off x="0" y="5953677"/>
            <a:ext cx="12192000" cy="977389"/>
            <a:chOff x="0" y="5953677"/>
            <a:chExt cx="12192000" cy="977389"/>
          </a:xfrm>
        </p:grpSpPr>
        <p:grpSp>
          <p:nvGrpSpPr>
            <p:cNvPr id="4" name="Group 3">
              <a:extLst>
                <a:ext uri="{FF2B5EF4-FFF2-40B4-BE49-F238E27FC236}">
                  <a16:creationId xmlns:a16="http://schemas.microsoft.com/office/drawing/2014/main" id="{336AB7B7-9B9F-4E3A-B8D5-1959A001B9B2}"/>
                </a:ext>
              </a:extLst>
            </p:cNvPr>
            <p:cNvGrpSpPr/>
            <p:nvPr/>
          </p:nvGrpSpPr>
          <p:grpSpPr>
            <a:xfrm>
              <a:off x="0" y="5953677"/>
              <a:ext cx="12192000" cy="977389"/>
              <a:chOff x="0" y="5935645"/>
              <a:chExt cx="12192000" cy="977389"/>
            </a:xfrm>
          </p:grpSpPr>
          <p:sp>
            <p:nvSpPr>
              <p:cNvPr id="6" name="Rectangle 5">
                <a:extLst>
                  <a:ext uri="{FF2B5EF4-FFF2-40B4-BE49-F238E27FC236}">
                    <a16:creationId xmlns:a16="http://schemas.microsoft.com/office/drawing/2014/main" id="{CD618352-DBCA-51B5-F72B-BCCF7BD91D57}"/>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E0F5481-7CFA-E79E-7B6F-930722D0647F}"/>
                  </a:ext>
                </a:extLst>
              </p:cNvPr>
              <p:cNvSpPr/>
              <p:nvPr/>
            </p:nvSpPr>
            <p:spPr>
              <a:xfrm>
                <a:off x="5300933" y="6061257"/>
                <a:ext cx="5337167"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10" name="Content Placeholder 3">
                <a:extLst>
                  <a:ext uri="{FF2B5EF4-FFF2-40B4-BE49-F238E27FC236}">
                    <a16:creationId xmlns:a16="http://schemas.microsoft.com/office/drawing/2014/main" id="{181EB87C-BB7D-1A88-C778-E922682CF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11" name="Picture 10">
                <a:extLst>
                  <a:ext uri="{FF2B5EF4-FFF2-40B4-BE49-F238E27FC236}">
                    <a16:creationId xmlns:a16="http://schemas.microsoft.com/office/drawing/2014/main" id="{97274834-6370-187B-A464-4C9422A717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5" name="Rectangle 4">
              <a:extLst>
                <a:ext uri="{FF2B5EF4-FFF2-40B4-BE49-F238E27FC236}">
                  <a16:creationId xmlns:a16="http://schemas.microsoft.com/office/drawing/2014/main" id="{C975B4FF-687A-1E0B-8DCC-36B6C833DA23}"/>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25</a:t>
              </a:r>
            </a:p>
          </p:txBody>
        </p:sp>
      </p:grpSp>
      <p:sp>
        <p:nvSpPr>
          <p:cNvPr id="12" name="TextBox 11">
            <a:extLst>
              <a:ext uri="{FF2B5EF4-FFF2-40B4-BE49-F238E27FC236}">
                <a16:creationId xmlns:a16="http://schemas.microsoft.com/office/drawing/2014/main" id="{9A22AD19-CC13-E5C2-A06A-69E12467CC6A}"/>
              </a:ext>
            </a:extLst>
          </p:cNvPr>
          <p:cNvSpPr txBox="1"/>
          <p:nvPr/>
        </p:nvSpPr>
        <p:spPr>
          <a:xfrm>
            <a:off x="294967" y="1228679"/>
            <a:ext cx="11818010" cy="1318181"/>
          </a:xfrm>
          <a:prstGeom prst="rect">
            <a:avLst/>
          </a:prstGeom>
          <a:noFill/>
        </p:spPr>
        <p:txBody>
          <a:bodyPr wrap="square" rtlCol="0">
            <a:spAutoFit/>
          </a:bodyPr>
          <a:lstStyle/>
          <a:p>
            <a:pPr>
              <a:lnSpc>
                <a:spcPct val="150000"/>
              </a:lnSpc>
            </a:pPr>
            <a:r>
              <a:rPr lang="en-GB" sz="2800" b="1" dirty="0"/>
              <a:t>WP3: Discharge source diagnostics</a:t>
            </a:r>
          </a:p>
          <a:p>
            <a:pPr marL="457200" indent="-457200">
              <a:lnSpc>
                <a:spcPct val="150000"/>
              </a:lnSpc>
              <a:buFont typeface="Arial" panose="020B0604020202020204" pitchFamily="34" charset="0"/>
              <a:buChar char="•"/>
            </a:pPr>
            <a:r>
              <a:rPr lang="en-GB" sz="2800" dirty="0"/>
              <a:t>Preliminary tests underway – including </a:t>
            </a:r>
            <a:r>
              <a:rPr lang="en-GB" sz="2800" b="1" dirty="0">
                <a:solidFill>
                  <a:srgbClr val="C00000"/>
                </a:solidFill>
              </a:rPr>
              <a:t>high voltage rep. rate of up to 1MHz</a:t>
            </a:r>
          </a:p>
        </p:txBody>
      </p:sp>
      <p:pic>
        <p:nvPicPr>
          <p:cNvPr id="21" name="Picture 16" descr="A close-up of a logo&#10;&#10;AI-generated content may be incorrect.">
            <a:extLst>
              <a:ext uri="{FF2B5EF4-FFF2-40B4-BE49-F238E27FC236}">
                <a16:creationId xmlns:a16="http://schemas.microsoft.com/office/drawing/2014/main" id="{1DC0538D-6B62-3C79-6C98-B9E735B4E32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645" t="17396" r="6645" b="17396"/>
          <a:stretch/>
        </p:blipFill>
        <p:spPr bwMode="auto">
          <a:xfrm>
            <a:off x="7660089" y="317225"/>
            <a:ext cx="1800000" cy="4788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378BE9AF-EE26-40AE-0A4F-4B5B19089338}"/>
              </a:ext>
            </a:extLst>
          </p:cNvPr>
          <p:cNvPicPr>
            <a:picLocks noChangeAspect="1"/>
          </p:cNvPicPr>
          <p:nvPr/>
        </p:nvPicPr>
        <p:blipFill>
          <a:blip r:embed="rId7"/>
          <a:stretch>
            <a:fillRect/>
          </a:stretch>
        </p:blipFill>
        <p:spPr>
          <a:xfrm>
            <a:off x="294967" y="2831690"/>
            <a:ext cx="6751198" cy="3085200"/>
          </a:xfrm>
          <a:prstGeom prst="rect">
            <a:avLst/>
          </a:prstGeom>
        </p:spPr>
      </p:pic>
      <p:pic>
        <p:nvPicPr>
          <p:cNvPr id="25" name="Picture 24">
            <a:extLst>
              <a:ext uri="{FF2B5EF4-FFF2-40B4-BE49-F238E27FC236}">
                <a16:creationId xmlns:a16="http://schemas.microsoft.com/office/drawing/2014/main" id="{A965737A-73E7-A6A9-9C4F-1D4975A56B8C}"/>
              </a:ext>
            </a:extLst>
          </p:cNvPr>
          <p:cNvPicPr>
            <a:picLocks noChangeAspect="1"/>
          </p:cNvPicPr>
          <p:nvPr/>
        </p:nvPicPr>
        <p:blipFill>
          <a:blip r:embed="rId8"/>
          <a:stretch>
            <a:fillRect/>
          </a:stretch>
        </p:blipFill>
        <p:spPr>
          <a:xfrm>
            <a:off x="7257663" y="3554319"/>
            <a:ext cx="4404852" cy="2320802"/>
          </a:xfrm>
          <a:prstGeom prst="rect">
            <a:avLst/>
          </a:prstGeom>
        </p:spPr>
      </p:pic>
    </p:spTree>
    <p:extLst>
      <p:ext uri="{BB962C8B-B14F-4D97-AF65-F5344CB8AC3E}">
        <p14:creationId xmlns:p14="http://schemas.microsoft.com/office/powerpoint/2010/main" val="1387157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2ED1C-5C15-C586-0945-8FDAFB429FB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DA3333D-14BE-FB79-46F2-66D5D70A2CDF}"/>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R&amp;D Highlights: WP3</a:t>
            </a:r>
          </a:p>
        </p:txBody>
      </p:sp>
      <p:cxnSp>
        <p:nvCxnSpPr>
          <p:cNvPr id="7" name="Straight Connector 6">
            <a:extLst>
              <a:ext uri="{FF2B5EF4-FFF2-40B4-BE49-F238E27FC236}">
                <a16:creationId xmlns:a16="http://schemas.microsoft.com/office/drawing/2014/main" id="{C9F57427-9000-05E3-0A24-BCA3BE3380AF}"/>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FEB2A406-D207-FE63-0209-61F805E82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grpSp>
        <p:nvGrpSpPr>
          <p:cNvPr id="3" name="Group 2">
            <a:extLst>
              <a:ext uri="{FF2B5EF4-FFF2-40B4-BE49-F238E27FC236}">
                <a16:creationId xmlns:a16="http://schemas.microsoft.com/office/drawing/2014/main" id="{A1A049A5-547A-4494-8231-C7E952E75965}"/>
              </a:ext>
            </a:extLst>
          </p:cNvPr>
          <p:cNvGrpSpPr/>
          <p:nvPr/>
        </p:nvGrpSpPr>
        <p:grpSpPr>
          <a:xfrm>
            <a:off x="0" y="5953677"/>
            <a:ext cx="12192000" cy="977389"/>
            <a:chOff x="0" y="5953677"/>
            <a:chExt cx="12192000" cy="977389"/>
          </a:xfrm>
        </p:grpSpPr>
        <p:grpSp>
          <p:nvGrpSpPr>
            <p:cNvPr id="4" name="Group 3">
              <a:extLst>
                <a:ext uri="{FF2B5EF4-FFF2-40B4-BE49-F238E27FC236}">
                  <a16:creationId xmlns:a16="http://schemas.microsoft.com/office/drawing/2014/main" id="{6C6DFC9D-9D08-5798-C5D2-2FA8E3CB39F9}"/>
                </a:ext>
              </a:extLst>
            </p:cNvPr>
            <p:cNvGrpSpPr/>
            <p:nvPr/>
          </p:nvGrpSpPr>
          <p:grpSpPr>
            <a:xfrm>
              <a:off x="0" y="5953677"/>
              <a:ext cx="12192000" cy="977389"/>
              <a:chOff x="0" y="5935645"/>
              <a:chExt cx="12192000" cy="977389"/>
            </a:xfrm>
          </p:grpSpPr>
          <p:sp>
            <p:nvSpPr>
              <p:cNvPr id="6" name="Rectangle 5">
                <a:extLst>
                  <a:ext uri="{FF2B5EF4-FFF2-40B4-BE49-F238E27FC236}">
                    <a16:creationId xmlns:a16="http://schemas.microsoft.com/office/drawing/2014/main" id="{3945E69A-8616-CE68-5EAB-38BACFCFF187}"/>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E98EB49-62A1-CD49-E3FD-23A4B931C671}"/>
                  </a:ext>
                </a:extLst>
              </p:cNvPr>
              <p:cNvSpPr/>
              <p:nvPr/>
            </p:nvSpPr>
            <p:spPr>
              <a:xfrm>
                <a:off x="5300933" y="6061257"/>
                <a:ext cx="5337167"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10" name="Content Placeholder 3">
                <a:extLst>
                  <a:ext uri="{FF2B5EF4-FFF2-40B4-BE49-F238E27FC236}">
                    <a16:creationId xmlns:a16="http://schemas.microsoft.com/office/drawing/2014/main" id="{44E4D7BE-DE57-A2E6-0F28-2C06D66B3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11" name="Picture 10">
                <a:extLst>
                  <a:ext uri="{FF2B5EF4-FFF2-40B4-BE49-F238E27FC236}">
                    <a16:creationId xmlns:a16="http://schemas.microsoft.com/office/drawing/2014/main" id="{EB051078-538C-CF39-4BAF-89910B0438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5" name="Rectangle 4">
              <a:extLst>
                <a:ext uri="{FF2B5EF4-FFF2-40B4-BE49-F238E27FC236}">
                  <a16:creationId xmlns:a16="http://schemas.microsoft.com/office/drawing/2014/main" id="{03E55BA2-8CB0-5332-A19A-B823A5F32BCF}"/>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26</a:t>
              </a:r>
            </a:p>
          </p:txBody>
        </p:sp>
      </p:grpSp>
      <p:sp>
        <p:nvSpPr>
          <p:cNvPr id="12" name="TextBox 11">
            <a:extLst>
              <a:ext uri="{FF2B5EF4-FFF2-40B4-BE49-F238E27FC236}">
                <a16:creationId xmlns:a16="http://schemas.microsoft.com/office/drawing/2014/main" id="{E5A83D80-E330-3A0A-60CE-C4072C73D103}"/>
              </a:ext>
            </a:extLst>
          </p:cNvPr>
          <p:cNvSpPr txBox="1"/>
          <p:nvPr/>
        </p:nvSpPr>
        <p:spPr>
          <a:xfrm>
            <a:off x="294967" y="1228679"/>
            <a:ext cx="11818010" cy="2610843"/>
          </a:xfrm>
          <a:prstGeom prst="rect">
            <a:avLst/>
          </a:prstGeom>
          <a:noFill/>
        </p:spPr>
        <p:txBody>
          <a:bodyPr wrap="square" rtlCol="0">
            <a:spAutoFit/>
          </a:bodyPr>
          <a:lstStyle/>
          <a:p>
            <a:pPr>
              <a:lnSpc>
                <a:spcPct val="150000"/>
              </a:lnSpc>
            </a:pPr>
            <a:r>
              <a:rPr lang="en-GB" sz="2800" b="1" dirty="0"/>
              <a:t>WP3: Frequency domain holography</a:t>
            </a:r>
          </a:p>
          <a:p>
            <a:pPr marL="457200" indent="-457200">
              <a:lnSpc>
                <a:spcPct val="150000"/>
              </a:lnSpc>
              <a:buFont typeface="Arial" panose="020B0604020202020204" pitchFamily="34" charset="0"/>
              <a:buChar char="•"/>
            </a:pPr>
            <a:r>
              <a:rPr lang="en-GB" sz="2800" dirty="0"/>
              <a:t>Oblique-angle FDH developed as a </a:t>
            </a:r>
            <a:r>
              <a:rPr lang="en-GB" sz="2800" b="1" dirty="0">
                <a:solidFill>
                  <a:srgbClr val="C00000"/>
                </a:solidFill>
              </a:rPr>
              <a:t>single-shot diagnostic</a:t>
            </a:r>
            <a:r>
              <a:rPr lang="en-GB" sz="2800" dirty="0"/>
              <a:t>.</a:t>
            </a:r>
          </a:p>
          <a:p>
            <a:pPr marL="457200" indent="-457200">
              <a:lnSpc>
                <a:spcPct val="150000"/>
              </a:lnSpc>
              <a:buFont typeface="Arial" panose="020B0604020202020204" pitchFamily="34" charset="0"/>
              <a:buChar char="•"/>
            </a:pPr>
            <a:r>
              <a:rPr lang="en-GB" sz="2800" dirty="0"/>
              <a:t>Reinforcement </a:t>
            </a:r>
            <a:r>
              <a:rPr lang="en-GB" sz="2800" b="1" dirty="0">
                <a:solidFill>
                  <a:srgbClr val="C00000"/>
                </a:solidFill>
              </a:rPr>
              <a:t>ML for fully automated alignment/DAQ </a:t>
            </a:r>
            <a:r>
              <a:rPr lang="en-GB" sz="2800" dirty="0"/>
              <a:t>nearing completion.</a:t>
            </a:r>
          </a:p>
          <a:p>
            <a:pPr marL="457200" indent="-457200">
              <a:lnSpc>
                <a:spcPct val="150000"/>
              </a:lnSpc>
              <a:buFont typeface="Arial" panose="020B0604020202020204" pitchFamily="34" charset="0"/>
              <a:buChar char="•"/>
            </a:pPr>
            <a:r>
              <a:rPr lang="en-GB" sz="2800" dirty="0"/>
              <a:t>Integration phase unwrapping from FDH also almost complete.</a:t>
            </a:r>
          </a:p>
        </p:txBody>
      </p:sp>
      <p:pic>
        <p:nvPicPr>
          <p:cNvPr id="13" name="Picture 12">
            <a:extLst>
              <a:ext uri="{FF2B5EF4-FFF2-40B4-BE49-F238E27FC236}">
                <a16:creationId xmlns:a16="http://schemas.microsoft.com/office/drawing/2014/main" id="{EA2E1092-04D5-4324-C91D-FC0DEF646531}"/>
              </a:ext>
            </a:extLst>
          </p:cNvPr>
          <p:cNvPicPr>
            <a:picLocks noChangeAspect="1"/>
          </p:cNvPicPr>
          <p:nvPr/>
        </p:nvPicPr>
        <p:blipFill>
          <a:blip r:embed="rId6"/>
          <a:stretch>
            <a:fillRect/>
          </a:stretch>
        </p:blipFill>
        <p:spPr>
          <a:xfrm>
            <a:off x="2859727" y="3925010"/>
            <a:ext cx="5723357" cy="2010289"/>
          </a:xfrm>
          <a:prstGeom prst="rect">
            <a:avLst/>
          </a:prstGeom>
        </p:spPr>
      </p:pic>
      <p:pic>
        <p:nvPicPr>
          <p:cNvPr id="2" name="Picture 10" descr="A blue and white logo&#10;&#10;AI-generated content may be incorrect.">
            <a:extLst>
              <a:ext uri="{FF2B5EF4-FFF2-40B4-BE49-F238E27FC236}">
                <a16:creationId xmlns:a16="http://schemas.microsoft.com/office/drawing/2014/main" id="{48B186BA-C52F-E956-C12F-83E672553AC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482" t="32402" r="11482" b="32402"/>
          <a:stretch/>
        </p:blipFill>
        <p:spPr bwMode="auto">
          <a:xfrm>
            <a:off x="7660089" y="233867"/>
            <a:ext cx="1800000" cy="54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677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C4DE106-0BB4-0D63-1B56-07A849DC2110}"/>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1EA10A6-F078-6F54-2538-D6C6E3A1562D}"/>
              </a:ext>
            </a:extLst>
          </p:cNvPr>
          <p:cNvSpPr/>
          <p:nvPr/>
        </p:nvSpPr>
        <p:spPr>
          <a:xfrm>
            <a:off x="0" y="1674617"/>
            <a:ext cx="12192000" cy="1613351"/>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3016EF-A398-1099-0436-6CF7B819786F}"/>
              </a:ext>
            </a:extLst>
          </p:cNvPr>
          <p:cNvSpPr>
            <a:spLocks noGrp="1"/>
          </p:cNvSpPr>
          <p:nvPr>
            <p:ph type="ctrTitle"/>
          </p:nvPr>
        </p:nvSpPr>
        <p:spPr>
          <a:xfrm>
            <a:off x="1125375" y="1674616"/>
            <a:ext cx="10866010" cy="1613351"/>
          </a:xfrm>
        </p:spPr>
        <p:txBody>
          <a:bodyPr anchor="ctr">
            <a:normAutofit fontScale="90000"/>
          </a:bodyPr>
          <a:lstStyle/>
          <a:p>
            <a:pPr algn="l"/>
            <a:r>
              <a:rPr lang="en-GB" sz="6600" b="1" dirty="0">
                <a:solidFill>
                  <a:schemeClr val="bg1"/>
                </a:solidFill>
              </a:rPr>
              <a:t>The Cockcroft Institute and AWAKE</a:t>
            </a:r>
          </a:p>
        </p:txBody>
      </p:sp>
      <p:pic>
        <p:nvPicPr>
          <p:cNvPr id="16" name="Picture 15">
            <a:extLst>
              <a:ext uri="{FF2B5EF4-FFF2-40B4-BE49-F238E27FC236}">
                <a16:creationId xmlns:a16="http://schemas.microsoft.com/office/drawing/2014/main" id="{F2B90EFD-401F-2AE1-352D-7E523EC50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1418" y="150341"/>
            <a:ext cx="2579967" cy="1319080"/>
          </a:xfrm>
          <a:prstGeom prst="rect">
            <a:avLst/>
          </a:prstGeom>
        </p:spPr>
      </p:pic>
      <p:sp>
        <p:nvSpPr>
          <p:cNvPr id="28" name="Rectangle 27">
            <a:extLst>
              <a:ext uri="{FF2B5EF4-FFF2-40B4-BE49-F238E27FC236}">
                <a16:creationId xmlns:a16="http://schemas.microsoft.com/office/drawing/2014/main" id="{FF2EB40D-E939-C223-D60B-F808D7F364CA}"/>
              </a:ext>
            </a:extLst>
          </p:cNvPr>
          <p:cNvSpPr/>
          <p:nvPr/>
        </p:nvSpPr>
        <p:spPr>
          <a:xfrm>
            <a:off x="0" y="1"/>
            <a:ext cx="987723" cy="68580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blue and yellow text on a black background&#10;&#10;AI-generated content may be incorrect.">
            <a:extLst>
              <a:ext uri="{FF2B5EF4-FFF2-40B4-BE49-F238E27FC236}">
                <a16:creationId xmlns:a16="http://schemas.microsoft.com/office/drawing/2014/main" id="{F205E9E4-4B89-3383-F230-0E1459916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292" y="5283041"/>
            <a:ext cx="4320000" cy="1110422"/>
          </a:xfrm>
          <a:prstGeom prst="rect">
            <a:avLst/>
          </a:prstGeom>
        </p:spPr>
      </p:pic>
      <p:pic>
        <p:nvPicPr>
          <p:cNvPr id="4" name="Picture 3" descr="A blue and white logo&#10;&#10;AI-generated content may be incorrect.">
            <a:extLst>
              <a:ext uri="{FF2B5EF4-FFF2-40B4-BE49-F238E27FC236}">
                <a16:creationId xmlns:a16="http://schemas.microsoft.com/office/drawing/2014/main" id="{087B612D-BE06-49A9-36F2-B53F456B67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5845" y="5028040"/>
            <a:ext cx="2520000" cy="1428000"/>
          </a:xfrm>
          <a:prstGeom prst="rect">
            <a:avLst/>
          </a:prstGeom>
        </p:spPr>
      </p:pic>
    </p:spTree>
    <p:extLst>
      <p:ext uri="{BB962C8B-B14F-4D97-AF65-F5344CB8AC3E}">
        <p14:creationId xmlns:p14="http://schemas.microsoft.com/office/powerpoint/2010/main" val="263112173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07823-0C62-6605-B850-12CAD65990F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4BE49DB-AD3A-EB0A-D829-7FBFDA606EA8}"/>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Cockcroft Institute at AWAKE</a:t>
            </a:r>
          </a:p>
        </p:txBody>
      </p:sp>
      <p:cxnSp>
        <p:nvCxnSpPr>
          <p:cNvPr id="7" name="Straight Connector 6">
            <a:extLst>
              <a:ext uri="{FF2B5EF4-FFF2-40B4-BE49-F238E27FC236}">
                <a16:creationId xmlns:a16="http://schemas.microsoft.com/office/drawing/2014/main" id="{934FDD42-5C26-377F-2C91-BCC37ACE6142}"/>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ACE88847-3F8F-6F54-CA70-373C8D3B5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grpSp>
        <p:nvGrpSpPr>
          <p:cNvPr id="3" name="Group 2">
            <a:extLst>
              <a:ext uri="{FF2B5EF4-FFF2-40B4-BE49-F238E27FC236}">
                <a16:creationId xmlns:a16="http://schemas.microsoft.com/office/drawing/2014/main" id="{6BC34747-9050-AA3A-1CBA-33B0E1CB8A04}"/>
              </a:ext>
            </a:extLst>
          </p:cNvPr>
          <p:cNvGrpSpPr/>
          <p:nvPr/>
        </p:nvGrpSpPr>
        <p:grpSpPr>
          <a:xfrm>
            <a:off x="0" y="5953677"/>
            <a:ext cx="12192000" cy="977389"/>
            <a:chOff x="0" y="5953677"/>
            <a:chExt cx="12192000" cy="977389"/>
          </a:xfrm>
        </p:grpSpPr>
        <p:grpSp>
          <p:nvGrpSpPr>
            <p:cNvPr id="4" name="Group 3">
              <a:extLst>
                <a:ext uri="{FF2B5EF4-FFF2-40B4-BE49-F238E27FC236}">
                  <a16:creationId xmlns:a16="http://schemas.microsoft.com/office/drawing/2014/main" id="{0DB84DA4-00B6-444D-EB50-BF082795C95F}"/>
                </a:ext>
              </a:extLst>
            </p:cNvPr>
            <p:cNvGrpSpPr/>
            <p:nvPr/>
          </p:nvGrpSpPr>
          <p:grpSpPr>
            <a:xfrm>
              <a:off x="0" y="5953677"/>
              <a:ext cx="12192000" cy="977389"/>
              <a:chOff x="0" y="5935645"/>
              <a:chExt cx="12192000" cy="977389"/>
            </a:xfrm>
          </p:grpSpPr>
          <p:sp>
            <p:nvSpPr>
              <p:cNvPr id="6" name="Rectangle 5">
                <a:extLst>
                  <a:ext uri="{FF2B5EF4-FFF2-40B4-BE49-F238E27FC236}">
                    <a16:creationId xmlns:a16="http://schemas.microsoft.com/office/drawing/2014/main" id="{568EB46D-B28E-7DE9-87E2-F7EDAFCBE0E2}"/>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442BC67-286B-7F30-C80D-02EA437C0941}"/>
                  </a:ext>
                </a:extLst>
              </p:cNvPr>
              <p:cNvSpPr/>
              <p:nvPr/>
            </p:nvSpPr>
            <p:spPr>
              <a:xfrm>
                <a:off x="5300933" y="6061257"/>
                <a:ext cx="5337167"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10" name="Content Placeholder 3">
                <a:extLst>
                  <a:ext uri="{FF2B5EF4-FFF2-40B4-BE49-F238E27FC236}">
                    <a16:creationId xmlns:a16="http://schemas.microsoft.com/office/drawing/2014/main" id="{12F0F596-0AF8-EFAA-36FB-A37420684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11" name="Picture 10">
                <a:extLst>
                  <a:ext uri="{FF2B5EF4-FFF2-40B4-BE49-F238E27FC236}">
                    <a16:creationId xmlns:a16="http://schemas.microsoft.com/office/drawing/2014/main" id="{6E35BF05-CEE1-1134-F0C0-E67968CE25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5" name="Rectangle 4">
              <a:extLst>
                <a:ext uri="{FF2B5EF4-FFF2-40B4-BE49-F238E27FC236}">
                  <a16:creationId xmlns:a16="http://schemas.microsoft.com/office/drawing/2014/main" id="{14D81F6D-3108-54F3-D65B-69A77AF571DF}"/>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28</a:t>
              </a:r>
            </a:p>
          </p:txBody>
        </p:sp>
      </p:grpSp>
      <p:sp>
        <p:nvSpPr>
          <p:cNvPr id="2" name="TextBox 1">
            <a:extLst>
              <a:ext uri="{FF2B5EF4-FFF2-40B4-BE49-F238E27FC236}">
                <a16:creationId xmlns:a16="http://schemas.microsoft.com/office/drawing/2014/main" id="{07F5277A-38D6-BA75-B23F-173A09C623EE}"/>
              </a:ext>
            </a:extLst>
          </p:cNvPr>
          <p:cNvSpPr txBox="1"/>
          <p:nvPr/>
        </p:nvSpPr>
        <p:spPr>
          <a:xfrm>
            <a:off x="294967" y="1228679"/>
            <a:ext cx="11818010" cy="454983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GB" sz="2800" dirty="0"/>
              <a:t>CI has a leading role in AWAKE and AWAKE-UK – </a:t>
            </a:r>
            <a:r>
              <a:rPr lang="en-GB" sz="2800" b="1" dirty="0">
                <a:solidFill>
                  <a:srgbClr val="C00000"/>
                </a:solidFill>
              </a:rPr>
              <a:t>particularly WP1 and WP2</a:t>
            </a:r>
          </a:p>
          <a:p>
            <a:pPr marL="457200" indent="-457200">
              <a:lnSpc>
                <a:spcPct val="150000"/>
              </a:lnSpc>
              <a:buFont typeface="Arial" panose="020B0604020202020204" pitchFamily="34" charset="0"/>
              <a:buChar char="•"/>
            </a:pPr>
            <a:r>
              <a:rPr lang="en-GB" sz="2800" b="1" dirty="0">
                <a:solidFill>
                  <a:srgbClr val="C00000"/>
                </a:solidFill>
              </a:rPr>
              <a:t>Dedicated lab space </a:t>
            </a:r>
            <a:r>
              <a:rPr lang="en-GB" sz="2800" dirty="0"/>
              <a:t>at CI for prototyping and testing</a:t>
            </a:r>
          </a:p>
          <a:p>
            <a:pPr marL="457200" indent="-457200">
              <a:lnSpc>
                <a:spcPct val="150000"/>
              </a:lnSpc>
              <a:buFont typeface="Arial" panose="020B0604020202020204" pitchFamily="34" charset="0"/>
              <a:buChar char="•"/>
            </a:pPr>
            <a:r>
              <a:rPr lang="en-GB" sz="2800" dirty="0"/>
              <a:t>A </a:t>
            </a:r>
            <a:r>
              <a:rPr lang="en-GB" sz="2800" b="1" dirty="0">
                <a:solidFill>
                  <a:srgbClr val="C00000"/>
                </a:solidFill>
              </a:rPr>
              <a:t>coherent CI strategy</a:t>
            </a:r>
            <a:r>
              <a:rPr lang="en-GB" sz="2800" dirty="0"/>
              <a:t> is required for the future (e.g. AWAKE-UK phase 3)</a:t>
            </a:r>
          </a:p>
          <a:p>
            <a:pPr marL="457200" indent="-457200">
              <a:lnSpc>
                <a:spcPct val="150000"/>
              </a:lnSpc>
              <a:buFont typeface="Arial" panose="020B0604020202020204" pitchFamily="34" charset="0"/>
              <a:buChar char="•"/>
            </a:pPr>
            <a:r>
              <a:rPr lang="en-GB" sz="2800" i="1" dirty="0"/>
              <a:t>“Developing novel instrumentation to enable the demonstration of AWAKE for HEP applications”</a:t>
            </a:r>
          </a:p>
          <a:p>
            <a:pPr marL="457200" indent="-457200">
              <a:lnSpc>
                <a:spcPct val="150000"/>
              </a:lnSpc>
              <a:buFont typeface="Arial" panose="020B0604020202020204" pitchFamily="34" charset="0"/>
              <a:buChar char="•"/>
            </a:pPr>
            <a:r>
              <a:rPr lang="en-GB" sz="2800" dirty="0"/>
              <a:t>Need to be </a:t>
            </a:r>
            <a:r>
              <a:rPr lang="en-GB" sz="2800" b="1" dirty="0">
                <a:solidFill>
                  <a:srgbClr val="C00000"/>
                </a:solidFill>
              </a:rPr>
              <a:t>closely linked with CERN </a:t>
            </a:r>
            <a:r>
              <a:rPr lang="en-GB" sz="2800" dirty="0"/>
              <a:t>and engaged with AWAKE </a:t>
            </a:r>
            <a:r>
              <a:rPr lang="en-GB" sz="2800" b="1" u="sng" dirty="0">
                <a:solidFill>
                  <a:srgbClr val="C00000"/>
                </a:solidFill>
              </a:rPr>
              <a:t>requirements</a:t>
            </a:r>
          </a:p>
          <a:p>
            <a:pPr marL="457200" indent="-457200">
              <a:lnSpc>
                <a:spcPct val="150000"/>
              </a:lnSpc>
              <a:buFont typeface="Arial" panose="020B0604020202020204" pitchFamily="34" charset="0"/>
              <a:buChar char="•"/>
            </a:pPr>
            <a:r>
              <a:rPr lang="en-GB" sz="2800" dirty="0"/>
              <a:t>Prerequisite is more of a presence at CERN – </a:t>
            </a:r>
            <a:r>
              <a:rPr lang="en-GB" sz="2800" b="1" u="sng" dirty="0">
                <a:solidFill>
                  <a:srgbClr val="C00000"/>
                </a:solidFill>
              </a:rPr>
              <a:t>can SAC comment any further?</a:t>
            </a:r>
          </a:p>
        </p:txBody>
      </p:sp>
    </p:spTree>
    <p:extLst>
      <p:ext uri="{BB962C8B-B14F-4D97-AF65-F5344CB8AC3E}">
        <p14:creationId xmlns:p14="http://schemas.microsoft.com/office/powerpoint/2010/main" val="2367851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4091FD3-965E-F509-E8C7-F83C34E9880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65434FA-210D-1748-8262-B8178F806EDA}"/>
              </a:ext>
            </a:extLst>
          </p:cNvPr>
          <p:cNvSpPr/>
          <p:nvPr/>
        </p:nvSpPr>
        <p:spPr>
          <a:xfrm>
            <a:off x="0" y="1674617"/>
            <a:ext cx="12192000" cy="1613351"/>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7B5371-5415-7948-501C-22E92E6A021F}"/>
              </a:ext>
            </a:extLst>
          </p:cNvPr>
          <p:cNvSpPr>
            <a:spLocks noGrp="1"/>
          </p:cNvSpPr>
          <p:nvPr>
            <p:ph type="ctrTitle"/>
          </p:nvPr>
        </p:nvSpPr>
        <p:spPr>
          <a:xfrm>
            <a:off x="1125375" y="1674616"/>
            <a:ext cx="10216552" cy="1613351"/>
          </a:xfrm>
        </p:spPr>
        <p:txBody>
          <a:bodyPr anchor="ctr">
            <a:normAutofit/>
          </a:bodyPr>
          <a:lstStyle/>
          <a:p>
            <a:pPr algn="l"/>
            <a:r>
              <a:rPr lang="en-GB" sz="6600" b="1" dirty="0">
                <a:solidFill>
                  <a:schemeClr val="bg1"/>
                </a:solidFill>
              </a:rPr>
              <a:t>AWAKE Run 2</a:t>
            </a:r>
          </a:p>
        </p:txBody>
      </p:sp>
      <p:pic>
        <p:nvPicPr>
          <p:cNvPr id="16" name="Picture 15">
            <a:extLst>
              <a:ext uri="{FF2B5EF4-FFF2-40B4-BE49-F238E27FC236}">
                <a16:creationId xmlns:a16="http://schemas.microsoft.com/office/drawing/2014/main" id="{E0000AA2-E272-1636-2C9D-23882F24B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1418" y="150341"/>
            <a:ext cx="2579967" cy="1319080"/>
          </a:xfrm>
          <a:prstGeom prst="rect">
            <a:avLst/>
          </a:prstGeom>
        </p:spPr>
      </p:pic>
      <p:sp>
        <p:nvSpPr>
          <p:cNvPr id="28" name="Rectangle 27">
            <a:extLst>
              <a:ext uri="{FF2B5EF4-FFF2-40B4-BE49-F238E27FC236}">
                <a16:creationId xmlns:a16="http://schemas.microsoft.com/office/drawing/2014/main" id="{DE027695-F355-DB5F-321D-3388F2FB907D}"/>
              </a:ext>
            </a:extLst>
          </p:cNvPr>
          <p:cNvSpPr/>
          <p:nvPr/>
        </p:nvSpPr>
        <p:spPr>
          <a:xfrm>
            <a:off x="0" y="1"/>
            <a:ext cx="987723" cy="68580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blue and yellow text on a black background&#10;&#10;AI-generated content may be incorrect.">
            <a:extLst>
              <a:ext uri="{FF2B5EF4-FFF2-40B4-BE49-F238E27FC236}">
                <a16:creationId xmlns:a16="http://schemas.microsoft.com/office/drawing/2014/main" id="{1914C3CC-6EE9-223E-B444-315AFB572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292" y="5283041"/>
            <a:ext cx="4320000" cy="1110422"/>
          </a:xfrm>
          <a:prstGeom prst="rect">
            <a:avLst/>
          </a:prstGeom>
        </p:spPr>
      </p:pic>
      <p:pic>
        <p:nvPicPr>
          <p:cNvPr id="4" name="Picture 3" descr="A blue and white logo&#10;&#10;AI-generated content may be incorrect.">
            <a:extLst>
              <a:ext uri="{FF2B5EF4-FFF2-40B4-BE49-F238E27FC236}">
                <a16:creationId xmlns:a16="http://schemas.microsoft.com/office/drawing/2014/main" id="{F5C5DA5F-09D8-E872-52E6-83992CBA07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5845" y="5028040"/>
            <a:ext cx="2520000" cy="1428000"/>
          </a:xfrm>
          <a:prstGeom prst="rect">
            <a:avLst/>
          </a:prstGeom>
        </p:spPr>
      </p:pic>
    </p:spTree>
    <p:extLst>
      <p:ext uri="{BB962C8B-B14F-4D97-AF65-F5344CB8AC3E}">
        <p14:creationId xmlns:p14="http://schemas.microsoft.com/office/powerpoint/2010/main" val="416001677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FFFF0-42A5-F199-B54C-DDA171CBB92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8D17F77-3F73-274E-D2AC-F0D507A45792}"/>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Cockcroft Institute at AWAKE</a:t>
            </a:r>
          </a:p>
        </p:txBody>
      </p:sp>
      <p:cxnSp>
        <p:nvCxnSpPr>
          <p:cNvPr id="7" name="Straight Connector 6">
            <a:extLst>
              <a:ext uri="{FF2B5EF4-FFF2-40B4-BE49-F238E27FC236}">
                <a16:creationId xmlns:a16="http://schemas.microsoft.com/office/drawing/2014/main" id="{B7C14EB5-B5E6-9B3F-F90A-50EBB050503A}"/>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5A4551A3-B5EB-B42E-82E5-1A8148764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grpSp>
        <p:nvGrpSpPr>
          <p:cNvPr id="3" name="Group 2">
            <a:extLst>
              <a:ext uri="{FF2B5EF4-FFF2-40B4-BE49-F238E27FC236}">
                <a16:creationId xmlns:a16="http://schemas.microsoft.com/office/drawing/2014/main" id="{292EC632-7C54-1CBD-B7E8-510AFD1607BF}"/>
              </a:ext>
            </a:extLst>
          </p:cNvPr>
          <p:cNvGrpSpPr/>
          <p:nvPr/>
        </p:nvGrpSpPr>
        <p:grpSpPr>
          <a:xfrm>
            <a:off x="0" y="5953677"/>
            <a:ext cx="12192000" cy="977389"/>
            <a:chOff x="0" y="5953677"/>
            <a:chExt cx="12192000" cy="977389"/>
          </a:xfrm>
        </p:grpSpPr>
        <p:grpSp>
          <p:nvGrpSpPr>
            <p:cNvPr id="4" name="Group 3">
              <a:extLst>
                <a:ext uri="{FF2B5EF4-FFF2-40B4-BE49-F238E27FC236}">
                  <a16:creationId xmlns:a16="http://schemas.microsoft.com/office/drawing/2014/main" id="{C3288EF2-4E2A-7E26-49A7-4A015E544E00}"/>
                </a:ext>
              </a:extLst>
            </p:cNvPr>
            <p:cNvGrpSpPr/>
            <p:nvPr/>
          </p:nvGrpSpPr>
          <p:grpSpPr>
            <a:xfrm>
              <a:off x="0" y="5953677"/>
              <a:ext cx="12192000" cy="977389"/>
              <a:chOff x="0" y="5935645"/>
              <a:chExt cx="12192000" cy="977389"/>
            </a:xfrm>
          </p:grpSpPr>
          <p:sp>
            <p:nvSpPr>
              <p:cNvPr id="6" name="Rectangle 5">
                <a:extLst>
                  <a:ext uri="{FF2B5EF4-FFF2-40B4-BE49-F238E27FC236}">
                    <a16:creationId xmlns:a16="http://schemas.microsoft.com/office/drawing/2014/main" id="{1510BEF5-CF76-278E-49B4-013C042ED43E}"/>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DE4B907-2D54-2DF5-ABAF-CFECBA8E8282}"/>
                  </a:ext>
                </a:extLst>
              </p:cNvPr>
              <p:cNvSpPr/>
              <p:nvPr/>
            </p:nvSpPr>
            <p:spPr>
              <a:xfrm>
                <a:off x="5300933" y="6061257"/>
                <a:ext cx="5337167"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10" name="Content Placeholder 3">
                <a:extLst>
                  <a:ext uri="{FF2B5EF4-FFF2-40B4-BE49-F238E27FC236}">
                    <a16:creationId xmlns:a16="http://schemas.microsoft.com/office/drawing/2014/main" id="{963F5C7C-1EA7-A919-A527-35B3029AA0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11" name="Picture 10">
                <a:extLst>
                  <a:ext uri="{FF2B5EF4-FFF2-40B4-BE49-F238E27FC236}">
                    <a16:creationId xmlns:a16="http://schemas.microsoft.com/office/drawing/2014/main" id="{DBAE864C-9555-FDC8-EFCA-71A0836B24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5" name="Rectangle 4">
              <a:extLst>
                <a:ext uri="{FF2B5EF4-FFF2-40B4-BE49-F238E27FC236}">
                  <a16:creationId xmlns:a16="http://schemas.microsoft.com/office/drawing/2014/main" id="{533BC0E3-ED32-ADC1-E28E-F7387084E604}"/>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29</a:t>
              </a:r>
            </a:p>
          </p:txBody>
        </p:sp>
      </p:grpSp>
      <p:sp>
        <p:nvSpPr>
          <p:cNvPr id="2" name="TextBox 1">
            <a:extLst>
              <a:ext uri="{FF2B5EF4-FFF2-40B4-BE49-F238E27FC236}">
                <a16:creationId xmlns:a16="http://schemas.microsoft.com/office/drawing/2014/main" id="{126E9C7F-1C5B-11AA-5B22-31AD435F7B97}"/>
              </a:ext>
            </a:extLst>
          </p:cNvPr>
          <p:cNvSpPr txBox="1"/>
          <p:nvPr/>
        </p:nvSpPr>
        <p:spPr>
          <a:xfrm>
            <a:off x="294967" y="1228679"/>
            <a:ext cx="11818010" cy="4549835"/>
          </a:xfrm>
          <a:prstGeom prst="rect">
            <a:avLst/>
          </a:prstGeom>
          <a:noFill/>
        </p:spPr>
        <p:txBody>
          <a:bodyPr wrap="square" rtlCol="0">
            <a:spAutoFit/>
          </a:bodyPr>
          <a:lstStyle/>
          <a:p>
            <a:pPr>
              <a:lnSpc>
                <a:spcPct val="150000"/>
              </a:lnSpc>
            </a:pPr>
            <a:r>
              <a:rPr lang="en-GB" sz="2800" dirty="0"/>
              <a:t>AWAKE </a:t>
            </a:r>
            <a:r>
              <a:rPr lang="en-GB" sz="2800" b="1" u="sng" dirty="0">
                <a:solidFill>
                  <a:srgbClr val="C00000"/>
                </a:solidFill>
              </a:rPr>
              <a:t>requirements</a:t>
            </a:r>
            <a:r>
              <a:rPr lang="en-GB" sz="2800" dirty="0"/>
              <a:t> for Run 2c/d:</a:t>
            </a:r>
          </a:p>
          <a:p>
            <a:pPr marL="457200" indent="-457200">
              <a:lnSpc>
                <a:spcPct val="150000"/>
              </a:lnSpc>
              <a:buFont typeface="Arial" panose="020B0604020202020204" pitchFamily="34" charset="0"/>
              <a:buChar char="•"/>
            </a:pPr>
            <a:r>
              <a:rPr lang="en-GB" sz="2800" dirty="0"/>
              <a:t>Emittance measurements for the accelerated electron beam</a:t>
            </a:r>
            <a:endParaRPr lang="en-GB" sz="2800" b="1" dirty="0">
              <a:solidFill>
                <a:srgbClr val="C00000"/>
              </a:solidFill>
            </a:endParaRPr>
          </a:p>
          <a:p>
            <a:pPr marL="457200" indent="-457200">
              <a:lnSpc>
                <a:spcPct val="150000"/>
              </a:lnSpc>
              <a:buFont typeface="Arial" panose="020B0604020202020204" pitchFamily="34" charset="0"/>
              <a:buChar char="•"/>
            </a:pPr>
            <a:r>
              <a:rPr lang="en-GB" sz="2800" dirty="0"/>
              <a:t>Bunch length diagnostics pre/post acceleration</a:t>
            </a:r>
            <a:endParaRPr lang="en-GB" sz="2800" b="1" dirty="0">
              <a:solidFill>
                <a:srgbClr val="C00000"/>
              </a:solidFill>
            </a:endParaRPr>
          </a:p>
          <a:p>
            <a:pPr marL="457200" indent="-457200">
              <a:lnSpc>
                <a:spcPct val="150000"/>
              </a:lnSpc>
              <a:buFont typeface="Arial" panose="020B0604020202020204" pitchFamily="34" charset="0"/>
              <a:buChar char="•"/>
            </a:pPr>
            <a:r>
              <a:rPr lang="en-GB" sz="2800" dirty="0"/>
              <a:t>Synchronisation</a:t>
            </a:r>
            <a:endParaRPr lang="en-GB" sz="2800" b="1" dirty="0">
              <a:solidFill>
                <a:srgbClr val="C00000"/>
              </a:solidFill>
            </a:endParaRPr>
          </a:p>
          <a:p>
            <a:pPr marL="457200" indent="-457200">
              <a:lnSpc>
                <a:spcPct val="150000"/>
              </a:lnSpc>
              <a:buFont typeface="Arial" panose="020B0604020202020204" pitchFamily="34" charset="0"/>
              <a:buChar char="•"/>
            </a:pPr>
            <a:r>
              <a:rPr lang="en-GB" sz="2800" dirty="0"/>
              <a:t>BPMs for the common beamline</a:t>
            </a:r>
          </a:p>
          <a:p>
            <a:pPr marL="457200" indent="-457200">
              <a:lnSpc>
                <a:spcPct val="150000"/>
              </a:lnSpc>
              <a:buFont typeface="Arial" panose="020B0604020202020204" pitchFamily="34" charset="0"/>
              <a:buChar char="•"/>
            </a:pPr>
            <a:r>
              <a:rPr lang="en-GB" sz="2800" dirty="0"/>
              <a:t>Plasma diagnostics</a:t>
            </a:r>
          </a:p>
          <a:p>
            <a:pPr marL="457200" indent="-457200">
              <a:lnSpc>
                <a:spcPct val="150000"/>
              </a:lnSpc>
              <a:buFont typeface="Arial" panose="020B0604020202020204" pitchFamily="34" charset="0"/>
              <a:buChar char="•"/>
            </a:pPr>
            <a:r>
              <a:rPr lang="en-GB" sz="2800" dirty="0"/>
              <a:t>End-to-end simulations</a:t>
            </a:r>
          </a:p>
        </p:txBody>
      </p:sp>
      <p:sp>
        <p:nvSpPr>
          <p:cNvPr id="12" name="TextBox 11">
            <a:extLst>
              <a:ext uri="{FF2B5EF4-FFF2-40B4-BE49-F238E27FC236}">
                <a16:creationId xmlns:a16="http://schemas.microsoft.com/office/drawing/2014/main" id="{944E3F86-D90B-CC87-8F04-6CFEF64E3716}"/>
              </a:ext>
            </a:extLst>
          </p:cNvPr>
          <p:cNvSpPr txBox="1"/>
          <p:nvPr/>
        </p:nvSpPr>
        <p:spPr>
          <a:xfrm>
            <a:off x="6375493" y="3469659"/>
            <a:ext cx="4969841" cy="1318181"/>
          </a:xfrm>
          <a:prstGeom prst="rect">
            <a:avLst/>
          </a:prstGeom>
          <a:noFill/>
        </p:spPr>
        <p:txBody>
          <a:bodyPr wrap="square" rtlCol="0">
            <a:spAutoFit/>
          </a:bodyPr>
          <a:lstStyle/>
          <a:p>
            <a:pPr>
              <a:lnSpc>
                <a:spcPct val="150000"/>
              </a:lnSpc>
            </a:pPr>
            <a:r>
              <a:rPr lang="en-GB" sz="2800" b="1" dirty="0">
                <a:solidFill>
                  <a:srgbClr val="C00000"/>
                </a:solidFill>
              </a:rPr>
              <a:t>Endorsed by CERN/AWAKE</a:t>
            </a:r>
          </a:p>
          <a:p>
            <a:pPr>
              <a:lnSpc>
                <a:spcPct val="150000"/>
              </a:lnSpc>
            </a:pPr>
            <a:r>
              <a:rPr lang="en-GB" sz="2800" b="1" dirty="0">
                <a:solidFill>
                  <a:srgbClr val="C00000"/>
                </a:solidFill>
              </a:rPr>
              <a:t>Strong contributions requested</a:t>
            </a:r>
          </a:p>
        </p:txBody>
      </p:sp>
      <p:sp>
        <p:nvSpPr>
          <p:cNvPr id="14" name="TextBox 13">
            <a:extLst>
              <a:ext uri="{FF2B5EF4-FFF2-40B4-BE49-F238E27FC236}">
                <a16:creationId xmlns:a16="http://schemas.microsoft.com/office/drawing/2014/main" id="{A27C943F-D6D9-21C9-9745-CD471A52C04C}"/>
              </a:ext>
            </a:extLst>
          </p:cNvPr>
          <p:cNvSpPr txBox="1"/>
          <p:nvPr/>
        </p:nvSpPr>
        <p:spPr>
          <a:xfrm>
            <a:off x="3183482" y="3167670"/>
            <a:ext cx="2358065" cy="671851"/>
          </a:xfrm>
          <a:prstGeom prst="rect">
            <a:avLst/>
          </a:prstGeom>
          <a:noFill/>
        </p:spPr>
        <p:txBody>
          <a:bodyPr wrap="square" rtlCol="0">
            <a:spAutoFit/>
          </a:bodyPr>
          <a:lstStyle/>
          <a:p>
            <a:pPr>
              <a:lnSpc>
                <a:spcPct val="150000"/>
              </a:lnSpc>
            </a:pPr>
            <a:r>
              <a:rPr lang="en-GB" sz="2800" dirty="0"/>
              <a:t>– </a:t>
            </a:r>
            <a:r>
              <a:rPr lang="en-GB" sz="2800" b="1" dirty="0" err="1">
                <a:solidFill>
                  <a:srgbClr val="C00000"/>
                </a:solidFill>
              </a:rPr>
              <a:t>UoLan</a:t>
            </a:r>
            <a:r>
              <a:rPr lang="en-GB" sz="2800" b="1" dirty="0">
                <a:solidFill>
                  <a:srgbClr val="C00000"/>
                </a:solidFill>
              </a:rPr>
              <a:t>/UoM</a:t>
            </a:r>
          </a:p>
        </p:txBody>
      </p:sp>
      <p:sp>
        <p:nvSpPr>
          <p:cNvPr id="15" name="TextBox 14">
            <a:extLst>
              <a:ext uri="{FF2B5EF4-FFF2-40B4-BE49-F238E27FC236}">
                <a16:creationId xmlns:a16="http://schemas.microsoft.com/office/drawing/2014/main" id="{A6D6BB22-C58A-98F3-906F-1EE38BA427AF}"/>
              </a:ext>
            </a:extLst>
          </p:cNvPr>
          <p:cNvSpPr txBox="1"/>
          <p:nvPr/>
        </p:nvSpPr>
        <p:spPr>
          <a:xfrm>
            <a:off x="7596309" y="2495438"/>
            <a:ext cx="2358065" cy="671851"/>
          </a:xfrm>
          <a:prstGeom prst="rect">
            <a:avLst/>
          </a:prstGeom>
          <a:noFill/>
        </p:spPr>
        <p:txBody>
          <a:bodyPr wrap="square" rtlCol="0">
            <a:spAutoFit/>
          </a:bodyPr>
          <a:lstStyle/>
          <a:p>
            <a:pPr>
              <a:lnSpc>
                <a:spcPct val="150000"/>
              </a:lnSpc>
            </a:pPr>
            <a:r>
              <a:rPr lang="en-GB" sz="2800" dirty="0"/>
              <a:t>– </a:t>
            </a:r>
            <a:r>
              <a:rPr lang="en-GB" sz="2800" b="1" dirty="0">
                <a:solidFill>
                  <a:srgbClr val="C00000"/>
                </a:solidFill>
              </a:rPr>
              <a:t>UoL/UoM</a:t>
            </a:r>
          </a:p>
        </p:txBody>
      </p:sp>
      <p:sp>
        <p:nvSpPr>
          <p:cNvPr id="16" name="TextBox 15">
            <a:extLst>
              <a:ext uri="{FF2B5EF4-FFF2-40B4-BE49-F238E27FC236}">
                <a16:creationId xmlns:a16="http://schemas.microsoft.com/office/drawing/2014/main" id="{1C494DE9-8EE0-FF69-6012-B04D02A32506}"/>
              </a:ext>
            </a:extLst>
          </p:cNvPr>
          <p:cNvSpPr txBox="1"/>
          <p:nvPr/>
        </p:nvSpPr>
        <p:spPr>
          <a:xfrm>
            <a:off x="9538968" y="1875008"/>
            <a:ext cx="2358065" cy="671851"/>
          </a:xfrm>
          <a:prstGeom prst="rect">
            <a:avLst/>
          </a:prstGeom>
          <a:noFill/>
        </p:spPr>
        <p:txBody>
          <a:bodyPr wrap="square" rtlCol="0">
            <a:spAutoFit/>
          </a:bodyPr>
          <a:lstStyle/>
          <a:p>
            <a:pPr>
              <a:lnSpc>
                <a:spcPct val="150000"/>
              </a:lnSpc>
            </a:pPr>
            <a:r>
              <a:rPr lang="en-GB" sz="2800" dirty="0"/>
              <a:t>– </a:t>
            </a:r>
            <a:r>
              <a:rPr lang="en-GB" sz="2800" b="1" dirty="0">
                <a:solidFill>
                  <a:srgbClr val="C00000"/>
                </a:solidFill>
              </a:rPr>
              <a:t>UoL/UoM</a:t>
            </a:r>
          </a:p>
        </p:txBody>
      </p:sp>
      <p:sp>
        <p:nvSpPr>
          <p:cNvPr id="17" name="TextBox 16">
            <a:extLst>
              <a:ext uri="{FF2B5EF4-FFF2-40B4-BE49-F238E27FC236}">
                <a16:creationId xmlns:a16="http://schemas.microsoft.com/office/drawing/2014/main" id="{55BF386C-8980-2BA2-2D1A-270706569BC7}"/>
              </a:ext>
            </a:extLst>
          </p:cNvPr>
          <p:cNvSpPr txBox="1"/>
          <p:nvPr/>
        </p:nvSpPr>
        <p:spPr>
          <a:xfrm>
            <a:off x="4599094" y="4876697"/>
            <a:ext cx="6875589" cy="671851"/>
          </a:xfrm>
          <a:prstGeom prst="rect">
            <a:avLst/>
          </a:prstGeom>
          <a:noFill/>
        </p:spPr>
        <p:txBody>
          <a:bodyPr wrap="square" rtlCol="0">
            <a:spAutoFit/>
          </a:bodyPr>
          <a:lstStyle/>
          <a:p>
            <a:pPr>
              <a:lnSpc>
                <a:spcPct val="150000"/>
              </a:lnSpc>
            </a:pPr>
            <a:r>
              <a:rPr lang="en-GB" sz="2800" b="1" u="sng" dirty="0">
                <a:solidFill>
                  <a:srgbClr val="C00000"/>
                </a:solidFill>
              </a:rPr>
              <a:t>Should AWAKE be a priority for CI long term?</a:t>
            </a:r>
            <a:r>
              <a:rPr lang="en-GB" sz="2800" b="1" dirty="0">
                <a:solidFill>
                  <a:srgbClr val="C00000"/>
                </a:solidFill>
              </a:rPr>
              <a:t> </a:t>
            </a:r>
          </a:p>
        </p:txBody>
      </p:sp>
    </p:spTree>
    <p:extLst>
      <p:ext uri="{BB962C8B-B14F-4D97-AF65-F5344CB8AC3E}">
        <p14:creationId xmlns:p14="http://schemas.microsoft.com/office/powerpoint/2010/main" val="3272801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fade">
                                      <p:cBhvr>
                                        <p:cTn id="42" dur="500"/>
                                        <p:tgtEl>
                                          <p:spTgt spid="1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fade">
                                      <p:cBhvr>
                                        <p:cTn id="47" dur="500"/>
                                        <p:tgtEl>
                                          <p:spTgt spid="1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fade">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xEl>
                                              <p:pRg st="0" end="0"/>
                                            </p:txEl>
                                          </p:spTgt>
                                        </p:tgtEl>
                                        <p:attrNameLst>
                                          <p:attrName>style.visibility</p:attrName>
                                        </p:attrNameLst>
                                      </p:cBhvr>
                                      <p:to>
                                        <p:strVal val="visible"/>
                                      </p:to>
                                    </p:set>
                                    <p:animEffect transition="in" filter="fade">
                                      <p:cBhvr>
                                        <p:cTn id="57" dur="500"/>
                                        <p:tgtEl>
                                          <p:spTgt spid="1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xEl>
                                              <p:pRg st="1" end="1"/>
                                            </p:txEl>
                                          </p:spTgt>
                                        </p:tgtEl>
                                        <p:attrNameLst>
                                          <p:attrName>style.visibility</p:attrName>
                                        </p:attrNameLst>
                                      </p:cBhvr>
                                      <p:to>
                                        <p:strVal val="visible"/>
                                      </p:to>
                                    </p:set>
                                    <p:animEffect transition="in" filter="fade">
                                      <p:cBhvr>
                                        <p:cTn id="62" dur="500"/>
                                        <p:tgtEl>
                                          <p:spTgt spid="12">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fade">
                                      <p:cBhvr>
                                        <p:cTn id="6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2" grpId="0" uiExpand="1" build="p"/>
      <p:bldP spid="14" grpId="0" uiExpand="1" build="p"/>
      <p:bldP spid="15" grpId="0" uiExpand="1" build="p"/>
      <p:bldP spid="16" grpId="0" uiExpand="1" build="p"/>
      <p:bldP spid="17"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872D6-2094-EA3A-98F3-56FF814168F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E8A9504-EAA3-D517-E6F0-8905F346847E}"/>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Cockcroft Institute at AWAKE and beyond…</a:t>
            </a:r>
          </a:p>
        </p:txBody>
      </p:sp>
      <p:cxnSp>
        <p:nvCxnSpPr>
          <p:cNvPr id="7" name="Straight Connector 6">
            <a:extLst>
              <a:ext uri="{FF2B5EF4-FFF2-40B4-BE49-F238E27FC236}">
                <a16:creationId xmlns:a16="http://schemas.microsoft.com/office/drawing/2014/main" id="{BAD82F7C-6DB4-07C6-283C-3F53E4A8BE8E}"/>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BFBFE1F4-BF45-03A4-D95A-2989B8CE8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grpSp>
        <p:nvGrpSpPr>
          <p:cNvPr id="3" name="Group 2">
            <a:extLst>
              <a:ext uri="{FF2B5EF4-FFF2-40B4-BE49-F238E27FC236}">
                <a16:creationId xmlns:a16="http://schemas.microsoft.com/office/drawing/2014/main" id="{7C76C97B-B9FB-E6C7-DE6C-6B935FDF77FD}"/>
              </a:ext>
            </a:extLst>
          </p:cNvPr>
          <p:cNvGrpSpPr/>
          <p:nvPr/>
        </p:nvGrpSpPr>
        <p:grpSpPr>
          <a:xfrm>
            <a:off x="0" y="5953677"/>
            <a:ext cx="12192000" cy="977389"/>
            <a:chOff x="0" y="5953677"/>
            <a:chExt cx="12192000" cy="977389"/>
          </a:xfrm>
        </p:grpSpPr>
        <p:grpSp>
          <p:nvGrpSpPr>
            <p:cNvPr id="4" name="Group 3">
              <a:extLst>
                <a:ext uri="{FF2B5EF4-FFF2-40B4-BE49-F238E27FC236}">
                  <a16:creationId xmlns:a16="http://schemas.microsoft.com/office/drawing/2014/main" id="{7B53FCEC-6D50-5A0C-2CA1-65AEA17E0DD5}"/>
                </a:ext>
              </a:extLst>
            </p:cNvPr>
            <p:cNvGrpSpPr/>
            <p:nvPr/>
          </p:nvGrpSpPr>
          <p:grpSpPr>
            <a:xfrm>
              <a:off x="0" y="5953677"/>
              <a:ext cx="12192000" cy="977389"/>
              <a:chOff x="0" y="5935645"/>
              <a:chExt cx="12192000" cy="977389"/>
            </a:xfrm>
          </p:grpSpPr>
          <p:sp>
            <p:nvSpPr>
              <p:cNvPr id="6" name="Rectangle 5">
                <a:extLst>
                  <a:ext uri="{FF2B5EF4-FFF2-40B4-BE49-F238E27FC236}">
                    <a16:creationId xmlns:a16="http://schemas.microsoft.com/office/drawing/2014/main" id="{B313F07E-03CD-B512-59FA-F588D6E48EE3}"/>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9D4A863-A69A-4B0C-EE1D-7AC1906A18C7}"/>
                  </a:ext>
                </a:extLst>
              </p:cNvPr>
              <p:cNvSpPr/>
              <p:nvPr/>
            </p:nvSpPr>
            <p:spPr>
              <a:xfrm>
                <a:off x="5300933" y="6061257"/>
                <a:ext cx="5337167"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10" name="Content Placeholder 3">
                <a:extLst>
                  <a:ext uri="{FF2B5EF4-FFF2-40B4-BE49-F238E27FC236}">
                    <a16:creationId xmlns:a16="http://schemas.microsoft.com/office/drawing/2014/main" id="{063F34A0-313D-FC7E-06A6-B5E3BCB5F3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11" name="Picture 10">
                <a:extLst>
                  <a:ext uri="{FF2B5EF4-FFF2-40B4-BE49-F238E27FC236}">
                    <a16:creationId xmlns:a16="http://schemas.microsoft.com/office/drawing/2014/main" id="{C34514B9-0D83-D473-286D-32CBA5DE28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5" name="Rectangle 4">
              <a:extLst>
                <a:ext uri="{FF2B5EF4-FFF2-40B4-BE49-F238E27FC236}">
                  <a16:creationId xmlns:a16="http://schemas.microsoft.com/office/drawing/2014/main" id="{8402CEA3-872E-FC5E-1792-7E3E85BAADA2}"/>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30</a:t>
              </a:r>
            </a:p>
          </p:txBody>
        </p:sp>
      </p:grpSp>
      <p:sp>
        <p:nvSpPr>
          <p:cNvPr id="2" name="TextBox 1">
            <a:extLst>
              <a:ext uri="{FF2B5EF4-FFF2-40B4-BE49-F238E27FC236}">
                <a16:creationId xmlns:a16="http://schemas.microsoft.com/office/drawing/2014/main" id="{8E7C7D6E-27F1-F74D-4640-953D89EAFD6F}"/>
              </a:ext>
            </a:extLst>
          </p:cNvPr>
          <p:cNvSpPr txBox="1"/>
          <p:nvPr/>
        </p:nvSpPr>
        <p:spPr>
          <a:xfrm>
            <a:off x="294967" y="1228679"/>
            <a:ext cx="11818010" cy="4549835"/>
          </a:xfrm>
          <a:prstGeom prst="rect">
            <a:avLst/>
          </a:prstGeom>
          <a:noFill/>
        </p:spPr>
        <p:txBody>
          <a:bodyPr wrap="square" rtlCol="0">
            <a:spAutoFit/>
          </a:bodyPr>
          <a:lstStyle/>
          <a:p>
            <a:pPr>
              <a:lnSpc>
                <a:spcPct val="150000"/>
              </a:lnSpc>
            </a:pPr>
            <a:r>
              <a:rPr lang="en-GB" sz="2800" dirty="0"/>
              <a:t>Many of aspects of this work are </a:t>
            </a:r>
            <a:r>
              <a:rPr lang="en-GB" sz="2800" b="1" dirty="0">
                <a:solidFill>
                  <a:srgbClr val="C00000"/>
                </a:solidFill>
              </a:rPr>
              <a:t>very applicable to other projects where the UK has a vested interest, </a:t>
            </a:r>
            <a:r>
              <a:rPr lang="en-GB" sz="2800" dirty="0"/>
              <a:t>for example:</a:t>
            </a:r>
          </a:p>
          <a:p>
            <a:pPr marL="457200" indent="-457200">
              <a:lnSpc>
                <a:spcPct val="150000"/>
              </a:lnSpc>
              <a:buFont typeface="Arial" panose="020B0604020202020204" pitchFamily="34" charset="0"/>
              <a:buChar char="•"/>
            </a:pPr>
            <a:r>
              <a:rPr lang="en-GB" sz="2800" b="1" dirty="0">
                <a:solidFill>
                  <a:srgbClr val="C00000"/>
                </a:solidFill>
              </a:rPr>
              <a:t>EuPRAXIA</a:t>
            </a:r>
            <a:r>
              <a:rPr lang="en-GB" sz="2800" dirty="0"/>
              <a:t> – two sites (beam and laser), relatively similar instrumentation requirements, targeting </a:t>
            </a:r>
            <a:r>
              <a:rPr lang="en-GB" sz="2800" b="1" dirty="0">
                <a:solidFill>
                  <a:srgbClr val="C00000"/>
                </a:solidFill>
              </a:rPr>
              <a:t>FEL operation</a:t>
            </a:r>
          </a:p>
          <a:p>
            <a:pPr marL="457200" indent="-457200">
              <a:lnSpc>
                <a:spcPct val="150000"/>
              </a:lnSpc>
              <a:buFont typeface="Arial" panose="020B0604020202020204" pitchFamily="34" charset="0"/>
              <a:buChar char="•"/>
            </a:pPr>
            <a:r>
              <a:rPr lang="en-GB" sz="2800" b="1" dirty="0">
                <a:solidFill>
                  <a:srgbClr val="C00000"/>
                </a:solidFill>
              </a:rPr>
              <a:t>PACRI </a:t>
            </a:r>
            <a:r>
              <a:rPr lang="en-GB" sz="2800" dirty="0"/>
              <a:t>– Horizon Europe project, advanced instrumentation for plasma accelerators, enabling </a:t>
            </a:r>
            <a:r>
              <a:rPr lang="en-GB" sz="2800" b="1" dirty="0">
                <a:solidFill>
                  <a:srgbClr val="C00000"/>
                </a:solidFill>
              </a:rPr>
              <a:t>diverse applications</a:t>
            </a:r>
            <a:r>
              <a:rPr lang="en-GB" sz="2800" dirty="0"/>
              <a:t> such as medical imaging, materials diagnostics, and even compact colliders</a:t>
            </a:r>
            <a:endParaRPr lang="en-GB" sz="2800" b="1" dirty="0">
              <a:solidFill>
                <a:srgbClr val="C00000"/>
              </a:solidFill>
            </a:endParaRPr>
          </a:p>
        </p:txBody>
      </p:sp>
    </p:spTree>
    <p:extLst>
      <p:ext uri="{BB962C8B-B14F-4D97-AF65-F5344CB8AC3E}">
        <p14:creationId xmlns:p14="http://schemas.microsoft.com/office/powerpoint/2010/main" val="770760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44F87AF-DC28-568D-CC6F-5CFF10BBA00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C46466AB-DBFD-3641-7BD9-EDF58823A6F5}"/>
              </a:ext>
            </a:extLst>
          </p:cNvPr>
          <p:cNvSpPr/>
          <p:nvPr/>
        </p:nvSpPr>
        <p:spPr>
          <a:xfrm>
            <a:off x="0" y="1674617"/>
            <a:ext cx="12192000" cy="1613351"/>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7F8A70-F050-AA0A-B97F-1C8E560DCEF8}"/>
              </a:ext>
            </a:extLst>
          </p:cNvPr>
          <p:cNvSpPr>
            <a:spLocks noGrp="1"/>
          </p:cNvSpPr>
          <p:nvPr>
            <p:ph type="ctrTitle"/>
          </p:nvPr>
        </p:nvSpPr>
        <p:spPr>
          <a:xfrm>
            <a:off x="1125375" y="1674616"/>
            <a:ext cx="10216552" cy="1613351"/>
          </a:xfrm>
        </p:spPr>
        <p:txBody>
          <a:bodyPr anchor="ctr">
            <a:normAutofit/>
          </a:bodyPr>
          <a:lstStyle/>
          <a:p>
            <a:pPr algn="l"/>
            <a:r>
              <a:rPr lang="en-GB" sz="6600" b="1" dirty="0">
                <a:solidFill>
                  <a:schemeClr val="bg1"/>
                </a:solidFill>
              </a:rPr>
              <a:t>Summary</a:t>
            </a:r>
          </a:p>
        </p:txBody>
      </p:sp>
      <p:pic>
        <p:nvPicPr>
          <p:cNvPr id="16" name="Picture 15">
            <a:extLst>
              <a:ext uri="{FF2B5EF4-FFF2-40B4-BE49-F238E27FC236}">
                <a16:creationId xmlns:a16="http://schemas.microsoft.com/office/drawing/2014/main" id="{3B866D68-6CF4-D877-4D17-6AAC7814A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1418" y="150341"/>
            <a:ext cx="2579967" cy="1319080"/>
          </a:xfrm>
          <a:prstGeom prst="rect">
            <a:avLst/>
          </a:prstGeom>
        </p:spPr>
      </p:pic>
      <p:sp>
        <p:nvSpPr>
          <p:cNvPr id="28" name="Rectangle 27">
            <a:extLst>
              <a:ext uri="{FF2B5EF4-FFF2-40B4-BE49-F238E27FC236}">
                <a16:creationId xmlns:a16="http://schemas.microsoft.com/office/drawing/2014/main" id="{8445886E-C60E-AF9E-8F55-C504022530B9}"/>
              </a:ext>
            </a:extLst>
          </p:cNvPr>
          <p:cNvSpPr/>
          <p:nvPr/>
        </p:nvSpPr>
        <p:spPr>
          <a:xfrm>
            <a:off x="0" y="1"/>
            <a:ext cx="987723" cy="68580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blue and yellow text on a black background&#10;&#10;AI-generated content may be incorrect.">
            <a:extLst>
              <a:ext uri="{FF2B5EF4-FFF2-40B4-BE49-F238E27FC236}">
                <a16:creationId xmlns:a16="http://schemas.microsoft.com/office/drawing/2014/main" id="{57D19B34-B308-3A33-DEEE-FC2AF2D45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292" y="5283041"/>
            <a:ext cx="4320000" cy="1110422"/>
          </a:xfrm>
          <a:prstGeom prst="rect">
            <a:avLst/>
          </a:prstGeom>
        </p:spPr>
      </p:pic>
      <p:pic>
        <p:nvPicPr>
          <p:cNvPr id="4" name="Picture 3" descr="A blue and white logo&#10;&#10;AI-generated content may be incorrect.">
            <a:extLst>
              <a:ext uri="{FF2B5EF4-FFF2-40B4-BE49-F238E27FC236}">
                <a16:creationId xmlns:a16="http://schemas.microsoft.com/office/drawing/2014/main" id="{E0297DA6-1814-C983-86DD-92F7A74259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5845" y="5028040"/>
            <a:ext cx="2520000" cy="1428000"/>
          </a:xfrm>
          <a:prstGeom prst="rect">
            <a:avLst/>
          </a:prstGeom>
        </p:spPr>
      </p:pic>
    </p:spTree>
    <p:extLst>
      <p:ext uri="{BB962C8B-B14F-4D97-AF65-F5344CB8AC3E}">
        <p14:creationId xmlns:p14="http://schemas.microsoft.com/office/powerpoint/2010/main" val="227338078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700D8-012A-389A-5F64-3D23D8EB68E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1565368-0830-5367-959C-6FC76F5A80E2}"/>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Summary</a:t>
            </a:r>
          </a:p>
        </p:txBody>
      </p:sp>
      <p:cxnSp>
        <p:nvCxnSpPr>
          <p:cNvPr id="7" name="Straight Connector 6">
            <a:extLst>
              <a:ext uri="{FF2B5EF4-FFF2-40B4-BE49-F238E27FC236}">
                <a16:creationId xmlns:a16="http://schemas.microsoft.com/office/drawing/2014/main" id="{E6564957-CCBB-6E81-5575-B9CC1ED3A84D}"/>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8A7A05D0-3F83-98A8-8F26-DC92E3BFD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grpSp>
        <p:nvGrpSpPr>
          <p:cNvPr id="3" name="Group 2">
            <a:extLst>
              <a:ext uri="{FF2B5EF4-FFF2-40B4-BE49-F238E27FC236}">
                <a16:creationId xmlns:a16="http://schemas.microsoft.com/office/drawing/2014/main" id="{FC056D61-69AB-54AF-099D-81FF68C95A1A}"/>
              </a:ext>
            </a:extLst>
          </p:cNvPr>
          <p:cNvGrpSpPr/>
          <p:nvPr/>
        </p:nvGrpSpPr>
        <p:grpSpPr>
          <a:xfrm>
            <a:off x="0" y="5953677"/>
            <a:ext cx="12192000" cy="977389"/>
            <a:chOff x="0" y="5953677"/>
            <a:chExt cx="12192000" cy="977389"/>
          </a:xfrm>
        </p:grpSpPr>
        <p:grpSp>
          <p:nvGrpSpPr>
            <p:cNvPr id="4" name="Group 3">
              <a:extLst>
                <a:ext uri="{FF2B5EF4-FFF2-40B4-BE49-F238E27FC236}">
                  <a16:creationId xmlns:a16="http://schemas.microsoft.com/office/drawing/2014/main" id="{AEAD54EE-193B-BCDD-208E-804A9A651D0E}"/>
                </a:ext>
              </a:extLst>
            </p:cNvPr>
            <p:cNvGrpSpPr/>
            <p:nvPr/>
          </p:nvGrpSpPr>
          <p:grpSpPr>
            <a:xfrm>
              <a:off x="0" y="5953677"/>
              <a:ext cx="12192000" cy="977389"/>
              <a:chOff x="0" y="5935645"/>
              <a:chExt cx="12192000" cy="977389"/>
            </a:xfrm>
          </p:grpSpPr>
          <p:sp>
            <p:nvSpPr>
              <p:cNvPr id="6" name="Rectangle 5">
                <a:extLst>
                  <a:ext uri="{FF2B5EF4-FFF2-40B4-BE49-F238E27FC236}">
                    <a16:creationId xmlns:a16="http://schemas.microsoft.com/office/drawing/2014/main" id="{AE2BCE61-76F7-E0AF-76EA-FFD701FD1F5E}"/>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8FCC769-BD70-D897-F1A4-33B8329F43A9}"/>
                  </a:ext>
                </a:extLst>
              </p:cNvPr>
              <p:cNvSpPr/>
              <p:nvPr/>
            </p:nvSpPr>
            <p:spPr>
              <a:xfrm>
                <a:off x="5300933" y="6061257"/>
                <a:ext cx="5337167"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10" name="Content Placeholder 3">
                <a:extLst>
                  <a:ext uri="{FF2B5EF4-FFF2-40B4-BE49-F238E27FC236}">
                    <a16:creationId xmlns:a16="http://schemas.microsoft.com/office/drawing/2014/main" id="{22D0C0CE-7DF2-DC1D-E190-9041DAD92A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11" name="Picture 10">
                <a:extLst>
                  <a:ext uri="{FF2B5EF4-FFF2-40B4-BE49-F238E27FC236}">
                    <a16:creationId xmlns:a16="http://schemas.microsoft.com/office/drawing/2014/main" id="{6BC2EFA3-2A74-5DC0-2A7F-444D9DAA78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5" name="Rectangle 4">
              <a:extLst>
                <a:ext uri="{FF2B5EF4-FFF2-40B4-BE49-F238E27FC236}">
                  <a16:creationId xmlns:a16="http://schemas.microsoft.com/office/drawing/2014/main" id="{E9CC7F2E-B3FE-7954-7C7B-22C79B4EFA8B}"/>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32</a:t>
              </a:r>
            </a:p>
          </p:txBody>
        </p:sp>
      </p:grpSp>
      <p:sp>
        <p:nvSpPr>
          <p:cNvPr id="2" name="TextBox 1">
            <a:extLst>
              <a:ext uri="{FF2B5EF4-FFF2-40B4-BE49-F238E27FC236}">
                <a16:creationId xmlns:a16="http://schemas.microsoft.com/office/drawing/2014/main" id="{7905751B-F02F-5F86-8098-1C8C7286E2DA}"/>
              </a:ext>
            </a:extLst>
          </p:cNvPr>
          <p:cNvSpPr txBox="1"/>
          <p:nvPr/>
        </p:nvSpPr>
        <p:spPr>
          <a:xfrm>
            <a:off x="294966" y="1130359"/>
            <a:ext cx="11985524" cy="4401205"/>
          </a:xfrm>
          <a:prstGeom prst="rect">
            <a:avLst/>
          </a:prstGeom>
          <a:noFill/>
        </p:spPr>
        <p:txBody>
          <a:bodyPr wrap="square" rtlCol="0">
            <a:spAutoFit/>
          </a:bodyPr>
          <a:lstStyle/>
          <a:p>
            <a:r>
              <a:rPr lang="en-GB" sz="2800" b="1" dirty="0"/>
              <a:t>AWAKE</a:t>
            </a:r>
          </a:p>
          <a:p>
            <a:pPr marL="457200" indent="-457200">
              <a:buFont typeface="Arial" panose="020B0604020202020204" pitchFamily="34" charset="0"/>
              <a:buChar char="•"/>
            </a:pPr>
            <a:r>
              <a:rPr lang="en-GB" sz="2800" dirty="0"/>
              <a:t>World-class project that has consistently delivered </a:t>
            </a:r>
            <a:r>
              <a:rPr lang="en-GB" sz="2800" b="1" dirty="0">
                <a:solidFill>
                  <a:srgbClr val="C00000"/>
                </a:solidFill>
              </a:rPr>
              <a:t>ground-breaking science.</a:t>
            </a:r>
          </a:p>
          <a:p>
            <a:pPr marL="457200" indent="-457200">
              <a:buFont typeface="Arial" panose="020B0604020202020204" pitchFamily="34" charset="0"/>
              <a:buChar char="•"/>
            </a:pPr>
            <a:endParaRPr lang="en-GB" sz="700" b="1" dirty="0">
              <a:solidFill>
                <a:srgbClr val="C00000"/>
              </a:solidFill>
            </a:endParaRPr>
          </a:p>
          <a:p>
            <a:pPr marL="457200" indent="-457200">
              <a:buFont typeface="Arial" panose="020B0604020202020204" pitchFamily="34" charset="0"/>
              <a:buChar char="•"/>
            </a:pPr>
            <a:r>
              <a:rPr lang="en-GB" sz="2800" dirty="0"/>
              <a:t>Exceeded expectations, producing </a:t>
            </a:r>
            <a:r>
              <a:rPr lang="en-GB" sz="2800" b="1" dirty="0">
                <a:solidFill>
                  <a:srgbClr val="C00000"/>
                </a:solidFill>
              </a:rPr>
              <a:t>outstanding academic outputs</a:t>
            </a:r>
            <a:r>
              <a:rPr lang="en-GB" sz="2800" dirty="0"/>
              <a:t> enhancing the reputations of participating institutions and UK’s leadership in the field.</a:t>
            </a:r>
          </a:p>
          <a:p>
            <a:pPr marL="457200" indent="-457200">
              <a:buFont typeface="Arial" panose="020B0604020202020204" pitchFamily="34" charset="0"/>
              <a:buChar char="•"/>
            </a:pPr>
            <a:endParaRPr lang="en-GB" sz="700" dirty="0"/>
          </a:p>
          <a:p>
            <a:pPr marL="457200" indent="-457200">
              <a:buFont typeface="Arial" panose="020B0604020202020204" pitchFamily="34" charset="0"/>
              <a:buChar char="•"/>
            </a:pPr>
            <a:r>
              <a:rPr lang="en-GB" sz="2800" dirty="0"/>
              <a:t>Proven to be excellent </a:t>
            </a:r>
            <a:r>
              <a:rPr lang="en-GB" sz="2800" b="1" dirty="0">
                <a:solidFill>
                  <a:srgbClr val="C00000"/>
                </a:solidFill>
              </a:rPr>
              <a:t>value for money</a:t>
            </a:r>
            <a:r>
              <a:rPr lang="en-GB" sz="2800" dirty="0"/>
              <a:t>, leveraging substantial contributions from CERN and other partners, with </a:t>
            </a:r>
            <a:r>
              <a:rPr lang="en-GB" sz="2800" b="1" dirty="0">
                <a:solidFill>
                  <a:srgbClr val="C00000"/>
                </a:solidFill>
              </a:rPr>
              <a:t>new extra funds </a:t>
            </a:r>
            <a:r>
              <a:rPr lang="en-GB" sz="2800" dirty="0"/>
              <a:t>for Run 2c,d.</a:t>
            </a:r>
          </a:p>
          <a:p>
            <a:pPr marL="457200" indent="-457200">
              <a:buFont typeface="Arial" panose="020B0604020202020204" pitchFamily="34" charset="0"/>
              <a:buChar char="•"/>
            </a:pPr>
            <a:endParaRPr lang="en-GB" sz="700" dirty="0"/>
          </a:p>
          <a:p>
            <a:pPr marL="457200" indent="-457200">
              <a:buFont typeface="Arial" panose="020B0604020202020204" pitchFamily="34" charset="0"/>
              <a:buChar char="•"/>
            </a:pPr>
            <a:r>
              <a:rPr lang="en-GB" sz="2800" dirty="0"/>
              <a:t>An excellent example of a </a:t>
            </a:r>
            <a:r>
              <a:rPr lang="en-GB" sz="2800" b="1" dirty="0">
                <a:solidFill>
                  <a:srgbClr val="C00000"/>
                </a:solidFill>
              </a:rPr>
              <a:t>long-term strategic collaboration with CERN.</a:t>
            </a:r>
          </a:p>
          <a:p>
            <a:pPr marL="457200" indent="-457200">
              <a:buFont typeface="Arial" panose="020B0604020202020204" pitchFamily="34" charset="0"/>
              <a:buChar char="•"/>
            </a:pPr>
            <a:endParaRPr lang="en-GB" sz="700" dirty="0"/>
          </a:p>
          <a:p>
            <a:pPr marL="457200" indent="-457200">
              <a:buFont typeface="Arial" panose="020B0604020202020204" pitchFamily="34" charset="0"/>
              <a:buChar char="•"/>
            </a:pPr>
            <a:r>
              <a:rPr lang="en-GB" sz="2800" dirty="0"/>
              <a:t>The project's </a:t>
            </a:r>
            <a:r>
              <a:rPr lang="en-GB" sz="2800" b="1" dirty="0">
                <a:solidFill>
                  <a:srgbClr val="C00000"/>
                </a:solidFill>
              </a:rPr>
              <a:t>high international visibility </a:t>
            </a:r>
            <a:r>
              <a:rPr lang="en-GB" sz="2800" dirty="0"/>
              <a:t>and </a:t>
            </a:r>
            <a:r>
              <a:rPr lang="en-GB" sz="2800" b="1" dirty="0">
                <a:solidFill>
                  <a:srgbClr val="C00000"/>
                </a:solidFill>
              </a:rPr>
              <a:t>focus on training the next generation of researchers </a:t>
            </a:r>
            <a:r>
              <a:rPr lang="en-GB" sz="2800" dirty="0"/>
              <a:t>underscore its importance.</a:t>
            </a:r>
          </a:p>
        </p:txBody>
      </p:sp>
    </p:spTree>
    <p:extLst>
      <p:ext uri="{BB962C8B-B14F-4D97-AF65-F5344CB8AC3E}">
        <p14:creationId xmlns:p14="http://schemas.microsoft.com/office/powerpoint/2010/main" val="1076286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8FDBF-D40A-F847-1670-266E9238A9F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ED249C6-D042-70F6-BD67-5EC230122260}"/>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Summary</a:t>
            </a:r>
          </a:p>
        </p:txBody>
      </p:sp>
      <p:cxnSp>
        <p:nvCxnSpPr>
          <p:cNvPr id="7" name="Straight Connector 6">
            <a:extLst>
              <a:ext uri="{FF2B5EF4-FFF2-40B4-BE49-F238E27FC236}">
                <a16:creationId xmlns:a16="http://schemas.microsoft.com/office/drawing/2014/main" id="{8615EE97-CA1C-5D6A-071A-1DB8897D780E}"/>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7D565E2B-C6FF-4F73-6EC6-2EAF73975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grpSp>
        <p:nvGrpSpPr>
          <p:cNvPr id="3" name="Group 2">
            <a:extLst>
              <a:ext uri="{FF2B5EF4-FFF2-40B4-BE49-F238E27FC236}">
                <a16:creationId xmlns:a16="http://schemas.microsoft.com/office/drawing/2014/main" id="{9D1577E6-55D4-65A2-1C6A-304728322848}"/>
              </a:ext>
            </a:extLst>
          </p:cNvPr>
          <p:cNvGrpSpPr/>
          <p:nvPr/>
        </p:nvGrpSpPr>
        <p:grpSpPr>
          <a:xfrm>
            <a:off x="0" y="5953677"/>
            <a:ext cx="12192000" cy="977389"/>
            <a:chOff x="0" y="5953677"/>
            <a:chExt cx="12192000" cy="977389"/>
          </a:xfrm>
        </p:grpSpPr>
        <p:grpSp>
          <p:nvGrpSpPr>
            <p:cNvPr id="4" name="Group 3">
              <a:extLst>
                <a:ext uri="{FF2B5EF4-FFF2-40B4-BE49-F238E27FC236}">
                  <a16:creationId xmlns:a16="http://schemas.microsoft.com/office/drawing/2014/main" id="{96EA17B7-C0B4-2045-FBA6-A4A580A27D9C}"/>
                </a:ext>
              </a:extLst>
            </p:cNvPr>
            <p:cNvGrpSpPr/>
            <p:nvPr/>
          </p:nvGrpSpPr>
          <p:grpSpPr>
            <a:xfrm>
              <a:off x="0" y="5953677"/>
              <a:ext cx="12192000" cy="977389"/>
              <a:chOff x="0" y="5935645"/>
              <a:chExt cx="12192000" cy="977389"/>
            </a:xfrm>
          </p:grpSpPr>
          <p:sp>
            <p:nvSpPr>
              <p:cNvPr id="6" name="Rectangle 5">
                <a:extLst>
                  <a:ext uri="{FF2B5EF4-FFF2-40B4-BE49-F238E27FC236}">
                    <a16:creationId xmlns:a16="http://schemas.microsoft.com/office/drawing/2014/main" id="{DF651C0A-C1AE-70D0-D935-87AFF416181C}"/>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92C1ABC-2E7A-545C-DF12-559150C53829}"/>
                  </a:ext>
                </a:extLst>
              </p:cNvPr>
              <p:cNvSpPr/>
              <p:nvPr/>
            </p:nvSpPr>
            <p:spPr>
              <a:xfrm>
                <a:off x="5300933" y="6061257"/>
                <a:ext cx="5337167"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10" name="Content Placeholder 3">
                <a:extLst>
                  <a:ext uri="{FF2B5EF4-FFF2-40B4-BE49-F238E27FC236}">
                    <a16:creationId xmlns:a16="http://schemas.microsoft.com/office/drawing/2014/main" id="{0C4CF666-1BAF-2BC6-52B4-D8C8FCE7E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11" name="Picture 10">
                <a:extLst>
                  <a:ext uri="{FF2B5EF4-FFF2-40B4-BE49-F238E27FC236}">
                    <a16:creationId xmlns:a16="http://schemas.microsoft.com/office/drawing/2014/main" id="{0FBC27E2-CD69-A66F-80B8-3DC96481AE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5" name="Rectangle 4">
              <a:extLst>
                <a:ext uri="{FF2B5EF4-FFF2-40B4-BE49-F238E27FC236}">
                  <a16:creationId xmlns:a16="http://schemas.microsoft.com/office/drawing/2014/main" id="{66EE9B11-B2F0-C05E-6940-0B0BBA4D0FA9}"/>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33</a:t>
              </a:r>
            </a:p>
          </p:txBody>
        </p:sp>
      </p:grpSp>
      <p:sp>
        <p:nvSpPr>
          <p:cNvPr id="2" name="TextBox 1">
            <a:extLst>
              <a:ext uri="{FF2B5EF4-FFF2-40B4-BE49-F238E27FC236}">
                <a16:creationId xmlns:a16="http://schemas.microsoft.com/office/drawing/2014/main" id="{951A38C4-C861-D40D-649F-23C8894D2402}"/>
              </a:ext>
            </a:extLst>
          </p:cNvPr>
          <p:cNvSpPr txBox="1"/>
          <p:nvPr/>
        </p:nvSpPr>
        <p:spPr>
          <a:xfrm>
            <a:off x="294967" y="1130359"/>
            <a:ext cx="11675665" cy="4401205"/>
          </a:xfrm>
          <a:prstGeom prst="rect">
            <a:avLst/>
          </a:prstGeom>
          <a:noFill/>
        </p:spPr>
        <p:txBody>
          <a:bodyPr wrap="square" rtlCol="0">
            <a:spAutoFit/>
          </a:bodyPr>
          <a:lstStyle/>
          <a:p>
            <a:r>
              <a:rPr lang="en-GB" sz="2800" b="1" dirty="0"/>
              <a:t>AWAKE-UK</a:t>
            </a:r>
          </a:p>
          <a:p>
            <a:pPr marL="457200" indent="-457200">
              <a:buFont typeface="Arial" panose="020B0604020202020204" pitchFamily="34" charset="0"/>
              <a:buChar char="•"/>
            </a:pPr>
            <a:r>
              <a:rPr lang="en-GB" sz="2800" b="1" dirty="0">
                <a:solidFill>
                  <a:srgbClr val="C00000"/>
                </a:solidFill>
              </a:rPr>
              <a:t>Key component</a:t>
            </a:r>
            <a:r>
              <a:rPr lang="en-GB" sz="2800" dirty="0"/>
              <a:t> in the success of AWAKE historically and moving forward.</a:t>
            </a:r>
          </a:p>
          <a:p>
            <a:pPr marL="457200" indent="-457200">
              <a:buFont typeface="Arial" panose="020B0604020202020204" pitchFamily="34" charset="0"/>
              <a:buChar char="•"/>
            </a:pPr>
            <a:r>
              <a:rPr lang="en-GB" sz="2800" dirty="0"/>
              <a:t>Many members of </a:t>
            </a:r>
            <a:r>
              <a:rPr lang="en-GB" sz="2800" b="1" dirty="0">
                <a:solidFill>
                  <a:srgbClr val="C00000"/>
                </a:solidFill>
              </a:rPr>
              <a:t>AWAKE-UK hold critical roles within AWAKE.</a:t>
            </a:r>
          </a:p>
          <a:p>
            <a:pPr marL="457200" indent="-457200">
              <a:buFont typeface="Arial" panose="020B0604020202020204" pitchFamily="34" charset="0"/>
              <a:buChar char="•"/>
            </a:pPr>
            <a:r>
              <a:rPr lang="en-GB" sz="2800" dirty="0"/>
              <a:t>Leading in </a:t>
            </a:r>
            <a:r>
              <a:rPr lang="en-GB" sz="2800" b="1" dirty="0">
                <a:solidFill>
                  <a:srgbClr val="C00000"/>
                </a:solidFill>
              </a:rPr>
              <a:t>instrumentation development, communication, and outreach.</a:t>
            </a:r>
          </a:p>
          <a:p>
            <a:pPr marL="457200" indent="-457200">
              <a:buFont typeface="Arial" panose="020B0604020202020204" pitchFamily="34" charset="0"/>
              <a:buChar char="•"/>
            </a:pPr>
            <a:r>
              <a:rPr lang="en-GB" sz="2800" dirty="0"/>
              <a:t>CI is a large portion of the collaboration, working on </a:t>
            </a:r>
            <a:r>
              <a:rPr lang="en-GB" sz="2800" b="1" dirty="0">
                <a:solidFill>
                  <a:srgbClr val="C00000"/>
                </a:solidFill>
              </a:rPr>
              <a:t>essential technologies.</a:t>
            </a:r>
          </a:p>
          <a:p>
            <a:r>
              <a:rPr lang="en-GB" sz="2800" b="1" dirty="0"/>
              <a:t>Cockcroft Institute</a:t>
            </a:r>
          </a:p>
          <a:p>
            <a:pPr marL="457200" indent="-457200">
              <a:buFont typeface="Arial" panose="020B0604020202020204" pitchFamily="34" charset="0"/>
              <a:buChar char="•"/>
            </a:pPr>
            <a:r>
              <a:rPr lang="en-GB" sz="2800" dirty="0"/>
              <a:t>CI can (and should) be </a:t>
            </a:r>
            <a:r>
              <a:rPr lang="en-GB" sz="2800" b="1" dirty="0">
                <a:solidFill>
                  <a:srgbClr val="C00000"/>
                </a:solidFill>
              </a:rPr>
              <a:t>clear on a strategy for AWAKE</a:t>
            </a:r>
            <a:r>
              <a:rPr lang="en-GB" sz="2800" dirty="0"/>
              <a:t> and how this can be leveraged against other novel acceleration projects.</a:t>
            </a:r>
          </a:p>
          <a:p>
            <a:pPr marL="457200" indent="-457200">
              <a:buFont typeface="Arial" panose="020B0604020202020204" pitchFamily="34" charset="0"/>
              <a:buChar char="•"/>
            </a:pPr>
            <a:r>
              <a:rPr lang="en-GB" sz="2800" dirty="0"/>
              <a:t>Many </a:t>
            </a:r>
            <a:r>
              <a:rPr lang="en-GB" sz="2800" b="1" dirty="0">
                <a:solidFill>
                  <a:srgbClr val="C00000"/>
                </a:solidFill>
              </a:rPr>
              <a:t>opportunities to transfer AWAKE </a:t>
            </a:r>
            <a:r>
              <a:rPr lang="en-GB" sz="2800" dirty="0"/>
              <a:t>outcomes to other high priority projects, e.g. EuPRAXIA, PACRI.</a:t>
            </a:r>
          </a:p>
        </p:txBody>
      </p:sp>
    </p:spTree>
    <p:extLst>
      <p:ext uri="{BB962C8B-B14F-4D97-AF65-F5344CB8AC3E}">
        <p14:creationId xmlns:p14="http://schemas.microsoft.com/office/powerpoint/2010/main" val="443263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4804D-995E-71FE-F778-68FD06B4A63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9E82109-0D1B-6A10-F631-A66C98F23430}"/>
              </a:ext>
            </a:extLst>
          </p:cNvPr>
          <p:cNvSpPr/>
          <p:nvPr/>
        </p:nvSpPr>
        <p:spPr>
          <a:xfrm>
            <a:off x="0" y="1674617"/>
            <a:ext cx="12192000" cy="1613351"/>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18BD445-A407-8517-84D6-D1CC446C8888}"/>
              </a:ext>
            </a:extLst>
          </p:cNvPr>
          <p:cNvSpPr>
            <a:spLocks noGrp="1"/>
          </p:cNvSpPr>
          <p:nvPr>
            <p:ph type="ctrTitle"/>
          </p:nvPr>
        </p:nvSpPr>
        <p:spPr>
          <a:xfrm>
            <a:off x="1125375" y="1674616"/>
            <a:ext cx="10216552" cy="1613351"/>
          </a:xfrm>
        </p:spPr>
        <p:txBody>
          <a:bodyPr anchor="ctr">
            <a:normAutofit/>
          </a:bodyPr>
          <a:lstStyle/>
          <a:p>
            <a:pPr algn="l"/>
            <a:r>
              <a:rPr lang="en-GB" sz="6600" b="1" dirty="0">
                <a:solidFill>
                  <a:schemeClr val="bg1"/>
                </a:solidFill>
              </a:rPr>
              <a:t>Thank you for your attention</a:t>
            </a:r>
          </a:p>
        </p:txBody>
      </p:sp>
      <p:sp>
        <p:nvSpPr>
          <p:cNvPr id="3" name="Subtitle 2">
            <a:extLst>
              <a:ext uri="{FF2B5EF4-FFF2-40B4-BE49-F238E27FC236}">
                <a16:creationId xmlns:a16="http://schemas.microsoft.com/office/drawing/2014/main" id="{C40EC687-C729-ECC5-9346-6D4B111F2F6C}"/>
              </a:ext>
            </a:extLst>
          </p:cNvPr>
          <p:cNvSpPr>
            <a:spLocks noGrp="1"/>
          </p:cNvSpPr>
          <p:nvPr>
            <p:ph type="subTitle" idx="1"/>
          </p:nvPr>
        </p:nvSpPr>
        <p:spPr>
          <a:xfrm>
            <a:off x="987723" y="3387825"/>
            <a:ext cx="8747947" cy="1493458"/>
          </a:xfrm>
        </p:spPr>
        <p:txBody>
          <a:bodyPr lIns="216000">
            <a:normAutofit fontScale="92500"/>
          </a:bodyPr>
          <a:lstStyle/>
          <a:p>
            <a:pPr algn="l"/>
            <a:r>
              <a:rPr lang="en-GB" sz="2800" dirty="0"/>
              <a:t>J. Wolfenden on behalf of the AWAKE-UK collaboration</a:t>
            </a:r>
          </a:p>
          <a:p>
            <a:pPr algn="l"/>
            <a:r>
              <a:rPr lang="en-GB" sz="2800" dirty="0"/>
              <a:t>The Cockcroft Institute Scientific Advisory Committee 2025</a:t>
            </a:r>
          </a:p>
          <a:p>
            <a:pPr algn="l"/>
            <a:r>
              <a:rPr lang="en-GB" sz="2800" dirty="0"/>
              <a:t>20/02/2025</a:t>
            </a:r>
          </a:p>
        </p:txBody>
      </p:sp>
      <p:pic>
        <p:nvPicPr>
          <p:cNvPr id="16" name="Picture 15">
            <a:extLst>
              <a:ext uri="{FF2B5EF4-FFF2-40B4-BE49-F238E27FC236}">
                <a16:creationId xmlns:a16="http://schemas.microsoft.com/office/drawing/2014/main" id="{F4A2B234-BF09-2E4A-FAD8-E04661360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1418" y="150341"/>
            <a:ext cx="2579967" cy="1319080"/>
          </a:xfrm>
          <a:prstGeom prst="rect">
            <a:avLst/>
          </a:prstGeom>
        </p:spPr>
      </p:pic>
      <p:sp>
        <p:nvSpPr>
          <p:cNvPr id="28" name="Rectangle 27">
            <a:extLst>
              <a:ext uri="{FF2B5EF4-FFF2-40B4-BE49-F238E27FC236}">
                <a16:creationId xmlns:a16="http://schemas.microsoft.com/office/drawing/2014/main" id="{8992DEDB-F2D7-8754-347F-BC5CFAEFC0DF}"/>
              </a:ext>
            </a:extLst>
          </p:cNvPr>
          <p:cNvSpPr/>
          <p:nvPr/>
        </p:nvSpPr>
        <p:spPr>
          <a:xfrm>
            <a:off x="0" y="1"/>
            <a:ext cx="987723" cy="68580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lue and yellow text on a black background&#10;&#10;AI-generated content may be incorrect.">
            <a:extLst>
              <a:ext uri="{FF2B5EF4-FFF2-40B4-BE49-F238E27FC236}">
                <a16:creationId xmlns:a16="http://schemas.microsoft.com/office/drawing/2014/main" id="{5309F1B6-4C26-3E86-A254-E94DB3E13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292" y="5283041"/>
            <a:ext cx="4320000" cy="1110422"/>
          </a:xfrm>
          <a:prstGeom prst="rect">
            <a:avLst/>
          </a:prstGeom>
        </p:spPr>
      </p:pic>
      <p:pic>
        <p:nvPicPr>
          <p:cNvPr id="5" name="Picture 4" descr="Lancaster University | Land Portal">
            <a:extLst>
              <a:ext uri="{FF2B5EF4-FFF2-40B4-BE49-F238E27FC236}">
                <a16:creationId xmlns:a16="http://schemas.microsoft.com/office/drawing/2014/main" id="{B072E34C-5135-D1D8-369E-6ECADCA0E9C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018" b="10018"/>
          <a:stretch/>
        </p:blipFill>
        <p:spPr bwMode="auto">
          <a:xfrm>
            <a:off x="4689527" y="150341"/>
            <a:ext cx="1800000" cy="6420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University logo | University brand | StaffNet | The University of Manchester">
            <a:extLst>
              <a:ext uri="{FF2B5EF4-FFF2-40B4-BE49-F238E27FC236}">
                <a16:creationId xmlns:a16="http://schemas.microsoft.com/office/drawing/2014/main" id="{DC8A4E52-FC3E-28E5-8A64-1A61F45C22B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02" t="16102" r="16102" b="16102"/>
          <a:stretch/>
        </p:blipFill>
        <p:spPr bwMode="auto">
          <a:xfrm>
            <a:off x="2458065" y="92028"/>
            <a:ext cx="1620000" cy="7322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and white logo&#10;&#10;AI-generated content may be incorrect.">
            <a:extLst>
              <a:ext uri="{FF2B5EF4-FFF2-40B4-BE49-F238E27FC236}">
                <a16:creationId xmlns:a16="http://schemas.microsoft.com/office/drawing/2014/main" id="{427C3B41-891F-BA4A-D04E-4B3EB0CABC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5845" y="5028040"/>
            <a:ext cx="2520000" cy="1428000"/>
          </a:xfrm>
          <a:prstGeom prst="rect">
            <a:avLst/>
          </a:prstGeom>
        </p:spPr>
      </p:pic>
      <p:pic>
        <p:nvPicPr>
          <p:cNvPr id="8" name="Picture 8" descr="Branding | University of Strathclyde">
            <a:extLst>
              <a:ext uri="{FF2B5EF4-FFF2-40B4-BE49-F238E27FC236}">
                <a16:creationId xmlns:a16="http://schemas.microsoft.com/office/drawing/2014/main" id="{2253A077-9E8C-E682-2522-1867B1850D9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9118" b="19118"/>
          <a:stretch/>
        </p:blipFill>
        <p:spPr bwMode="auto">
          <a:xfrm>
            <a:off x="7197212" y="225194"/>
            <a:ext cx="1620000" cy="5002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A blue and white logo&#10;&#10;AI-generated content may be incorrect.">
            <a:extLst>
              <a:ext uri="{FF2B5EF4-FFF2-40B4-BE49-F238E27FC236}">
                <a16:creationId xmlns:a16="http://schemas.microsoft.com/office/drawing/2014/main" id="{EB9F96D6-CD16-7821-E20A-096491AC0E8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482" t="32402" r="11482" b="32402"/>
          <a:stretch/>
        </p:blipFill>
        <p:spPr bwMode="auto">
          <a:xfrm>
            <a:off x="3460997" y="972678"/>
            <a:ext cx="1800000" cy="5482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A close-up of a logo&#10;&#10;AI-generated content may be incorrect.">
            <a:extLst>
              <a:ext uri="{FF2B5EF4-FFF2-40B4-BE49-F238E27FC236}">
                <a16:creationId xmlns:a16="http://schemas.microsoft.com/office/drawing/2014/main" id="{77BC6DE1-59A1-EEFA-C41D-19F90802A71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645" t="17396" r="6645" b="17396"/>
          <a:stretch/>
        </p:blipFill>
        <p:spPr bwMode="auto">
          <a:xfrm>
            <a:off x="5600155" y="979742"/>
            <a:ext cx="1800000" cy="4788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descr="A logo of a company&#10;&#10;AI-generated content may be incorrect.">
            <a:extLst>
              <a:ext uri="{FF2B5EF4-FFF2-40B4-BE49-F238E27FC236}">
                <a16:creationId xmlns:a16="http://schemas.microsoft.com/office/drawing/2014/main" id="{44DC69CD-D18D-E8DB-B07C-D4434AB77DD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70807"/>
          <a:stretch/>
        </p:blipFill>
        <p:spPr bwMode="auto">
          <a:xfrm>
            <a:off x="7866340" y="962916"/>
            <a:ext cx="1080000" cy="4590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a:extLst>
              <a:ext uri="{FF2B5EF4-FFF2-40B4-BE49-F238E27FC236}">
                <a16:creationId xmlns:a16="http://schemas.microsoft.com/office/drawing/2014/main" id="{7A3B3F7C-CA24-3355-CFDB-3B91ADA072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1273" y="979742"/>
            <a:ext cx="1800000" cy="52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81237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mdpi.com/symmetry/symmetry-14-01680/article_deploy/html/images/symmetry-14-01680-g004.png">
            <a:extLst>
              <a:ext uri="{FF2B5EF4-FFF2-40B4-BE49-F238E27FC236}">
                <a16:creationId xmlns:a16="http://schemas.microsoft.com/office/drawing/2014/main" id="{83A62274-C496-127F-FAFB-F4E6D0973C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5239" y="1014316"/>
            <a:ext cx="9612744" cy="469182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AWAKE Run 2 Overview</a:t>
            </a:r>
          </a:p>
        </p:txBody>
      </p:sp>
      <p:cxnSp>
        <p:nvCxnSpPr>
          <p:cNvPr id="7" name="Straight Connector 6"/>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0" y="5953677"/>
            <a:ext cx="12192000" cy="977389"/>
            <a:chOff x="0" y="5953677"/>
            <a:chExt cx="12192000" cy="977389"/>
          </a:xfrm>
        </p:grpSpPr>
        <p:grpSp>
          <p:nvGrpSpPr>
            <p:cNvPr id="25" name="Group 24"/>
            <p:cNvGrpSpPr/>
            <p:nvPr/>
          </p:nvGrpSpPr>
          <p:grpSpPr>
            <a:xfrm>
              <a:off x="0" y="5953677"/>
              <a:ext cx="12192000" cy="977389"/>
              <a:chOff x="0" y="5935645"/>
              <a:chExt cx="12192000" cy="977389"/>
            </a:xfrm>
          </p:grpSpPr>
          <p:sp>
            <p:nvSpPr>
              <p:cNvPr id="27" name="Rectangle 26"/>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5272304" y="6061257"/>
                <a:ext cx="5394425"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29"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26" name="Rectangle 25"/>
            <p:cNvSpPr/>
            <p:nvPr/>
          </p:nvSpPr>
          <p:spPr>
            <a:xfrm>
              <a:off x="11345334" y="6242316"/>
              <a:ext cx="625298" cy="400110"/>
            </a:xfrm>
            <a:prstGeom prst="rect">
              <a:avLst/>
            </a:prstGeom>
          </p:spPr>
          <p:txBody>
            <a:bodyPr wrap="square">
              <a:spAutoFit/>
            </a:bodyPr>
            <a:lstStyle/>
            <a:p>
              <a:pPr algn="r"/>
              <a:r>
                <a:rPr lang="en-GB" sz="2000" dirty="0">
                  <a:solidFill>
                    <a:schemeClr val="bg1"/>
                  </a:solidFill>
                </a:rPr>
                <a:t>3</a:t>
              </a:r>
            </a:p>
          </p:txBody>
        </p:sp>
      </p:grpSp>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sp>
        <p:nvSpPr>
          <p:cNvPr id="4" name="TextBox 3">
            <a:extLst>
              <a:ext uri="{FF2B5EF4-FFF2-40B4-BE49-F238E27FC236}">
                <a16:creationId xmlns:a16="http://schemas.microsoft.com/office/drawing/2014/main" id="{CC2EB74D-FCE6-D5E0-B3B4-EDC9A4CA3DDF}"/>
              </a:ext>
            </a:extLst>
          </p:cNvPr>
          <p:cNvSpPr txBox="1"/>
          <p:nvPr/>
        </p:nvSpPr>
        <p:spPr>
          <a:xfrm>
            <a:off x="7108723" y="1048416"/>
            <a:ext cx="5004254" cy="2246769"/>
          </a:xfrm>
          <a:prstGeom prst="rect">
            <a:avLst/>
          </a:prstGeom>
          <a:noFill/>
        </p:spPr>
        <p:txBody>
          <a:bodyPr wrap="square" rtlCol="0">
            <a:spAutoFit/>
          </a:bodyPr>
          <a:lstStyle/>
          <a:p>
            <a:pPr algn="r"/>
            <a:r>
              <a:rPr lang="en-GB" sz="2800" b="1" u="sng" dirty="0">
                <a:solidFill>
                  <a:srgbClr val="C00000"/>
                </a:solidFill>
              </a:rPr>
              <a:t>Goal:</a:t>
            </a:r>
          </a:p>
          <a:p>
            <a:pPr algn="r"/>
            <a:r>
              <a:rPr lang="en-GB" sz="2800" dirty="0"/>
              <a:t>Demonstrate the possibility to use AWAKE scheme for</a:t>
            </a:r>
            <a:br>
              <a:rPr lang="en-GB" sz="2800" dirty="0"/>
            </a:br>
            <a:r>
              <a:rPr lang="en-GB" sz="2800" b="1" dirty="0">
                <a:solidFill>
                  <a:srgbClr val="C00000"/>
                </a:solidFill>
              </a:rPr>
              <a:t>high energy physics applications </a:t>
            </a:r>
            <a:r>
              <a:rPr lang="en-GB" sz="2800" dirty="0"/>
              <a:t>in mid-term future.</a:t>
            </a:r>
          </a:p>
        </p:txBody>
      </p:sp>
      <p:sp>
        <p:nvSpPr>
          <p:cNvPr id="5" name="TextBox 4">
            <a:extLst>
              <a:ext uri="{FF2B5EF4-FFF2-40B4-BE49-F238E27FC236}">
                <a16:creationId xmlns:a16="http://schemas.microsoft.com/office/drawing/2014/main" id="{EDCC2E3F-08C0-AF22-4F7E-8DB0932170F2}"/>
              </a:ext>
            </a:extLst>
          </p:cNvPr>
          <p:cNvSpPr txBox="1"/>
          <p:nvPr/>
        </p:nvSpPr>
        <p:spPr>
          <a:xfrm>
            <a:off x="0" y="3116472"/>
            <a:ext cx="6784258" cy="2677656"/>
          </a:xfrm>
          <a:prstGeom prst="rect">
            <a:avLst/>
          </a:prstGeom>
          <a:noFill/>
        </p:spPr>
        <p:txBody>
          <a:bodyPr wrap="square" rtlCol="0">
            <a:spAutoFit/>
          </a:bodyPr>
          <a:lstStyle/>
          <a:p>
            <a:r>
              <a:rPr lang="en-GB" sz="2400" b="1" u="sng" dirty="0">
                <a:solidFill>
                  <a:srgbClr val="C00000"/>
                </a:solidFill>
              </a:rPr>
              <a:t>Objectives:</a:t>
            </a:r>
          </a:p>
          <a:p>
            <a:pPr marL="457200" indent="-457200">
              <a:buFont typeface="Arial" panose="020B0604020202020204" pitchFamily="34" charset="0"/>
              <a:buChar char="•"/>
            </a:pPr>
            <a:r>
              <a:rPr lang="en-GB" sz="2400" dirty="0"/>
              <a:t>Accelerate electron bunches to high energy</a:t>
            </a:r>
            <a:br>
              <a:rPr lang="en-GB" sz="2400" dirty="0"/>
            </a:br>
            <a:r>
              <a:rPr lang="en-GB" sz="2400" b="1" dirty="0">
                <a:solidFill>
                  <a:srgbClr val="C00000"/>
                </a:solidFill>
              </a:rPr>
              <a:t>(0.5-1 GV/m)</a:t>
            </a:r>
          </a:p>
          <a:p>
            <a:pPr marL="457200" indent="-457200">
              <a:buFont typeface="Arial" panose="020B0604020202020204" pitchFamily="34" charset="0"/>
              <a:buChar char="•"/>
            </a:pPr>
            <a:r>
              <a:rPr lang="en-GB" sz="2400" dirty="0"/>
              <a:t>Control electron bunch quality</a:t>
            </a:r>
            <a:br>
              <a:rPr lang="en-GB" sz="2400" dirty="0"/>
            </a:br>
            <a:r>
              <a:rPr lang="en-GB" sz="2400" b="1" dirty="0">
                <a:solidFill>
                  <a:srgbClr val="C00000"/>
                </a:solidFill>
              </a:rPr>
              <a:t>(emittance ~10 </a:t>
            </a:r>
            <a:r>
              <a:rPr lang="en-GB" sz="2400" b="1" dirty="0" err="1">
                <a:solidFill>
                  <a:srgbClr val="C00000"/>
                </a:solidFill>
              </a:rPr>
              <a:t>μm</a:t>
            </a:r>
            <a:r>
              <a:rPr lang="en-GB" sz="2400" b="1" dirty="0">
                <a:solidFill>
                  <a:srgbClr val="C00000"/>
                </a:solidFill>
              </a:rPr>
              <a:t>)</a:t>
            </a:r>
          </a:p>
          <a:p>
            <a:pPr marL="457200" indent="-457200">
              <a:buFont typeface="Arial" panose="020B0604020202020204" pitchFamily="34" charset="0"/>
              <a:buChar char="•"/>
            </a:pPr>
            <a:r>
              <a:rPr lang="en-GB" sz="2400" dirty="0"/>
              <a:t>Demonstrate scalable plasma source technology</a:t>
            </a:r>
            <a:br>
              <a:rPr lang="en-GB" sz="2400" dirty="0"/>
            </a:br>
            <a:r>
              <a:rPr lang="en-GB" sz="2400" b="1" dirty="0">
                <a:solidFill>
                  <a:srgbClr val="C00000"/>
                </a:solidFill>
              </a:rPr>
              <a:t>(Helicon and Discharge)</a:t>
            </a:r>
          </a:p>
        </p:txBody>
      </p:sp>
    </p:spTree>
    <p:extLst>
      <p:ext uri="{BB962C8B-B14F-4D97-AF65-F5344CB8AC3E}">
        <p14:creationId xmlns:p14="http://schemas.microsoft.com/office/powerpoint/2010/main" val="2263797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C1486-55A3-CAF1-55A9-CE01A78C368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1DEED88-ACFD-08E0-899A-6A98147F81F5}"/>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The AWAKE Run 2 Programme – Current/Past</a:t>
            </a:r>
          </a:p>
        </p:txBody>
      </p:sp>
      <p:cxnSp>
        <p:nvCxnSpPr>
          <p:cNvPr id="7" name="Straight Connector 6">
            <a:extLst>
              <a:ext uri="{FF2B5EF4-FFF2-40B4-BE49-F238E27FC236}">
                <a16:creationId xmlns:a16="http://schemas.microsoft.com/office/drawing/2014/main" id="{D1ABCB5F-F200-C6A5-3052-457082ED3E5C}"/>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B8BF2D09-7787-B8DE-0D32-9BF8DFBFC83A}"/>
              </a:ext>
            </a:extLst>
          </p:cNvPr>
          <p:cNvGrpSpPr/>
          <p:nvPr/>
        </p:nvGrpSpPr>
        <p:grpSpPr>
          <a:xfrm>
            <a:off x="0" y="5953677"/>
            <a:ext cx="12192000" cy="977389"/>
            <a:chOff x="0" y="5953677"/>
            <a:chExt cx="12192000" cy="977389"/>
          </a:xfrm>
        </p:grpSpPr>
        <p:grpSp>
          <p:nvGrpSpPr>
            <p:cNvPr id="25" name="Group 24">
              <a:extLst>
                <a:ext uri="{FF2B5EF4-FFF2-40B4-BE49-F238E27FC236}">
                  <a16:creationId xmlns:a16="http://schemas.microsoft.com/office/drawing/2014/main" id="{EEBCA82B-8BD3-2805-63C0-DC86EEA4BC4B}"/>
                </a:ext>
              </a:extLst>
            </p:cNvPr>
            <p:cNvGrpSpPr/>
            <p:nvPr/>
          </p:nvGrpSpPr>
          <p:grpSpPr>
            <a:xfrm>
              <a:off x="0" y="5953677"/>
              <a:ext cx="12192000" cy="977389"/>
              <a:chOff x="0" y="5935645"/>
              <a:chExt cx="12192000" cy="977389"/>
            </a:xfrm>
          </p:grpSpPr>
          <p:sp>
            <p:nvSpPr>
              <p:cNvPr id="27" name="Rectangle 26">
                <a:extLst>
                  <a:ext uri="{FF2B5EF4-FFF2-40B4-BE49-F238E27FC236}">
                    <a16:creationId xmlns:a16="http://schemas.microsoft.com/office/drawing/2014/main" id="{68ED9237-1123-1711-76BC-BD89020660EC}"/>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486A006A-35EA-34A2-69BA-BBE189EE559B}"/>
                  </a:ext>
                </a:extLst>
              </p:cNvPr>
              <p:cNvSpPr/>
              <p:nvPr/>
            </p:nvSpPr>
            <p:spPr>
              <a:xfrm>
                <a:off x="5272304" y="6061257"/>
                <a:ext cx="5394425"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29" name="Content Placeholder 3">
                <a:extLst>
                  <a:ext uri="{FF2B5EF4-FFF2-40B4-BE49-F238E27FC236}">
                    <a16:creationId xmlns:a16="http://schemas.microsoft.com/office/drawing/2014/main" id="{0E68F723-4DBE-7250-D420-55B9E6090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30" name="Picture 29">
                <a:extLst>
                  <a:ext uri="{FF2B5EF4-FFF2-40B4-BE49-F238E27FC236}">
                    <a16:creationId xmlns:a16="http://schemas.microsoft.com/office/drawing/2014/main" id="{20EA40E7-11C4-43FE-CAAF-223F369B81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26" name="Rectangle 25">
              <a:extLst>
                <a:ext uri="{FF2B5EF4-FFF2-40B4-BE49-F238E27FC236}">
                  <a16:creationId xmlns:a16="http://schemas.microsoft.com/office/drawing/2014/main" id="{3237B710-B2E7-38C7-3193-10E2FE02C964}"/>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4</a:t>
              </a:r>
            </a:p>
          </p:txBody>
        </p:sp>
      </p:grpSp>
      <p:pic>
        <p:nvPicPr>
          <p:cNvPr id="53" name="Picture 52">
            <a:extLst>
              <a:ext uri="{FF2B5EF4-FFF2-40B4-BE49-F238E27FC236}">
                <a16:creationId xmlns:a16="http://schemas.microsoft.com/office/drawing/2014/main" id="{3D23A30B-E0A1-2090-6B81-D856A001B8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sp>
        <p:nvSpPr>
          <p:cNvPr id="5" name="TextBox 4">
            <a:extLst>
              <a:ext uri="{FF2B5EF4-FFF2-40B4-BE49-F238E27FC236}">
                <a16:creationId xmlns:a16="http://schemas.microsoft.com/office/drawing/2014/main" id="{1CDB1E0A-17F4-430F-994C-D2DE7C5B5249}"/>
              </a:ext>
            </a:extLst>
          </p:cNvPr>
          <p:cNvSpPr txBox="1"/>
          <p:nvPr/>
        </p:nvSpPr>
        <p:spPr>
          <a:xfrm>
            <a:off x="294967" y="1228679"/>
            <a:ext cx="11562735" cy="2677656"/>
          </a:xfrm>
          <a:prstGeom prst="rect">
            <a:avLst/>
          </a:prstGeom>
          <a:noFill/>
        </p:spPr>
        <p:txBody>
          <a:bodyPr wrap="square" rtlCol="0">
            <a:spAutoFit/>
          </a:bodyPr>
          <a:lstStyle/>
          <a:p>
            <a:r>
              <a:rPr lang="en-GB" sz="2400" b="1" u="sng" dirty="0"/>
              <a:t>Run 2a (2021-22):</a:t>
            </a:r>
          </a:p>
          <a:p>
            <a:pPr marL="457200" indent="-457200">
              <a:buFont typeface="Arial" panose="020B0604020202020204" pitchFamily="34" charset="0"/>
              <a:buChar char="•"/>
            </a:pPr>
            <a:r>
              <a:rPr lang="en-GB" sz="2400" dirty="0"/>
              <a:t>Demonstrate electron seeding of</a:t>
            </a:r>
            <a:br>
              <a:rPr lang="en-GB" sz="2400" dirty="0"/>
            </a:br>
            <a:r>
              <a:rPr lang="en-GB" sz="2400" dirty="0"/>
              <a:t>self-modulation. </a:t>
            </a:r>
            <a:r>
              <a:rPr lang="en-GB" sz="2400" b="1" dirty="0">
                <a:solidFill>
                  <a:srgbClr val="C00000"/>
                </a:solidFill>
              </a:rPr>
              <a:t>Done!</a:t>
            </a:r>
          </a:p>
          <a:p>
            <a:endParaRPr lang="en-GB" sz="2400" b="1" dirty="0"/>
          </a:p>
          <a:p>
            <a:r>
              <a:rPr lang="en-GB" sz="2400" b="1" u="sng" dirty="0"/>
              <a:t>Run 2b (2023-25):</a:t>
            </a:r>
          </a:p>
          <a:p>
            <a:pPr marL="457200" indent="-457200">
              <a:buFont typeface="Arial" panose="020B0604020202020204" pitchFamily="34" charset="0"/>
              <a:buChar char="•"/>
            </a:pPr>
            <a:r>
              <a:rPr lang="en-GB" sz="2400" dirty="0"/>
              <a:t>Demonstrate stabilisation of micro-bunches with a density step. </a:t>
            </a:r>
            <a:r>
              <a:rPr lang="en-GB" sz="2400" b="1" dirty="0">
                <a:solidFill>
                  <a:srgbClr val="C00000"/>
                </a:solidFill>
              </a:rPr>
              <a:t>Ongoing!</a:t>
            </a:r>
          </a:p>
          <a:p>
            <a:endParaRPr lang="en-GB" sz="2400" b="1" dirty="0"/>
          </a:p>
        </p:txBody>
      </p:sp>
      <p:grpSp>
        <p:nvGrpSpPr>
          <p:cNvPr id="16" name="Group 15">
            <a:extLst>
              <a:ext uri="{FF2B5EF4-FFF2-40B4-BE49-F238E27FC236}">
                <a16:creationId xmlns:a16="http://schemas.microsoft.com/office/drawing/2014/main" id="{DB99B445-8D8D-8E0B-2859-3002F0F6EC16}"/>
              </a:ext>
            </a:extLst>
          </p:cNvPr>
          <p:cNvGrpSpPr/>
          <p:nvPr/>
        </p:nvGrpSpPr>
        <p:grpSpPr>
          <a:xfrm>
            <a:off x="6816959" y="3534354"/>
            <a:ext cx="4139014" cy="2346974"/>
            <a:chOff x="6816959" y="3534354"/>
            <a:chExt cx="4139014" cy="2346974"/>
          </a:xfrm>
        </p:grpSpPr>
        <p:pic>
          <p:nvPicPr>
            <p:cNvPr id="2050" name="Picture 2">
              <a:extLst>
                <a:ext uri="{FF2B5EF4-FFF2-40B4-BE49-F238E27FC236}">
                  <a16:creationId xmlns:a16="http://schemas.microsoft.com/office/drawing/2014/main" id="{31B918BD-2727-4B33-2848-C19C6729CFA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974" b="8038"/>
            <a:stretch/>
          </p:blipFill>
          <p:spPr bwMode="auto">
            <a:xfrm>
              <a:off x="6816959" y="3534354"/>
              <a:ext cx="4139013" cy="234697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64AA811D-3954-9615-5D26-1501D28923AC}"/>
                </a:ext>
              </a:extLst>
            </p:cNvPr>
            <p:cNvSpPr>
              <a:spLocks noChangeArrowheads="1"/>
            </p:cNvSpPr>
            <p:nvPr/>
          </p:nvSpPr>
          <p:spPr bwMode="auto">
            <a:xfrm>
              <a:off x="8783044" y="5711461"/>
              <a:ext cx="2172929" cy="169277"/>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444444"/>
                  </a:solidFill>
                  <a:effectLst/>
                  <a:latin typeface="Arial Unicode MS"/>
                </a:rPr>
                <a:t>(Image credit: CERN/M. Cavazza)</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pic>
        <p:nvPicPr>
          <p:cNvPr id="13" name="Picture 12">
            <a:extLst>
              <a:ext uri="{FF2B5EF4-FFF2-40B4-BE49-F238E27FC236}">
                <a16:creationId xmlns:a16="http://schemas.microsoft.com/office/drawing/2014/main" id="{057FCAB1-8E3F-AC63-5780-8783951389A1}"/>
              </a:ext>
            </a:extLst>
          </p:cNvPr>
          <p:cNvPicPr>
            <a:picLocks noChangeAspect="1"/>
          </p:cNvPicPr>
          <p:nvPr/>
        </p:nvPicPr>
        <p:blipFill>
          <a:blip r:embed="rId7"/>
          <a:stretch>
            <a:fillRect/>
          </a:stretch>
        </p:blipFill>
        <p:spPr>
          <a:xfrm>
            <a:off x="6141632" y="1062581"/>
            <a:ext cx="5716070" cy="2052527"/>
          </a:xfrm>
          <a:prstGeom prst="rect">
            <a:avLst/>
          </a:prstGeom>
        </p:spPr>
      </p:pic>
      <p:grpSp>
        <p:nvGrpSpPr>
          <p:cNvPr id="17" name="Group 16">
            <a:extLst>
              <a:ext uri="{FF2B5EF4-FFF2-40B4-BE49-F238E27FC236}">
                <a16:creationId xmlns:a16="http://schemas.microsoft.com/office/drawing/2014/main" id="{2F47B50A-5856-2651-F0BA-DEB6EAC524F5}"/>
              </a:ext>
            </a:extLst>
          </p:cNvPr>
          <p:cNvGrpSpPr/>
          <p:nvPr/>
        </p:nvGrpSpPr>
        <p:grpSpPr>
          <a:xfrm>
            <a:off x="1079073" y="3484431"/>
            <a:ext cx="4662052" cy="2460317"/>
            <a:chOff x="1079073" y="3484431"/>
            <a:chExt cx="4662052" cy="2460317"/>
          </a:xfrm>
        </p:grpSpPr>
        <p:pic>
          <p:nvPicPr>
            <p:cNvPr id="14" name="Picture 13" descr="A graph of energy and energy&#10;&#10;Description automatically generated">
              <a:extLst>
                <a:ext uri="{FF2B5EF4-FFF2-40B4-BE49-F238E27FC236}">
                  <a16:creationId xmlns:a16="http://schemas.microsoft.com/office/drawing/2014/main" id="{8DCA216B-8600-D0B7-BBA1-BFC5C7F62383}"/>
                </a:ext>
              </a:extLst>
            </p:cNvPr>
            <p:cNvPicPr>
              <a:picLocks noChangeAspect="1"/>
            </p:cNvPicPr>
            <p:nvPr/>
          </p:nvPicPr>
          <p:blipFill rotWithShape="1">
            <a:blip r:embed="rId8"/>
            <a:srcRect r="5755"/>
            <a:stretch/>
          </p:blipFill>
          <p:spPr>
            <a:xfrm>
              <a:off x="1127059" y="3484431"/>
              <a:ext cx="4614066" cy="2406426"/>
            </a:xfrm>
            <a:prstGeom prst="rect">
              <a:avLst/>
            </a:prstGeom>
          </p:spPr>
        </p:pic>
        <p:sp>
          <p:nvSpPr>
            <p:cNvPr id="15" name="Rectangle 3">
              <a:extLst>
                <a:ext uri="{FF2B5EF4-FFF2-40B4-BE49-F238E27FC236}">
                  <a16:creationId xmlns:a16="http://schemas.microsoft.com/office/drawing/2014/main" id="{8CCCB180-A9D5-3CA7-A39A-189AC0D6F277}"/>
                </a:ext>
              </a:extLst>
            </p:cNvPr>
            <p:cNvSpPr>
              <a:spLocks noChangeArrowheads="1"/>
            </p:cNvSpPr>
            <p:nvPr/>
          </p:nvSpPr>
          <p:spPr bwMode="auto">
            <a:xfrm>
              <a:off x="1079073" y="5775471"/>
              <a:ext cx="2172929" cy="169277"/>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444444"/>
                  </a:solidFill>
                  <a:effectLst/>
                  <a:latin typeface="Arial Unicode MS"/>
                </a:rPr>
                <a:t>(Image credit: UCL/F. Pannell)</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619846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0B7C5-8BBC-3CD1-CF17-4214827C0E6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41C4663-1AEF-88A2-065D-0E9A2DE7EA56}"/>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AWAKE Run 2 Successes So Far</a:t>
            </a:r>
          </a:p>
        </p:txBody>
      </p:sp>
      <p:cxnSp>
        <p:nvCxnSpPr>
          <p:cNvPr id="7" name="Straight Connector 6">
            <a:extLst>
              <a:ext uri="{FF2B5EF4-FFF2-40B4-BE49-F238E27FC236}">
                <a16:creationId xmlns:a16="http://schemas.microsoft.com/office/drawing/2014/main" id="{F572273F-445E-5449-371A-EA5097EC4A54}"/>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6367FB8-85F1-04F0-B215-E728F8165F1C}"/>
              </a:ext>
            </a:extLst>
          </p:cNvPr>
          <p:cNvGrpSpPr/>
          <p:nvPr/>
        </p:nvGrpSpPr>
        <p:grpSpPr>
          <a:xfrm>
            <a:off x="0" y="5953677"/>
            <a:ext cx="12192000" cy="977389"/>
            <a:chOff x="0" y="5953677"/>
            <a:chExt cx="12192000" cy="977389"/>
          </a:xfrm>
        </p:grpSpPr>
        <p:grpSp>
          <p:nvGrpSpPr>
            <p:cNvPr id="25" name="Group 24">
              <a:extLst>
                <a:ext uri="{FF2B5EF4-FFF2-40B4-BE49-F238E27FC236}">
                  <a16:creationId xmlns:a16="http://schemas.microsoft.com/office/drawing/2014/main" id="{98D8496A-9714-2EAF-EDF9-6E32F76D34F5}"/>
                </a:ext>
              </a:extLst>
            </p:cNvPr>
            <p:cNvGrpSpPr/>
            <p:nvPr/>
          </p:nvGrpSpPr>
          <p:grpSpPr>
            <a:xfrm>
              <a:off x="0" y="5953677"/>
              <a:ext cx="12192000" cy="977389"/>
              <a:chOff x="0" y="5935645"/>
              <a:chExt cx="12192000" cy="977389"/>
            </a:xfrm>
          </p:grpSpPr>
          <p:sp>
            <p:nvSpPr>
              <p:cNvPr id="27" name="Rectangle 26">
                <a:extLst>
                  <a:ext uri="{FF2B5EF4-FFF2-40B4-BE49-F238E27FC236}">
                    <a16:creationId xmlns:a16="http://schemas.microsoft.com/office/drawing/2014/main" id="{3ACB1AB4-5B0D-0EB6-8BEB-D9FB62A6CF56}"/>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466DC24-29F7-CF34-521F-E91A37BF5EB3}"/>
                  </a:ext>
                </a:extLst>
              </p:cNvPr>
              <p:cNvSpPr/>
              <p:nvPr/>
            </p:nvSpPr>
            <p:spPr>
              <a:xfrm>
                <a:off x="5272304" y="6061257"/>
                <a:ext cx="5394425"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29" name="Content Placeholder 3">
                <a:extLst>
                  <a:ext uri="{FF2B5EF4-FFF2-40B4-BE49-F238E27FC236}">
                    <a16:creationId xmlns:a16="http://schemas.microsoft.com/office/drawing/2014/main" id="{BF6B6E78-1685-A686-E717-F5E15D9A6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30" name="Picture 29">
                <a:extLst>
                  <a:ext uri="{FF2B5EF4-FFF2-40B4-BE49-F238E27FC236}">
                    <a16:creationId xmlns:a16="http://schemas.microsoft.com/office/drawing/2014/main" id="{76663B63-C6D3-1887-4682-F2AF8F1C6A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26" name="Rectangle 25">
              <a:extLst>
                <a:ext uri="{FF2B5EF4-FFF2-40B4-BE49-F238E27FC236}">
                  <a16:creationId xmlns:a16="http://schemas.microsoft.com/office/drawing/2014/main" id="{40ECB8C0-88F4-9AA9-FBF2-F8F670557891}"/>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5</a:t>
              </a:r>
            </a:p>
          </p:txBody>
        </p:sp>
      </p:grpSp>
      <p:pic>
        <p:nvPicPr>
          <p:cNvPr id="53" name="Picture 52">
            <a:extLst>
              <a:ext uri="{FF2B5EF4-FFF2-40B4-BE49-F238E27FC236}">
                <a16:creationId xmlns:a16="http://schemas.microsoft.com/office/drawing/2014/main" id="{71B07002-000B-8E48-3731-979F01E990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sp>
        <p:nvSpPr>
          <p:cNvPr id="5" name="TextBox 4">
            <a:extLst>
              <a:ext uri="{FF2B5EF4-FFF2-40B4-BE49-F238E27FC236}">
                <a16:creationId xmlns:a16="http://schemas.microsoft.com/office/drawing/2014/main" id="{F4D4F3F3-50A1-2E9C-7ED6-EF73BDCE700B}"/>
              </a:ext>
            </a:extLst>
          </p:cNvPr>
          <p:cNvSpPr txBox="1"/>
          <p:nvPr/>
        </p:nvSpPr>
        <p:spPr>
          <a:xfrm>
            <a:off x="294967" y="1228679"/>
            <a:ext cx="11562735" cy="4524315"/>
          </a:xfrm>
          <a:prstGeom prst="rect">
            <a:avLst/>
          </a:prstGeom>
          <a:noFill/>
        </p:spPr>
        <p:txBody>
          <a:bodyPr wrap="square" rtlCol="0">
            <a:spAutoFit/>
          </a:bodyPr>
          <a:lstStyle/>
          <a:p>
            <a:pPr marL="342900" indent="-342900">
              <a:buFont typeface="Arial" panose="020B0604020202020204" pitchFamily="34" charset="0"/>
              <a:buChar char="•"/>
            </a:pPr>
            <a:r>
              <a:rPr lang="en-GB" sz="2400" dirty="0"/>
              <a:t>Part of the roadmap for the </a:t>
            </a:r>
            <a:r>
              <a:rPr lang="en-GB" sz="2400" b="1" dirty="0">
                <a:solidFill>
                  <a:srgbClr val="C00000"/>
                </a:solidFill>
              </a:rPr>
              <a:t>European Strategy for Particle Physics</a:t>
            </a:r>
          </a:p>
          <a:p>
            <a:pPr marL="342900" indent="-342900">
              <a:buFont typeface="Arial" panose="020B0604020202020204" pitchFamily="34" charset="0"/>
              <a:buChar char="•"/>
            </a:pPr>
            <a:r>
              <a:rPr lang="en-GB" sz="2400" dirty="0"/>
              <a:t>Working groups looking at applications (e.g. PEEP) as input to the </a:t>
            </a:r>
            <a:r>
              <a:rPr lang="en-GB" sz="2400" b="1" dirty="0">
                <a:solidFill>
                  <a:srgbClr val="C00000"/>
                </a:solidFill>
              </a:rPr>
              <a:t>ESPP Update</a:t>
            </a:r>
          </a:p>
          <a:p>
            <a:pPr marL="342900" indent="-342900">
              <a:buFont typeface="Arial" panose="020B0604020202020204" pitchFamily="34" charset="0"/>
              <a:buChar char="•"/>
            </a:pPr>
            <a:r>
              <a:rPr lang="en-GB" sz="2400" b="1" dirty="0"/>
              <a:t>&gt; </a:t>
            </a:r>
            <a:r>
              <a:rPr lang="en-GB" sz="2400" b="1" dirty="0">
                <a:solidFill>
                  <a:srgbClr val="C00000"/>
                </a:solidFill>
              </a:rPr>
              <a:t>70 journal articles </a:t>
            </a:r>
            <a:r>
              <a:rPr lang="en-GB" sz="2400" dirty="0"/>
              <a:t>related to AWAKE in high-level journals</a:t>
            </a:r>
          </a:p>
          <a:p>
            <a:pPr marL="800100" lvl="1" indent="-342900">
              <a:buFont typeface="Arial" panose="020B0604020202020204" pitchFamily="34" charset="0"/>
              <a:buChar char="•"/>
            </a:pPr>
            <a:r>
              <a:rPr lang="en-GB" sz="2400" dirty="0"/>
              <a:t>Including several </a:t>
            </a:r>
            <a:r>
              <a:rPr lang="en-GB" sz="2400" b="1" dirty="0">
                <a:solidFill>
                  <a:srgbClr val="C00000"/>
                </a:solidFill>
              </a:rPr>
              <a:t>Editors Choice</a:t>
            </a:r>
            <a:r>
              <a:rPr lang="en-GB" sz="2400" dirty="0"/>
              <a:t> selections</a:t>
            </a:r>
          </a:p>
          <a:p>
            <a:pPr marL="342900" indent="-342900">
              <a:buFont typeface="Arial" panose="020B0604020202020204" pitchFamily="34" charset="0"/>
              <a:buChar char="•"/>
            </a:pPr>
            <a:r>
              <a:rPr lang="en-GB" sz="2400" dirty="0"/>
              <a:t>&gt; </a:t>
            </a:r>
            <a:r>
              <a:rPr lang="en-GB" sz="2400" b="1" dirty="0">
                <a:solidFill>
                  <a:srgbClr val="C00000"/>
                </a:solidFill>
              </a:rPr>
              <a:t>90 conference proceedings</a:t>
            </a:r>
            <a:r>
              <a:rPr lang="en-GB" sz="2400" dirty="0"/>
              <a:t> and papers</a:t>
            </a:r>
          </a:p>
          <a:p>
            <a:pPr marL="342900" indent="-342900">
              <a:buFont typeface="Arial" panose="020B0604020202020204" pitchFamily="34" charset="0"/>
              <a:buChar char="•"/>
            </a:pPr>
            <a:r>
              <a:rPr lang="en-GB" sz="2400" dirty="0"/>
              <a:t>&gt; </a:t>
            </a:r>
            <a:r>
              <a:rPr lang="en-GB" sz="2400" b="1" dirty="0">
                <a:solidFill>
                  <a:srgbClr val="C00000"/>
                </a:solidFill>
              </a:rPr>
              <a:t>28 PhD </a:t>
            </a:r>
            <a:r>
              <a:rPr lang="en-GB" sz="2400" dirty="0"/>
              <a:t>students and &gt; 11 Masters students</a:t>
            </a:r>
          </a:p>
          <a:p>
            <a:pPr marL="800100" lvl="1" indent="-342900">
              <a:buFont typeface="Arial" panose="020B0604020202020204" pitchFamily="34" charset="0"/>
              <a:buChar char="•"/>
            </a:pPr>
            <a:r>
              <a:rPr lang="en-GB" sz="2400" dirty="0"/>
              <a:t>Including </a:t>
            </a:r>
            <a:r>
              <a:rPr lang="en-GB" sz="2400" b="1" dirty="0">
                <a:solidFill>
                  <a:srgbClr val="C00000"/>
                </a:solidFill>
              </a:rPr>
              <a:t>4 prestigious thesis prizes</a:t>
            </a:r>
          </a:p>
          <a:p>
            <a:pPr marL="342900" indent="-342900">
              <a:buFont typeface="Arial" panose="020B0604020202020204" pitchFamily="34" charset="0"/>
              <a:buChar char="•"/>
            </a:pPr>
            <a:r>
              <a:rPr lang="en-GB" sz="2400" dirty="0"/>
              <a:t>&gt; 20 PDRAs</a:t>
            </a:r>
          </a:p>
          <a:p>
            <a:pPr marL="800100" lvl="1" indent="-342900">
              <a:buFont typeface="Arial" panose="020B0604020202020204" pitchFamily="34" charset="0"/>
              <a:buChar char="•"/>
            </a:pPr>
            <a:r>
              <a:rPr lang="en-GB" sz="2400" dirty="0"/>
              <a:t>Including </a:t>
            </a:r>
            <a:r>
              <a:rPr lang="en-GB" sz="2400" b="1" dirty="0">
                <a:solidFill>
                  <a:srgbClr val="C00000"/>
                </a:solidFill>
              </a:rPr>
              <a:t>2 prestigious ECR prizes</a:t>
            </a:r>
          </a:p>
          <a:p>
            <a:pPr marL="342900" indent="-342900">
              <a:buFont typeface="Arial" panose="020B0604020202020204" pitchFamily="34" charset="0"/>
              <a:buChar char="•"/>
            </a:pPr>
            <a:r>
              <a:rPr lang="en-GB" sz="2400" dirty="0"/>
              <a:t>Many AWAKE focussed </a:t>
            </a:r>
            <a:r>
              <a:rPr lang="en-GB" sz="2400" b="1" dirty="0">
                <a:solidFill>
                  <a:srgbClr val="C00000"/>
                </a:solidFill>
              </a:rPr>
              <a:t>courses and seminars</a:t>
            </a:r>
          </a:p>
          <a:p>
            <a:pPr marL="800100" lvl="1" indent="-342900">
              <a:buFont typeface="Arial" panose="020B0604020202020204" pitchFamily="34" charset="0"/>
              <a:buChar char="•"/>
            </a:pPr>
            <a:r>
              <a:rPr lang="en-GB" sz="2400" dirty="0"/>
              <a:t>Including USPAS, JUAS, and CAS</a:t>
            </a:r>
          </a:p>
          <a:p>
            <a:pPr marL="342900" indent="-342900">
              <a:buFont typeface="Arial" panose="020B0604020202020204" pitchFamily="34" charset="0"/>
              <a:buChar char="•"/>
            </a:pPr>
            <a:r>
              <a:rPr lang="en-GB" sz="2400" dirty="0"/>
              <a:t>Several </a:t>
            </a:r>
            <a:r>
              <a:rPr lang="en-GB" sz="2400" b="1" dirty="0">
                <a:solidFill>
                  <a:srgbClr val="C00000"/>
                </a:solidFill>
              </a:rPr>
              <a:t>outreach activities </a:t>
            </a:r>
            <a:r>
              <a:rPr lang="en-GB" sz="2400" dirty="0"/>
              <a:t>including news articles, TEDx, and many others</a:t>
            </a:r>
          </a:p>
        </p:txBody>
      </p:sp>
    </p:spTree>
    <p:extLst>
      <p:ext uri="{BB962C8B-B14F-4D97-AF65-F5344CB8AC3E}">
        <p14:creationId xmlns:p14="http://schemas.microsoft.com/office/powerpoint/2010/main" val="2827608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500"/>
                                        <p:tgtEl>
                                          <p:spTgt spid="5">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Effect transition="in" filter="fade">
                                      <p:cBhvr>
                                        <p:cTn id="38" dur="500"/>
                                        <p:tgtEl>
                                          <p:spTgt spid="5">
                                            <p:txEl>
                                              <p:pRg st="7" end="7"/>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Effect transition="in" filter="fade">
                                      <p:cBhvr>
                                        <p:cTn id="41" dur="500"/>
                                        <p:tgtEl>
                                          <p:spTgt spid="5">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xEl>
                                              <p:pRg st="9" end="9"/>
                                            </p:txEl>
                                          </p:spTgt>
                                        </p:tgtEl>
                                        <p:attrNameLst>
                                          <p:attrName>style.visibility</p:attrName>
                                        </p:attrNameLst>
                                      </p:cBhvr>
                                      <p:to>
                                        <p:strVal val="visible"/>
                                      </p:to>
                                    </p:set>
                                    <p:animEffect transition="in" filter="fade">
                                      <p:cBhvr>
                                        <p:cTn id="46" dur="500"/>
                                        <p:tgtEl>
                                          <p:spTgt spid="5">
                                            <p:txEl>
                                              <p:pRg st="9" end="9"/>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xEl>
                                              <p:pRg st="10" end="10"/>
                                            </p:txEl>
                                          </p:spTgt>
                                        </p:tgtEl>
                                        <p:attrNameLst>
                                          <p:attrName>style.visibility</p:attrName>
                                        </p:attrNameLst>
                                      </p:cBhvr>
                                      <p:to>
                                        <p:strVal val="visible"/>
                                      </p:to>
                                    </p:set>
                                    <p:animEffect transition="in" filter="fade">
                                      <p:cBhvr>
                                        <p:cTn id="49" dur="500"/>
                                        <p:tgtEl>
                                          <p:spTgt spid="5">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
                                            <p:txEl>
                                              <p:pRg st="11" end="11"/>
                                            </p:txEl>
                                          </p:spTgt>
                                        </p:tgtEl>
                                        <p:attrNameLst>
                                          <p:attrName>style.visibility</p:attrName>
                                        </p:attrNameLst>
                                      </p:cBhvr>
                                      <p:to>
                                        <p:strVal val="visible"/>
                                      </p:to>
                                    </p:set>
                                    <p:animEffect transition="in" filter="fade">
                                      <p:cBhvr>
                                        <p:cTn id="54"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69FDC-5CA9-AC03-D24A-6078851A334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E061747-214B-8D95-4D92-DBCCE6D52886}"/>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The AWAKE Run 2 Programme – Future</a:t>
            </a:r>
          </a:p>
        </p:txBody>
      </p:sp>
      <p:cxnSp>
        <p:nvCxnSpPr>
          <p:cNvPr id="7" name="Straight Connector 6">
            <a:extLst>
              <a:ext uri="{FF2B5EF4-FFF2-40B4-BE49-F238E27FC236}">
                <a16:creationId xmlns:a16="http://schemas.microsoft.com/office/drawing/2014/main" id="{854B11D8-7F18-07B2-304B-8DFBA00C4D2C}"/>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96361CFA-B499-CE6B-A03D-9A91D695E8AE}"/>
              </a:ext>
            </a:extLst>
          </p:cNvPr>
          <p:cNvGrpSpPr/>
          <p:nvPr/>
        </p:nvGrpSpPr>
        <p:grpSpPr>
          <a:xfrm>
            <a:off x="0" y="5953677"/>
            <a:ext cx="12192000" cy="977389"/>
            <a:chOff x="0" y="5953677"/>
            <a:chExt cx="12192000" cy="977389"/>
          </a:xfrm>
        </p:grpSpPr>
        <p:grpSp>
          <p:nvGrpSpPr>
            <p:cNvPr id="25" name="Group 24">
              <a:extLst>
                <a:ext uri="{FF2B5EF4-FFF2-40B4-BE49-F238E27FC236}">
                  <a16:creationId xmlns:a16="http://schemas.microsoft.com/office/drawing/2014/main" id="{0F637409-77D5-5AD6-55D2-6D56D89BD478}"/>
                </a:ext>
              </a:extLst>
            </p:cNvPr>
            <p:cNvGrpSpPr/>
            <p:nvPr/>
          </p:nvGrpSpPr>
          <p:grpSpPr>
            <a:xfrm>
              <a:off x="0" y="5953677"/>
              <a:ext cx="12192000" cy="977389"/>
              <a:chOff x="0" y="5935645"/>
              <a:chExt cx="12192000" cy="977389"/>
            </a:xfrm>
          </p:grpSpPr>
          <p:sp>
            <p:nvSpPr>
              <p:cNvPr id="27" name="Rectangle 26">
                <a:extLst>
                  <a:ext uri="{FF2B5EF4-FFF2-40B4-BE49-F238E27FC236}">
                    <a16:creationId xmlns:a16="http://schemas.microsoft.com/office/drawing/2014/main" id="{FE9C626D-3643-9A58-8EC5-BEE334814F71}"/>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DA3538A-B604-CFD3-80FA-37B597AF4A7D}"/>
                  </a:ext>
                </a:extLst>
              </p:cNvPr>
              <p:cNvSpPr/>
              <p:nvPr/>
            </p:nvSpPr>
            <p:spPr>
              <a:xfrm>
                <a:off x="5272304" y="6061257"/>
                <a:ext cx="5394425"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29" name="Content Placeholder 3">
                <a:extLst>
                  <a:ext uri="{FF2B5EF4-FFF2-40B4-BE49-F238E27FC236}">
                    <a16:creationId xmlns:a16="http://schemas.microsoft.com/office/drawing/2014/main" id="{C41F320E-E9CB-7B79-93B7-7BF7DBEF1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30" name="Picture 29">
                <a:extLst>
                  <a:ext uri="{FF2B5EF4-FFF2-40B4-BE49-F238E27FC236}">
                    <a16:creationId xmlns:a16="http://schemas.microsoft.com/office/drawing/2014/main" id="{BDB0A053-E83D-E6D8-E5BB-75003FD5BD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26" name="Rectangle 25">
              <a:extLst>
                <a:ext uri="{FF2B5EF4-FFF2-40B4-BE49-F238E27FC236}">
                  <a16:creationId xmlns:a16="http://schemas.microsoft.com/office/drawing/2014/main" id="{72591E54-D111-2794-47CF-12F7C3EC7604}"/>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6</a:t>
              </a:r>
            </a:p>
          </p:txBody>
        </p:sp>
      </p:grpSp>
      <p:pic>
        <p:nvPicPr>
          <p:cNvPr id="53" name="Picture 52">
            <a:extLst>
              <a:ext uri="{FF2B5EF4-FFF2-40B4-BE49-F238E27FC236}">
                <a16:creationId xmlns:a16="http://schemas.microsoft.com/office/drawing/2014/main" id="{8DD0C739-4B21-D0B6-AE94-27AE7C17D5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sp>
        <p:nvSpPr>
          <p:cNvPr id="5" name="TextBox 4">
            <a:extLst>
              <a:ext uri="{FF2B5EF4-FFF2-40B4-BE49-F238E27FC236}">
                <a16:creationId xmlns:a16="http://schemas.microsoft.com/office/drawing/2014/main" id="{5CAFC737-5742-B3F2-78F9-EEFEDF76F994}"/>
              </a:ext>
            </a:extLst>
          </p:cNvPr>
          <p:cNvSpPr txBox="1"/>
          <p:nvPr/>
        </p:nvSpPr>
        <p:spPr>
          <a:xfrm>
            <a:off x="294967" y="1228679"/>
            <a:ext cx="11562735" cy="2308324"/>
          </a:xfrm>
          <a:prstGeom prst="rect">
            <a:avLst/>
          </a:prstGeom>
          <a:noFill/>
        </p:spPr>
        <p:txBody>
          <a:bodyPr wrap="square" rtlCol="0">
            <a:spAutoFit/>
          </a:bodyPr>
          <a:lstStyle/>
          <a:p>
            <a:r>
              <a:rPr lang="en-GB" sz="2400" b="1" u="sng" dirty="0"/>
              <a:t>Run 2c (2029-):</a:t>
            </a:r>
          </a:p>
          <a:p>
            <a:pPr marL="457200" indent="-457200">
              <a:buFont typeface="Arial" panose="020B0604020202020204" pitchFamily="34" charset="0"/>
              <a:buChar char="•"/>
            </a:pPr>
            <a:r>
              <a:rPr lang="en-GB" sz="2400" dirty="0"/>
              <a:t>Demonstrate electron acceleration and emittance control.</a:t>
            </a:r>
          </a:p>
          <a:p>
            <a:pPr marL="457200" indent="-457200">
              <a:buFont typeface="Arial" panose="020B0604020202020204" pitchFamily="34" charset="0"/>
              <a:buChar char="•"/>
            </a:pPr>
            <a:endParaRPr lang="en-GB" sz="2400" b="1" dirty="0"/>
          </a:p>
          <a:p>
            <a:r>
              <a:rPr lang="en-GB" sz="2400" b="1" u="sng" dirty="0"/>
              <a:t>Run 2d (2030-):</a:t>
            </a:r>
          </a:p>
          <a:p>
            <a:pPr marL="457200" indent="-457200">
              <a:buFont typeface="Arial" panose="020B0604020202020204" pitchFamily="34" charset="0"/>
              <a:buChar char="•"/>
            </a:pPr>
            <a:r>
              <a:rPr lang="en-GB" sz="2400" dirty="0"/>
              <a:t>Demonstrate scalable plasma sources. </a:t>
            </a:r>
            <a:r>
              <a:rPr lang="en-GB" sz="2400" b="1" i="1" dirty="0">
                <a:solidFill>
                  <a:srgbClr val="C00000"/>
                </a:solidFill>
              </a:rPr>
              <a:t>10 m discharge prototype tested in May 2023!</a:t>
            </a:r>
          </a:p>
          <a:p>
            <a:endParaRPr lang="en-GB" sz="2400" b="1" dirty="0"/>
          </a:p>
        </p:txBody>
      </p:sp>
      <p:grpSp>
        <p:nvGrpSpPr>
          <p:cNvPr id="10" name="Group 9">
            <a:extLst>
              <a:ext uri="{FF2B5EF4-FFF2-40B4-BE49-F238E27FC236}">
                <a16:creationId xmlns:a16="http://schemas.microsoft.com/office/drawing/2014/main" id="{891424F8-3867-1B60-5E89-127419847CC6}"/>
              </a:ext>
            </a:extLst>
          </p:cNvPr>
          <p:cNvGrpSpPr/>
          <p:nvPr/>
        </p:nvGrpSpPr>
        <p:grpSpPr>
          <a:xfrm>
            <a:off x="963562" y="3217281"/>
            <a:ext cx="10275801" cy="2554915"/>
            <a:chOff x="963562" y="3217281"/>
            <a:chExt cx="10275801" cy="2554915"/>
          </a:xfrm>
        </p:grpSpPr>
        <p:pic>
          <p:nvPicPr>
            <p:cNvPr id="6" name="Picture 5">
              <a:extLst>
                <a:ext uri="{FF2B5EF4-FFF2-40B4-BE49-F238E27FC236}">
                  <a16:creationId xmlns:a16="http://schemas.microsoft.com/office/drawing/2014/main" id="{B56DAA7A-7453-8BD9-F51C-042D1A9256B5}"/>
                </a:ext>
              </a:extLst>
            </p:cNvPr>
            <p:cNvPicPr>
              <a:picLocks noChangeAspect="1"/>
            </p:cNvPicPr>
            <p:nvPr/>
          </p:nvPicPr>
          <p:blipFill>
            <a:blip r:embed="rId6"/>
            <a:stretch>
              <a:fillRect/>
            </a:stretch>
          </p:blipFill>
          <p:spPr>
            <a:xfrm>
              <a:off x="963562" y="3217281"/>
              <a:ext cx="10264877" cy="2554915"/>
            </a:xfrm>
            <a:prstGeom prst="rect">
              <a:avLst/>
            </a:prstGeom>
          </p:spPr>
        </p:pic>
        <p:sp>
          <p:nvSpPr>
            <p:cNvPr id="9" name="Rectangle 3">
              <a:extLst>
                <a:ext uri="{FF2B5EF4-FFF2-40B4-BE49-F238E27FC236}">
                  <a16:creationId xmlns:a16="http://schemas.microsoft.com/office/drawing/2014/main" id="{1EC87903-1A0A-A022-89EC-2B93E9217082}"/>
                </a:ext>
              </a:extLst>
            </p:cNvPr>
            <p:cNvSpPr>
              <a:spLocks noChangeArrowheads="1"/>
            </p:cNvSpPr>
            <p:nvPr/>
          </p:nvSpPr>
          <p:spPr bwMode="auto">
            <a:xfrm>
              <a:off x="8750711" y="5602919"/>
              <a:ext cx="2488652" cy="169277"/>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444444"/>
                  </a:solidFill>
                  <a:effectLst/>
                  <a:latin typeface="Arial Unicode MS"/>
                </a:rPr>
                <a:t>(Image credit: CERN/E. Gschwendtner)</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458992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03E34-A84A-A36C-9683-4CCF63B2E9F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0054BA8-B476-7330-34EE-0B13AADE5542}"/>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AWAKE Run 2 Approval</a:t>
            </a:r>
          </a:p>
        </p:txBody>
      </p:sp>
      <p:cxnSp>
        <p:nvCxnSpPr>
          <p:cNvPr id="7" name="Straight Connector 6">
            <a:extLst>
              <a:ext uri="{FF2B5EF4-FFF2-40B4-BE49-F238E27FC236}">
                <a16:creationId xmlns:a16="http://schemas.microsoft.com/office/drawing/2014/main" id="{A893C854-6841-D477-1767-087BD37F2224}"/>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740C114B-C333-5DF5-E4D0-C6CC3FF14C7D}"/>
              </a:ext>
            </a:extLst>
          </p:cNvPr>
          <p:cNvGrpSpPr/>
          <p:nvPr/>
        </p:nvGrpSpPr>
        <p:grpSpPr>
          <a:xfrm>
            <a:off x="0" y="5953677"/>
            <a:ext cx="12192000" cy="977389"/>
            <a:chOff x="0" y="5953677"/>
            <a:chExt cx="12192000" cy="977389"/>
          </a:xfrm>
        </p:grpSpPr>
        <p:grpSp>
          <p:nvGrpSpPr>
            <p:cNvPr id="25" name="Group 24">
              <a:extLst>
                <a:ext uri="{FF2B5EF4-FFF2-40B4-BE49-F238E27FC236}">
                  <a16:creationId xmlns:a16="http://schemas.microsoft.com/office/drawing/2014/main" id="{9EBA2B52-3D5D-C27C-C451-418A3ED40BE0}"/>
                </a:ext>
              </a:extLst>
            </p:cNvPr>
            <p:cNvGrpSpPr/>
            <p:nvPr/>
          </p:nvGrpSpPr>
          <p:grpSpPr>
            <a:xfrm>
              <a:off x="0" y="5953677"/>
              <a:ext cx="12192000" cy="977389"/>
              <a:chOff x="0" y="5935645"/>
              <a:chExt cx="12192000" cy="977389"/>
            </a:xfrm>
          </p:grpSpPr>
          <p:sp>
            <p:nvSpPr>
              <p:cNvPr id="27" name="Rectangle 26">
                <a:extLst>
                  <a:ext uri="{FF2B5EF4-FFF2-40B4-BE49-F238E27FC236}">
                    <a16:creationId xmlns:a16="http://schemas.microsoft.com/office/drawing/2014/main" id="{5F9B0A67-2540-BD90-4AF7-8FCAA57EB1A5}"/>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4B0423BB-2C7A-F36F-30B9-5848E9BD46B0}"/>
                  </a:ext>
                </a:extLst>
              </p:cNvPr>
              <p:cNvSpPr/>
              <p:nvPr/>
            </p:nvSpPr>
            <p:spPr>
              <a:xfrm>
                <a:off x="5272304" y="6061257"/>
                <a:ext cx="5394425"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29" name="Content Placeholder 3">
                <a:extLst>
                  <a:ext uri="{FF2B5EF4-FFF2-40B4-BE49-F238E27FC236}">
                    <a16:creationId xmlns:a16="http://schemas.microsoft.com/office/drawing/2014/main" id="{D71034CD-F048-8AE0-A610-CBA3D141D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30" name="Picture 29">
                <a:extLst>
                  <a:ext uri="{FF2B5EF4-FFF2-40B4-BE49-F238E27FC236}">
                    <a16:creationId xmlns:a16="http://schemas.microsoft.com/office/drawing/2014/main" id="{A53BD009-7C84-E5D0-C954-EBCC89FB7D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26" name="Rectangle 25">
              <a:extLst>
                <a:ext uri="{FF2B5EF4-FFF2-40B4-BE49-F238E27FC236}">
                  <a16:creationId xmlns:a16="http://schemas.microsoft.com/office/drawing/2014/main" id="{DDB3C19F-B7A7-9DAC-C8E3-A98B57FDA27A}"/>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7</a:t>
              </a:r>
            </a:p>
          </p:txBody>
        </p:sp>
      </p:grpSp>
      <p:pic>
        <p:nvPicPr>
          <p:cNvPr id="53" name="Picture 52">
            <a:extLst>
              <a:ext uri="{FF2B5EF4-FFF2-40B4-BE49-F238E27FC236}">
                <a16:creationId xmlns:a16="http://schemas.microsoft.com/office/drawing/2014/main" id="{C7C6610B-2223-2F78-9E02-94C318383E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sp>
        <p:nvSpPr>
          <p:cNvPr id="5" name="TextBox 4">
            <a:extLst>
              <a:ext uri="{FF2B5EF4-FFF2-40B4-BE49-F238E27FC236}">
                <a16:creationId xmlns:a16="http://schemas.microsoft.com/office/drawing/2014/main" id="{F56B0920-E3E1-4A75-F2A6-EFDF7ACDEA9E}"/>
              </a:ext>
            </a:extLst>
          </p:cNvPr>
          <p:cNvSpPr txBox="1"/>
          <p:nvPr/>
        </p:nvSpPr>
        <p:spPr>
          <a:xfrm>
            <a:off x="294967" y="1228679"/>
            <a:ext cx="11562735" cy="1938992"/>
          </a:xfrm>
          <a:prstGeom prst="rect">
            <a:avLst/>
          </a:prstGeom>
          <a:noFill/>
        </p:spPr>
        <p:txBody>
          <a:bodyPr wrap="square" rtlCol="0">
            <a:spAutoFit/>
          </a:bodyPr>
          <a:lstStyle/>
          <a:p>
            <a:r>
              <a:rPr lang="en-GB" sz="2400" dirty="0"/>
              <a:t>Both AWAKE Run 2c and 2d were approved in this year’s Medium-Term Plan.</a:t>
            </a:r>
          </a:p>
          <a:p>
            <a:endParaRPr lang="en-GB" sz="2400" dirty="0"/>
          </a:p>
          <a:p>
            <a:r>
              <a:rPr lang="en-GB" sz="2400" dirty="0"/>
              <a:t>“An amount of </a:t>
            </a:r>
            <a:r>
              <a:rPr lang="en-GB" sz="2400" b="1" dirty="0">
                <a:solidFill>
                  <a:srgbClr val="C00000"/>
                </a:solidFill>
              </a:rPr>
              <a:t>10 MCHF </a:t>
            </a:r>
            <a:r>
              <a:rPr lang="en-GB" sz="2400" dirty="0"/>
              <a:t>is allocated in addition to AWAKE for the construction, during LS3, of the necessary hardware (e.g. second electron line) to be deployed in Runs 2c and 2d. Additional funds may be necessary for these runs.”</a:t>
            </a:r>
          </a:p>
        </p:txBody>
      </p:sp>
      <p:pic>
        <p:nvPicPr>
          <p:cNvPr id="4" name="Picture 3">
            <a:extLst>
              <a:ext uri="{FF2B5EF4-FFF2-40B4-BE49-F238E27FC236}">
                <a16:creationId xmlns:a16="http://schemas.microsoft.com/office/drawing/2014/main" id="{6863BFD9-6B5E-F86D-BCD3-633F889DA685}"/>
              </a:ext>
            </a:extLst>
          </p:cNvPr>
          <p:cNvPicPr>
            <a:picLocks noChangeAspect="1"/>
          </p:cNvPicPr>
          <p:nvPr/>
        </p:nvPicPr>
        <p:blipFill>
          <a:blip r:embed="rId6"/>
          <a:stretch>
            <a:fillRect/>
          </a:stretch>
        </p:blipFill>
        <p:spPr>
          <a:xfrm>
            <a:off x="126994" y="3750060"/>
            <a:ext cx="11938014" cy="1747714"/>
          </a:xfrm>
          <a:prstGeom prst="rect">
            <a:avLst/>
          </a:prstGeom>
        </p:spPr>
      </p:pic>
    </p:spTree>
    <p:extLst>
      <p:ext uri="{BB962C8B-B14F-4D97-AF65-F5344CB8AC3E}">
        <p14:creationId xmlns:p14="http://schemas.microsoft.com/office/powerpoint/2010/main" val="2733797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F2256-F30B-565E-AEE7-08A7B89E565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1B3B0EC-F413-7C08-1E41-77C386590E84}"/>
              </a:ext>
            </a:extLst>
          </p:cNvPr>
          <p:cNvSpPr txBox="1">
            <a:spLocks/>
          </p:cNvSpPr>
          <p:nvPr/>
        </p:nvSpPr>
        <p:spPr>
          <a:xfrm>
            <a:off x="0" y="0"/>
            <a:ext cx="12192000" cy="1015999"/>
          </a:xfrm>
          <a:prstGeom prst="rect">
            <a:avLst/>
          </a:prstGeom>
        </p:spPr>
        <p:txBody>
          <a:bodyPr vert="horz" lIns="36000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AWAKE Run 2 Major Challenges</a:t>
            </a:r>
          </a:p>
        </p:txBody>
      </p:sp>
      <p:cxnSp>
        <p:nvCxnSpPr>
          <p:cNvPr id="7" name="Straight Connector 6">
            <a:extLst>
              <a:ext uri="{FF2B5EF4-FFF2-40B4-BE49-F238E27FC236}">
                <a16:creationId xmlns:a16="http://schemas.microsoft.com/office/drawing/2014/main" id="{B6890C2B-B7F5-8775-8720-078291A683DB}"/>
              </a:ext>
            </a:extLst>
          </p:cNvPr>
          <p:cNvCxnSpPr/>
          <p:nvPr/>
        </p:nvCxnSpPr>
        <p:spPr>
          <a:xfrm>
            <a:off x="-22578" y="1016000"/>
            <a:ext cx="9482667" cy="0"/>
          </a:xfrm>
          <a:prstGeom prst="line">
            <a:avLst/>
          </a:prstGeom>
          <a:ln w="57150">
            <a:gradFill flip="none" rotWithShape="1">
              <a:gsLst>
                <a:gs pos="25000">
                  <a:srgbClr val="776733"/>
                </a:gs>
                <a:gs pos="0">
                  <a:srgbClr val="E2AC00"/>
                </a:gs>
                <a:gs pos="100000">
                  <a:srgbClr val="0B2265"/>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3C89839D-7864-73C2-EF2E-F30174980BFC}"/>
              </a:ext>
            </a:extLst>
          </p:cNvPr>
          <p:cNvGrpSpPr/>
          <p:nvPr/>
        </p:nvGrpSpPr>
        <p:grpSpPr>
          <a:xfrm>
            <a:off x="0" y="5953677"/>
            <a:ext cx="12192000" cy="977389"/>
            <a:chOff x="0" y="5953677"/>
            <a:chExt cx="12192000" cy="977389"/>
          </a:xfrm>
        </p:grpSpPr>
        <p:grpSp>
          <p:nvGrpSpPr>
            <p:cNvPr id="25" name="Group 24">
              <a:extLst>
                <a:ext uri="{FF2B5EF4-FFF2-40B4-BE49-F238E27FC236}">
                  <a16:creationId xmlns:a16="http://schemas.microsoft.com/office/drawing/2014/main" id="{7BE3BF19-8660-EF40-81C6-A99F193710CC}"/>
                </a:ext>
              </a:extLst>
            </p:cNvPr>
            <p:cNvGrpSpPr/>
            <p:nvPr/>
          </p:nvGrpSpPr>
          <p:grpSpPr>
            <a:xfrm>
              <a:off x="0" y="5953677"/>
              <a:ext cx="12192000" cy="977389"/>
              <a:chOff x="0" y="5935645"/>
              <a:chExt cx="12192000" cy="977389"/>
            </a:xfrm>
          </p:grpSpPr>
          <p:sp>
            <p:nvSpPr>
              <p:cNvPr id="27" name="Rectangle 26">
                <a:extLst>
                  <a:ext uri="{FF2B5EF4-FFF2-40B4-BE49-F238E27FC236}">
                    <a16:creationId xmlns:a16="http://schemas.microsoft.com/office/drawing/2014/main" id="{F84EE26F-D772-8E21-341D-0207727C00E3}"/>
                  </a:ext>
                </a:extLst>
              </p:cNvPr>
              <p:cNvSpPr/>
              <p:nvPr/>
            </p:nvSpPr>
            <p:spPr>
              <a:xfrm>
                <a:off x="0" y="5972400"/>
                <a:ext cx="12192000" cy="885600"/>
              </a:xfrm>
              <a:prstGeom prst="rect">
                <a:avLst/>
              </a:prstGeom>
              <a:solidFill>
                <a:srgbClr val="021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B640D658-C1F9-5E3E-B92E-A67895DA1291}"/>
                  </a:ext>
                </a:extLst>
              </p:cNvPr>
              <p:cNvSpPr/>
              <p:nvPr/>
            </p:nvSpPr>
            <p:spPr>
              <a:xfrm>
                <a:off x="5300933" y="6061257"/>
                <a:ext cx="5337167" cy="707886"/>
              </a:xfrm>
              <a:prstGeom prst="rect">
                <a:avLst/>
              </a:prstGeom>
            </p:spPr>
            <p:txBody>
              <a:bodyPr wrap="none">
                <a:spAutoFit/>
              </a:bodyPr>
              <a:lstStyle/>
              <a:p>
                <a:pPr algn="ctr"/>
                <a:r>
                  <a:rPr lang="en-GB" sz="2000" i="1" dirty="0">
                    <a:solidFill>
                      <a:schemeClr val="bg1"/>
                    </a:solidFill>
                  </a:rPr>
                  <a:t>J. Wolfenden (joseph.wolfenden@cockcroft.ac.uk)</a:t>
                </a:r>
              </a:p>
              <a:p>
                <a:pPr algn="ctr"/>
                <a:r>
                  <a:rPr lang="en-GB" sz="2000" i="1" dirty="0">
                    <a:solidFill>
                      <a:schemeClr val="bg1"/>
                    </a:solidFill>
                  </a:rPr>
                  <a:t>CI at AWAKE 20/02/2025</a:t>
                </a:r>
              </a:p>
            </p:txBody>
          </p:sp>
          <p:pic>
            <p:nvPicPr>
              <p:cNvPr id="29" name="Content Placeholder 3">
                <a:extLst>
                  <a:ext uri="{FF2B5EF4-FFF2-40B4-BE49-F238E27FC236}">
                    <a16:creationId xmlns:a16="http://schemas.microsoft.com/office/drawing/2014/main" id="{8B900CF7-9CCE-E04F-1CE9-4AF5BF852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4" y="6063767"/>
                <a:ext cx="2840887" cy="730228"/>
              </a:xfrm>
              <a:prstGeom prst="rect">
                <a:avLst/>
              </a:prstGeom>
            </p:spPr>
          </p:pic>
          <p:pic>
            <p:nvPicPr>
              <p:cNvPr id="30" name="Picture 29">
                <a:extLst>
                  <a:ext uri="{FF2B5EF4-FFF2-40B4-BE49-F238E27FC236}">
                    <a16:creationId xmlns:a16="http://schemas.microsoft.com/office/drawing/2014/main" id="{4A511E0E-1076-7CE2-7775-0B2DBC1F16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4092" y="5935645"/>
                <a:ext cx="1382532" cy="977389"/>
              </a:xfrm>
              <a:prstGeom prst="rect">
                <a:avLst/>
              </a:prstGeom>
            </p:spPr>
          </p:pic>
        </p:grpSp>
        <p:sp>
          <p:nvSpPr>
            <p:cNvPr id="26" name="Rectangle 25">
              <a:extLst>
                <a:ext uri="{FF2B5EF4-FFF2-40B4-BE49-F238E27FC236}">
                  <a16:creationId xmlns:a16="http://schemas.microsoft.com/office/drawing/2014/main" id="{868B0134-EEE9-A147-41D2-8077A1F791B2}"/>
                </a:ext>
              </a:extLst>
            </p:cNvPr>
            <p:cNvSpPr/>
            <p:nvPr/>
          </p:nvSpPr>
          <p:spPr>
            <a:xfrm>
              <a:off x="11345334" y="6242316"/>
              <a:ext cx="625298" cy="400110"/>
            </a:xfrm>
            <a:prstGeom prst="rect">
              <a:avLst/>
            </a:prstGeom>
          </p:spPr>
          <p:txBody>
            <a:bodyPr wrap="square">
              <a:spAutoFit/>
            </a:bodyPr>
            <a:lstStyle/>
            <a:p>
              <a:pPr algn="r"/>
              <a:r>
                <a:rPr lang="en-GB" sz="2000" dirty="0">
                  <a:solidFill>
                    <a:schemeClr val="bg1"/>
                  </a:solidFill>
                </a:rPr>
                <a:t>8</a:t>
              </a:r>
            </a:p>
          </p:txBody>
        </p:sp>
      </p:grpSp>
      <p:pic>
        <p:nvPicPr>
          <p:cNvPr id="53" name="Picture 52">
            <a:extLst>
              <a:ext uri="{FF2B5EF4-FFF2-40B4-BE49-F238E27FC236}">
                <a16:creationId xmlns:a16="http://schemas.microsoft.com/office/drawing/2014/main" id="{B8763A64-A796-3F4B-81BF-EAA9BDF27C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5466" y="92027"/>
            <a:ext cx="1817511" cy="929253"/>
          </a:xfrm>
          <a:prstGeom prst="rect">
            <a:avLst/>
          </a:prstGeom>
        </p:spPr>
      </p:pic>
      <p:sp>
        <p:nvSpPr>
          <p:cNvPr id="5" name="TextBox 4">
            <a:extLst>
              <a:ext uri="{FF2B5EF4-FFF2-40B4-BE49-F238E27FC236}">
                <a16:creationId xmlns:a16="http://schemas.microsoft.com/office/drawing/2014/main" id="{847B5C8F-7E94-39FC-CBB5-68CEE53C6069}"/>
              </a:ext>
            </a:extLst>
          </p:cNvPr>
          <p:cNvSpPr txBox="1"/>
          <p:nvPr/>
        </p:nvSpPr>
        <p:spPr>
          <a:xfrm>
            <a:off x="294967" y="1228679"/>
            <a:ext cx="11562735" cy="335906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400" dirty="0"/>
              <a:t>The </a:t>
            </a:r>
            <a:r>
              <a:rPr lang="en-GB" sz="2400" b="1" dirty="0">
                <a:solidFill>
                  <a:srgbClr val="C00000"/>
                </a:solidFill>
              </a:rPr>
              <a:t>CNGS target area </a:t>
            </a:r>
            <a:r>
              <a:rPr lang="en-GB" sz="2400" dirty="0"/>
              <a:t>needs to be cleared.</a:t>
            </a:r>
          </a:p>
          <a:p>
            <a:pPr marL="342900" indent="-342900">
              <a:lnSpc>
                <a:spcPct val="150000"/>
              </a:lnSpc>
              <a:buFont typeface="Arial" panose="020B0604020202020204" pitchFamily="34" charset="0"/>
              <a:buChar char="•"/>
            </a:pPr>
            <a:r>
              <a:rPr lang="en-GB" sz="2400" dirty="0"/>
              <a:t>Two </a:t>
            </a:r>
            <a:r>
              <a:rPr lang="en-GB" sz="2400" b="1" dirty="0">
                <a:solidFill>
                  <a:srgbClr val="C00000"/>
                </a:solidFill>
              </a:rPr>
              <a:t>plasma sources</a:t>
            </a:r>
            <a:r>
              <a:rPr lang="en-GB" sz="2400" dirty="0"/>
              <a:t>, both rubidium or one rubidium and one “scalable” ?</a:t>
            </a:r>
          </a:p>
          <a:p>
            <a:pPr marL="342900" indent="-342900">
              <a:lnSpc>
                <a:spcPct val="150000"/>
              </a:lnSpc>
              <a:buFont typeface="Arial" panose="020B0604020202020204" pitchFamily="34" charset="0"/>
              <a:buChar char="•"/>
            </a:pPr>
            <a:r>
              <a:rPr lang="en-GB" sz="2400" dirty="0"/>
              <a:t>A </a:t>
            </a:r>
            <a:r>
              <a:rPr lang="en-GB" sz="2400" b="1" dirty="0">
                <a:solidFill>
                  <a:srgbClr val="C00000"/>
                </a:solidFill>
              </a:rPr>
              <a:t>new 150-MeV electron source </a:t>
            </a:r>
            <a:r>
              <a:rPr lang="en-GB" sz="2400" dirty="0"/>
              <a:t>injected between two plasma sources.</a:t>
            </a:r>
          </a:p>
          <a:p>
            <a:pPr marL="342900" indent="-342900">
              <a:lnSpc>
                <a:spcPct val="150000"/>
              </a:lnSpc>
              <a:buFont typeface="Arial" panose="020B0604020202020204" pitchFamily="34" charset="0"/>
              <a:buChar char="•"/>
            </a:pPr>
            <a:r>
              <a:rPr lang="en-GB" sz="2400" dirty="0"/>
              <a:t>The LHC and accelerators </a:t>
            </a:r>
            <a:r>
              <a:rPr lang="en-GB" sz="2400" b="1" dirty="0">
                <a:solidFill>
                  <a:srgbClr val="C00000"/>
                </a:solidFill>
              </a:rPr>
              <a:t>scheduling</a:t>
            </a:r>
            <a:r>
              <a:rPr lang="en-GB" sz="2400" dirty="0"/>
              <a:t>.</a:t>
            </a:r>
          </a:p>
          <a:p>
            <a:pPr marL="342900" indent="-342900">
              <a:lnSpc>
                <a:spcPct val="150000"/>
              </a:lnSpc>
              <a:buFont typeface="Arial" panose="020B0604020202020204" pitchFamily="34" charset="0"/>
              <a:buChar char="•"/>
            </a:pPr>
            <a:r>
              <a:rPr lang="en-GB" sz="2400" dirty="0"/>
              <a:t>Complete</a:t>
            </a:r>
            <a:r>
              <a:rPr lang="en-GB" sz="2400" b="1" dirty="0">
                <a:solidFill>
                  <a:srgbClr val="C00000"/>
                </a:solidFill>
              </a:rPr>
              <a:t> simulations</a:t>
            </a:r>
            <a:r>
              <a:rPr lang="en-GB" sz="2400" dirty="0"/>
              <a:t> of the process: complexity, runtime, flexibility, which code, etc.</a:t>
            </a:r>
          </a:p>
          <a:p>
            <a:pPr marL="342900" indent="-342900">
              <a:lnSpc>
                <a:spcPct val="150000"/>
              </a:lnSpc>
              <a:buFont typeface="Arial" panose="020B0604020202020204" pitchFamily="34" charset="0"/>
              <a:buChar char="•"/>
            </a:pPr>
            <a:r>
              <a:rPr lang="en-GB" sz="2400" dirty="0"/>
              <a:t>Having an extended suite of </a:t>
            </a:r>
            <a:r>
              <a:rPr lang="en-GB" sz="2400" b="1" dirty="0">
                <a:solidFill>
                  <a:srgbClr val="C00000"/>
                </a:solidFill>
              </a:rPr>
              <a:t>diagnostics</a:t>
            </a:r>
            <a:r>
              <a:rPr lang="en-GB" sz="2400" dirty="0"/>
              <a:t> to fully characterise the process.</a:t>
            </a:r>
          </a:p>
        </p:txBody>
      </p:sp>
    </p:spTree>
    <p:extLst>
      <p:ext uri="{BB962C8B-B14F-4D97-AF65-F5344CB8AC3E}">
        <p14:creationId xmlns:p14="http://schemas.microsoft.com/office/powerpoint/2010/main" val="3269310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d36a076-ccb7-4cc1-a146-dc8fd6cc227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94C2FA1E62A2B46A81C94FA7432439B" ma:contentTypeVersion="14" ma:contentTypeDescription="Create a new document." ma:contentTypeScope="" ma:versionID="4797a2382186a54f3b0dbf09ba6f6e92">
  <xsd:schema xmlns:xsd="http://www.w3.org/2001/XMLSchema" xmlns:xs="http://www.w3.org/2001/XMLSchema" xmlns:p="http://schemas.microsoft.com/office/2006/metadata/properties" xmlns:ns3="2df5164f-e046-4ed7-bf07-492b8379b48b" xmlns:ns4="1d36a076-ccb7-4cc1-a146-dc8fd6cc2274" targetNamespace="http://schemas.microsoft.com/office/2006/metadata/properties" ma:root="true" ma:fieldsID="d8fad94ac67ca5df1f75374448d4bb9f" ns3:_="" ns4:_="">
    <xsd:import namespace="2df5164f-e046-4ed7-bf07-492b8379b48b"/>
    <xsd:import namespace="1d36a076-ccb7-4cc1-a146-dc8fd6cc227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AutoKeyPoints" minOccurs="0"/>
                <xsd:element ref="ns4:MediaServiceKeyPoints" minOccurs="0"/>
                <xsd:element ref="ns4:MediaServiceOCR" minOccurs="0"/>
                <xsd:element ref="ns4:_activity"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f5164f-e046-4ed7-bf07-492b8379b48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36a076-ccb7-4cc1-a146-dc8fd6cc227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FABCE9-C727-4306-BC54-41BDEA190BF4}">
  <ds:schemaRefs>
    <ds:schemaRef ds:uri="http://schemas.microsoft.com/sharepoint/v3/contenttype/forms"/>
  </ds:schemaRefs>
</ds:datastoreItem>
</file>

<file path=customXml/itemProps2.xml><?xml version="1.0" encoding="utf-8"?>
<ds:datastoreItem xmlns:ds="http://schemas.openxmlformats.org/officeDocument/2006/customXml" ds:itemID="{35D2F94C-5350-425E-B38B-3AE7A6F74137}">
  <ds:schemaRefs>
    <ds:schemaRef ds:uri="http://purl.org/dc/terms/"/>
    <ds:schemaRef ds:uri="http://schemas.microsoft.com/office/2006/documentManagement/types"/>
    <ds:schemaRef ds:uri="http://purl.org/dc/elements/1.1/"/>
    <ds:schemaRef ds:uri="http://purl.org/dc/dcmitype/"/>
    <ds:schemaRef ds:uri="http://schemas.openxmlformats.org/package/2006/metadata/core-properties"/>
    <ds:schemaRef ds:uri="1d36a076-ccb7-4cc1-a146-dc8fd6cc2274"/>
    <ds:schemaRef ds:uri="http://www.w3.org/XML/1998/namespace"/>
    <ds:schemaRef ds:uri="http://schemas.microsoft.com/office/infopath/2007/PartnerControls"/>
    <ds:schemaRef ds:uri="2df5164f-e046-4ed7-bf07-492b8379b48b"/>
    <ds:schemaRef ds:uri="http://schemas.microsoft.com/office/2006/metadata/properties"/>
  </ds:schemaRefs>
</ds:datastoreItem>
</file>

<file path=customXml/itemProps3.xml><?xml version="1.0" encoding="utf-8"?>
<ds:datastoreItem xmlns:ds="http://schemas.openxmlformats.org/officeDocument/2006/customXml" ds:itemID="{71764BFA-7B06-4E2E-B634-C9EEB9928D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f5164f-e046-4ed7-bf07-492b8379b48b"/>
    <ds:schemaRef ds:uri="1d36a076-ccb7-4cc1-a146-dc8fd6cc22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3255131-b129-4010-86e1-474bfd7e8076}" enabled="0" method="" siteId="{53255131-b129-4010-86e1-474bfd7e8076}" removed="1"/>
</clbl:labelList>
</file>

<file path=docProps/app.xml><?xml version="1.0" encoding="utf-8"?>
<Properties xmlns="http://schemas.openxmlformats.org/officeDocument/2006/extended-properties" xmlns:vt="http://schemas.openxmlformats.org/officeDocument/2006/docPropsVTypes">
  <TotalTime>22579</TotalTime>
  <Words>2123</Words>
  <Application>Microsoft Office PowerPoint</Application>
  <PresentationFormat>Widescreen</PresentationFormat>
  <Paragraphs>325</Paragraphs>
  <Slides>35</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Arial Unicode MS</vt:lpstr>
      <vt:lpstr>Calibri</vt:lpstr>
      <vt:lpstr>Calibri Light</vt:lpstr>
      <vt:lpstr>Cambria Math</vt:lpstr>
      <vt:lpstr>Helvetica</vt:lpstr>
      <vt:lpstr>Office Theme</vt:lpstr>
      <vt:lpstr>CI at AWAKE</vt:lpstr>
      <vt:lpstr>PowerPoint Presentation</vt:lpstr>
      <vt:lpstr>AWAKE Run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AWAKE-UK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Cockcroft Institute and AWAKE</vt:lpstr>
      <vt:lpstr>PowerPoint Presentation</vt:lpstr>
      <vt:lpstr>PowerPoint Presentation</vt:lpstr>
      <vt:lpstr>PowerPoint Presentation</vt:lpstr>
      <vt:lpstr>Summary</vt:lpstr>
      <vt:lpstr>PowerPoint Presentation</vt:lpstr>
      <vt:lpstr>PowerPoint Presentation</vt:lpstr>
      <vt:lpstr>Thank you for your attention</vt:lpstr>
    </vt:vector>
  </TitlesOfParts>
  <Company>STFC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Wolfenden, Joseph (Cockcroft Inst,DL,DIA)</dc:creator>
  <cp:lastModifiedBy>Wolfenden, Joseph (Cockcroft Inst,DL,)</cp:lastModifiedBy>
  <cp:revision>271</cp:revision>
  <dcterms:created xsi:type="dcterms:W3CDTF">2020-10-14T16:50:21Z</dcterms:created>
  <dcterms:modified xsi:type="dcterms:W3CDTF">2025-02-19T17:43:40Z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0x010100994C2FA1E62A2B46A81C94FA7432439B</vt:lpwstr>
  </property>
</Properties>
</file>