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handoutMasterIdLst>
    <p:handoutMasterId r:id="rId21"/>
  </p:handoutMasterIdLst>
  <p:sldIdLst>
    <p:sldId id="256" r:id="rId8"/>
    <p:sldId id="257" r:id="rId9"/>
    <p:sldId id="260" r:id="rId10"/>
    <p:sldId id="266" r:id="rId11"/>
    <p:sldId id="263" r:id="rId12"/>
    <p:sldId id="258" r:id="rId13"/>
    <p:sldId id="261" r:id="rId14"/>
    <p:sldId id="265" r:id="rId15"/>
    <p:sldId id="269" r:id="rId16"/>
    <p:sldId id="270" r:id="rId17"/>
    <p:sldId id="267" r:id="rId18"/>
    <p:sldId id="268" r:id="rId19"/>
    <p:sldId id="25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676767"/>
    <a:srgbClr val="FF9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C2B4A-486F-4F96-BA80-A77DEA667113}" v="3" dt="2023-08-11T19:17:55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on, Stephanie (STFC,RAL,ISIS)" userId="fb9e1876-ffcf-45bf-abd9-b21078f88f3e" providerId="ADAL" clId="{425C2B4A-486F-4F96-BA80-A77DEA667113}"/>
    <pc:docChg chg="modMainMaster">
      <pc:chgData name="Richardson, Stephanie (STFC,RAL,ISIS)" userId="fb9e1876-ffcf-45bf-abd9-b21078f88f3e" providerId="ADAL" clId="{425C2B4A-486F-4F96-BA80-A77DEA667113}" dt="2023-08-11T19:17:55.756" v="2" actId="14826"/>
      <pc:docMkLst>
        <pc:docMk/>
      </pc:docMkLst>
      <pc:sldMasterChg chg="modSp">
        <pc:chgData name="Richardson, Stephanie (STFC,RAL,ISIS)" userId="fb9e1876-ffcf-45bf-abd9-b21078f88f3e" providerId="ADAL" clId="{425C2B4A-486F-4F96-BA80-A77DEA667113}" dt="2023-08-11T19:17:16.339" v="1" actId="14826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425C2B4A-486F-4F96-BA80-A77DEA667113}" dt="2023-08-11T19:17:16.339" v="1" actId="14826"/>
          <ac:picMkLst>
            <pc:docMk/>
            <pc:sldMasterMk cId="3837374745" sldId="2147483663"/>
            <ac:picMk id="7" creationId="{52AB5F44-508E-D5E3-9686-E5DB5331D657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04.472" v="0" actId="14826"/>
        <pc:sldMasterMkLst>
          <pc:docMk/>
          <pc:sldMasterMk cId="2232557041" sldId="2147483719"/>
        </pc:sldMasterMkLst>
        <pc:picChg chg="mod">
          <ac:chgData name="Richardson, Stephanie (STFC,RAL,ISIS)" userId="fb9e1876-ffcf-45bf-abd9-b21078f88f3e" providerId="ADAL" clId="{425C2B4A-486F-4F96-BA80-A77DEA667113}" dt="2023-08-11T19:17:04.472" v="0" actId="14826"/>
          <ac:picMkLst>
            <pc:docMk/>
            <pc:sldMasterMk cId="2232557041" sldId="2147483719"/>
            <ac:picMk id="4" creationId="{C5EE97D3-004E-241C-1F4D-DA2001CE0425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55.756" v="2" actId="14826"/>
        <pc:sldMasterMkLst>
          <pc:docMk/>
          <pc:sldMasterMk cId="3562387349" sldId="2147483734"/>
        </pc:sldMasterMkLst>
        <pc:picChg chg="mod">
          <ac:chgData name="Richardson, Stephanie (STFC,RAL,ISIS)" userId="fb9e1876-ffcf-45bf-abd9-b21078f88f3e" providerId="ADAL" clId="{425C2B4A-486F-4F96-BA80-A77DEA667113}" dt="2023-08-11T19:17:55.756" v="2" actId="14826"/>
          <ac:picMkLst>
            <pc:docMk/>
            <pc:sldMasterMk cId="3562387349" sldId="2147483734"/>
            <ac:picMk id="7" creationId="{52AB5F44-508E-D5E3-9686-E5DB5331D657}"/>
          </ac:picMkLst>
        </pc:picChg>
      </pc:sldMasterChg>
    </pc:docChg>
  </pc:docChgLst>
  <pc:docChgLst>
    <pc:chgData name="Richardson, Stephanie (STFC,RAL,ISIS)" userId="fb9e1876-ffcf-45bf-abd9-b21078f88f3e" providerId="ADAL" clId="{9AD97143-98FB-4579-9750-783D5C12E4A2}"/>
    <pc:docChg chg="undo custSel addSld delSld modSld sldOrd addMainMaster delMainMaster modMainMaster">
      <pc:chgData name="Richardson, Stephanie (STFC,RAL,ISIS)" userId="fb9e1876-ffcf-45bf-abd9-b21078f88f3e" providerId="ADAL" clId="{9AD97143-98FB-4579-9750-783D5C12E4A2}" dt="2023-06-13T10:37:38.715" v="172" actId="14826"/>
      <pc:docMkLst>
        <pc:docMk/>
      </pc:docMkLst>
      <pc:sldChg chg="del">
        <pc:chgData name="Richardson, Stephanie (STFC,RAL,ISIS)" userId="fb9e1876-ffcf-45bf-abd9-b21078f88f3e" providerId="ADAL" clId="{9AD97143-98FB-4579-9750-783D5C12E4A2}" dt="2023-06-13T09:44:59.998" v="5" actId="47"/>
        <pc:sldMkLst>
          <pc:docMk/>
          <pc:sldMk cId="1229566265" sldId="256"/>
        </pc:sldMkLst>
      </pc:sldChg>
      <pc:sldChg chg="modSp new mod">
        <pc:chgData name="Richardson, Stephanie (STFC,RAL,ISIS)" userId="fb9e1876-ffcf-45bf-abd9-b21078f88f3e" providerId="ADAL" clId="{9AD97143-98FB-4579-9750-783D5C12E4A2}" dt="2023-06-13T09:57:56.830" v="159" actId="27636"/>
        <pc:sldMkLst>
          <pc:docMk/>
          <pc:sldMk cId="1481826788" sldId="256"/>
        </pc:sldMkLst>
        <pc:spChg chg="mod">
          <ac:chgData name="Richardson, Stephanie (STFC,RAL,ISIS)" userId="fb9e1876-ffcf-45bf-abd9-b21078f88f3e" providerId="ADAL" clId="{9AD97143-98FB-4579-9750-783D5C12E4A2}" dt="2023-06-13T09:57:56.830" v="159" actId="27636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Richardson, Stephanie (STFC,RAL,ISIS)" userId="fb9e1876-ffcf-45bf-abd9-b21078f88f3e" providerId="ADAL" clId="{9AD97143-98FB-4579-9750-783D5C12E4A2}" dt="2023-06-13T09:57:56.820" v="158" actId="27636"/>
          <ac:spMkLst>
            <pc:docMk/>
            <pc:sldMk cId="1481826788" sldId="256"/>
            <ac:spMk id="5" creationId="{F4CC80D5-0EB8-807C-B0E7-140CDCF28F4C}"/>
          </ac:spMkLst>
        </pc:spChg>
      </pc:sldChg>
      <pc:sldChg chg="new del">
        <pc:chgData name="Richardson, Stephanie (STFC,RAL,ISIS)" userId="fb9e1876-ffcf-45bf-abd9-b21078f88f3e" providerId="ADAL" clId="{9AD97143-98FB-4579-9750-783D5C12E4A2}" dt="2023-06-13T09:50:27.893" v="42" actId="47"/>
        <pc:sldMkLst>
          <pc:docMk/>
          <pc:sldMk cId="3957375093" sldId="256"/>
        </pc:sldMkLst>
      </pc:sldChg>
      <pc:sldChg chg="new del">
        <pc:chgData name="Richardson, Stephanie (STFC,RAL,ISIS)" userId="fb9e1876-ffcf-45bf-abd9-b21078f88f3e" providerId="ADAL" clId="{9AD97143-98FB-4579-9750-783D5C12E4A2}" dt="2023-06-13T09:58:26.490" v="161" actId="47"/>
        <pc:sldMkLst>
          <pc:docMk/>
          <pc:sldMk cId="487648230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27.475" v="169" actId="680"/>
        <pc:sldMkLst>
          <pc:docMk/>
          <pc:sldMk cId="583982086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34.385" v="170" actId="680"/>
        <pc:sldMkLst>
          <pc:docMk/>
          <pc:sldMk cId="3699373884" sldId="258"/>
        </pc:sldMkLst>
      </pc:sldChg>
      <pc:sldChg chg="new">
        <pc:chgData name="Richardson, Stephanie (STFC,RAL,ISIS)" userId="fb9e1876-ffcf-45bf-abd9-b21078f88f3e" providerId="ADAL" clId="{9AD97143-98FB-4579-9750-783D5C12E4A2}" dt="2023-06-13T10:05:37.535" v="171" actId="680"/>
        <pc:sldMkLst>
          <pc:docMk/>
          <pc:sldMk cId="67218123" sldId="259"/>
        </pc:sldMkLst>
      </pc:sldChg>
      <pc:sldChg chg="del">
        <pc:chgData name="Richardson, Stephanie (STFC,RAL,ISIS)" userId="fb9e1876-ffcf-45bf-abd9-b21078f88f3e" providerId="ADAL" clId="{9AD97143-98FB-4579-9750-783D5C12E4A2}" dt="2023-06-13T09:45:00.983" v="6" actId="47"/>
        <pc:sldMkLst>
          <pc:docMk/>
          <pc:sldMk cId="1187316113" sldId="263"/>
        </pc:sldMkLst>
      </pc:sldChg>
      <pc:sldChg chg="new del ord">
        <pc:chgData name="Richardson, Stephanie (STFC,RAL,ISIS)" userId="fb9e1876-ffcf-45bf-abd9-b21078f88f3e" providerId="ADAL" clId="{9AD97143-98FB-4579-9750-783D5C12E4A2}" dt="2023-06-13T09:46:03.793" v="18" actId="47"/>
        <pc:sldMkLst>
          <pc:docMk/>
          <pc:sldMk cId="2346451150" sldId="264"/>
        </pc:sldMkLst>
      </pc:sldChg>
      <pc:sldChg chg="new del ord">
        <pc:chgData name="Richardson, Stephanie (STFC,RAL,ISIS)" userId="fb9e1876-ffcf-45bf-abd9-b21078f88f3e" providerId="ADAL" clId="{9AD97143-98FB-4579-9750-783D5C12E4A2}" dt="2023-06-13T09:46:04.716" v="19" actId="47"/>
        <pc:sldMkLst>
          <pc:docMk/>
          <pc:sldMk cId="869075889" sldId="265"/>
        </pc:sldMkLst>
      </pc:sldChg>
      <pc:sldChg chg="new del ord">
        <pc:chgData name="Richardson, Stephanie (STFC,RAL,ISIS)" userId="fb9e1876-ffcf-45bf-abd9-b21078f88f3e" providerId="ADAL" clId="{9AD97143-98FB-4579-9750-783D5C12E4A2}" dt="2023-06-13T09:46:06.077" v="21" actId="47"/>
        <pc:sldMkLst>
          <pc:docMk/>
          <pc:sldMk cId="3532201644" sldId="266"/>
        </pc:sldMkLst>
      </pc:sldChg>
      <pc:sldChg chg="new del ord">
        <pc:chgData name="Richardson, Stephanie (STFC,RAL,ISIS)" userId="fb9e1876-ffcf-45bf-abd9-b21078f88f3e" providerId="ADAL" clId="{9AD97143-98FB-4579-9750-783D5C12E4A2}" dt="2023-06-13T09:46:05.263" v="20" actId="47"/>
        <pc:sldMkLst>
          <pc:docMk/>
          <pc:sldMk cId="1735777302" sldId="267"/>
        </pc:sldMkLst>
      </pc:sldChg>
      <pc:sldMasterChg chg="modSp mod addSldLayout delSldLayout modSldLayout">
        <pc:chgData name="Richardson, Stephanie (STFC,RAL,ISIS)" userId="fb9e1876-ffcf-45bf-abd9-b21078f88f3e" providerId="ADAL" clId="{9AD97143-98FB-4579-9750-783D5C12E4A2}" dt="2023-06-13T10:04:03.236" v="167" actId="6014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9AD97143-98FB-4579-9750-783D5C12E4A2}" dt="2023-06-13T09:55:44.891" v="153" actId="14826"/>
          <ac:picMkLst>
            <pc:docMk/>
            <pc:sldMasterMk cId="3837374745" sldId="2147483663"/>
            <ac:picMk id="7" creationId="{52AB5F44-508E-D5E3-9686-E5DB5331D657}"/>
          </ac:picMkLst>
        </pc:picChg>
        <pc:sldLayoutChg chg="del">
          <pc:chgData name="Richardson, Stephanie (STFC,RAL,ISIS)" userId="fb9e1876-ffcf-45bf-abd9-b21078f88f3e" providerId="ADAL" clId="{9AD97143-98FB-4579-9750-783D5C12E4A2}" dt="2023-06-13T09:58:47.520" v="164" actId="2696"/>
          <pc:sldLayoutMkLst>
            <pc:docMk/>
            <pc:sldMasterMk cId="3837374745" sldId="2147483663"/>
            <pc:sldLayoutMk cId="1028419414" sldId="2147483670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49:08.927" v="36" actId="14100"/>
          <pc:sldLayoutMkLst>
            <pc:docMk/>
            <pc:sldMasterMk cId="3837374745" sldId="2147483663"/>
            <pc:sldLayoutMk cId="1309071196" sldId="2147483671"/>
          </pc:sldLayoutMkLst>
          <pc:spChg chg="mod">
            <ac:chgData name="Richardson, Stephanie (STFC,RAL,ISIS)" userId="fb9e1876-ffcf-45bf-abd9-b21078f88f3e" providerId="ADAL" clId="{9AD97143-98FB-4579-9750-783D5C12E4A2}" dt="2023-06-13T09:49:02.437" v="34" actId="14100"/>
            <ac:spMkLst>
              <pc:docMk/>
              <pc:sldMasterMk cId="3837374745" sldId="2147483663"/>
              <pc:sldLayoutMk cId="1309071196" sldId="2147483671"/>
              <ac:spMk id="3" creationId="{D0882BAE-96E7-8067-F384-6C81451D56C7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5.097" v="35" actId="14100"/>
            <ac:spMkLst>
              <pc:docMk/>
              <pc:sldMasterMk cId="3837374745" sldId="2147483663"/>
              <pc:sldLayoutMk cId="1309071196" sldId="2147483671"/>
              <ac:spMk id="4" creationId="{F017ED95-2655-DA64-A0CC-0DB50CEC6D30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8.927" v="36" actId="14100"/>
            <ac:spMkLst>
              <pc:docMk/>
              <pc:sldMasterMk cId="3837374745" sldId="2147483663"/>
              <pc:sldLayoutMk cId="1309071196" sldId="2147483671"/>
              <ac:spMk id="8" creationId="{57006FAE-DBD1-BA77-7F74-11A8DCE9D304}"/>
            </ac:spMkLst>
          </pc:spChg>
        </pc:sldLayoutChg>
        <pc:sldLayoutChg chg="modSp del mod">
          <pc:chgData name="Richardson, Stephanie (STFC,RAL,ISIS)" userId="fb9e1876-ffcf-45bf-abd9-b21078f88f3e" providerId="ADAL" clId="{9AD97143-98FB-4579-9750-783D5C12E4A2}" dt="2023-06-13T09:49:19.383" v="38" actId="2696"/>
          <pc:sldLayoutMkLst>
            <pc:docMk/>
            <pc:sldMasterMk cId="3837374745" sldId="2147483663"/>
            <pc:sldLayoutMk cId="131455711" sldId="2147483673"/>
          </pc:sldLayoutMkLst>
          <pc:spChg chg="mod">
            <ac:chgData name="Richardson, Stephanie (STFC,RAL,ISIS)" userId="fb9e1876-ffcf-45bf-abd9-b21078f88f3e" providerId="ADAL" clId="{9AD97143-98FB-4579-9750-783D5C12E4A2}" dt="2023-06-13T09:49:17.923" v="37" actId="14100"/>
            <ac:spMkLst>
              <pc:docMk/>
              <pc:sldMasterMk cId="3837374745" sldId="2147483663"/>
              <pc:sldLayoutMk cId="131455711" sldId="2147483673"/>
              <ac:spMk id="3" creationId="{4CC73CB0-95F2-D5D0-1F36-A5C150CB2F7E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9:21.023" v="39" actId="2696"/>
          <pc:sldLayoutMkLst>
            <pc:docMk/>
            <pc:sldMasterMk cId="3837374745" sldId="2147483663"/>
            <pc:sldLayoutMk cId="3491272922" sldId="2147483674"/>
          </pc:sldLayoutMkLst>
        </pc:sldLayoutChg>
        <pc:sldLayoutChg chg="add del mod">
          <pc:chgData name="Richardson, Stephanie (STFC,RAL,ISIS)" userId="fb9e1876-ffcf-45bf-abd9-b21078f88f3e" providerId="ADAL" clId="{9AD97143-98FB-4579-9750-783D5C12E4A2}" dt="2023-06-13T10:04:03.236" v="167" actId="6014"/>
          <pc:sldLayoutMkLst>
            <pc:docMk/>
            <pc:sldMasterMk cId="3837374745" sldId="2147483663"/>
            <pc:sldLayoutMk cId="1238967463" sldId="2147483744"/>
          </pc:sldLayoutMkLst>
        </pc:sldLayoutChg>
      </pc:sldMasterChg>
      <pc:sldMasterChg chg="del addSldLayout delSldLayout modSldLayout sldLayoutOrd">
        <pc:chgData name="Richardson, Stephanie (STFC,RAL,ISIS)" userId="fb9e1876-ffcf-45bf-abd9-b21078f88f3e" providerId="ADAL" clId="{9AD97143-98FB-4579-9750-783D5C12E4A2}" dt="2023-06-13T09:55:33.113" v="151" actId="2696"/>
        <pc:sldMasterMkLst>
          <pc:docMk/>
          <pc:sldMasterMk cId="1988553359" sldId="2147483712"/>
        </pc:sldMasterMkLst>
        <pc:sldLayoutChg chg="del">
          <pc:chgData name="Richardson, Stephanie (STFC,RAL,ISIS)" userId="fb9e1876-ffcf-45bf-abd9-b21078f88f3e" providerId="ADAL" clId="{9AD97143-98FB-4579-9750-783D5C12E4A2}" dt="2023-06-13T09:55:33.102" v="148" actId="2696"/>
          <pc:sldLayoutMkLst>
            <pc:docMk/>
            <pc:sldMasterMk cId="1988553359" sldId="2147483712"/>
            <pc:sldLayoutMk cId="3192206052" sldId="2147483713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4.623" v="27" actId="2696"/>
          <pc:sldLayoutMkLst>
            <pc:docMk/>
            <pc:sldMasterMk cId="1988553359" sldId="2147483712"/>
            <pc:sldLayoutMk cId="2853269508" sldId="2147483714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49" actId="2696"/>
          <pc:sldLayoutMkLst>
            <pc:docMk/>
            <pc:sldMasterMk cId="1988553359" sldId="2147483712"/>
            <pc:sldLayoutMk cId="4126579370" sldId="214748371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5.553" v="28" actId="2696"/>
          <pc:sldLayoutMkLst>
            <pc:docMk/>
            <pc:sldMasterMk cId="1988553359" sldId="2147483712"/>
            <pc:sldLayoutMk cId="2480453323" sldId="2147483716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50" actId="2696"/>
          <pc:sldLayoutMkLst>
            <pc:docMk/>
            <pc:sldMasterMk cId="1988553359" sldId="2147483712"/>
            <pc:sldLayoutMk cId="2368600610" sldId="2147483717"/>
          </pc:sldLayoutMkLst>
        </pc:sldLayoutChg>
        <pc:sldLayoutChg chg="del ord">
          <pc:chgData name="Richardson, Stephanie (STFC,RAL,ISIS)" userId="fb9e1876-ffcf-45bf-abd9-b21078f88f3e" providerId="ADAL" clId="{9AD97143-98FB-4579-9750-783D5C12E4A2}" dt="2023-06-13T09:48:14.183" v="32" actId="2696"/>
          <pc:sldLayoutMkLst>
            <pc:docMk/>
            <pc:sldMasterMk cId="1988553359" sldId="2147483712"/>
            <pc:sldLayoutMk cId="1429509868" sldId="2147483718"/>
          </pc:sldLayoutMkLst>
        </pc:sldLayoutChg>
        <pc:sldLayoutChg chg="new del mod replId">
          <pc:chgData name="Richardson, Stephanie (STFC,RAL,ISIS)" userId="fb9e1876-ffcf-45bf-abd9-b21078f88f3e" providerId="ADAL" clId="{9AD97143-98FB-4579-9750-783D5C12E4A2}" dt="2023-06-13T09:47:51.505" v="31" actId="2696"/>
          <pc:sldLayoutMkLst>
            <pc:docMk/>
            <pc:sldMasterMk cId="1988553359" sldId="2147483712"/>
            <pc:sldLayoutMk cId="2225168723" sldId="2147483734"/>
          </pc:sldLayoutMkLst>
        </pc:sldLayoutChg>
      </pc:sldMasterChg>
      <pc:sldMasterChg chg="mod addSldLayout delSldLayout modSldLayout">
        <pc:chgData name="Richardson, Stephanie (STFC,RAL,ISIS)" userId="fb9e1876-ffcf-45bf-abd9-b21078f88f3e" providerId="ADAL" clId="{9AD97143-98FB-4579-9750-783D5C12E4A2}" dt="2023-06-13T10:00:01.010" v="166"/>
        <pc:sldMasterMkLst>
          <pc:docMk/>
          <pc:sldMasterMk cId="2232557041" sldId="2147483719"/>
        </pc:sldMasterMkLst>
        <pc:sldLayoutChg chg="modSp mod">
          <pc:chgData name="Richardson, Stephanie (STFC,RAL,ISIS)" userId="fb9e1876-ffcf-45bf-abd9-b21078f88f3e" providerId="ADAL" clId="{9AD97143-98FB-4579-9750-783D5C12E4A2}" dt="2023-06-13T09:53:08.643" v="53" actId="14100"/>
          <pc:sldLayoutMkLst>
            <pc:docMk/>
            <pc:sldMasterMk cId="2232557041" sldId="2147483719"/>
            <pc:sldLayoutMk cId="1675949791" sldId="2147483721"/>
          </pc:sldLayoutMkLst>
          <pc:spChg chg="mod">
            <ac:chgData name="Richardson, Stephanie (STFC,RAL,ISIS)" userId="fb9e1876-ffcf-45bf-abd9-b21078f88f3e" providerId="ADAL" clId="{9AD97143-98FB-4579-9750-783D5C12E4A2}" dt="2023-06-13T09:53:02.219" v="51" actId="14100"/>
            <ac:spMkLst>
              <pc:docMk/>
              <pc:sldMasterMk cId="2232557041" sldId="2147483719"/>
              <pc:sldLayoutMk cId="1675949791" sldId="2147483721"/>
              <ac:spMk id="5" creationId="{BCE196B2-446B-C638-E24B-42F7A659B1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8.643" v="53" actId="14100"/>
            <ac:spMkLst>
              <pc:docMk/>
              <pc:sldMasterMk cId="2232557041" sldId="2147483719"/>
              <pc:sldLayoutMk cId="1675949791" sldId="2147483721"/>
              <ac:spMk id="6" creationId="{9E2D15B4-3C1F-6E32-114C-0E3C063437E2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0.202" v="50" actId="14100"/>
            <ac:spMkLst>
              <pc:docMk/>
              <pc:sldMasterMk cId="2232557041" sldId="2147483719"/>
              <pc:sldLayoutMk cId="1675949791" sldId="2147483721"/>
              <ac:spMk id="7" creationId="{6D58FB62-6305-D775-94D1-00380F2AC31D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7:24.373" v="26" actId="2696"/>
          <pc:sldLayoutMkLst>
            <pc:docMk/>
            <pc:sldMasterMk cId="2232557041" sldId="2147483719"/>
            <pc:sldLayoutMk cId="1922209044" sldId="2147483722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0:02.353" v="40" actId="2696"/>
          <pc:sldLayoutMkLst>
            <pc:docMk/>
            <pc:sldMasterMk cId="2232557041" sldId="2147483719"/>
            <pc:sldLayoutMk cId="1863908208" sldId="2147483723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55:17.820" v="147" actId="14100"/>
          <pc:sldLayoutMkLst>
            <pc:docMk/>
            <pc:sldMasterMk cId="2232557041" sldId="2147483719"/>
            <pc:sldLayoutMk cId="1747815310" sldId="2147483724"/>
          </pc:sldLayoutMkLst>
          <pc:spChg chg="mod">
            <ac:chgData name="Richardson, Stephanie (STFC,RAL,ISIS)" userId="fb9e1876-ffcf-45bf-abd9-b21078f88f3e" providerId="ADAL" clId="{9AD97143-98FB-4579-9750-783D5C12E4A2}" dt="2023-06-13T09:55:17.820" v="147" actId="14100"/>
            <ac:spMkLst>
              <pc:docMk/>
              <pc:sldMasterMk cId="2232557041" sldId="2147483719"/>
              <pc:sldLayoutMk cId="1747815310" sldId="2147483724"/>
              <ac:spMk id="4" creationId="{D3A8A21F-2C7D-3EED-D3DE-935B34DCFB6C}"/>
            </ac:spMkLst>
          </pc:spChg>
        </pc:sldLayoutChg>
        <pc:sldLayoutChg chg="mod">
          <pc:chgData name="Richardson, Stephanie (STFC,RAL,ISIS)" userId="fb9e1876-ffcf-45bf-abd9-b21078f88f3e" providerId="ADAL" clId="{9AD97143-98FB-4579-9750-783D5C12E4A2}" dt="2023-06-13T09:52:36.938" v="49" actId="6014"/>
          <pc:sldLayoutMkLst>
            <pc:docMk/>
            <pc:sldMasterMk cId="2232557041" sldId="2147483719"/>
            <pc:sldLayoutMk cId="3910029188" sldId="214748372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4:59.998" v="5" actId="47"/>
          <pc:sldLayoutMkLst>
            <pc:docMk/>
            <pc:sldMasterMk cId="2232557041" sldId="2147483719"/>
            <pc:sldLayoutMk cId="963376447" sldId="2147483726"/>
          </pc:sldLayoutMkLst>
        </pc:sldLayoutChg>
        <pc:sldLayoutChg chg="new del mod">
          <pc:chgData name="Richardson, Stephanie (STFC,RAL,ISIS)" userId="fb9e1876-ffcf-45bf-abd9-b21078f88f3e" providerId="ADAL" clId="{9AD97143-98FB-4579-9750-783D5C12E4A2}" dt="2023-06-13T09:51:18.793" v="46" actId="2696"/>
          <pc:sldLayoutMkLst>
            <pc:docMk/>
            <pc:sldMasterMk cId="2232557041" sldId="2147483719"/>
            <pc:sldLayoutMk cId="2812007920" sldId="2147483726"/>
          </pc:sldLayoutMkLst>
        </pc:sldLayoutChg>
        <pc:sldLayoutChg chg="addSp delSp modSp add mod modTransition">
          <pc:chgData name="Richardson, Stephanie (STFC,RAL,ISIS)" userId="fb9e1876-ffcf-45bf-abd9-b21078f88f3e" providerId="ADAL" clId="{9AD97143-98FB-4579-9750-783D5C12E4A2}" dt="2023-06-13T09:55:09.755" v="146" actId="6014"/>
          <pc:sldLayoutMkLst>
            <pc:docMk/>
            <pc:sldMasterMk cId="2232557041" sldId="2147483719"/>
            <pc:sldLayoutMk cId="3623609204" sldId="2147483726"/>
          </pc:sldLayoutMkLst>
          <pc:spChg chg="add mod">
            <ac:chgData name="Richardson, Stephanie (STFC,RAL,ISIS)" userId="fb9e1876-ffcf-45bf-abd9-b21078f88f3e" providerId="ADAL" clId="{9AD97143-98FB-4579-9750-783D5C12E4A2}" dt="2023-06-13T09:54:20.608" v="129" actId="14100"/>
            <ac:spMkLst>
              <pc:docMk/>
              <pc:sldMasterMk cId="2232557041" sldId="2147483719"/>
              <pc:sldLayoutMk cId="3623609204" sldId="2147483726"/>
              <ac:spMk id="2" creationId="{39A72C94-07DD-E2CA-345A-A35125CE44A6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25.892" v="133" actId="408"/>
            <ac:spMkLst>
              <pc:docMk/>
              <pc:sldMasterMk cId="2232557041" sldId="2147483719"/>
              <pc:sldLayoutMk cId="3623609204" sldId="2147483726"/>
              <ac:spMk id="3" creationId="{1BFA7CDF-E186-FDDF-CF2E-0B3F10DB84DD}"/>
            </ac:spMkLst>
          </pc:spChg>
          <pc:spChg chg="add del">
            <ac:chgData name="Richardson, Stephanie (STFC,RAL,ISIS)" userId="fb9e1876-ffcf-45bf-abd9-b21078f88f3e" providerId="ADAL" clId="{9AD97143-98FB-4579-9750-783D5C12E4A2}" dt="2023-06-13T09:54:32.809" v="134" actId="11529"/>
            <ac:spMkLst>
              <pc:docMk/>
              <pc:sldMasterMk cId="2232557041" sldId="2147483719"/>
              <pc:sldLayoutMk cId="3623609204" sldId="2147483726"/>
              <ac:spMk id="4" creationId="{97D7855A-65D1-22A7-5579-ACA2935602DA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4:22.662" v="132" actId="1038"/>
            <ac:spMkLst>
              <pc:docMk/>
              <pc:sldMasterMk cId="2232557041" sldId="2147483719"/>
              <pc:sldLayoutMk cId="3623609204" sldId="2147483726"/>
              <ac:spMk id="6" creationId="{9E2D15B4-3C1F-6E32-114C-0E3C063437E2}"/>
            </ac:spMkLst>
          </pc:spChg>
          <pc:spChg chg="del">
            <ac:chgData name="Richardson, Stephanie (STFC,RAL,ISIS)" userId="fb9e1876-ffcf-45bf-abd9-b21078f88f3e" providerId="ADAL" clId="{9AD97143-98FB-4579-9750-783D5C12E4A2}" dt="2023-06-13T09:53:29.553" v="56" actId="478"/>
            <ac:spMkLst>
              <pc:docMk/>
              <pc:sldMasterMk cId="2232557041" sldId="2147483719"/>
              <pc:sldLayoutMk cId="3623609204" sldId="2147483726"/>
              <ac:spMk id="7" creationId="{6D58FB62-6305-D775-94D1-00380F2AC31D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56.659" v="145" actId="14100"/>
            <ac:spMkLst>
              <pc:docMk/>
              <pc:sldMasterMk cId="2232557041" sldId="2147483719"/>
              <pc:sldLayoutMk cId="3623609204" sldId="2147483726"/>
              <ac:spMk id="8" creationId="{4A93167B-5805-9EBB-6E54-360D545AFA1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2652264531" sldId="2147483754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4" creationId="{B7783C9B-D14B-899C-B084-D233E5CF9D89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5" creationId="{2E2C38EF-93AE-9214-FDFE-009AE71CD7A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6" creationId="{4E881CBA-3EB3-43A7-D2FA-2410CF2BAE2D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831121784" sldId="2147483755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4" creationId="{0311ECD2-7228-FC6F-D057-E1D381721D2D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5" creationId="{A0501347-B148-1746-115D-B3672939A7E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6" creationId="{E474C7FE-56F7-317A-6A29-7F808D2B3C8A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672187643" sldId="2147483756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4" creationId="{DC61FB1F-7BDA-DC86-9EF3-DB36350C8D2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5" creationId="{C77E4339-5CB2-7EDB-C9AA-C007FA14F698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6" creationId="{1B47BCC8-EC59-1A12-7C24-DEA423BC7F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546897535" sldId="2147483757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5" creationId="{C400EE24-2BFB-8E46-2E66-3BA36D59A1CA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6" creationId="{F5F2556D-B5E1-EF44-908B-500C8837B6D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7" creationId="{36B4910F-1642-C042-4D26-BC4F3A55A63E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075672927" sldId="2147483758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7" creationId="{CF70523E-13BC-6AF4-F44B-1E81F5078040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8" creationId="{22ACC21D-81ED-0C7F-2CF7-CFDE23016EB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9" creationId="{A75BA4D1-1395-871F-083F-CCC3ADAA76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07841998" sldId="2147483759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3" creationId="{ACA4210A-8AD6-DB76-6435-6F1565CF23B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4" creationId="{E65DFFE2-973C-8808-2027-0A0826D0678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5" creationId="{2827C7D8-7501-4918-C3A4-210FC2D1AD31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528458597" sldId="2147483760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5" creationId="{0BBF7D06-9178-0519-324E-D3FAE1553A1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6" creationId="{DDED0C21-14CC-0A4D-09D2-207115B3D4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7" creationId="{094D343D-82C5-3AAA-AADD-2197F991E673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264549565" sldId="2147483761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5" creationId="{687748DA-A10C-6B03-FEDA-D99AE6E85A9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6" creationId="{5009BA5F-3B12-9A62-2D70-80CF77B9951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7" creationId="{361A75CB-A493-E2D5-0C56-6C9F25C86CA4}"/>
            </ac:spMkLst>
          </pc:spChg>
        </pc:sldLayoutChg>
      </pc:sldMasterChg>
      <pc:sldMasterChg chg="modSp mod modSldLayout">
        <pc:chgData name="Richardson, Stephanie (STFC,RAL,ISIS)" userId="fb9e1876-ffcf-45bf-abd9-b21078f88f3e" providerId="ADAL" clId="{9AD97143-98FB-4579-9750-783D5C12E4A2}" dt="2023-06-13T10:37:38.715" v="172" actId="14826"/>
        <pc:sldMasterMkLst>
          <pc:docMk/>
          <pc:sldMasterMk cId="3796829732" sldId="2147483727"/>
        </pc:sldMasterMkLst>
        <pc:picChg chg="mod">
          <ac:chgData name="Richardson, Stephanie (STFC,RAL,ISIS)" userId="fb9e1876-ffcf-45bf-abd9-b21078f88f3e" providerId="ADAL" clId="{9AD97143-98FB-4579-9750-783D5C12E4A2}" dt="2023-06-13T10:37:38.715" v="172" actId="14826"/>
          <ac:picMkLst>
            <pc:docMk/>
            <pc:sldMasterMk cId="3796829732" sldId="2147483727"/>
            <ac:picMk id="4" creationId="{C5EE97D3-004E-241C-1F4D-DA2001CE0425}"/>
          </ac:picMkLst>
        </pc:picChg>
        <pc:sldLayoutChg chg="mod">
          <pc:chgData name="Richardson, Stephanie (STFC,RAL,ISIS)" userId="fb9e1876-ffcf-45bf-abd9-b21078f88f3e" providerId="ADAL" clId="{9AD97143-98FB-4579-9750-783D5C12E4A2}" dt="2023-06-13T09:47:07.019" v="25" actId="6014"/>
          <pc:sldLayoutMkLst>
            <pc:docMk/>
            <pc:sldMasterMk cId="3796829732" sldId="2147483727"/>
            <pc:sldLayoutMk cId="1361455900" sldId="2147483733"/>
          </pc:sldLayoutMkLst>
        </pc:sldLayoutChg>
      </pc:sldMasterChg>
      <pc:sldMasterChg chg="new del mod addSldLayout delSldLayout">
        <pc:chgData name="Richardson, Stephanie (STFC,RAL,ISIS)" userId="fb9e1876-ffcf-45bf-abd9-b21078f88f3e" providerId="ADAL" clId="{9AD97143-98FB-4579-9750-783D5C12E4A2}" dt="2023-06-13T09:50:58.333" v="44" actId="6938"/>
        <pc:sldMasterMkLst>
          <pc:docMk/>
          <pc:sldMasterMk cId="2547378874" sldId="2147483734"/>
        </pc:sldMasterMkLst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73839450" sldId="2147483735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467079635" sldId="2147483736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81842932" sldId="2147483737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509497509" sldId="2147483738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04118082" sldId="2147483739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458179380" sldId="2147483740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74716688" sldId="2147483741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545531455" sldId="2147483742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60352868" sldId="2147483743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5583450" sldId="2147483744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583740436" sldId="2147483745"/>
          </pc:sldLayoutMkLst>
        </pc:sldLayoutChg>
      </pc:sldMasterChg>
      <pc:sldMasterChg chg="add mod addSldLayout delSldLayout modSldLayout">
        <pc:chgData name="Richardson, Stephanie (STFC,RAL,ISIS)" userId="fb9e1876-ffcf-45bf-abd9-b21078f88f3e" providerId="ADAL" clId="{9AD97143-98FB-4579-9750-783D5C12E4A2}" dt="2023-06-13T10:04:22.250" v="168" actId="6014"/>
        <pc:sldMasterMkLst>
          <pc:docMk/>
          <pc:sldMasterMk cId="3562387349" sldId="2147483734"/>
        </pc:sldMasterMkLst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79747361" sldId="2147483735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80950474" sldId="2147483736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187053031" sldId="2147483737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905161976" sldId="2147483738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538624153" sldId="2147483739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831710968" sldId="2147483740"/>
          </pc:sldLayoutMkLst>
        </pc:sldLayoutChg>
        <pc:sldLayoutChg chg="add del mod replId">
          <pc:chgData name="Richardson, Stephanie (STFC,RAL,ISIS)" userId="fb9e1876-ffcf-45bf-abd9-b21078f88f3e" providerId="ADAL" clId="{9AD97143-98FB-4579-9750-783D5C12E4A2}" dt="2023-06-13T09:58:53.153" v="165" actId="2696"/>
          <pc:sldLayoutMkLst>
            <pc:docMk/>
            <pc:sldMasterMk cId="3562387349" sldId="2147483734"/>
            <pc:sldLayoutMk cId="532212873" sldId="2147483741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539774327" sldId="2147483742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219480384" sldId="2147483743"/>
          </pc:sldLayoutMkLst>
        </pc:sldLayoutChg>
        <pc:sldLayoutChg chg="mod">
          <pc:chgData name="Richardson, Stephanie (STFC,RAL,ISIS)" userId="fb9e1876-ffcf-45bf-abd9-b21078f88f3e" providerId="ADAL" clId="{9AD97143-98FB-4579-9750-783D5C12E4A2}" dt="2023-06-13T10:04:22.250" v="168" actId="6014"/>
          <pc:sldLayoutMkLst>
            <pc:docMk/>
            <pc:sldMasterMk cId="3562387349" sldId="2147483734"/>
            <pc:sldLayoutMk cId="3840627009" sldId="21474837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BAF67-3826-4D68-87DB-0AC4438D906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A256AF5-DCB3-4142-89F9-4723DE8FA665}">
      <dgm:prSet phldrT="[Text]"/>
      <dgm:spPr/>
      <dgm:t>
        <a:bodyPr/>
        <a:lstStyle/>
        <a:p>
          <a:r>
            <a:rPr lang="en-US"/>
            <a:t>Mantid Team Lead</a:t>
          </a:r>
        </a:p>
      </dgm:t>
    </dgm:pt>
    <dgm:pt modelId="{8D97E0A6-9B29-45A4-A047-759B4890715E}" type="parTrans" cxnId="{84F9C5CB-90ED-47A2-8EC3-0E22B1708EF9}">
      <dgm:prSet/>
      <dgm:spPr/>
      <dgm:t>
        <a:bodyPr/>
        <a:lstStyle/>
        <a:p>
          <a:endParaRPr lang="en-US"/>
        </a:p>
      </dgm:t>
    </dgm:pt>
    <dgm:pt modelId="{99500499-72AA-4A5A-A5D3-9EEB75F82DEE}" type="sibTrans" cxnId="{84F9C5CB-90ED-47A2-8EC3-0E22B1708EF9}">
      <dgm:prSet/>
      <dgm:spPr/>
      <dgm:t>
        <a:bodyPr/>
        <a:lstStyle/>
        <a:p>
          <a:endParaRPr lang="en-US"/>
        </a:p>
      </dgm:t>
    </dgm:pt>
    <dgm:pt modelId="{41328295-CA2D-4B8C-94E3-B6D7EE373132}">
      <dgm:prSet phldrT="[Text]"/>
      <dgm:spPr/>
      <dgm:t>
        <a:bodyPr/>
        <a:lstStyle/>
        <a:p>
          <a:r>
            <a:rPr lang="en-US" dirty="0" smtClean="0"/>
            <a:t>Core </a:t>
          </a:r>
          <a:r>
            <a:rPr lang="en-US" dirty="0" err="1" smtClean="0"/>
            <a:t>Workstream</a:t>
          </a:r>
          <a:r>
            <a:rPr lang="en-US" dirty="0" smtClean="0"/>
            <a:t> Lead</a:t>
          </a:r>
          <a:endParaRPr lang="en-US" dirty="0"/>
        </a:p>
      </dgm:t>
    </dgm:pt>
    <dgm:pt modelId="{2B8956BD-D7F4-44CB-BA89-074B7BD2057C}" type="parTrans" cxnId="{D6FD4F09-2AF6-4610-B58A-4737CAE1C657}">
      <dgm:prSet/>
      <dgm:spPr/>
      <dgm:t>
        <a:bodyPr/>
        <a:lstStyle/>
        <a:p>
          <a:endParaRPr lang="en-US"/>
        </a:p>
      </dgm:t>
    </dgm:pt>
    <dgm:pt modelId="{89C39954-A1B7-4C31-862F-0A66EBA73C64}" type="sibTrans" cxnId="{D6FD4F09-2AF6-4610-B58A-4737CAE1C657}">
      <dgm:prSet/>
      <dgm:spPr/>
      <dgm:t>
        <a:bodyPr/>
        <a:lstStyle/>
        <a:p>
          <a:endParaRPr lang="en-US"/>
        </a:p>
      </dgm:t>
    </dgm:pt>
    <dgm:pt modelId="{62ED86D4-157F-4501-BFCF-7210DBCE40FB}">
      <dgm:prSet phldrT="[Text]"/>
      <dgm:spPr/>
      <dgm:t>
        <a:bodyPr/>
        <a:lstStyle/>
        <a:p>
          <a:r>
            <a:rPr lang="en-US" dirty="0" smtClean="0"/>
            <a:t>Epics </a:t>
          </a:r>
          <a:r>
            <a:rPr lang="en-US" dirty="0" err="1"/>
            <a:t>Workstream</a:t>
          </a:r>
          <a:r>
            <a:rPr lang="en-US" dirty="0"/>
            <a:t> Lead</a:t>
          </a:r>
        </a:p>
      </dgm:t>
    </dgm:pt>
    <dgm:pt modelId="{1E5DF9FF-2B77-4CD8-BB64-CC6E849F1A37}" type="parTrans" cxnId="{606149E9-1636-4B4C-AF14-29F045260BEF}">
      <dgm:prSet/>
      <dgm:spPr/>
      <dgm:t>
        <a:bodyPr/>
        <a:lstStyle/>
        <a:p>
          <a:endParaRPr lang="en-US"/>
        </a:p>
      </dgm:t>
    </dgm:pt>
    <dgm:pt modelId="{3795C6B1-7966-41C7-99A3-3BDDC6C28D9F}" type="sibTrans" cxnId="{606149E9-1636-4B4C-AF14-29F045260BEF}">
      <dgm:prSet/>
      <dgm:spPr/>
      <dgm:t>
        <a:bodyPr/>
        <a:lstStyle/>
        <a:p>
          <a:endParaRPr lang="en-US"/>
        </a:p>
      </dgm:t>
    </dgm:pt>
    <dgm:pt modelId="{3FA23402-2C67-46FD-AADA-3F130DBC5DBD}">
      <dgm:prSet/>
      <dgm:spPr/>
      <dgm:t>
        <a:bodyPr/>
        <a:lstStyle/>
        <a:p>
          <a:r>
            <a:rPr lang="en-US"/>
            <a:t>Team Members</a:t>
          </a:r>
        </a:p>
      </dgm:t>
    </dgm:pt>
    <dgm:pt modelId="{7A00E817-7D7C-4333-93F1-A381E7F39E8B}" type="parTrans" cxnId="{F94B6B8B-EEA7-47B2-B3AD-B033C88A97D8}">
      <dgm:prSet/>
      <dgm:spPr/>
      <dgm:t>
        <a:bodyPr/>
        <a:lstStyle/>
        <a:p>
          <a:endParaRPr lang="en-US"/>
        </a:p>
      </dgm:t>
    </dgm:pt>
    <dgm:pt modelId="{9CE71DC8-CD8A-4FE3-97C9-0B7B1FE0B217}" type="sibTrans" cxnId="{F94B6B8B-EEA7-47B2-B3AD-B033C88A97D8}">
      <dgm:prSet/>
      <dgm:spPr/>
      <dgm:t>
        <a:bodyPr/>
        <a:lstStyle/>
        <a:p>
          <a:endParaRPr lang="en-US"/>
        </a:p>
      </dgm:t>
    </dgm:pt>
    <dgm:pt modelId="{FBB48EEB-9915-4F49-A916-FDBA38D2AEC9}">
      <dgm:prSet/>
      <dgm:spPr/>
      <dgm:t>
        <a:bodyPr/>
        <a:lstStyle/>
        <a:p>
          <a:r>
            <a:rPr lang="en-US"/>
            <a:t>Team Members</a:t>
          </a:r>
        </a:p>
      </dgm:t>
    </dgm:pt>
    <dgm:pt modelId="{537D9656-401C-45C2-9C82-EFE5C4656CD5}" type="parTrans" cxnId="{01DB0A4F-2DC5-4A72-880E-654ACCC9FD42}">
      <dgm:prSet/>
      <dgm:spPr/>
      <dgm:t>
        <a:bodyPr/>
        <a:lstStyle/>
        <a:p>
          <a:endParaRPr lang="en-US"/>
        </a:p>
      </dgm:t>
    </dgm:pt>
    <dgm:pt modelId="{85BCA34E-A259-4CB7-911B-599D53837486}" type="sibTrans" cxnId="{01DB0A4F-2DC5-4A72-880E-654ACCC9FD42}">
      <dgm:prSet/>
      <dgm:spPr/>
      <dgm:t>
        <a:bodyPr/>
        <a:lstStyle/>
        <a:p>
          <a:endParaRPr lang="en-US"/>
        </a:p>
      </dgm:t>
    </dgm:pt>
    <dgm:pt modelId="{04128008-A47D-45BF-A0C8-42A6D57D6B29}" type="pres">
      <dgm:prSet presAssocID="{56ABAF67-3826-4D68-87DB-0AC4438D906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5E05D6-A24D-48ED-BE1C-1F4D6FD06B98}" type="pres">
      <dgm:prSet presAssocID="{DA256AF5-DCB3-4142-89F9-4723DE8FA665}" presName="hierRoot1" presStyleCnt="0">
        <dgm:presLayoutVars>
          <dgm:hierBranch val="init"/>
        </dgm:presLayoutVars>
      </dgm:prSet>
      <dgm:spPr/>
    </dgm:pt>
    <dgm:pt modelId="{4D483B8E-894A-4F3E-AAD5-3EECAE3FC53E}" type="pres">
      <dgm:prSet presAssocID="{DA256AF5-DCB3-4142-89F9-4723DE8FA665}" presName="rootComposite1" presStyleCnt="0"/>
      <dgm:spPr/>
    </dgm:pt>
    <dgm:pt modelId="{2DC8A994-7E0D-422E-B1EB-E1C672EBCDFE}" type="pres">
      <dgm:prSet presAssocID="{DA256AF5-DCB3-4142-89F9-4723DE8FA6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59E25-6FE9-4B2A-95C1-04A0097A497B}" type="pres">
      <dgm:prSet presAssocID="{DA256AF5-DCB3-4142-89F9-4723DE8FA6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4E916A-0795-480B-9CD1-F5C15D0D047E}" type="pres">
      <dgm:prSet presAssocID="{DA256AF5-DCB3-4142-89F9-4723DE8FA665}" presName="hierChild2" presStyleCnt="0"/>
      <dgm:spPr/>
    </dgm:pt>
    <dgm:pt modelId="{31DD532C-D263-4F4C-81F0-3A3073A770F5}" type="pres">
      <dgm:prSet presAssocID="{2B8956BD-D7F4-44CB-BA89-074B7BD2057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0E84082-FD8A-4559-8923-45E7A22A698C}" type="pres">
      <dgm:prSet presAssocID="{41328295-CA2D-4B8C-94E3-B6D7EE373132}" presName="hierRoot2" presStyleCnt="0">
        <dgm:presLayoutVars>
          <dgm:hierBranch val="init"/>
        </dgm:presLayoutVars>
      </dgm:prSet>
      <dgm:spPr/>
    </dgm:pt>
    <dgm:pt modelId="{1FEBBDB7-BFA2-4879-B3A6-377D0370AFC9}" type="pres">
      <dgm:prSet presAssocID="{41328295-CA2D-4B8C-94E3-B6D7EE373132}" presName="rootComposite" presStyleCnt="0"/>
      <dgm:spPr/>
    </dgm:pt>
    <dgm:pt modelId="{00D783A3-A564-469A-A273-F3CA1D62EE86}" type="pres">
      <dgm:prSet presAssocID="{41328295-CA2D-4B8C-94E3-B6D7EE37313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2F075-2B38-4925-BF32-9B890151211A}" type="pres">
      <dgm:prSet presAssocID="{41328295-CA2D-4B8C-94E3-B6D7EE373132}" presName="rootConnector" presStyleLbl="node2" presStyleIdx="0" presStyleCnt="2"/>
      <dgm:spPr/>
      <dgm:t>
        <a:bodyPr/>
        <a:lstStyle/>
        <a:p>
          <a:endParaRPr lang="en-US"/>
        </a:p>
      </dgm:t>
    </dgm:pt>
    <dgm:pt modelId="{4DE780DA-12AB-465B-85FE-C40118335320}" type="pres">
      <dgm:prSet presAssocID="{41328295-CA2D-4B8C-94E3-B6D7EE373132}" presName="hierChild4" presStyleCnt="0"/>
      <dgm:spPr/>
    </dgm:pt>
    <dgm:pt modelId="{74F7BEF6-FCA0-492C-BCE4-250724DB8021}" type="pres">
      <dgm:prSet presAssocID="{7A00E817-7D7C-4333-93F1-A381E7F39E8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ED294041-31AF-451F-8F86-4D011203D11D}" type="pres">
      <dgm:prSet presAssocID="{3FA23402-2C67-46FD-AADA-3F130DBC5DBD}" presName="hierRoot2" presStyleCnt="0">
        <dgm:presLayoutVars>
          <dgm:hierBranch val="init"/>
        </dgm:presLayoutVars>
      </dgm:prSet>
      <dgm:spPr/>
    </dgm:pt>
    <dgm:pt modelId="{A3B86379-1846-4F45-B10C-5102C80FA35B}" type="pres">
      <dgm:prSet presAssocID="{3FA23402-2C67-46FD-AADA-3F130DBC5DBD}" presName="rootComposite" presStyleCnt="0"/>
      <dgm:spPr/>
    </dgm:pt>
    <dgm:pt modelId="{E4DD042D-A78E-49A5-86E1-13E64E330A6F}" type="pres">
      <dgm:prSet presAssocID="{3FA23402-2C67-46FD-AADA-3F130DBC5DB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D38DE-8343-4034-B8C4-E7895AC5C0B0}" type="pres">
      <dgm:prSet presAssocID="{3FA23402-2C67-46FD-AADA-3F130DBC5DBD}" presName="rootConnector" presStyleLbl="node3" presStyleIdx="0" presStyleCnt="2"/>
      <dgm:spPr/>
      <dgm:t>
        <a:bodyPr/>
        <a:lstStyle/>
        <a:p>
          <a:endParaRPr lang="en-US"/>
        </a:p>
      </dgm:t>
    </dgm:pt>
    <dgm:pt modelId="{13D49485-CFEA-4DF1-86A3-A78A5EB209E8}" type="pres">
      <dgm:prSet presAssocID="{3FA23402-2C67-46FD-AADA-3F130DBC5DBD}" presName="hierChild4" presStyleCnt="0"/>
      <dgm:spPr/>
    </dgm:pt>
    <dgm:pt modelId="{72C4DBB0-B78C-448A-8017-7B952617B9FF}" type="pres">
      <dgm:prSet presAssocID="{3FA23402-2C67-46FD-AADA-3F130DBC5DBD}" presName="hierChild5" presStyleCnt="0"/>
      <dgm:spPr/>
    </dgm:pt>
    <dgm:pt modelId="{884D9558-80D7-4391-A1E1-1AD23FF10F44}" type="pres">
      <dgm:prSet presAssocID="{41328295-CA2D-4B8C-94E3-B6D7EE373132}" presName="hierChild5" presStyleCnt="0"/>
      <dgm:spPr/>
    </dgm:pt>
    <dgm:pt modelId="{63AB72EC-7296-4CAE-A849-469E8233A53A}" type="pres">
      <dgm:prSet presAssocID="{1E5DF9FF-2B77-4CD8-BB64-CC6E849F1A3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F236A61-0B03-4A56-98F6-6234B20109E8}" type="pres">
      <dgm:prSet presAssocID="{62ED86D4-157F-4501-BFCF-7210DBCE40FB}" presName="hierRoot2" presStyleCnt="0">
        <dgm:presLayoutVars>
          <dgm:hierBranch val="init"/>
        </dgm:presLayoutVars>
      </dgm:prSet>
      <dgm:spPr/>
    </dgm:pt>
    <dgm:pt modelId="{D6510866-FCF3-4052-A0FE-0A3B49941D6D}" type="pres">
      <dgm:prSet presAssocID="{62ED86D4-157F-4501-BFCF-7210DBCE40FB}" presName="rootComposite" presStyleCnt="0"/>
      <dgm:spPr/>
    </dgm:pt>
    <dgm:pt modelId="{D6DCFFC7-A707-42DC-A32E-EF5E7BE46692}" type="pres">
      <dgm:prSet presAssocID="{62ED86D4-157F-4501-BFCF-7210DBCE40F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B5F1F-6419-4830-8121-AE0FCBC9CD9F}" type="pres">
      <dgm:prSet presAssocID="{62ED86D4-157F-4501-BFCF-7210DBCE40FB}" presName="rootConnector" presStyleLbl="node2" presStyleIdx="1" presStyleCnt="2"/>
      <dgm:spPr/>
      <dgm:t>
        <a:bodyPr/>
        <a:lstStyle/>
        <a:p>
          <a:endParaRPr lang="en-US"/>
        </a:p>
      </dgm:t>
    </dgm:pt>
    <dgm:pt modelId="{1A9B14B2-82DB-47E3-BF2B-D3FE1B70A648}" type="pres">
      <dgm:prSet presAssocID="{62ED86D4-157F-4501-BFCF-7210DBCE40FB}" presName="hierChild4" presStyleCnt="0"/>
      <dgm:spPr/>
    </dgm:pt>
    <dgm:pt modelId="{01977CFD-1F44-496A-A3A4-0B649711B780}" type="pres">
      <dgm:prSet presAssocID="{537D9656-401C-45C2-9C82-EFE5C4656CD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022E6724-1EDD-4566-A109-B23D855666AA}" type="pres">
      <dgm:prSet presAssocID="{FBB48EEB-9915-4F49-A916-FDBA38D2AEC9}" presName="hierRoot2" presStyleCnt="0">
        <dgm:presLayoutVars>
          <dgm:hierBranch/>
        </dgm:presLayoutVars>
      </dgm:prSet>
      <dgm:spPr/>
    </dgm:pt>
    <dgm:pt modelId="{CE5E07E9-9880-4CEB-9D73-02E74AE0C063}" type="pres">
      <dgm:prSet presAssocID="{FBB48EEB-9915-4F49-A916-FDBA38D2AEC9}" presName="rootComposite" presStyleCnt="0"/>
      <dgm:spPr/>
    </dgm:pt>
    <dgm:pt modelId="{CA8F43C2-C1AF-4BE5-828D-4FF45F90F6D5}" type="pres">
      <dgm:prSet presAssocID="{FBB48EEB-9915-4F49-A916-FDBA38D2AEC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73F5E-7E95-4DFB-BBD9-81198925EEF8}" type="pres">
      <dgm:prSet presAssocID="{FBB48EEB-9915-4F49-A916-FDBA38D2AEC9}" presName="rootConnector" presStyleLbl="node3" presStyleIdx="1" presStyleCnt="2"/>
      <dgm:spPr/>
      <dgm:t>
        <a:bodyPr/>
        <a:lstStyle/>
        <a:p>
          <a:endParaRPr lang="en-US"/>
        </a:p>
      </dgm:t>
    </dgm:pt>
    <dgm:pt modelId="{E1C25EDD-D1C3-4217-9FEA-F47F803CD4CF}" type="pres">
      <dgm:prSet presAssocID="{FBB48EEB-9915-4F49-A916-FDBA38D2AEC9}" presName="hierChild4" presStyleCnt="0"/>
      <dgm:spPr/>
    </dgm:pt>
    <dgm:pt modelId="{7BC117EA-FF58-4786-98BE-E9916F9E4E4F}" type="pres">
      <dgm:prSet presAssocID="{FBB48EEB-9915-4F49-A916-FDBA38D2AEC9}" presName="hierChild5" presStyleCnt="0"/>
      <dgm:spPr/>
    </dgm:pt>
    <dgm:pt modelId="{C190982B-5975-41E1-BCF1-99454C864E05}" type="pres">
      <dgm:prSet presAssocID="{62ED86D4-157F-4501-BFCF-7210DBCE40FB}" presName="hierChild5" presStyleCnt="0"/>
      <dgm:spPr/>
    </dgm:pt>
    <dgm:pt modelId="{BE72FB3B-FD5E-4639-A653-792EB1E05C06}" type="pres">
      <dgm:prSet presAssocID="{DA256AF5-DCB3-4142-89F9-4723DE8FA665}" presName="hierChild3" presStyleCnt="0"/>
      <dgm:spPr/>
    </dgm:pt>
  </dgm:ptLst>
  <dgm:cxnLst>
    <dgm:cxn modelId="{606149E9-1636-4B4C-AF14-29F045260BEF}" srcId="{DA256AF5-DCB3-4142-89F9-4723DE8FA665}" destId="{62ED86D4-157F-4501-BFCF-7210DBCE40FB}" srcOrd="1" destOrd="0" parTransId="{1E5DF9FF-2B77-4CD8-BB64-CC6E849F1A37}" sibTransId="{3795C6B1-7966-41C7-99A3-3BDDC6C28D9F}"/>
    <dgm:cxn modelId="{E1D18DDA-2408-4096-B88A-CE4598340DD4}" type="presOf" srcId="{62ED86D4-157F-4501-BFCF-7210DBCE40FB}" destId="{957B5F1F-6419-4830-8121-AE0FCBC9CD9F}" srcOrd="1" destOrd="0" presId="urn:microsoft.com/office/officeart/2005/8/layout/orgChart1"/>
    <dgm:cxn modelId="{81A57542-43C9-4467-B0FC-2CE6C855CBE0}" type="presOf" srcId="{3FA23402-2C67-46FD-AADA-3F130DBC5DBD}" destId="{E4DD042D-A78E-49A5-86E1-13E64E330A6F}" srcOrd="0" destOrd="0" presId="urn:microsoft.com/office/officeart/2005/8/layout/orgChart1"/>
    <dgm:cxn modelId="{01DB0A4F-2DC5-4A72-880E-654ACCC9FD42}" srcId="{62ED86D4-157F-4501-BFCF-7210DBCE40FB}" destId="{FBB48EEB-9915-4F49-A916-FDBA38D2AEC9}" srcOrd="0" destOrd="0" parTransId="{537D9656-401C-45C2-9C82-EFE5C4656CD5}" sibTransId="{85BCA34E-A259-4CB7-911B-599D53837486}"/>
    <dgm:cxn modelId="{015DEC71-637D-4317-9ECE-D099C0DBA2C6}" type="presOf" srcId="{62ED86D4-157F-4501-BFCF-7210DBCE40FB}" destId="{D6DCFFC7-A707-42DC-A32E-EF5E7BE46692}" srcOrd="0" destOrd="0" presId="urn:microsoft.com/office/officeart/2005/8/layout/orgChart1"/>
    <dgm:cxn modelId="{541C3370-87AF-4E6C-93CF-CAC1645C65DE}" type="presOf" srcId="{7A00E817-7D7C-4333-93F1-A381E7F39E8B}" destId="{74F7BEF6-FCA0-492C-BCE4-250724DB8021}" srcOrd="0" destOrd="0" presId="urn:microsoft.com/office/officeart/2005/8/layout/orgChart1"/>
    <dgm:cxn modelId="{54B2E25C-D320-482A-9430-2A2CAE4A91DD}" type="presOf" srcId="{537D9656-401C-45C2-9C82-EFE5C4656CD5}" destId="{01977CFD-1F44-496A-A3A4-0B649711B780}" srcOrd="0" destOrd="0" presId="urn:microsoft.com/office/officeart/2005/8/layout/orgChart1"/>
    <dgm:cxn modelId="{F94B6B8B-EEA7-47B2-B3AD-B033C88A97D8}" srcId="{41328295-CA2D-4B8C-94E3-B6D7EE373132}" destId="{3FA23402-2C67-46FD-AADA-3F130DBC5DBD}" srcOrd="0" destOrd="0" parTransId="{7A00E817-7D7C-4333-93F1-A381E7F39E8B}" sibTransId="{9CE71DC8-CD8A-4FE3-97C9-0B7B1FE0B217}"/>
    <dgm:cxn modelId="{285DBEC2-A364-4306-8236-1956F5883C92}" type="presOf" srcId="{DA256AF5-DCB3-4142-89F9-4723DE8FA665}" destId="{8C659E25-6FE9-4B2A-95C1-04A0097A497B}" srcOrd="1" destOrd="0" presId="urn:microsoft.com/office/officeart/2005/8/layout/orgChart1"/>
    <dgm:cxn modelId="{F560A985-305C-44CF-8D98-2A63C7CE2116}" type="presOf" srcId="{56ABAF67-3826-4D68-87DB-0AC4438D9067}" destId="{04128008-A47D-45BF-A0C8-42A6D57D6B29}" srcOrd="0" destOrd="0" presId="urn:microsoft.com/office/officeart/2005/8/layout/orgChart1"/>
    <dgm:cxn modelId="{B5F51E04-3B3D-422E-86BB-20B54250E56E}" type="presOf" srcId="{FBB48EEB-9915-4F49-A916-FDBA38D2AEC9}" destId="{5E973F5E-7E95-4DFB-BBD9-81198925EEF8}" srcOrd="1" destOrd="0" presId="urn:microsoft.com/office/officeart/2005/8/layout/orgChart1"/>
    <dgm:cxn modelId="{C5456AAC-4184-45D1-ABB5-9B9EC3A50F89}" type="presOf" srcId="{3FA23402-2C67-46FD-AADA-3F130DBC5DBD}" destId="{BD9D38DE-8343-4034-B8C4-E7895AC5C0B0}" srcOrd="1" destOrd="0" presId="urn:microsoft.com/office/officeart/2005/8/layout/orgChart1"/>
    <dgm:cxn modelId="{D6FD4F09-2AF6-4610-B58A-4737CAE1C657}" srcId="{DA256AF5-DCB3-4142-89F9-4723DE8FA665}" destId="{41328295-CA2D-4B8C-94E3-B6D7EE373132}" srcOrd="0" destOrd="0" parTransId="{2B8956BD-D7F4-44CB-BA89-074B7BD2057C}" sibTransId="{89C39954-A1B7-4C31-862F-0A66EBA73C64}"/>
    <dgm:cxn modelId="{84F9C5CB-90ED-47A2-8EC3-0E22B1708EF9}" srcId="{56ABAF67-3826-4D68-87DB-0AC4438D9067}" destId="{DA256AF5-DCB3-4142-89F9-4723DE8FA665}" srcOrd="0" destOrd="0" parTransId="{8D97E0A6-9B29-45A4-A047-759B4890715E}" sibTransId="{99500499-72AA-4A5A-A5D3-9EEB75F82DEE}"/>
    <dgm:cxn modelId="{1CD2BD63-DBF1-4227-BF69-53122627F1B2}" type="presOf" srcId="{1E5DF9FF-2B77-4CD8-BB64-CC6E849F1A37}" destId="{63AB72EC-7296-4CAE-A849-469E8233A53A}" srcOrd="0" destOrd="0" presId="urn:microsoft.com/office/officeart/2005/8/layout/orgChart1"/>
    <dgm:cxn modelId="{B8C4384F-3822-45DD-B8E5-7DE34DEBDE3A}" type="presOf" srcId="{FBB48EEB-9915-4F49-A916-FDBA38D2AEC9}" destId="{CA8F43C2-C1AF-4BE5-828D-4FF45F90F6D5}" srcOrd="0" destOrd="0" presId="urn:microsoft.com/office/officeart/2005/8/layout/orgChart1"/>
    <dgm:cxn modelId="{631A5F0C-C798-4AA2-B918-54A8F9E07652}" type="presOf" srcId="{41328295-CA2D-4B8C-94E3-B6D7EE373132}" destId="{BAB2F075-2B38-4925-BF32-9B890151211A}" srcOrd="1" destOrd="0" presId="urn:microsoft.com/office/officeart/2005/8/layout/orgChart1"/>
    <dgm:cxn modelId="{FE4CA930-4C25-4667-9975-9B4030F261FA}" type="presOf" srcId="{2B8956BD-D7F4-44CB-BA89-074B7BD2057C}" destId="{31DD532C-D263-4F4C-81F0-3A3073A770F5}" srcOrd="0" destOrd="0" presId="urn:microsoft.com/office/officeart/2005/8/layout/orgChart1"/>
    <dgm:cxn modelId="{62437C7E-E8F6-481D-938C-C90EF7DBE958}" type="presOf" srcId="{41328295-CA2D-4B8C-94E3-B6D7EE373132}" destId="{00D783A3-A564-469A-A273-F3CA1D62EE86}" srcOrd="0" destOrd="0" presId="urn:microsoft.com/office/officeart/2005/8/layout/orgChart1"/>
    <dgm:cxn modelId="{D8693A8B-FF1F-4114-AD7A-ABE1A3419618}" type="presOf" srcId="{DA256AF5-DCB3-4142-89F9-4723DE8FA665}" destId="{2DC8A994-7E0D-422E-B1EB-E1C672EBCDFE}" srcOrd="0" destOrd="0" presId="urn:microsoft.com/office/officeart/2005/8/layout/orgChart1"/>
    <dgm:cxn modelId="{16331AAC-4EEF-4D67-9FCC-B10FFCA5FAC2}" type="presParOf" srcId="{04128008-A47D-45BF-A0C8-42A6D57D6B29}" destId="{1C5E05D6-A24D-48ED-BE1C-1F4D6FD06B98}" srcOrd="0" destOrd="0" presId="urn:microsoft.com/office/officeart/2005/8/layout/orgChart1"/>
    <dgm:cxn modelId="{F3701BAD-6CEF-4186-9E3F-22D262CB951A}" type="presParOf" srcId="{1C5E05D6-A24D-48ED-BE1C-1F4D6FD06B98}" destId="{4D483B8E-894A-4F3E-AAD5-3EECAE3FC53E}" srcOrd="0" destOrd="0" presId="urn:microsoft.com/office/officeart/2005/8/layout/orgChart1"/>
    <dgm:cxn modelId="{86BD4EBC-9037-49F4-9B91-73367E8F91E2}" type="presParOf" srcId="{4D483B8E-894A-4F3E-AAD5-3EECAE3FC53E}" destId="{2DC8A994-7E0D-422E-B1EB-E1C672EBCDFE}" srcOrd="0" destOrd="0" presId="urn:microsoft.com/office/officeart/2005/8/layout/orgChart1"/>
    <dgm:cxn modelId="{CC3C275E-5E12-47A1-8334-0F202D7C44B3}" type="presParOf" srcId="{4D483B8E-894A-4F3E-AAD5-3EECAE3FC53E}" destId="{8C659E25-6FE9-4B2A-95C1-04A0097A497B}" srcOrd="1" destOrd="0" presId="urn:microsoft.com/office/officeart/2005/8/layout/orgChart1"/>
    <dgm:cxn modelId="{32E2A107-6B06-430F-ABA6-8328F915E0AE}" type="presParOf" srcId="{1C5E05D6-A24D-48ED-BE1C-1F4D6FD06B98}" destId="{234E916A-0795-480B-9CD1-F5C15D0D047E}" srcOrd="1" destOrd="0" presId="urn:microsoft.com/office/officeart/2005/8/layout/orgChart1"/>
    <dgm:cxn modelId="{F1D58163-04C4-4F6C-A628-C060F1AD8D3F}" type="presParOf" srcId="{234E916A-0795-480B-9CD1-F5C15D0D047E}" destId="{31DD532C-D263-4F4C-81F0-3A3073A770F5}" srcOrd="0" destOrd="0" presId="urn:microsoft.com/office/officeart/2005/8/layout/orgChart1"/>
    <dgm:cxn modelId="{6726E308-79DF-4298-AFB5-F6DE8835E1EC}" type="presParOf" srcId="{234E916A-0795-480B-9CD1-F5C15D0D047E}" destId="{C0E84082-FD8A-4559-8923-45E7A22A698C}" srcOrd="1" destOrd="0" presId="urn:microsoft.com/office/officeart/2005/8/layout/orgChart1"/>
    <dgm:cxn modelId="{F853C255-887A-4196-9712-FC6E1CBD3345}" type="presParOf" srcId="{C0E84082-FD8A-4559-8923-45E7A22A698C}" destId="{1FEBBDB7-BFA2-4879-B3A6-377D0370AFC9}" srcOrd="0" destOrd="0" presId="urn:microsoft.com/office/officeart/2005/8/layout/orgChart1"/>
    <dgm:cxn modelId="{5AA31FE5-AC6F-4591-883E-3CA2CF56F61F}" type="presParOf" srcId="{1FEBBDB7-BFA2-4879-B3A6-377D0370AFC9}" destId="{00D783A3-A564-469A-A273-F3CA1D62EE86}" srcOrd="0" destOrd="0" presId="urn:microsoft.com/office/officeart/2005/8/layout/orgChart1"/>
    <dgm:cxn modelId="{D40C75BD-C4ED-45F5-A3F2-82EC3C07237D}" type="presParOf" srcId="{1FEBBDB7-BFA2-4879-B3A6-377D0370AFC9}" destId="{BAB2F075-2B38-4925-BF32-9B890151211A}" srcOrd="1" destOrd="0" presId="urn:microsoft.com/office/officeart/2005/8/layout/orgChart1"/>
    <dgm:cxn modelId="{431CA75D-D9D1-4C92-8464-477B19602E0D}" type="presParOf" srcId="{C0E84082-FD8A-4559-8923-45E7A22A698C}" destId="{4DE780DA-12AB-465B-85FE-C40118335320}" srcOrd="1" destOrd="0" presId="urn:microsoft.com/office/officeart/2005/8/layout/orgChart1"/>
    <dgm:cxn modelId="{B94E27BC-6227-4BB7-9307-A5BEE91A86A5}" type="presParOf" srcId="{4DE780DA-12AB-465B-85FE-C40118335320}" destId="{74F7BEF6-FCA0-492C-BCE4-250724DB8021}" srcOrd="0" destOrd="0" presId="urn:microsoft.com/office/officeart/2005/8/layout/orgChart1"/>
    <dgm:cxn modelId="{0E3DAB09-14E1-41BA-9DC5-9B498E6B981B}" type="presParOf" srcId="{4DE780DA-12AB-465B-85FE-C40118335320}" destId="{ED294041-31AF-451F-8F86-4D011203D11D}" srcOrd="1" destOrd="0" presId="urn:microsoft.com/office/officeart/2005/8/layout/orgChart1"/>
    <dgm:cxn modelId="{6B191F28-FC27-468F-9922-ECF0CE05CC8A}" type="presParOf" srcId="{ED294041-31AF-451F-8F86-4D011203D11D}" destId="{A3B86379-1846-4F45-B10C-5102C80FA35B}" srcOrd="0" destOrd="0" presId="urn:microsoft.com/office/officeart/2005/8/layout/orgChart1"/>
    <dgm:cxn modelId="{FD29BD84-BF73-42C4-AB46-9122A4FECC50}" type="presParOf" srcId="{A3B86379-1846-4F45-B10C-5102C80FA35B}" destId="{E4DD042D-A78E-49A5-86E1-13E64E330A6F}" srcOrd="0" destOrd="0" presId="urn:microsoft.com/office/officeart/2005/8/layout/orgChart1"/>
    <dgm:cxn modelId="{F769CD6A-217E-43FC-9D80-A5EC63503203}" type="presParOf" srcId="{A3B86379-1846-4F45-B10C-5102C80FA35B}" destId="{BD9D38DE-8343-4034-B8C4-E7895AC5C0B0}" srcOrd="1" destOrd="0" presId="urn:microsoft.com/office/officeart/2005/8/layout/orgChart1"/>
    <dgm:cxn modelId="{FE42373C-F0D9-4D28-9C7D-41FF0C46F5E0}" type="presParOf" srcId="{ED294041-31AF-451F-8F86-4D011203D11D}" destId="{13D49485-CFEA-4DF1-86A3-A78A5EB209E8}" srcOrd="1" destOrd="0" presId="urn:microsoft.com/office/officeart/2005/8/layout/orgChart1"/>
    <dgm:cxn modelId="{F284BEC6-EDEE-4C91-9289-B751AB234043}" type="presParOf" srcId="{ED294041-31AF-451F-8F86-4D011203D11D}" destId="{72C4DBB0-B78C-448A-8017-7B952617B9FF}" srcOrd="2" destOrd="0" presId="urn:microsoft.com/office/officeart/2005/8/layout/orgChart1"/>
    <dgm:cxn modelId="{922B3B9D-DFAA-463E-B068-B01C2BA57336}" type="presParOf" srcId="{C0E84082-FD8A-4559-8923-45E7A22A698C}" destId="{884D9558-80D7-4391-A1E1-1AD23FF10F44}" srcOrd="2" destOrd="0" presId="urn:microsoft.com/office/officeart/2005/8/layout/orgChart1"/>
    <dgm:cxn modelId="{0915DBD3-704E-4CC8-941A-272D34CC281E}" type="presParOf" srcId="{234E916A-0795-480B-9CD1-F5C15D0D047E}" destId="{63AB72EC-7296-4CAE-A849-469E8233A53A}" srcOrd="2" destOrd="0" presId="urn:microsoft.com/office/officeart/2005/8/layout/orgChart1"/>
    <dgm:cxn modelId="{B6768F96-7608-4088-A0E7-95BD8867735C}" type="presParOf" srcId="{234E916A-0795-480B-9CD1-F5C15D0D047E}" destId="{DF236A61-0B03-4A56-98F6-6234B20109E8}" srcOrd="3" destOrd="0" presId="urn:microsoft.com/office/officeart/2005/8/layout/orgChart1"/>
    <dgm:cxn modelId="{2AE494C4-FCD7-4481-8083-6F8364140060}" type="presParOf" srcId="{DF236A61-0B03-4A56-98F6-6234B20109E8}" destId="{D6510866-FCF3-4052-A0FE-0A3B49941D6D}" srcOrd="0" destOrd="0" presId="urn:microsoft.com/office/officeart/2005/8/layout/orgChart1"/>
    <dgm:cxn modelId="{241D9628-A3F4-4493-8807-40B006836955}" type="presParOf" srcId="{D6510866-FCF3-4052-A0FE-0A3B49941D6D}" destId="{D6DCFFC7-A707-42DC-A32E-EF5E7BE46692}" srcOrd="0" destOrd="0" presId="urn:microsoft.com/office/officeart/2005/8/layout/orgChart1"/>
    <dgm:cxn modelId="{5AC106B3-875A-4F73-B57D-B43EC2E356CE}" type="presParOf" srcId="{D6510866-FCF3-4052-A0FE-0A3B49941D6D}" destId="{957B5F1F-6419-4830-8121-AE0FCBC9CD9F}" srcOrd="1" destOrd="0" presId="urn:microsoft.com/office/officeart/2005/8/layout/orgChart1"/>
    <dgm:cxn modelId="{055F887F-8097-4DC8-A5D9-E8DF18ED3C4D}" type="presParOf" srcId="{DF236A61-0B03-4A56-98F6-6234B20109E8}" destId="{1A9B14B2-82DB-47E3-BF2B-D3FE1B70A648}" srcOrd="1" destOrd="0" presId="urn:microsoft.com/office/officeart/2005/8/layout/orgChart1"/>
    <dgm:cxn modelId="{0AF28A53-C761-484A-9EE0-4E5BA6C07D66}" type="presParOf" srcId="{1A9B14B2-82DB-47E3-BF2B-D3FE1B70A648}" destId="{01977CFD-1F44-496A-A3A4-0B649711B780}" srcOrd="0" destOrd="0" presId="urn:microsoft.com/office/officeart/2005/8/layout/orgChart1"/>
    <dgm:cxn modelId="{D7C95AD5-DF0A-454E-B28F-C128866A4BED}" type="presParOf" srcId="{1A9B14B2-82DB-47E3-BF2B-D3FE1B70A648}" destId="{022E6724-1EDD-4566-A109-B23D855666AA}" srcOrd="1" destOrd="0" presId="urn:microsoft.com/office/officeart/2005/8/layout/orgChart1"/>
    <dgm:cxn modelId="{76A06B32-BC66-4DB0-B76F-C552B11CF7EB}" type="presParOf" srcId="{022E6724-1EDD-4566-A109-B23D855666AA}" destId="{CE5E07E9-9880-4CEB-9D73-02E74AE0C063}" srcOrd="0" destOrd="0" presId="urn:microsoft.com/office/officeart/2005/8/layout/orgChart1"/>
    <dgm:cxn modelId="{83AE3DA9-B756-47DA-962B-9F54AF6A86E1}" type="presParOf" srcId="{CE5E07E9-9880-4CEB-9D73-02E74AE0C063}" destId="{CA8F43C2-C1AF-4BE5-828D-4FF45F90F6D5}" srcOrd="0" destOrd="0" presId="urn:microsoft.com/office/officeart/2005/8/layout/orgChart1"/>
    <dgm:cxn modelId="{E638960B-C5C7-457E-BF01-9C05A4D594A4}" type="presParOf" srcId="{CE5E07E9-9880-4CEB-9D73-02E74AE0C063}" destId="{5E973F5E-7E95-4DFB-BBD9-81198925EEF8}" srcOrd="1" destOrd="0" presId="urn:microsoft.com/office/officeart/2005/8/layout/orgChart1"/>
    <dgm:cxn modelId="{9D3884F8-B344-418C-A183-F2AE43327C97}" type="presParOf" srcId="{022E6724-1EDD-4566-A109-B23D855666AA}" destId="{E1C25EDD-D1C3-4217-9FEA-F47F803CD4CF}" srcOrd="1" destOrd="0" presId="urn:microsoft.com/office/officeart/2005/8/layout/orgChart1"/>
    <dgm:cxn modelId="{0F87ECB8-6F97-4E4A-8D04-1831E8B62029}" type="presParOf" srcId="{022E6724-1EDD-4566-A109-B23D855666AA}" destId="{7BC117EA-FF58-4786-98BE-E9916F9E4E4F}" srcOrd="2" destOrd="0" presId="urn:microsoft.com/office/officeart/2005/8/layout/orgChart1"/>
    <dgm:cxn modelId="{04C62AB8-FCE9-42AC-A1C5-B94957A1A5ED}" type="presParOf" srcId="{DF236A61-0B03-4A56-98F6-6234B20109E8}" destId="{C190982B-5975-41E1-BCF1-99454C864E05}" srcOrd="2" destOrd="0" presId="urn:microsoft.com/office/officeart/2005/8/layout/orgChart1"/>
    <dgm:cxn modelId="{43077D92-2736-4FCF-A65B-F619A680686B}" type="presParOf" srcId="{1C5E05D6-A24D-48ED-BE1C-1F4D6FD06B98}" destId="{BE72FB3B-FD5E-4639-A653-792EB1E05C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7CFD-1F44-496A-A3A4-0B649711B780}">
      <dsp:nvSpPr>
        <dsp:cNvPr id="0" name=""/>
        <dsp:cNvSpPr/>
      </dsp:nvSpPr>
      <dsp:spPr>
        <a:xfrm>
          <a:off x="353126" y="2741116"/>
          <a:ext cx="339483" cy="1041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082"/>
              </a:lnTo>
              <a:lnTo>
                <a:pt x="339483" y="10410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B72EC-7296-4CAE-A849-469E8233A53A}">
      <dsp:nvSpPr>
        <dsp:cNvPr id="0" name=""/>
        <dsp:cNvSpPr/>
      </dsp:nvSpPr>
      <dsp:spPr>
        <a:xfrm>
          <a:off x="1258415" y="1134228"/>
          <a:ext cx="1369249" cy="475276"/>
        </a:xfrm>
        <a:custGeom>
          <a:avLst/>
          <a:gdLst/>
          <a:ahLst/>
          <a:cxnLst/>
          <a:rect l="0" t="0" r="0" b="0"/>
          <a:pathLst>
            <a:path>
              <a:moveTo>
                <a:pt x="1369249" y="0"/>
              </a:moveTo>
              <a:lnTo>
                <a:pt x="1369249" y="237638"/>
              </a:lnTo>
              <a:lnTo>
                <a:pt x="0" y="237638"/>
              </a:lnTo>
              <a:lnTo>
                <a:pt x="0" y="475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7BEF6-FCA0-492C-BCE4-250724DB8021}">
      <dsp:nvSpPr>
        <dsp:cNvPr id="0" name=""/>
        <dsp:cNvSpPr/>
      </dsp:nvSpPr>
      <dsp:spPr>
        <a:xfrm>
          <a:off x="3091625" y="2741116"/>
          <a:ext cx="339483" cy="1041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082"/>
              </a:lnTo>
              <a:lnTo>
                <a:pt x="339483" y="10410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D532C-D263-4F4C-81F0-3A3073A770F5}">
      <dsp:nvSpPr>
        <dsp:cNvPr id="0" name=""/>
        <dsp:cNvSpPr/>
      </dsp:nvSpPr>
      <dsp:spPr>
        <a:xfrm>
          <a:off x="2627664" y="1134228"/>
          <a:ext cx="1369249" cy="47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38"/>
              </a:lnTo>
              <a:lnTo>
                <a:pt x="1369249" y="237638"/>
              </a:lnTo>
              <a:lnTo>
                <a:pt x="1369249" y="475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8A994-7E0D-422E-B1EB-E1C672EBCDFE}">
      <dsp:nvSpPr>
        <dsp:cNvPr id="0" name=""/>
        <dsp:cNvSpPr/>
      </dsp:nvSpPr>
      <dsp:spPr>
        <a:xfrm>
          <a:off x="1496053" y="2617"/>
          <a:ext cx="2263222" cy="1131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Mantid Team Lead</a:t>
          </a:r>
        </a:p>
      </dsp:txBody>
      <dsp:txXfrm>
        <a:off x="1496053" y="2617"/>
        <a:ext cx="2263222" cy="1131611"/>
      </dsp:txXfrm>
    </dsp:sp>
    <dsp:sp modelId="{00D783A3-A564-469A-A273-F3CA1D62EE86}">
      <dsp:nvSpPr>
        <dsp:cNvPr id="0" name=""/>
        <dsp:cNvSpPr/>
      </dsp:nvSpPr>
      <dsp:spPr>
        <a:xfrm>
          <a:off x="2865303" y="1609504"/>
          <a:ext cx="2263222" cy="1131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Core </a:t>
          </a:r>
          <a:r>
            <a:rPr lang="en-US" sz="2700" kern="1200" dirty="0" err="1" smtClean="0"/>
            <a:t>Workstream</a:t>
          </a:r>
          <a:r>
            <a:rPr lang="en-US" sz="2700" kern="1200" dirty="0" smtClean="0"/>
            <a:t> Lead</a:t>
          </a:r>
          <a:endParaRPr lang="en-US" sz="2700" kern="1200" dirty="0"/>
        </a:p>
      </dsp:txBody>
      <dsp:txXfrm>
        <a:off x="2865303" y="1609504"/>
        <a:ext cx="2263222" cy="1131611"/>
      </dsp:txXfrm>
    </dsp:sp>
    <dsp:sp modelId="{E4DD042D-A78E-49A5-86E1-13E64E330A6F}">
      <dsp:nvSpPr>
        <dsp:cNvPr id="0" name=""/>
        <dsp:cNvSpPr/>
      </dsp:nvSpPr>
      <dsp:spPr>
        <a:xfrm>
          <a:off x="3431108" y="3216392"/>
          <a:ext cx="2263222" cy="1131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Team Members</a:t>
          </a:r>
        </a:p>
      </dsp:txBody>
      <dsp:txXfrm>
        <a:off x="3431108" y="3216392"/>
        <a:ext cx="2263222" cy="1131611"/>
      </dsp:txXfrm>
    </dsp:sp>
    <dsp:sp modelId="{D6DCFFC7-A707-42DC-A32E-EF5E7BE46692}">
      <dsp:nvSpPr>
        <dsp:cNvPr id="0" name=""/>
        <dsp:cNvSpPr/>
      </dsp:nvSpPr>
      <dsp:spPr>
        <a:xfrm>
          <a:off x="126804" y="1609504"/>
          <a:ext cx="2263222" cy="1131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Epics </a:t>
          </a:r>
          <a:r>
            <a:rPr lang="en-US" sz="2700" kern="1200" dirty="0" err="1"/>
            <a:t>Workstream</a:t>
          </a:r>
          <a:r>
            <a:rPr lang="en-US" sz="2700" kern="1200" dirty="0"/>
            <a:t> Lead</a:t>
          </a:r>
        </a:p>
      </dsp:txBody>
      <dsp:txXfrm>
        <a:off x="126804" y="1609504"/>
        <a:ext cx="2263222" cy="1131611"/>
      </dsp:txXfrm>
    </dsp:sp>
    <dsp:sp modelId="{CA8F43C2-C1AF-4BE5-828D-4FF45F90F6D5}">
      <dsp:nvSpPr>
        <dsp:cNvPr id="0" name=""/>
        <dsp:cNvSpPr/>
      </dsp:nvSpPr>
      <dsp:spPr>
        <a:xfrm>
          <a:off x="692609" y="3216392"/>
          <a:ext cx="2263222" cy="1131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Team Members</a:t>
          </a:r>
        </a:p>
      </dsp:txBody>
      <dsp:txXfrm>
        <a:off x="692609" y="3216392"/>
        <a:ext cx="2263222" cy="113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ISIS Developer Update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Sarah Foxley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Visitor Centre, Rutherford Appleton Laboratory, Didcot, UK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November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Developer Operations (DevOps)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8444"/>
            <a:ext cx="4705350" cy="971550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244951"/>
            <a:ext cx="5829300" cy="416989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New Mac runners (courtesy of ILL)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New data mirror for ISIS runners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Non-trivial upgrades to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Jenkins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Java on runners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Discourse (Forum software)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Django (used in error reports and user reports)</a:t>
            </a:r>
          </a:p>
          <a:p>
            <a:pPr lvl="1"/>
            <a:r>
              <a:rPr lang="en-GB" dirty="0" err="1" smtClean="0">
                <a:solidFill>
                  <a:srgbClr val="003088"/>
                </a:solidFill>
              </a:rPr>
              <a:t>Ansible</a:t>
            </a:r>
            <a:r>
              <a:rPr lang="en-GB" dirty="0" smtClean="0">
                <a:solidFill>
                  <a:srgbClr val="003088"/>
                </a:solidFill>
              </a:rPr>
              <a:t> scripts/</a:t>
            </a:r>
            <a:r>
              <a:rPr lang="en-GB" dirty="0" err="1" smtClean="0">
                <a:solidFill>
                  <a:srgbClr val="003088"/>
                </a:solidFill>
              </a:rPr>
              <a:t>docker</a:t>
            </a:r>
            <a:r>
              <a:rPr lang="en-GB" dirty="0" smtClean="0">
                <a:solidFill>
                  <a:srgbClr val="003088"/>
                </a:solidFill>
              </a:rPr>
              <a:t> containers for all runners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Improved security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CI tests only auto run for repo members 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Removed several unsecure Jenkins plugins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Improved staging server design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Keeping pipelines running</a:t>
            </a:r>
          </a:p>
          <a:p>
            <a:endParaRPr lang="en-GB" dirty="0" smtClean="0">
              <a:solidFill>
                <a:srgbClr val="003088"/>
              </a:solidFill>
            </a:endParaRPr>
          </a:p>
          <a:p>
            <a:pPr lvl="1"/>
            <a:endParaRPr lang="en-GB" dirty="0">
              <a:solidFill>
                <a:srgbClr val="003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50" y="4337823"/>
            <a:ext cx="1321035" cy="215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59" y="2607409"/>
            <a:ext cx="112395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63" y="2281003"/>
            <a:ext cx="1795811" cy="1795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00" y="4547724"/>
            <a:ext cx="1405750" cy="14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106" y="600636"/>
            <a:ext cx="190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One Team…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3247" y="600635"/>
            <a:ext cx="2972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Two work streams…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9590731"/>
              </p:ext>
            </p:extLst>
          </p:nvPr>
        </p:nvGraphicFramePr>
        <p:xfrm>
          <a:off x="2196193" y="1241914"/>
          <a:ext cx="5821135" cy="435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7" y="60063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505" y="1380563"/>
            <a:ext cx="859103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Less </a:t>
            </a:r>
            <a:r>
              <a:rPr lang="en-GB" dirty="0"/>
              <a:t>`dead` time between pieces of </a:t>
            </a:r>
            <a:r>
              <a:rPr lang="en-GB" dirty="0" smtClean="0"/>
              <a:t>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More flexible resource when science areas have more/less requirements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Ability to focus on Epic work without </a:t>
            </a:r>
            <a:r>
              <a:rPr lang="en-GB" dirty="0" smtClean="0"/>
              <a:t>distraction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E.g. Polarised SANS completion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Less vulnerability to:-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staff leaving  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Expertise </a:t>
            </a:r>
            <a:r>
              <a:rPr lang="en-GB" dirty="0"/>
              <a:t>shared </a:t>
            </a:r>
            <a:r>
              <a:rPr lang="en-GB" dirty="0" smtClean="0"/>
              <a:t>more widely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More opportunities for developers to extend/acquire new </a:t>
            </a:r>
            <a:r>
              <a:rPr lang="en-GB" dirty="0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980" y="1773044"/>
            <a:ext cx="6177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3088"/>
                </a:solidFill>
              </a:rPr>
              <a:t>Thank you for listening</a:t>
            </a:r>
          </a:p>
          <a:p>
            <a:endParaRPr lang="en-GB" sz="4400" dirty="0">
              <a:solidFill>
                <a:srgbClr val="003088"/>
              </a:solidFill>
            </a:endParaRPr>
          </a:p>
          <a:p>
            <a:pPr algn="ctr"/>
            <a:r>
              <a:rPr lang="en-GB" sz="3600" dirty="0" smtClean="0">
                <a:solidFill>
                  <a:srgbClr val="003088"/>
                </a:solidFill>
              </a:rPr>
              <a:t>Any questions?</a:t>
            </a:r>
            <a:endParaRPr lang="en-GB" sz="3600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18" y="555811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3088"/>
                </a:solidFill>
              </a:rPr>
              <a:t>Who are we?</a:t>
            </a:r>
            <a:endParaRPr lang="en-GB" sz="3600" dirty="0">
              <a:solidFill>
                <a:srgbClr val="0030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035" y="1452282"/>
            <a:ext cx="627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Mantid Team Lead and Engineering Manager – Sarah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035" y="1970747"/>
            <a:ext cx="6714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Senior Scientific Software Engineers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Tom - Core Product Owner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Mial – LSS Product Owner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Silke – Excitations/</a:t>
            </a:r>
            <a:r>
              <a:rPr lang="en-GB" sz="2000" dirty="0" err="1" smtClean="0"/>
              <a:t>Vesuvio</a:t>
            </a:r>
            <a:r>
              <a:rPr lang="en-GB" sz="2000" dirty="0" smtClean="0"/>
              <a:t> Product Owner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Sarah – DevOps and Spectroscopy Product Owner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Senior Software Scientist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Richard – Diffraction Product Owner</a:t>
            </a:r>
          </a:p>
        </p:txBody>
      </p: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18" y="555811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3088"/>
                </a:solidFill>
              </a:rPr>
              <a:t>Who are we?</a:t>
            </a:r>
            <a:endParaRPr lang="en-GB" sz="3600" dirty="0">
              <a:solidFill>
                <a:srgbClr val="0030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18" y="1550893"/>
            <a:ext cx="939501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400" dirty="0" smtClean="0"/>
              <a:t>Scientific Software Engineers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Caila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James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Jonathan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Mohammed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Rabiya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Waruna</a:t>
            </a:r>
          </a:p>
          <a:p>
            <a:r>
              <a:rPr lang="en-GB" sz="2400" dirty="0" smtClean="0"/>
              <a:t>Software Scientists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Adrian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Gui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9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6993" y="465486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What is an Epic?</a:t>
            </a:r>
            <a:endParaRPr lang="en-GB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4" y="3836967"/>
            <a:ext cx="4789109" cy="231300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60968" y="2305646"/>
            <a:ext cx="8851745" cy="129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Reviewed and prioritised by the ISIS Mantid Programme Board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Board comprises scientists representing different ISIS science areas</a:t>
            </a:r>
          </a:p>
          <a:p>
            <a:endParaRPr lang="en-GB" sz="1800" dirty="0" smtClean="0">
              <a:solidFill>
                <a:srgbClr val="002060"/>
              </a:solidFill>
              <a:latin typeface="+mj-lt"/>
            </a:endParaRPr>
          </a:p>
          <a:p>
            <a:pPr marL="742950" lvl="1" indent="-285750">
              <a:buFontTx/>
              <a:buChar char="-"/>
            </a:pPr>
            <a:endParaRPr lang="en-GB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968" y="1040161"/>
            <a:ext cx="94153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+mj-lt"/>
              </a:rPr>
              <a:t>Larger piece of work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+mj-lt"/>
              </a:rPr>
              <a:t>Takes 1 developer more than 3 months of work to complete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968" y="3836967"/>
            <a:ext cx="4243534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+mj-lt"/>
              </a:rPr>
              <a:t>Tend to be scientific/user facing work</a:t>
            </a:r>
          </a:p>
        </p:txBody>
      </p:sp>
    </p:spTree>
    <p:extLst>
      <p:ext uri="{BB962C8B-B14F-4D97-AF65-F5344CB8AC3E}">
        <p14:creationId xmlns:p14="http://schemas.microsoft.com/office/powerpoint/2010/main" val="32367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328" y="595606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3088"/>
                </a:solidFill>
              </a:rPr>
              <a:t>Mantid Error Reporting Enhancements</a:t>
            </a:r>
            <a:endParaRPr lang="en-GB" sz="2400" dirty="0">
              <a:solidFill>
                <a:srgbClr val="0030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57" y="1239307"/>
            <a:ext cx="5403479" cy="44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80" y="402732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3088"/>
                </a:solidFill>
              </a:rPr>
              <a:t>Polarised SANS</a:t>
            </a:r>
            <a:endParaRPr lang="en-GB" sz="2400" dirty="0">
              <a:solidFill>
                <a:srgbClr val="0030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202" y="1146047"/>
            <a:ext cx="89279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088"/>
                </a:solidFill>
              </a:rPr>
              <a:t>New math functions for hyperbolic trigonometry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088"/>
                </a:solidFill>
              </a:rPr>
              <a:t>New calibration steps requiring new algorithms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088"/>
                </a:solidFill>
              </a:rPr>
              <a:t>Modifications to existing algorithms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PolarizedCorrectionsWildes</a:t>
            </a:r>
            <a:r>
              <a:rPr lang="en-GB" dirty="0" smtClean="0">
                <a:solidFill>
                  <a:srgbClr val="003088"/>
                </a:solidFill>
              </a:rPr>
              <a:t> computation time reduced by factor of 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088"/>
                </a:solidFill>
              </a:rPr>
              <a:t>New algorithms include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PolarizerEfficiency</a:t>
            </a:r>
            <a:r>
              <a:rPr lang="en-GB" dirty="0" smtClean="0">
                <a:solidFill>
                  <a:srgbClr val="003088"/>
                </a:solidFill>
              </a:rPr>
              <a:t> (v6.11)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SavePolarisedNXcanSAS</a:t>
            </a:r>
            <a:r>
              <a:rPr lang="en-GB" dirty="0" smtClean="0">
                <a:solidFill>
                  <a:srgbClr val="003088"/>
                </a:solidFill>
              </a:rPr>
              <a:t> (v6.13)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DetermineSpinStateOrder</a:t>
            </a:r>
            <a:r>
              <a:rPr lang="en-GB" dirty="0" smtClean="0">
                <a:solidFill>
                  <a:srgbClr val="003088"/>
                </a:solidFill>
              </a:rPr>
              <a:t> (v6.14)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SANSISISPolarizationCorrections</a:t>
            </a:r>
            <a:r>
              <a:rPr lang="en-GB" dirty="0" smtClean="0">
                <a:solidFill>
                  <a:srgbClr val="003088"/>
                </a:solidFill>
              </a:rPr>
              <a:t> (v6.14)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088"/>
                </a:solidFill>
              </a:rPr>
              <a:t>HeliumAnalyserEfficiencyTime</a:t>
            </a:r>
            <a:r>
              <a:rPr lang="en-GB" dirty="0" smtClean="0">
                <a:solidFill>
                  <a:srgbClr val="003088"/>
                </a:solidFill>
              </a:rPr>
              <a:t> (v6.14)</a:t>
            </a:r>
          </a:p>
        </p:txBody>
      </p:sp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361" y="492561"/>
            <a:ext cx="247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3088"/>
                </a:solidFill>
              </a:rPr>
              <a:t>Instrument View </a:t>
            </a:r>
            <a:endParaRPr lang="en-GB" sz="2400" dirty="0">
              <a:solidFill>
                <a:srgbClr val="0030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43" y="1104680"/>
            <a:ext cx="7450924" cy="45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epics…..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304925"/>
            <a:ext cx="6412880" cy="435133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New ARM Mac package</a:t>
            </a:r>
          </a:p>
          <a:p>
            <a:pPr marL="285750" indent="-285750">
              <a:buFontTx/>
              <a:buChar char="-"/>
            </a:pPr>
            <a:r>
              <a:rPr lang="en-GB" sz="2000" dirty="0" err="1" smtClean="0">
                <a:solidFill>
                  <a:srgbClr val="003088"/>
                </a:solidFill>
              </a:rPr>
              <a:t>Mslice</a:t>
            </a:r>
            <a:r>
              <a:rPr lang="en-GB" sz="2000" dirty="0" smtClean="0">
                <a:solidFill>
                  <a:srgbClr val="003088"/>
                </a:solidFill>
              </a:rPr>
              <a:t> now an optional dependency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Support for ORNL led project to overhaul </a:t>
            </a:r>
            <a:r>
              <a:rPr lang="en-GB" sz="2000" dirty="0" err="1" smtClean="0">
                <a:solidFill>
                  <a:srgbClr val="003088"/>
                </a:solidFill>
              </a:rPr>
              <a:t>NeXus</a:t>
            </a:r>
            <a:r>
              <a:rPr lang="en-GB" sz="2000" dirty="0" smtClean="0">
                <a:solidFill>
                  <a:srgbClr val="003088"/>
                </a:solidFill>
              </a:rPr>
              <a:t> API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Upgrade to </a:t>
            </a:r>
            <a:r>
              <a:rPr lang="en-GB" sz="2000" dirty="0" err="1" smtClean="0">
                <a:solidFill>
                  <a:srgbClr val="003088"/>
                </a:solidFill>
              </a:rPr>
              <a:t>Numpy</a:t>
            </a:r>
            <a:r>
              <a:rPr lang="en-GB" sz="2000" dirty="0" smtClean="0">
                <a:solidFill>
                  <a:srgbClr val="003088"/>
                </a:solidFill>
              </a:rPr>
              <a:t> v2.0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Upgrade to Python v3.11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Upgrade to </a:t>
            </a:r>
            <a:r>
              <a:rPr lang="en-GB" sz="2000" dirty="0" err="1" smtClean="0">
                <a:solidFill>
                  <a:srgbClr val="003088"/>
                </a:solidFill>
              </a:rPr>
              <a:t>Matplotlib</a:t>
            </a:r>
            <a:r>
              <a:rPr lang="en-GB" sz="2000" dirty="0" smtClean="0">
                <a:solidFill>
                  <a:srgbClr val="003088"/>
                </a:solidFill>
              </a:rPr>
              <a:t> v3.9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3088"/>
                </a:solidFill>
              </a:rPr>
              <a:t>New algorithms</a:t>
            </a:r>
          </a:p>
          <a:p>
            <a:pPr marL="742950" lvl="1" indent="-285750">
              <a:buFontTx/>
              <a:buChar char="-"/>
            </a:pPr>
            <a:r>
              <a:rPr lang="en-GB" sz="2000" dirty="0" err="1" smtClean="0">
                <a:solidFill>
                  <a:srgbClr val="003088"/>
                </a:solidFill>
              </a:rPr>
              <a:t>ReflectometryISISCreateTransmission</a:t>
            </a:r>
            <a:endParaRPr lang="en-GB" sz="2000" dirty="0" smtClean="0">
              <a:solidFill>
                <a:srgbClr val="003088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2000" dirty="0" err="1" smtClean="0">
                <a:solidFill>
                  <a:srgbClr val="003088"/>
                </a:solidFill>
              </a:rPr>
              <a:t>CreateMonteCarloWorkspace</a:t>
            </a:r>
            <a:endParaRPr lang="en-GB" sz="2000" dirty="0">
              <a:solidFill>
                <a:srgbClr val="003088"/>
              </a:solidFill>
            </a:endParaRPr>
          </a:p>
          <a:p>
            <a:pPr marL="742950" lvl="1" indent="-285750">
              <a:buFontTx/>
              <a:buChar char="-"/>
            </a:pPr>
            <a:endParaRPr lang="en-GB" dirty="0" smtClean="0">
              <a:solidFill>
                <a:srgbClr val="003088"/>
              </a:solidFill>
            </a:endParaRPr>
          </a:p>
          <a:p>
            <a:pPr marL="742950" lvl="1" indent="-285750">
              <a:buFontTx/>
              <a:buChar char="-"/>
            </a:pPr>
            <a:endParaRPr lang="en-GB" dirty="0">
              <a:solidFill>
                <a:srgbClr val="00308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7148" y="5538430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… and much more besides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40" y="259575"/>
            <a:ext cx="2183282" cy="2540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03" y="244333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28" y="3042308"/>
            <a:ext cx="2143125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0201"/>
            <a:ext cx="2964834" cy="13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Releases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68" y="1472190"/>
            <a:ext cx="4384432" cy="2440032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363" y="1126506"/>
            <a:ext cx="58293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3088"/>
                </a:solidFill>
              </a:rPr>
              <a:t>October 2024 – v6.11.0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February 2025 – v6.12.0 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July 2025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V6.13.0 </a:t>
            </a:r>
          </a:p>
          <a:p>
            <a:pPr lvl="1"/>
            <a:r>
              <a:rPr lang="en-GB" dirty="0" smtClean="0">
                <a:solidFill>
                  <a:srgbClr val="003088"/>
                </a:solidFill>
              </a:rPr>
              <a:t>V6.13.1 patch release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October 2025 – v6.14.0 </a:t>
            </a:r>
          </a:p>
          <a:p>
            <a:pPr marL="0" indent="0">
              <a:buNone/>
            </a:pPr>
            <a:endParaRPr lang="en-GB" dirty="0" smtClean="0">
              <a:solidFill>
                <a:srgbClr val="003088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3088"/>
                </a:solidFill>
              </a:rPr>
              <a:t>Release roles:-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Release Manager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Technical Release Manager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Quality Manager</a:t>
            </a:r>
          </a:p>
          <a:p>
            <a:r>
              <a:rPr lang="en-GB" dirty="0" smtClean="0">
                <a:solidFill>
                  <a:srgbClr val="003088"/>
                </a:solidFill>
              </a:rPr>
              <a:t>Release Note Editor</a:t>
            </a:r>
          </a:p>
          <a:p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039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5E6B3E8DB9A49AAF59715EEEC04AC" ma:contentTypeVersion="17" ma:contentTypeDescription="Create a new document." ma:contentTypeScope="" ma:versionID="ea23b4ff545a12ede54ec489c137809a">
  <xsd:schema xmlns:xsd="http://www.w3.org/2001/XMLSchema" xmlns:xs="http://www.w3.org/2001/XMLSchema" xmlns:p="http://schemas.microsoft.com/office/2006/metadata/properties" xmlns:ns3="b7cd533c-b9d0-433e-8bc8-2035f7a6fc23" xmlns:ns4="94bd9266-b956-4dde-b8e7-123b91613512" targetNamespace="http://schemas.microsoft.com/office/2006/metadata/properties" ma:root="true" ma:fieldsID="e7c66f891189e9e8ce791029e94ebdfa" ns3:_="" ns4:_="">
    <xsd:import namespace="b7cd533c-b9d0-433e-8bc8-2035f7a6fc23"/>
    <xsd:import namespace="94bd9266-b956-4dde-b8e7-123b916135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d533c-b9d0-433e-8bc8-2035f7a6f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9266-b956-4dde-b8e7-123b916135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cd533c-b9d0-433e-8bc8-2035f7a6fc23" xsi:nil="true"/>
  </documentManagement>
</p:properties>
</file>

<file path=customXml/itemProps1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E37D5-B796-49C9-9280-D676F7ADD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cd533c-b9d0-433e-8bc8-2035f7a6fc23"/>
    <ds:schemaRef ds:uri="94bd9266-b956-4dde-b8e7-123b91613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F670E-3DD2-40A0-8524-D0B4771A73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4bd9266-b956-4dde-b8e7-123b91613512"/>
    <ds:schemaRef ds:uri="http://purl.org/dc/elements/1.1/"/>
    <ds:schemaRef ds:uri="http://schemas.microsoft.com/office/2006/metadata/properties"/>
    <ds:schemaRef ds:uri="http://schemas.microsoft.com/office/infopath/2007/PartnerControls"/>
    <ds:schemaRef ds:uri="b7cd533c-b9d0-433e-8bc8-2035f7a6fc2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401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1_Title slide</vt:lpstr>
      <vt:lpstr>2_Triangles</vt:lpstr>
      <vt:lpstr>3_Pattern</vt:lpstr>
      <vt:lpstr>4_Blank Layouts</vt:lpstr>
      <vt:lpstr>ISIS Developer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just epics…..</vt:lpstr>
      <vt:lpstr>Releases</vt:lpstr>
      <vt:lpstr>Developer Operations (DevOps)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Foxley, Sarah (STFC,RAL,ISIS)</cp:lastModifiedBy>
  <cp:revision>20</cp:revision>
  <dcterms:created xsi:type="dcterms:W3CDTF">2023-01-10T12:41:06Z</dcterms:created>
  <dcterms:modified xsi:type="dcterms:W3CDTF">2025-11-03T10:24:36Z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0x0101008715E6B3E8DB9A49AAF59715EEEC04AC</vt:lpwstr>
  </property>
</Properties>
</file>