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42.xml" ContentType="application/vnd.openxmlformats-officedocument.presentationml.notesSlide+xml"/>
  <Override PartName="/ppt/ink/ink6.xml" ContentType="application/inkml+xml"/>
  <Override PartName="/ppt/ink/ink7.xml" ContentType="application/inkml+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700" r:id="rId5"/>
  </p:sldMasterIdLst>
  <p:notesMasterIdLst>
    <p:notesMasterId r:id="rId71"/>
  </p:notesMasterIdLst>
  <p:sldIdLst>
    <p:sldId id="257" r:id="rId6"/>
    <p:sldId id="323" r:id="rId7"/>
    <p:sldId id="258" r:id="rId8"/>
    <p:sldId id="283" r:id="rId9"/>
    <p:sldId id="259" r:id="rId10"/>
    <p:sldId id="284" r:id="rId11"/>
    <p:sldId id="285" r:id="rId12"/>
    <p:sldId id="286" r:id="rId13"/>
    <p:sldId id="287" r:id="rId14"/>
    <p:sldId id="289" r:id="rId15"/>
    <p:sldId id="344" r:id="rId16"/>
    <p:sldId id="345" r:id="rId17"/>
    <p:sldId id="291" r:id="rId18"/>
    <p:sldId id="294" r:id="rId19"/>
    <p:sldId id="293" r:id="rId20"/>
    <p:sldId id="297" r:id="rId21"/>
    <p:sldId id="295" r:id="rId22"/>
    <p:sldId id="296" r:id="rId23"/>
    <p:sldId id="298" r:id="rId24"/>
    <p:sldId id="346" r:id="rId25"/>
    <p:sldId id="299" r:id="rId26"/>
    <p:sldId id="300" r:id="rId27"/>
    <p:sldId id="301" r:id="rId28"/>
    <p:sldId id="302" r:id="rId29"/>
    <p:sldId id="303" r:id="rId30"/>
    <p:sldId id="310" r:id="rId31"/>
    <p:sldId id="304" r:id="rId32"/>
    <p:sldId id="305" r:id="rId33"/>
    <p:sldId id="306" r:id="rId34"/>
    <p:sldId id="307" r:id="rId35"/>
    <p:sldId id="308" r:id="rId36"/>
    <p:sldId id="309" r:id="rId37"/>
    <p:sldId id="311" r:id="rId38"/>
    <p:sldId id="313" r:id="rId39"/>
    <p:sldId id="312" r:id="rId40"/>
    <p:sldId id="315" r:id="rId41"/>
    <p:sldId id="316" r:id="rId42"/>
    <p:sldId id="347" r:id="rId43"/>
    <p:sldId id="348" r:id="rId44"/>
    <p:sldId id="317" r:id="rId45"/>
    <p:sldId id="357" r:id="rId46"/>
    <p:sldId id="354" r:id="rId47"/>
    <p:sldId id="319" r:id="rId48"/>
    <p:sldId id="360" r:id="rId49"/>
    <p:sldId id="361" r:id="rId50"/>
    <p:sldId id="327" r:id="rId51"/>
    <p:sldId id="320" r:id="rId52"/>
    <p:sldId id="321" r:id="rId53"/>
    <p:sldId id="322" r:id="rId54"/>
    <p:sldId id="326" r:id="rId55"/>
    <p:sldId id="328" r:id="rId56"/>
    <p:sldId id="350" r:id="rId57"/>
    <p:sldId id="349" r:id="rId58"/>
    <p:sldId id="329" r:id="rId59"/>
    <p:sldId id="331" r:id="rId60"/>
    <p:sldId id="332" r:id="rId61"/>
    <p:sldId id="358" r:id="rId62"/>
    <p:sldId id="330" r:id="rId63"/>
    <p:sldId id="336" r:id="rId64"/>
    <p:sldId id="337" r:id="rId65"/>
    <p:sldId id="339" r:id="rId66"/>
    <p:sldId id="340" r:id="rId67"/>
    <p:sldId id="341" r:id="rId68"/>
    <p:sldId id="351" r:id="rId69"/>
    <p:sldId id="343"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867" userDrawn="1">
          <p15:clr>
            <a:srgbClr val="A4A3A4"/>
          </p15:clr>
        </p15:guide>
        <p15:guide id="7" orient="horz" pos="3634" userDrawn="1">
          <p15:clr>
            <a:srgbClr val="A4A3A4"/>
          </p15:clr>
        </p15:guide>
        <p15:guide id="8" pos="86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vardsen, Anders (STFC,RAL,ISIS)" initials="MA(" lastIdx="1" clrIdx="0">
    <p:extLst>
      <p:ext uri="{19B8F6BF-5375-455C-9EA6-DF929625EA0E}">
        <p15:presenceInfo xmlns:p15="http://schemas.microsoft.com/office/powerpoint/2012/main" userId="S-1-5-21-2030781433-144010450-1310660803-37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088"/>
    <a:srgbClr val="F08900"/>
    <a:srgbClr val="FF6900"/>
    <a:srgbClr val="1E5DF8"/>
    <a:srgbClr val="626262"/>
    <a:srgbClr val="FFFFFF"/>
    <a:srgbClr val="00BED5"/>
    <a:srgbClr val="C13D33"/>
    <a:srgbClr val="E94D36"/>
    <a:srgbClr val="BE2B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86"/>
    <p:restoredTop sz="86271" autoAdjust="0"/>
  </p:normalViewPr>
  <p:slideViewPr>
    <p:cSldViewPr snapToGrid="0" snapToObjects="1">
      <p:cViewPr varScale="1">
        <p:scale>
          <a:sx n="74" d="100"/>
          <a:sy n="74" d="100"/>
        </p:scale>
        <p:origin x="1363" y="22"/>
      </p:cViewPr>
      <p:guideLst>
        <p:guide orient="horz" pos="323"/>
        <p:guide pos="325"/>
        <p:guide orient="horz" pos="3974"/>
        <p:guide pos="7355"/>
        <p:guide pos="3840"/>
        <p:guide orient="horz" pos="867"/>
        <p:guide orient="horz" pos="3634"/>
        <p:guide pos="8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2.wmf"/></Relationships>
</file>

<file path=ppt/ink/ink1.xml><?xml version="1.0" encoding="utf-8"?>
<inkml:ink xmlns:inkml="http://www.w3.org/2003/InkML">
  <inkml:definitions>
    <inkml:context xml:id="ctx0">
      <inkml:inkSource xml:id="inkSrc0">
        <inkml:traceFormat>
          <inkml:channel name="X" type="integer" max="34422" units="cm"/>
          <inkml:channel name="Y" type="integer" max="19362" units="cm"/>
          <inkml:channel name="F" type="integer" max="4095" units="dev"/>
          <inkml:channel name="T" type="integer" max="2.14748E9" units="dev"/>
        </inkml:traceFormat>
        <inkml:channelProperties>
          <inkml:channelProperty channel="X" name="resolution" value="1000.05811" units="1/cm"/>
          <inkml:channelProperty channel="Y" name="resolution" value="1000.10333" units="1/cm"/>
          <inkml:channelProperty channel="F" name="resolution" value="0" units="1/dev"/>
          <inkml:channelProperty channel="T" name="resolution" value="1" units="1/dev"/>
        </inkml:channelProperties>
      </inkml:inkSource>
      <inkml:timestamp xml:id="ts0" timeString="2020-01-30T11:23:59.107"/>
    </inkml:context>
    <inkml:brush xml:id="br0">
      <inkml:brushProperty name="width" value="0.11667" units="cm"/>
      <inkml:brushProperty name="height" value="0.11667" units="cm"/>
      <inkml:brushProperty name="color" value="#3165BB"/>
      <inkml:brushProperty name="fitToCurve" value="1"/>
    </inkml:brush>
  </inkml:definitions>
  <inkml:traceGroup>
    <inkml:annotationXML>
      <emma:emma xmlns:emma="http://www.w3.org/2003/04/emma" version="1.0">
        <emma:interpretation id="{2F099C2B-CA4F-4664-896D-763BAD5F4118}" emma:medium="tactile" emma:mode="ink">
          <msink:context xmlns:msink="http://schemas.microsoft.com/ink/2010/main" type="writingRegion" rotatedBoundingBox="23106,1452 30068,1905 30017,2687 23055,2233"/>
        </emma:interpretation>
      </emma:emma>
    </inkml:annotationXML>
    <inkml:traceGroup>
      <inkml:annotationXML>
        <emma:emma xmlns:emma="http://www.w3.org/2003/04/emma" version="1.0">
          <emma:interpretation id="{DA511951-D63C-42CE-BE06-758C56DE93D0}" emma:medium="tactile" emma:mode="ink">
            <msink:context xmlns:msink="http://schemas.microsoft.com/ink/2010/main" type="paragraph" rotatedBoundingBox="23106,1452 30068,1905 30017,2687 23055,2233" alignmentLevel="1"/>
          </emma:interpretation>
        </emma:emma>
      </inkml:annotationXML>
      <inkml:traceGroup>
        <inkml:annotationXML>
          <emma:emma xmlns:emma="http://www.w3.org/2003/04/emma" version="1.0">
            <emma:interpretation id="{AAC907D3-9D00-4479-A6D2-8AB4300B946F}" emma:medium="tactile" emma:mode="ink">
              <msink:context xmlns:msink="http://schemas.microsoft.com/ink/2010/main" type="line" rotatedBoundingBox="23106,1452 30068,1905 30017,2687 23055,2233"/>
            </emma:interpretation>
          </emma:emma>
        </inkml:annotationXML>
        <inkml:traceGroup>
          <inkml:annotationXML>
            <emma:emma xmlns:emma="http://www.w3.org/2003/04/emma" version="1.0">
              <emma:interpretation id="{D6FCCAA0-C524-4904-950D-0FFD51C4C214}" emma:medium="tactile" emma:mode="ink">
                <msink:context xmlns:msink="http://schemas.microsoft.com/ink/2010/main" type="inkWord" rotatedBoundingBox="23103,1501 24625,1600 24593,2091 23071,1992"/>
              </emma:interpretation>
            </emma:emma>
          </inkml:annotationXML>
          <inkml:trace contextRef="#ctx0" brushRef="#br0">12692-2756 447 0,'5'-2'204'0,"-2"2"-87"15,-6 0-8-15,0 4-15 16,3-1-14-16,0 14-27 0,7 3-11 16,-7 1-22-16,0 7-4 15,0-7-7-15,0-2-2 16,-1-2-4-16,4-3-1 16,2-7-5-16,-5 3-7 15,4-9-19-15,-4-4-15 16,-4-6-32-16,4-8-10 15,0-5-6-15,1-1 6 16,1-3 20-16,-1-2 12 0,-2 7 21 16,-6-1 10-16,0-2 46 15,-4 2 11-15,8-3 20 16,-3-1 10-16,6 5-9 16,1 2 2-16,7 4-1 15,7 1 0-15,4 3-1 16,-2 6-1-16,0-1-10 15,1 3-10-15,10 0-17 16,-2-1-7-16,0-3-15 16,-3 3-19-16,-10 4-47 15,-4 6-35-15,-11 17 62 16</inkml:trace>
          <inkml:trace contextRef="#ctx0" brushRef="#br0" timeOffset="181.0011">12758-2687 532 0,'33'-6'190'16,"7"-2"-156"-16,1 2-10 15,-4 2-30-15,-6-1-51 0,-11 3 35 16</inkml:trace>
          <inkml:trace contextRef="#ctx0" brushRef="#br0" timeOffset="701.4014">13056-2733 317 0,'7'5'168'0,"-1"2"14"0,-6 1-100 16,2 4 0-16,-4 4-12 15,-1-4-37-15,3 0-13 16,-1-1-10-16,1-3 1 15,0-3 5-15,1-4 3 16,-1-2 8-16,0-6 0 16,0-6 5-16,0-1-2 15,0-6-5-15,0-3-4 0,7 4-6 16,-3-4-1-16,2-2-3 16,7 4-3-16,0-5-4 15,11 2-2-15,5 12-1 16,-6 6 0-16,-8 3-1 15,-12 3 1-15,-3 3-1 16,0 5 0-16,0 4 1 16,0 5-1-16,-3 0 0 15,-1 3 0-15,1 0 0 16,-4-6 0-16,7 1 0 16,-1-2 1-16,7-1-3 15,6 2-6-15,19-2-9 16,-2-3-10-16,7-3-53 15,1-4-44-15,-8-7 77 16</inkml:trace>
          <inkml:trace contextRef="#ctx0" brushRef="#br0" timeOffset="1270.3835">13445-2728 574 0,'17'-2'195'0,"15"-4"-190"15,7 0-7-15,7-14-37 16,2-2-35-16,4-2 43 16</inkml:trace>
          <inkml:trace contextRef="#ctx0" brushRef="#br0" timeOffset="1119.3751">13516-2788 562 0,'-8'17'226'0,"2"4"-155"15,-11 1 3-15,3-2-15 16,5 1-15-16,5-2-15 16,4-7-3-16,9-6-1 15,-5-6-1-15,3-6-1 16,2-6 2-16,-5-7-2 15,4-5-1-15,-3 1-1 16,1-1-3-16,-6 0-4 16,3 4-2-16,-2-2 1 15,1 4-1-15,7 10-1 16,-4 3-1-16,4 7-6 0,0 1-1 16,4 5-2-16,4 4 0 15,3 10 0-15,1-1 0 16,-1-1-1-16,0 3 1 15,-4-3-1-15,-6-1 0 16,3-2-20-16,-2-5-17 16,-5-9-53-16,-6-1-29 15,-6-7 73-15</inkml:trace>
          <inkml:trace contextRef="#ctx0" brushRef="#br0" timeOffset="1620.3916">13923-2990 586 0,'-22'9'249'16,"2"10"-143"-16,-3 5 1 16,3 10-26-16,0 0-20 15,9 5-26-15,8-1-9 16,9-7-14-16,14-3-4 15,9-8-8-15,11-5-1 16,13-9-8-16,-9-6-7 0,1-8-2 16,-17-7 1-16,-24-2-1 15,3 2 9-15,-15-4 1 16,-3 7 2-16,-4-8 9 16,-10 0 7-16,8 9 21 15,-1 0 8-15,21 11 9 16,9 3 8-16,-3 5-8 15,13 6-4-15,-8 1-13 16,6 1-13-16,9-4-27 16,0-9-40-16,10-11-124 15,-1-2 113-15</inkml:trace>
        </inkml:traceGroup>
        <inkml:traceGroup>
          <inkml:annotationXML>
            <emma:emma xmlns:emma="http://www.w3.org/2003/04/emma" version="1.0">
              <emma:interpretation id="{B976B364-FA91-4C90-B7F0-3E2D38C10FF3}" emma:medium="tactile" emma:mode="ink">
                <msink:context xmlns:msink="http://schemas.microsoft.com/ink/2010/main" type="inkWord" rotatedBoundingBox="25679,1663 27413,1776 27365,2514 25631,2401"/>
              </emma:interpretation>
            </emma:emma>
          </inkml:annotationXML>
          <inkml:trace contextRef="#ctx0" brushRef="#br0" timeOffset="3787.3745">16122-2542 721 0,'-5'-8'251'0,"8"-4"-211"16,9 0-10-16,12 4 6 15,5-1 3-15,9 3-10 16,5 3-2-16,8-4-7 16,-1 6-5-16,-7-5-19 15,-6-1-15-15,-11 3-26 16,-11-2-10-16,-4 1-11 0,0 4 1 16,-5-1 12-16,6 4 7 15,1 5 20-15,-1 4 13 16,0 6 22-16,0 5 10 15,-1 7 26-15,-2 8 12 16,2 7 9-16,-6-5-2 16,1 6-14-16,0-10-12 0,0 0-16 15,4 4-8-15,-3-16-28 16,1 0-17-16,0-14-55 16,-2-4-41-16,2-2 78 15</inkml:trace>
          <inkml:trace contextRef="#ctx0" brushRef="#br0" timeOffset="3431.3736">16345-2536 798 0,'8'31'273'15,"-5"4"-259"-15,1 1-1 16,-2-1 2-16,7 4-8 16,7 1-22-16,-9-9-12 15,4-10-36-15,-11-7-27 0,-2-9 59 16</inkml:trace>
          <inkml:trace contextRef="#ctx0" brushRef="#br0" timeOffset="4132.3732">16718-2430 549 0,'-5'-9'257'0,"7"5"-118"0,10 5-24 15,3-1-11-15,8 9-35 16,4 1-19-16,2-3-30 16,0 3-8-16,8-9-63 15,6-4-68-15,3-11 75 16</inkml:trace>
          <inkml:trace contextRef="#ctx0" brushRef="#br0" timeOffset="3998.3752">16784-2734 662 0,'-5'16'292'0,"-2"17"-161"15,2 8-32-15,0 12-49 16,2 4-23-16,9-3-21 0,4 1-2 15,5-7-18-15,3-5-19 16,-4-8-60-16,2-8-19 16,-10-15-50-16,-5-4-110 15,-5-12 194-15</inkml:trace>
          <inkml:trace contextRef="#ctx0" brushRef="#br0" timeOffset="2449.3758">15233-2388 453 0,'5'-11'205'16,"-1"5"-96"-16,6 5-31 15,-3 1 4-15,1 18-2 16,-2 1-8-16,0 14-14 16,2 11-9-16,0-11-28 15,1 1-7-15,0-8-9 16,-1-9 1-16,-2-6 9 0,0-3 6 15,7-13 12-15,0-4 2 16,7-22-7-16,8-1-6 16,8-11-13-16,5-7-4 15,-4-7-2-15,-8-7-2 16,-7 10-8-16,-10 5-6 16,5 22-12-16,-11 6-12 15,-6 12-50-15,2 4-50 16,-21 2 86-16</inkml:trace>
          <inkml:trace contextRef="#ctx0" brushRef="#br0" timeOffset="2743.3742">15479-2470 560 0,'28'31'214'0,"1"6"-147"16,4-4-11-16,-1 2-5 16,0-4-12-16,-4-11-9 15,-9-3 3-15,-13-11 16 16,3-2 6-16,-9-5 0 0,3-5-1 16,0-14-8-16,0-3-6 15,5 0-15-15,1-1-5 16,-1 8-8-16,-3 2-2 15,-2 4-3-15,0 1-2 16,-3-2-27-16,4-2-30 16,3-6-96-16,2-1 91 15</inkml:trace>
          <inkml:trace contextRef="#ctx0" brushRef="#br0" timeOffset="3014.3839">15914-2314 510 0,'4'-28'231'0,"-4"-16"-86"15,-3-13-9-15,-7-7-23 16,-3-6-22-16,2 0-42 15,-1 6-13-15,6 4-13 16,3 9-6-16,3 20-15 0,4 14-3 16,4 19-4-16,-2 7-11 15,2 6-51-15,-2 2-46 16,3 5 68-16</inkml:trace>
        </inkml:traceGroup>
        <inkml:traceGroup>
          <inkml:annotationXML>
            <emma:emma xmlns:emma="http://www.w3.org/2003/04/emma" version="1.0">
              <emma:interpretation id="{1F2FE1DF-4026-4BF3-B60B-DCD37E21511B}" emma:medium="tactile" emma:mode="ink">
                <msink:context xmlns:msink="http://schemas.microsoft.com/ink/2010/main" type="inkWord" rotatedBoundingBox="28313,1805 28733,1832 28698,2371 28278,2344"/>
              </emma:interpretation>
            </emma:emma>
          </inkml:annotationXML>
          <inkml:trace contextRef="#ctx0" brushRef="#br0" timeOffset="6529.3822">17911-2750 497 0,'0'-1'231'0,"9"-2"-112"16,-1-1-12-16,7 0-9 16,2 4-26-16,-4 0-16 15,13 4-22-15,-8 4-8 16,-2 11-12-16,-4 1-3 15,-9 7-6-15,2 6-1 16,-5 4 2-16,-3 1 3 0,3-6 0 16,3-1-1-16,18-17-8 15,10-2-13-15,9 2-6 16,5-4-2-16,-5 2 5 16,-6-3 10-16,-13 0 5 15,-7 2 4-15,-14 3 8 16,-9 3 2-16,-19 3 4 15,-12-2 1-15,-12 6 6 16,-2-3 5-16,2 1 4 16,4-2-4-16,5-6-12 15,1-5-8-15,11-5-11 16,10-1-13-16,8 1-39 16,13-1-32-16,25 0 51 15</inkml:trace>
        </inkml:traceGroup>
        <inkml:traceGroup>
          <inkml:annotationXML>
            <emma:emma xmlns:emma="http://www.w3.org/2003/04/emma" version="1.0">
              <emma:interpretation id="{12248848-E966-4091-8721-70B30C22AA52}" emma:medium="tactile" emma:mode="ink">
                <msink:context xmlns:msink="http://schemas.microsoft.com/ink/2010/main" type="inkWord" rotatedBoundingBox="28356,1943 28410,1947 28388,2281 28334,2278"/>
              </emma:interpretation>
            </emma:emma>
          </inkml:annotationXML>
          <inkml:trace contextRef="#ctx0" brushRef="#br0" timeOffset="5980.383">17943-2628 577 0,'4'0'222'15,"-3"3"-159"-15,5 11-8 16,0 4 8-16,-1 10-12 16,6 6-10-16,-11 1-12 15,4 2-8-15,-5-4-6 0,-4-3-4 16,10 3-5-16,-8-7-6 15,3-6-22-15,0-3-15 16,-8-11-46-16,7-3-47 16,2-3 84-16</inkml:trace>
        </inkml:traceGroup>
        <inkml:traceGroup>
          <inkml:annotationXML>
            <emma:emma xmlns:emma="http://www.w3.org/2003/04/emma" version="1.0">
              <emma:interpretation id="{B4EF9748-AF13-420C-9CA8-47B504807B98}" emma:medium="tactile" emma:mode="ink">
                <msink:context xmlns:msink="http://schemas.microsoft.com/ink/2010/main" type="inkWord" rotatedBoundingBox="28675,1815 30068,1905 30033,2447 28639,2357"/>
              </emma:interpretation>
            </emma:emma>
          </inkml:annotationXML>
          <inkml:trace contextRef="#ctx0" brushRef="#br0" timeOffset="6963.3818">18372-2673 663 0,'0'9'264'15,"-4"7"-160"-15,-3 13-47 16,-4 8 5-16,-6 12-12 15,-1-1-12-15,-4-5-21 16,2 0-6-16,2-7 1 16,4-1 3-16,7-9 10 15,4-4 3-15,8-7-3 16,4-6-4-16,10 1-6 0,7-1-3 16,14 0-2-16,3 0-2 15,9-4-8-15,4 0-11 16,-13-7-41-16,-9 1-22 15,-13-4-46-15,-4-3-28 16,2-1 98-16</inkml:trace>
          <inkml:trace contextRef="#ctx0" brushRef="#br0" timeOffset="7345.3711">18716-2508 575 0,'0'3'252'16,"2"8"-131"-16,-4 15-33 16,1 9-1-16,-1 4-26 15,2 6-15-15,7-4-22 16,3 2-5-16,7-9-8 0,-1-9-3 15,5-7-2-15,2-7-2 16,0-11-2-16,4-3 1 16,-3-16 8-16,-1-2 6 15,-3-10 10-15,-1-7 3 16,-7-9-7-16,-10-5-5 16,-10-5-13-16,-3 8-7 15,-3 12-6-15,2 9-3 16,6 14-6-16,-2 3-6 0,7 4-38 15,4 2-32-15,3-1-177 16,2-2 176-16</inkml:trace>
          <inkml:trace contextRef="#ctx0" brushRef="#br0" timeOffset="7812.3797">19032-2265 428 0,'2'22'173'0,"-2"-2"-87"16,-5-3 0-16,-1-6 2 0,-2-4 5 15,-1-2-26-15,3-4-17 16,-2-4-27-16,2-4-12 15,6-10 9-15,0-5 16 16,5-9 19-16,1-10 6 16,5-7-4-16,2-4-11 15,14-7-15-15,3 5-7 16,10 2-12-16,4 4-7 0,5 17-3 16,-23 5 0-16,2 14 5 15,-5 7 3-15,-23 14 10 16,3 11 6-16,-15 25-2 15,-15 6 1-15,0 11-8 16,4-2-5-16,-2-5-4 16,10-10-3-16,16-7-3 15,8 1-2-15,8-15-2 16,16 3-6-16,10-18-20 16,4-5-12-16,17-5-2 15,-4-8 4-15,4-8-14 16,4-3-35-16,-6-5 57 15</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34422" units="cm"/>
          <inkml:channel name="Y" type="integer" max="19362" units="cm"/>
          <inkml:channel name="F" type="integer" max="4095" units="dev"/>
          <inkml:channel name="T" type="integer" max="2.14748E9" units="dev"/>
        </inkml:traceFormat>
        <inkml:channelProperties>
          <inkml:channelProperty channel="X" name="resolution" value="1000.05811" units="1/cm"/>
          <inkml:channelProperty channel="Y" name="resolution" value="1000.10333" units="1/cm"/>
          <inkml:channelProperty channel="F" name="resolution" value="0" units="1/dev"/>
          <inkml:channelProperty channel="T" name="resolution" value="1" units="1/dev"/>
        </inkml:channelProperties>
      </inkml:inkSource>
      <inkml:timestamp xml:id="ts0" timeString="2020-02-05T07:42:25.819"/>
    </inkml:context>
    <inkml:brush xml:id="br0">
      <inkml:brushProperty name="width" value="0.11667" units="cm"/>
      <inkml:brushProperty name="height" value="0.11667" units="cm"/>
      <inkml:brushProperty name="color" value="#3165BB"/>
      <inkml:brushProperty name="fitToCurve" value="1"/>
    </inkml:brush>
  </inkml:definitions>
  <inkml:traceGroup>
    <inkml:annotationXML>
      <emma:emma xmlns:emma="http://www.w3.org/2003/04/emma" version="1.0">
        <emma:interpretation id="{AD41A680-7F88-425A-9103-3A7AB08AE90F}" emma:medium="tactile" emma:mode="ink">
          <msink:context xmlns:msink="http://schemas.microsoft.com/ink/2010/main" type="inkDrawing" rotatedBoundingBox="6963,12806 6973,13630 6948,13631 6938,12807" semanticType="callout" shapeName="Other">
            <msink:sourceLink direction="with" ref="{E250E471-D4CB-47C5-A2E1-EB2AB3E9F805}"/>
            <msink:sourceLink direction="with" ref="{5F48612A-AD90-4392-A83B-48DA93E65CF8}"/>
          </msink:context>
        </emma:interpretation>
      </emma:emma>
    </inkml:annotationXML>
    <inkml:trace contextRef="#ctx0" brushRef="#br0">21 49 329 0,'-5'-2'135'16,"3"0"-84"-16,-2-2 2 15,1 0 3-15,0-3-2 16,3 5-4-16,0-4 2 15,-6 0 3-15,7 2 5 0,-1-1-5 16,3 2-12-16,6 2-5 16,-8-1-11-16,2 1 0 15,-2 8 10-15,2 4 5 16,-5 10 2-16,-1 8 0 16,-1 12-13-16,-2 4-6 15,5 16-4-15,1 7-1 16,-3 7-5-16,6 4-1 0,1-3-6 15,-1-1-2-15,2-12-2 16,-1-7-4-16,-3-13-21 16,0-7-12-16,-1-16-45 15,0-5-32-15,3-12 70 16</inkml:trace>
  </inkml:traceGroup>
</inkml:ink>
</file>

<file path=ppt/ink/ink11.xml><?xml version="1.0" encoding="utf-8"?>
<inkml:ink xmlns:inkml="http://www.w3.org/2003/InkML">
  <inkml:definitions>
    <inkml:context xml:id="ctx0">
      <inkml:inkSource xml:id="inkSrc0">
        <inkml:traceFormat>
          <inkml:channel name="X" type="integer" max="34422" units="cm"/>
          <inkml:channel name="Y" type="integer" max="19362" units="cm"/>
          <inkml:channel name="F" type="integer" max="4095" units="dev"/>
          <inkml:channel name="T" type="integer" max="2.14748E9" units="dev"/>
        </inkml:traceFormat>
        <inkml:channelProperties>
          <inkml:channelProperty channel="X" name="resolution" value="1000.05811" units="1/cm"/>
          <inkml:channelProperty channel="Y" name="resolution" value="1000.10333" units="1/cm"/>
          <inkml:channelProperty channel="F" name="resolution" value="0" units="1/dev"/>
          <inkml:channelProperty channel="T" name="resolution" value="1" units="1/dev"/>
        </inkml:channelProperties>
      </inkml:inkSource>
      <inkml:timestamp xml:id="ts0" timeString="2020-02-05T07:42:19.035"/>
    </inkml:context>
    <inkml:brush xml:id="br0">
      <inkml:brushProperty name="width" value="0.11667" units="cm"/>
      <inkml:brushProperty name="height" value="0.11667" units="cm"/>
      <inkml:brushProperty name="color" value="#3165BB"/>
      <inkml:brushProperty name="fitToCurve" value="1"/>
    </inkml:brush>
  </inkml:definitions>
  <inkml:traceGroup>
    <inkml:annotationXML>
      <emma:emma xmlns:emma="http://www.w3.org/2003/04/emma" version="1.0">
        <emma:interpretation id="{F26249F8-C3D8-4E44-8C45-443B81477C40}" emma:medium="tactile" emma:mode="ink">
          <msink:context xmlns:msink="http://schemas.microsoft.com/ink/2010/main" type="inkDrawing" rotatedBoundingBox="7086,5673 7360,6412 6951,6564 6676,5826" semanticType="callout" shapeName="Other">
            <msink:sourceLink direction="with" ref="{5F48612A-AD90-4392-A83B-48DA93E65CF8}"/>
          </msink:context>
        </emma:interpretation>
      </emma:emma>
    </inkml:annotationXML>
    <inkml:trace contextRef="#ctx0" brushRef="#br0">14 469 515 0,'-7'11'192'0,"2"-3"-142"16,3-2 6-16,9-8 7 16,-3-4 0-16,10-15-2 15,7-3 0-15,5-13 4 16,3-3-3-16,-1-10-10 15,-3-7-7-15,-5-4-14 16,-3-5-5-16,-2 14-2 16,-4 8 2-16,-3 22 6 15,0 10 2-15,1 12-8 16,0 4-5-16,5 12-13 0,0 6-5 16,2 10-2-16,1 3 1 15,4 10-2-15,1 3 2 16,3 15 0-16,1 5 1 15,-3 9-1-15,-1-4 1 16,1-3-2-16,2-4 2 16,-5-18-2-16,-4-12-1 0,-11-17 2 15,-6-14 23-15,-15-10 10 16,-6-6 3-16,-14-10 2 16,-6-8-16-16,-2-1 6 15,-1-1 3-15,2 7-3 16,5 7-7-16,8 5-17 15,3 4-3-15,9 7-79 16,2 1-55-16,10 5 80 16</inkml:trace>
  </inkml:traceGroup>
</inkml:ink>
</file>

<file path=ppt/ink/ink12.xml><?xml version="1.0" encoding="utf-8"?>
<inkml:ink xmlns:inkml="http://www.w3.org/2003/InkML">
  <inkml:definitions>
    <inkml:context xml:id="ctx0">
      <inkml:inkSource xml:id="inkSrc0">
        <inkml:traceFormat>
          <inkml:channel name="X" type="integer" max="34422" units="cm"/>
          <inkml:channel name="Y" type="integer" max="19362" units="cm"/>
          <inkml:channel name="F" type="integer" max="4095" units="dev"/>
          <inkml:channel name="T" type="integer" max="2.14748E9" units="dev"/>
        </inkml:traceFormat>
        <inkml:channelProperties>
          <inkml:channelProperty channel="X" name="resolution" value="1000.05811" units="1/cm"/>
          <inkml:channelProperty channel="Y" name="resolution" value="1000.10333" units="1/cm"/>
          <inkml:channelProperty channel="F" name="resolution" value="0" units="1/dev"/>
          <inkml:channelProperty channel="T" name="resolution" value="1" units="1/dev"/>
        </inkml:channelProperties>
      </inkml:inkSource>
      <inkml:timestamp xml:id="ts0" timeString="2020-02-05T07:43:32.106"/>
    </inkml:context>
    <inkml:brush xml:id="br0">
      <inkml:brushProperty name="width" value="0.11667" units="cm"/>
      <inkml:brushProperty name="height" value="0.11667" units="cm"/>
      <inkml:brushProperty name="color" value="#3165BB"/>
      <inkml:brushProperty name="fitToCurve" value="1"/>
    </inkml:brush>
  </inkml:definitions>
  <inkml:traceGroup>
    <inkml:annotationXML>
      <emma:emma xmlns:emma="http://www.w3.org/2003/04/emma" version="1.0">
        <emma:interpretation id="{CF29289A-C61B-49D8-81DE-11ED7156E461}" emma:medium="tactile" emma:mode="ink">
          <msink:context xmlns:msink="http://schemas.microsoft.com/ink/2010/main" type="writingRegion" rotatedBoundingBox="20736,13817 32046,13818 32045,15599 20735,15598"/>
        </emma:interpretation>
      </emma:emma>
    </inkml:annotationXML>
    <inkml:traceGroup>
      <inkml:annotationXML>
        <emma:emma xmlns:emma="http://www.w3.org/2003/04/emma" version="1.0">
          <emma:interpretation id="{D99E193C-0C49-4931-ABBE-CCD1B1A80AB2}" emma:medium="tactile" emma:mode="ink">
            <msink:context xmlns:msink="http://schemas.microsoft.com/ink/2010/main" type="paragraph" rotatedBoundingBox="20736,13817 32046,13818 32045,15599 20735,15598" alignmentLevel="1"/>
          </emma:interpretation>
        </emma:emma>
      </inkml:annotationXML>
      <inkml:traceGroup>
        <inkml:annotationXML>
          <emma:emma xmlns:emma="http://www.w3.org/2003/04/emma" version="1.0">
            <emma:interpretation id="{85C435B9-CBC0-4C96-951C-C938A3417AA4}" emma:medium="tactile" emma:mode="ink">
              <msink:context xmlns:msink="http://schemas.microsoft.com/ink/2010/main" type="inkBullet" rotatedBoundingBox="20736,13819 21313,13820 21312,14329 20735,14328"/>
            </emma:interpretation>
          </emma:emma>
        </inkml:annotationXML>
        <inkml:trace contextRef="#ctx0" brushRef="#br0">114 92 499 0,'0'-2'195'0,"-2"2"-130"15,-2 2-6-15,4 0 3 16,0 5-5-16,3 6 0 15,0 8 6-15,-13 13 4 0,-1 5-4 16,-5 6-19-16,7 2-10 16,6-1-13-16,-5-3-7 15,-5-3-3-15,-1-7-4 16,-3-12-2-16,7-7 0 16,10-10-1-16,-5-5 2 15,4-11-1-15,4-7-1 16,-1-16 4-16,-1-6 1 0,14-6 3 15,-7 0 2-15,1-2 0 16,0 6-1-16,-9 2 6 16,1 3-2-16,7 11 0 15,3 1-3-15,-6 3-5 16,12 2-4-16,-16 4-4 16,5 4 4-16,5 12 0 15,-8 2 9-15,17 16 5 16,-2 5 1-16,3 14-2 15,4 7-6-15,-5 6-6 16,-1 2-5-16,-2-1-3 16,2 0-5-16,-3-2-19 15,3-6-8-15,0-6-21 16,-4-8-8-16,-4-17-10 16,-2 1-10-16,-9-10-38 0,-1 0-184 15,-7-2 211-15</inkml:trace>
        <inkml:trace contextRef="#ctx0" brushRef="#br0" timeOffset="190.9717">60 389 735 0,'0'-6'271'0,"1"-3"-187"16,10 2-86-16,3-2 17 15,8 2 20-15,10-1 17 16,5-7-10-16,14-4-36 15,0-3-17-15,-5 4-50 16,-2 2-29-16,-9 9-98 16,-7 3 116-16</inkml:trace>
        <inkml:trace contextRef="#ctx0" brushRef="#br0" timeOffset="507.0013">562 92 659 0,'-21'-4'254'0,"0"5"-162"16,0 4-48-16,0 3 5 0,0 7 6 15,0 3 0-15,4-2-12 16,9 6-17-16,8 0-4 16,10 2-7-16,7 3-4 15,5 2-9-15,2-4 0 16,4 1-6-16,0 1-6 15,-6-8-1-15,-10 2-2 0,-18-1 13 16,-11-2 14-16,-19 3 13 16,-3 3 4-16,-8-6-5 15,-5-6-8-15,3-9-25 16,1-7-16-16,15-9-42 16,9 2-25-16,20-2-40 15,4 3-30-15,11 4 105 16</inkml:trace>
      </inkml:traceGroup>
      <inkml:traceGroup>
        <inkml:annotationXML>
          <emma:emma xmlns:emma="http://www.w3.org/2003/04/emma" version="1.0">
            <emma:interpretation id="{EE1F5153-5F3F-4CC0-B1FD-4E240619B504}" emma:medium="tactile" emma:mode="ink">
              <msink:context xmlns:msink="http://schemas.microsoft.com/ink/2010/main" type="line" rotatedBoundingBox="22046,13817 32046,13818 32045,14590 22045,14589"/>
            </emma:interpretation>
          </emma:emma>
        </inkml:annotationXML>
        <inkml:traceGroup>
          <inkml:annotationXML>
            <emma:emma xmlns:emma="http://www.w3.org/2003/04/emma" version="1.0">
              <emma:interpretation id="{BC75003F-20EC-4E8A-B132-CC397A7126FA}" emma:medium="tactile" emma:mode="ink">
                <msink:context xmlns:msink="http://schemas.microsoft.com/ink/2010/main" type="inkWord" rotatedBoundingBox="22046,13817 25032,13818 25031,14480 22045,14479"/>
              </emma:interpretation>
            </emma:emma>
          </inkml:annotationXML>
          <inkml:trace contextRef="#ctx0" brushRef="#br0" timeOffset="2668.1452">2156 308 384 0,'15'32'143'0,"-1"7"-96"0,-6 0-26 15,0 2 4-15,-6-3 23 16,-4-8 14-16,-9-8 30 15,2-3 13-15,-5-13 0 16,-1-4-11-16,3-13-33 16,3-8-16-16,5-16-17 15,4 1-4-15,8-2-5 16,0 1 0-16,1 20 9 16,2 6 9-16,-3 14 3 15,-3 8-4-15,5 8-16 16,1 4-13-16,6 2-9 15,3 5-1-15,3-11-9 16,1-5-5-16,3-9-6 16,-2-7 1-16,-4-13 9 15,-1-4 5-15,-6-8 10 16,-4-5 3-16,-7-1 0 0,-3-3 4 16,-5-4-3-16,0 2-5 15,0 10-4-15,3 5-5 16,0 10-14-16,1 5-11 15,-2 5-52-15,2 2-53 16,-1 4 87-16</inkml:trace>
          <inkml:trace contextRef="#ctx0" brushRef="#br0" timeOffset="3096.0653">2800 239 690 0,'-22'-11'259'15,"-9"4"-172"-15,3 7 1 16,-9 6 22-16,-2 6-6 16,2 6-25-16,-9-1-11 15,8 9-12-15,4 4-6 16,9 2-12-16,9 5-6 0,10-2-19 15,6-6-4-15,12 0-9 16,5-6-1-16,21-4-4 16,6-1-7-16,5-9-22 15,-1-2-29-15,-4-6-83 16,0-2 91-16</inkml:trace>
          <inkml:trace contextRef="#ctx0" brushRef="#br0" timeOffset="3725.8873">2920 330 761 0,'-3'0'279'0,"6"2"-213"16,2 2-31-16,3 1 0 15,2-3 7-15,9-3 4 16,4 0-4-16,14-4-15 16,1-7-7-16,4 1-12 15,4 2-6-15,0 5-7 16,-2 7-5-16,-4 13-7 15,-15-1-1-15,-11 12 4 0,6 0 2 16,-14 2 11-16,6 1 0 16,-1-5 0-16,-13-4 3 15,9-4-3-15,-3-2 1 16,-4-6 6-16,-5-9 2 16,-1-13 9-16,5-10 6 15,-4-20 7-15,9-2-1 16,-6-12-3-16,-4-10-5 15,9 4-12-15,2-1-1 0,1 14-7 16,1 10-1-16,1 19-4 16,-8 4-9-16,2 15-29 15,1 2-24-15,0 11-72 16,-1 7-41-16,1 6 111 16</inkml:trace>
          <inkml:trace contextRef="#ctx0" brushRef="#br0" timeOffset="3341.032">3029 332 770 0,'3'32'266'15,"1"9"-214"-15,-1-1-10 16,0 0 1-16,1-2-4 15,3-4-32-15,0-1-5 16,0-8 1-16,-3-4 0 16,-3-7-1-16,-2-6-9 15,-2-6-50-15,-1-5-55 0,-5-11 68 16</inkml:trace>
          <inkml:trace contextRef="#ctx0" brushRef="#br0" timeOffset="1566.4886">1307 178 480 0,'8'5'176'0,"3"9"-110"15,-3 0-6-15,5 6 11 16,-5 1 4-16,-8 1-23 16,5 3-8-16,4 5-6 15,-2 2-5-15,3-1-9 16,3 1-6-16,-13-14-11 15,4-1-8-15,-2-7-10 16,-1-3-16-16,8-4-70 16,-9-5 66-16</inkml:trace>
          <inkml:trace contextRef="#ctx0" brushRef="#br0" timeOffset="1762.2931">1349 239 533 0,'6'-27'200'0,"-1"1"-118"15,1-3-28-15,2 4 9 16,5 0 13-16,18 4-15 16,-8-2-15-16,5 2-7 15,-5 2-10-15,-6 2-5 0,-1 11-13 16,-4 4-4-16,-7 9-19 16,0 6-16-16,-1 6-37 15,-4 0-34-15,-4 3 62 16</inkml:trace>
          <inkml:trace contextRef="#ctx0" brushRef="#br0" timeOffset="1939.9709">1378 278 664 0,'2'1'235'0,"9"3"-184"16,6 4-21-16,2-1-2 15,2-2 2-15,4-4-19 16,-3-3-22-16,6-2-70 0,-1-3-163 16,-2-5 163-16</inkml:trace>
          <inkml:trace contextRef="#ctx0" brushRef="#br0" timeOffset="2261.4129">1717 211 715 0,'-4'13'235'0,"2"5"-224"15,1 3-1-15,2 6 17 16,2-5 0-16,5 0-10 16,4 2-5-16,7-4-3 15,4-1 1-15,11-7-2 16,-4-8 1-16,4-12-3 15,5-8 2-15,-12-9 4 16,-2-1 3-16,-4-3 5 16,-21-2-5-16,2-5-5 15,-2 1-2-15,-6-3-9 16,6 4-3-16,-2 12-14 16,1 6-12-16,-3 12-34 0,5 4-24 15,-1 8-100-15,-3 2 119 16</inkml:trace>
          <inkml:trace contextRef="#ctx0" brushRef="#br0" timeOffset="4332.9999">3580 349 651 0,'-19'-8'230'0,"-2"3"-177"0,-1 2 5 15,2 8 19-15,6 12 3 16,2 12-17-16,5 5-12 15,7 8-18-15,0-1-11 16,6-4-25-16,2-6-14 16,5-11-18-16,1-6-5 15,2-15 12-15,1-6 8 16,0-14 16-16,-4-7 3 16,-2-8 2-16,-6-3 0 0,-9-12 1 15,-5-1 2-15,-3 4 5 16,0 5-1-16,7 19 3 15,2 12 5-15,3 13 2 16,3 6 1-16,7 7-7 16,5 4-11-16,6 1-15 15,4 1-7-15,6 1-5 16,2-1 3-16,6 3 5 16,2-1 6-16,-4-3-2 15,-2 2 0-15,-11-4 2 16,-11-1 0-16,-11-2 9 15,-2-2-4-15,-13-12-9 16,5 0-3-16,-1-5-3 16,-3-5 4-16,14 5 11 0,11 4 3 15,12-2 4 1,12 6 3-16,3-2 2 0,3-2 1 16,5-4 1-16,-1-11-3 15,7-4 9-15,-6-7 5 16,-3-10 27-16,-7 3 14 15,-18 1 24-15,-14 5 6 16,-20 13-19-16,-13 2-14 16,-12 6-56-16,-4 6-36 0,-4 9-99 15,3 2 85-15</inkml:trace>
        </inkml:traceGroup>
        <inkml:traceGroup>
          <inkml:annotationXML>
            <emma:emma xmlns:emma="http://www.w3.org/2003/04/emma" version="1.0">
              <emma:interpretation id="{83C459E2-930A-4C91-8061-873D3C8713AB}" emma:medium="tactile" emma:mode="ink">
                <msink:context xmlns:msink="http://schemas.microsoft.com/ink/2010/main" type="inkWord" rotatedBoundingBox="25504,14103 26459,14104 26458,14535 25503,14534"/>
              </emma:interpretation>
            </emma:emma>
          </inkml:annotationXML>
          <inkml:trace contextRef="#ctx0" brushRef="#br0" timeOffset="5112.9648">4923 323 716 0,'-26'1'283'16,"-6"9"-166"-16,3 7-76 15,4 8 1-15,3 3-1 16,8 1-6-16,4 1-13 16,13-7-20-16,9 1-1 0,14-6-3 15,4-3-4-15,10-10 3 16,3-5-1-16,0-6 2 16,7-2 2-16,-3-9 5 15,-13 0 6-15,0-2 14 16,-14-4 9-16,-21-2 3 15,-7-4-5-15,-20-3-19 16,-8 5-18-16,4 7-23 16,5 7-10-16,0 10-13 15,6 3-4-15,7 6-17 16,6 4-13-16,8 5-43 16,7 3-54-16,3 2 118 15</inkml:trace>
          <inkml:trace contextRef="#ctx0" brushRef="#br0" timeOffset="5425.8275">5217 534 794 0,'9'34'284'0,"0"-1"-224"16,-5-5-58-16,0-1-2 16,-4-6-7-16,-5 0 0 15,-12-10-4-15,-3-5-7 0,0-14-8 16,2-7-4-16,6-13 4 15,3-7 12-15,-4-8 20 16,5-1 5-16,0 3 24 16,8 5 13-16,7 10 17 15,-7-1 4-15,15 3-17 16,-7-2-17-16,4-2-22 16,17 9-5-16,-7 0-3 15,10 9 11-15,10 8 10 16,-11 2-1-16,10 7-1 15,-6-2-16-15,2 3-43 16,-3 1-29-16,-4-1 37 16</inkml:trace>
          <inkml:trace contextRef="#ctx0" brushRef="#br0" timeOffset="5622.2352">5230 564 706 0,'22'3'267'0,"4"-5"-163"15,6-3-74-15,20 2 0 0,1-12-10 16,11-1-23-16,13-5-66 16,5-3-36-16,0 5 63 15</inkml:trace>
        </inkml:traceGroup>
        <inkml:traceGroup>
          <inkml:annotationXML>
            <emma:emma xmlns:emma="http://www.w3.org/2003/04/emma" version="1.0">
              <emma:interpretation id="{4F6439AF-4E34-4A5A-83A4-25C779D3C931}" emma:medium="tactile" emma:mode="ink">
                <msink:context xmlns:msink="http://schemas.microsoft.com/ink/2010/main" type="inkWord" rotatedBoundingBox="27258,14094 27699,14095 27698,14494 27257,14493">
                  <msink:destinationLink direction="from" ref="{5B0428E2-EF26-4F60-A4FD-93984F913919}"/>
                </msink:context>
              </emma:interpretation>
            </emma:emma>
          </inkml:annotationXML>
          <inkml:trace contextRef="#ctx0" brushRef="#br0" timeOffset="6949.4643">6522 525 591 0,'26'3'289'0,"3"-1"-39"16,12 3-195-16,-2-4-3 15,2-1-18-15,3-4-15 0,5-6-20 16,-2-7-19-16,3-3-46 16,-4 0-30-16,-20 1 55 15</inkml:trace>
          <inkml:trace contextRef="#ctx0" brushRef="#br0" timeOffset="6752.6116">6586 338 478 0,'-6'8'178'0,"0"8"-114"0,4 1-52 16,-6 4-1-16,8 9 10 15,-12 0 24-15,3 3 11 16,1 5 18-16,-4-2-5 15,10-2-25-15,0-2-17 16,2-11-19-16,0-5-2 16,4-12-7-16,-5-4-1 0,4-9 2 15,0-6 0-15,-1-9 9 16,7-9 5 0,1-9 4-16,4-4 1 0,-7-8-2 15,3 2-5-15,-5 2-8 16,5 10-1-16,6 21 2 15,-1 4 7-15,2 15 15 16,-6 4 1-16,3 12-2 16,-1 8-7-16,2 11-12 15,2 10-3-15,2 3-4 16,-2-2-2-16,-1-1-22 16,-5-9-19-16,-1-5-55 15,-1-4-47-15,-7-12 91 16</inkml:trace>
        </inkml:traceGroup>
        <inkml:traceGroup>
          <inkml:annotationXML>
            <emma:emma xmlns:emma="http://www.w3.org/2003/04/emma" version="1.0">
              <emma:interpretation id="{8CD2FF33-6304-4382-8760-80D1DB7ACF9B}" emma:medium="tactile" emma:mode="ink">
                <msink:context xmlns:msink="http://schemas.microsoft.com/ink/2010/main" type="inkWord" rotatedBoundingBox="28390,14032 29713,13805 29809,14364 28486,14591"/>
              </emma:interpretation>
            </emma:emma>
          </inkml:annotationXML>
          <inkml:trace contextRef="#ctx0" brushRef="#br0" timeOffset="8201.375">7798 311 469 0,'0'-6'224'0,"2"9"-5"16,-2 8-204-16,5 8 11 15,5 19 20-15,-3 8 1 0,2 13-16 16,-8-1-8-16,-4-7-6 15,-9-4 1-15,-3-10-1 16,6-2-2-16,-5-7-6 16,7-6 1-16,-1-12-1 15,-4-9 2-15,8-12-1 16,-2-8-3-16,5-17-3 16,3-6-4-16,9-19 2 15,3-8-1-15,5-11-1 16,-1 0 0-16,3 15 0 15,-3 6 1-15,1 23 7 16,2 9 2-16,-3 14 12 16,3 7 3-16,-1 6 0 15,-5 2-4-15,0 4-18 16,-1 6-9-16,-5 4-11 0,-2 5-3 16,-11 2 8-16,-6 4 8 15,-15 2 15-15,-2 2 3 16,-3 3 3-16,0-2-5 15,5 0-7-15,-9-7-4 16,8-6-15-16,-2-4-11 16,12-1-46-16,13 3-33 15,4-2 64-15</inkml:trace>
          <inkml:trace contextRef="#ctx0" brushRef="#br0" timeOffset="8872.2685">8003 399 592 0,'8'-10'228'16,"4"3"-141"-16,-2 1-69 15,7 6-11-15,3-1 7 0,5 1-10 16,6-3-21-16,3-3-70 16,4-2-155-16,0-1 162 15</inkml:trace>
          <inkml:trace contextRef="#ctx0" brushRef="#br0" timeOffset="8690.9057">8034 392 399 0,'-1'4'173'0,"-3"6"-44"0,2 4-94 16,-4-7-6-16,2 8 3 15,-1-2-18-15,1-1-8 16,3-2 7-16,0-4 7 16,2-6 24-16,2-3 5 15,3-6-4-15,2-4-4 16,1-14-15-16,2-4 2 0,3-3-3 15,-1-6-1-15,3 6-4 16,-3 0-4-16,-4 1 1 16,2 6 0-16,-3 10 8 15,-1 6 6-15,-3 14 14 16,3 7 2-16,0 17-11 16,-1 0-10-16,3 10-17 15,0 6-6-15,-1-2-4 16,0 2-7-16,3-3-17 15,-1-8-13-15,2-4-25 16,-4-6-8-16,-6-11-13 16,-7-7-26-16,-9-11 76 15</inkml:trace>
          <inkml:trace contextRef="#ctx0" brushRef="#br0" timeOffset="9481.0206">8381 320 524 0,'2'14'194'0,"1"3"-160"15,-10-1-10-15,10 0-16 16,-8-4-4-16,0-7 1 16,3-2 7-16,0-3 21 15,3-4 10-15,-1-10 21 16,1 1 4-16,1-12-6 15,0-2-9-15,10-2-26 16,6-4-11-16,2 2-12 16,4 1-6-16,1 2 1 15,-7 6-1-15,-1 5 2 16,-3 1 4-16,-3 9-1 16,-4 1 2-16,-4 7 2 15,-3 7 0-15,-3 5 4 16,-5 7-2-16,-7 7-7 15,2 4 2-15,0 1-3 0,-3 2-1 16,8 2-1-16,3-3 1 16,6-1-3-16,11 1-3 15,9-8-25-15,0-6-30 16,7-9-66-16,-1-5-87 16,0-5 137-16</inkml:trace>
          <inkml:trace contextRef="#ctx0" brushRef="#br0" timeOffset="9909.0214">8736 350 512 0,'-6'24'189'16,"2"-3"-133"-16,0-7-50 16,0-5 8-16,3-6 29 15,-2-6 10-15,4-9 10 0,5-1 4 16,0-14-10-16,5-2-5 16,-1-3-10-16,1-6-11 15,2 2-15-15,0-1-5 16,0 4 0-16,4 6 0 15,1 10-1-15,-2 6 4 16,2 8 11-16,1 7 10 16,-5 11 4-16,-3 4-4 15,6 17-13-15,2 2-13 0,2 7-6 16,-1 3 0 0,-4-2-5-16,-4 1-8 0,-8-9-21 15,2-5-13-15,1-12-28 16,-7-9-10-16,-2-10-56 15,-3-8 86-15</inkml:trace>
          <inkml:trace contextRef="#ctx0" brushRef="#br0" timeOffset="10078.0012">8811 279 810 0,'1'4'283'16,"5"1"-237"-16,4 1-46 15,2-2 1-15,10-4-2 0,-1-4-12 16,11-8-31-16,-1-5-15 16,5-3-81-16,-2 2 90 15</inkml:trace>
        </inkml:traceGroup>
        <inkml:traceGroup>
          <inkml:annotationXML>
            <emma:emma xmlns:emma="http://www.w3.org/2003/04/emma" version="1.0">
              <emma:interpretation id="{6E9AEE96-884B-4276-9371-22BEBA447D89}" emma:medium="tactile" emma:mode="ink">
                <msink:context xmlns:msink="http://schemas.microsoft.com/ink/2010/main" type="inkWord" rotatedBoundingBox="30018,13922 32046,13923 32045,14312 30017,14311"/>
              </emma:interpretation>
            </emma:emma>
          </inkml:annotationXML>
          <inkml:trace contextRef="#ctx0" brushRef="#br0" timeOffset="11835.6379">9279 225 560 0,'6'-7'202'0,"1"7"-167"16,3 0 11-16,-2 7 24 15,1 5 2-15,-1 11 6 16,1 8-7-16,-5-1-27 16,0 7-9-16,-3-3-21 15,-1-6-5-15,0-7-4 16,0-10-2-16,0-8 6 16,-1-4 4-16,-2-15 0 15,0-5-2-15,1-17-8 16,-1-4-4-16,4-9-1 15,1 0 1-15,4 9 2 0,1 5 0 16,3 21 12-16,2 8 9 16,3 7 5-16,2 1 1 15,5-1-12-15,9-3-9 16,4-2-6-16,4-1-1 16,0 1 0-16,-3 2 2 15,-5 6 0-15,-9 6 2 0,-3 9 0 16,-10 1 2-16,-2 10-2 15,-2 2-3-15,-4 1-9 16,-3 2-8-16,-8-4-17 16,2-3-8-16,-6-6-29 15,7-3-32-15,6-11 66 16</inkml:trace>
          <inkml:trace contextRef="#ctx0" brushRef="#br0" timeOffset="12203.751">9760 141 962 0,'-4'4'311'0,"-7"3"-315"16,11 5-15-16,-1 6 20 16,2 4 5-16,6 9 4 0,-2 1 1 15,5 8 1-15,0-5-5 16,0-1-1-16,3-1-8 15,0-18-21-15,2-5-4 16,-2-10-9-16,-4-9 3 16,4-10 5-16,0 0-4 15,3-5-6-15,2 1-2 16,-5 3 21-16,-3 7 26 0,-8 2 40 16,0 9 11-16,-6 3-8 15,0-1-16-15,-2 0-21 16,-1 0-8-16,0 0 0 15,-1-4-2-15,3-1-2 16,2-2-4-16,3-3-29 16,8-1-28-16,7-6-88 15,0-5 92-15</inkml:trace>
          <inkml:trace contextRef="#ctx0" brushRef="#br0" timeOffset="12609.4604">10038 177 692 0,'-2'-5'287'0,"9"2"-129"16,7 3-127-16,11 4-9 16,8 0 5-16,6 1-9 15,3 0-16-15,11-1-41 16,-1-4-21-16,-2 0-80 16,0-1 87-16</inkml:trace>
          <inkml:trace contextRef="#ctx0" brushRef="#br0" timeOffset="12434.7897">10141 204 492 0,'7'21'230'16,"-5"6"-78"-16,1 2-43 15,-7 6-24-15,5 0-20 16,-5 5-34-16,-1-5-5 15,-3-9-13-15,2-3-9 0,1-13-57 16,1-3-64-16,-3-13 72 16</inkml:trace>
          <inkml:trace contextRef="#ctx0" brushRef="#br0" timeOffset="13256.6192">10649 233 970 0,'3'8'16'0,"-3"-4"-1"0,1 11 24 15,-5 2 2-15,-1 2 8 16,1 9-3-16,1-5-15 15,4 2-10-15,7-9-29 16,8-4-9-16,4-11-11 16,1-7-6-16,2-6-7 15,-7-7-2-15,2 1 4 16,-7 0 11-16,-3 1 34 16,2 5 12-16,-12 0 9 15,2 7-1-15,-4 0-17 16,0-2-5-16,1 0-8 15,6-2-3-15,10 0-3 16,1 3 2-16,11 3 11 16,-5 4 7-16,-2 10 22 15,-2-1 0-15,4 11-2 0,6 2-6 16,-1 1-18-16,1 1-5 16,-6-2-3-16,-7-4-3 15,-10-6 0-15,-2 1 1 16,-10-5 1-16,-2-1 2 15,-3-2 1-15,-2-2 2 16,7-4 0-16,0-1 1 0,2-12-1 16,10-3 1-16,5-14 0 15,11-6 0-15,15-2 2 16,3-2-1-16,9 3 1 16,1 5 2-16,-6 14 13 15,-4 5 7-15,-16 14 10 16,-12 3 2-16,-12 11-6 15,-7 4-4-15,-7 9-2 16,-2 2-4-16,2 8-1 16,5 1-5-16,7 2-9 15,6-3 0-15,13-10-6 16,1-9-9-16,19-11-77 16,4-9-96-16,4-21 111 15</inkml:trace>
        </inkml:traceGroup>
      </inkml:traceGroup>
      <inkml:traceGroup>
        <inkml:annotationXML>
          <emma:emma xmlns:emma="http://www.w3.org/2003/04/emma" version="1.0">
            <emma:interpretation id="{A296A0A3-FD4D-4788-BF32-FA585870B5C9}" emma:medium="tactile" emma:mode="ink">
              <msink:context xmlns:msink="http://schemas.microsoft.com/ink/2010/main" type="line" rotatedBoundingBox="20985,14855 25552,14710 25578,15531 21011,15676"/>
            </emma:interpretation>
          </emma:emma>
        </inkml:annotationXML>
        <inkml:traceGroup>
          <inkml:annotationXML>
            <emma:emma xmlns:emma="http://www.w3.org/2003/04/emma" version="1.0">
              <emma:interpretation id="{E3512635-B336-47F3-B3CC-D9BA41872349}" emma:medium="tactile" emma:mode="ink">
                <msink:context xmlns:msink="http://schemas.microsoft.com/ink/2010/main" type="inkWord" rotatedBoundingBox="20986,14891 21856,14863 21871,15352 21001,15379"/>
              </emma:interpretation>
            </emma:emma>
          </inkml:annotationXML>
          <inkml:trace contextRef="#ctx0" brushRef="#br0" timeOffset="14653.7109">470 1089 483 0,'-18'-13'190'0,"2"9"-108"0,3-2 16 15,0 12 10-15,-4-1-4 16,-3 5-23-16,-3 7-18 15,-1 6-19-15,-2 3-6 16,6 1-13-16,2 0-3 16,10-5-10-16,7-1-4 15,10 1-4-15,11 1-2 0,7-4-1 16,5 0-1-16,3-6-1 16,-1-4-2-1,-1-9 0-15,-2-7 0 0,-4-11 2 16,-8-4 3-16,-6-6 5 15,-6 2 2-15,-14-3 3 16,-3 2-2-16,-12-2-3 16,-5-3-4-16,4 6-13 15,2 5-6-15,9 13-12 16,7 8-2-16,5 12-5 16,4 5 0-16,4 7-11 15,-2-1-12-15,7 3-19 16,-1-1-12-16,2-2-47 15,4-4 85-15</inkml:trace>
          <inkml:trace contextRef="#ctx0" brushRef="#br0" timeOffset="14982.2832">633 1279 585 0,'21'5'265'16,"-1"11"-102"-16,6 4-61 16,-4 12-33-16,1 0-12 15,-9 2-26-15,-14-1-9 16,0-3-13-16,4-3-3 15,-3-8-2-15,3-3-2 0,-8-15-8 16,-2-1-10-16,1-9-16 16,5-6-6-16,0-7-6 15,3-4 8-15,-8-7 15 16,-3-3 9-16,2 2 24 16,1 3 4-16,8 3 10 15,1 3 3-15,-2 4-6 16,3 3-1-16,3-4-13 15,1-1-4-15,17 1 0 16,-3 1 3-16,3 9 10 16,4 8 3-16,-4 3-4 15,-1 0-8-15,-4 2-25 16,-5-2-25-16,-6-1-82 16,-3 4 78-16</inkml:trace>
          <inkml:trace contextRef="#ctx0" brushRef="#br0" timeOffset="15169.0652">750 1361 672 0,'25'12'283'0,"5"-1"-182"0,13 2-17 15,-5-5-10-15,13-6-37 16,5 1-20-16,-5-13-38 15,0 0-31-15,-18-4 32 16</inkml:trace>
        </inkml:traceGroup>
        <inkml:traceGroup>
          <inkml:annotationXML>
            <emma:emma xmlns:emma="http://www.w3.org/2003/04/emma" version="1.0">
              <emma:interpretation id="{6C72D7EE-D70B-4E3B-AC0F-9B2F82802C5D}" emma:medium="tactile" emma:mode="ink">
                <msink:context xmlns:msink="http://schemas.microsoft.com/ink/2010/main" type="inkWord" rotatedBoundingBox="23036,14790 25552,14710 25578,15531 23062,15611"/>
              </emma:interpretation>
            </emma:emma>
          </inkml:annotationXML>
          <inkml:trace contextRef="#ctx0" brushRef="#br0" timeOffset="16204.2279">2321 1718 825 0,'12'6'279'0,"7"-1"-243"0,12 5-3 15,7 3 16-15,24 1 16 16,10-4-10-16,11-7-18 15,3-3-9-15,-4-8-16 16,-12-4-20-16,-4-2-57 16,-11-9-32-16,-17 0-163 15,-4 3 166-15</inkml:trace>
          <inkml:trace contextRef="#ctx0" brushRef="#br0" timeOffset="15944.7291">2411 1212 600 0,'-23'-13'223'0,"9"2"-154"15,2 2-1-15,8 5 8 16,0 2 7-16,6 2-14 16,4 0-11-16,13-3-10 15,7 2 0-15,20 1 0 16,10 2-5-16,16 11-13 15,-1 1-11-15,-15 1-22 16,-10 2-17-16,-19-5-46 16,-5-1-45-16,-6-2 70 15</inkml:trace>
          <inkml:trace contextRef="#ctx0" brushRef="#br0" timeOffset="15720.1538">2602 1211 777 0,'-2'2'285'16,"-2"3"-204"-16,8 6-50 15,3 2 4-15,1 9 7 16,2 5-3-16,3 11-7 0,-13 5 0 15,10 4-3-15,1 4-5 16,-2-5-8-16,3-4-11 16,-12-10-41-16,1-11-30 15,-6-15-84-15,1-8-181 16,9-19 223-16</inkml:trace>
          <inkml:trace contextRef="#ctx0" brushRef="#br0" timeOffset="17165.5757">3320 1182 789 0,'5'2'260'0,"21"2"-263"15,-6-1-6-15,5-3-1 16,4 0-5-16,-3-5-33 15,4-3-54-15,-4 3 69 16</inkml:trace>
          <inkml:trace contextRef="#ctx0" brushRef="#br0" timeOffset="17017.4216">3385 1073 721 0,'4'-1'251'15,"-6"1"-212"-15,7 5-9 16,-1 8 8-16,-4 4 4 0,8 13 3 16,-7 3-2-16,6 4-1 15,-1 2-4-15,-6-4-19 16,0 0-5-16,-5-8-20 15,2-9-15-15,9-14-32 16,-1-9-25-16,-3-17-54 16,2-4-36-16,-6-6-13 15,-4-1 48-15,-5-1 93 16,-4 0 54-16,-6-4 66 16,-1 1-8-16,5 7 3 15,5 4 6-15,12 8 13 16,5 2-3-16,3 5-14 15,0 0-10-15,1 0-19 16,3-2-6-16,1 4-8 16,8 0-5-16,1-1-13 0,6 5-6 15,2 3-16-15,-5 2-9 16,-7 6-21-16,-6 6-16 16,-9 2-49-16,-3 3 11 15,-5-2 51 1</inkml:trace>
          <inkml:trace contextRef="#ctx0" brushRef="#br0" timeOffset="17655.1414">3675 1200 567 0,'4'15'192'0,"1"-2"-179"0,2-2-12 16,1-1 3-16,-5-1 10 15,0-1 3-15,-4-3 16 16,-3 0 3-16,-1-5 0 16,-3-4-1-16,2-6-1 15,2-6 4-15,4-12 7 16,0-2 2-16,9-9-9 16,0-2-5-16,7 7-10 15,1 1-3-15,4 7-4 16,2 3-1-16,-2 4-5 15,-1 5-1-15,-6 5-6 16,2 5-1-16,-5 9 0 16,0 7 0-16,-8 10 2 15,-9 0 1-15,0 7-1 16,-4-1-4-16,8 4-4 0,10 0-6 16,-1-3-13-16,5-2-8 15,5-7-29-15,-9-2-20 16,10-3-53-16,-6-5-130 15,-8-3 178-15</inkml:trace>
          <inkml:trace contextRef="#ctx0" brushRef="#br0" timeOffset="18116.3789">4029 1100 730 0,'8'17'242'0,"7"2"-237"16,-2-1-4-16,-4-1 11 15,4 0 1-15,-1 0 5 16,-3-2 3-16,-1-2 3 16,-7 0-1-16,-2 1-1 15,-2 1-5-15,-4-5-5 16,0 1 0-16,3-6-7 15,-1-4-1-15,5-2-3 0,0-8-1 16,0-5 7-16,1-4 7 16,2-3 16-16,1-3 6 15,-2-8-1-15,1-1-6 16,2-1-11-16,3 8-2 16,3 5 2-16,-1 7 0 15,3 8 0-15,-1 4-4 16,-2 2-2-16,4 6 0 0,-3 5 1 15,1 2-1-15,1 10-5 16,2-2-1-16,0 3-15 16,3 4-13-16,0-7-33 15,-2-3-18-15,-7-5-32 16,-3-5-4-16,-7-3-11 16,-8-2-35-16,-7-3 108 15</inkml:trace>
          <inkml:trace contextRef="#ctx0" brushRef="#br0" timeOffset="18282.4921">4111 1174 761 0,'1'1'284'16,"7"3"-194"-16,2 1-54 16,-2-2 0-16,8 0-9 15,-1-3-17-15,4-2-26 0,1 0-19 16,0-4-67-16,-1 3-48 15,-3 9 91-15</inkml:trace>
          <inkml:trace contextRef="#ctx0" brushRef="#br0" timeOffset="20214.0954">4660 1047 568 0,'-1'-4'241'0,"-3"0"-132"15,2 1-36-15,-10 2 5 16,1 1-9-16,-3 4-9 16,2 5-16-16,-1-1-8 15,-7 4-7-15,5 5-1 16,-4 5 3-16,5 4 1 0,-2 6-7 16,9-3-4-16,5-5-10 15,6 1-6-15,14-6-6 16,0-5-6-16,5-6-5 15,6-3 2-15,-2-5 1 16,-2-2 3-16,-7-7-4 16,-8-3-4-16,-1-1-5 15,-7-1-1-15,1 0 7 16,-2 0 5-16,-7-1 5 16,1 3 3-16,-5 5 4 15,8 3 1-15,-2 2 1 16,5 6 0-16,7 7 0 15,-4-2-1-15,13 3-2 16,-3-3-1-16,6-7-2 16,4 1-7-16,-2-4-15 0,-1-6-19 15,-4-1 10-15,0 4 12 16</inkml:trace>
        </inkml:traceGroup>
      </inkml:traceGroup>
    </inkml:traceGroup>
  </inkml:traceGroup>
</inkml:ink>
</file>

<file path=ppt/ink/ink13.xml><?xml version="1.0" encoding="utf-8"?>
<inkml:ink xmlns:inkml="http://www.w3.org/2003/InkML">
  <inkml:definitions>
    <inkml:context xml:id="ctx0">
      <inkml:inkSource xml:id="inkSrc0">
        <inkml:traceFormat>
          <inkml:channel name="X" type="integer" max="34422" units="cm"/>
          <inkml:channel name="Y" type="integer" max="19362" units="cm"/>
          <inkml:channel name="F" type="integer" max="4095" units="dev"/>
          <inkml:channel name="T" type="integer" max="2.14748E9" units="dev"/>
        </inkml:traceFormat>
        <inkml:channelProperties>
          <inkml:channelProperty channel="X" name="resolution" value="1000.05811" units="1/cm"/>
          <inkml:channelProperty channel="Y" name="resolution" value="1000.10333" units="1/cm"/>
          <inkml:channelProperty channel="F" name="resolution" value="0" units="1/dev"/>
          <inkml:channelProperty channel="T" name="resolution" value="1" units="1/dev"/>
        </inkml:channelProperties>
      </inkml:inkSource>
      <inkml:timestamp xml:id="ts0" timeString="2020-02-05T07:42:22.612"/>
    </inkml:context>
    <inkml:brush xml:id="br0">
      <inkml:brushProperty name="width" value="0.11667" units="cm"/>
      <inkml:brushProperty name="height" value="0.11667" units="cm"/>
      <inkml:brushProperty name="color" value="#3165BB"/>
      <inkml:brushProperty name="fitToCurve" value="1"/>
    </inkml:brush>
  </inkml:definitions>
  <inkml:traceGroup>
    <inkml:annotationXML>
      <emma:emma xmlns:emma="http://www.w3.org/2003/04/emma" version="1.0">
        <emma:interpretation id="{5B0428E2-EF26-4F60-A4FD-93984F913919}" emma:medium="tactile" emma:mode="ink">
          <msink:context xmlns:msink="http://schemas.microsoft.com/ink/2010/main" type="inkDrawing" rotatedBoundingBox="26253,12942 27829,13431 27583,14223 26008,13734" semanticType="callout" shapeName="Other">
            <msink:sourceLink direction="from" ref="{4F6439AF-4E34-4A5A-83A4-25C779D3C931}"/>
            <msink:sourceLink direction="to" ref="{D9956F85-771D-4AA9-BBC9-4E7853C7A84A}"/>
          </msink:context>
        </emma:interpretation>
      </emma:emma>
    </inkml:annotationXML>
    <inkml:trace contextRef="#ctx0" brushRef="#br0">5522-789 780 0,'-18'3'282'0,"7"0"-228"15,6-1-38-15,4 0-11 16,1-1 0-16,-1-1-1 0,-1 0-2 16,2 1-1-16,2-1-1 15,-2-1 5-15,0 0 8 16,1-2 17-16,-1 3 6 15,1 1 4-15,4 1-5 16,6 4-12-16,6 5-3 16,13 4 1-16,12 6-1 0,24 6-1 15,6-1-6-15,16 3-5 16,2-3-1-16,-6-8 1 16,5 1 0-16,-1-4-2 15,4-3-2-15,0 0 0 16,0 1 3-16,-11 2 12 15,-9 2 5-15,-6 1 4 16,-6 2-2-16,2-1-13 16,0-2-4-16,1-2-6 15,1-7-2-15,-18-4-1 16,-3 0 0-16,-27 3-1 16,-11 4 4-16,-18 6 4 15,-16 4 4-15,-23 12 16 16,-14 7-3-16,-15 17-2 0,-11 6-3 15,-5 1-16-15,-6-1 0 16,1-17-2-16,2-9-1 16,12-18-1-16,8-3-4 15,12-7-3-15,3-6 1 16,3-3-1-16,7-7 4 16,-1-2 4-16,10 0 3 15,8-4 10-15,7-3 1 16,18-11-2-16,11-9-3 0,11-16-8 15,8-6-1-15,13-14 0 16,-1 0 1-16,9-2-1 16,-5-1-1-16,-11 9-9 15,-2-7-3-15,-11 9-14 16,0 4-15-16,-5 18-30 16,-4 16-16-16,-5 27-20 15,-6 17-17-15,1 29 87 16</inkml:trace>
  </inkml:traceGroup>
</inkml:ink>
</file>

<file path=ppt/ink/ink14.xml><?xml version="1.0" encoding="utf-8"?>
<inkml:ink xmlns:inkml="http://www.w3.org/2003/InkML">
  <inkml:definitions>
    <inkml:context xml:id="ctx0">
      <inkml:inkSource xml:id="inkSrc0">
        <inkml:traceFormat>
          <inkml:channel name="X" type="integer" max="34422" units="cm"/>
          <inkml:channel name="Y" type="integer" max="19362" units="cm"/>
          <inkml:channel name="F" type="integer" max="4095" units="dev"/>
          <inkml:channel name="T" type="integer" max="2.14748E9" units="dev"/>
        </inkml:traceFormat>
        <inkml:channelProperties>
          <inkml:channelProperty channel="X" name="resolution" value="1000.05811" units="1/cm"/>
          <inkml:channelProperty channel="Y" name="resolution" value="1000.10333" units="1/cm"/>
          <inkml:channelProperty channel="F" name="resolution" value="0" units="1/dev"/>
          <inkml:channelProperty channel="T" name="resolution" value="1" units="1/dev"/>
        </inkml:channelProperties>
      </inkml:inkSource>
      <inkml:timestamp xml:id="ts0" timeString="2020-02-05T07:49:02.197"/>
    </inkml:context>
    <inkml:brush xml:id="br0">
      <inkml:brushProperty name="width" value="0.11667" units="cm"/>
      <inkml:brushProperty name="height" value="0.11667" units="cm"/>
      <inkml:brushProperty name="color" value="#177D36"/>
      <inkml:brushProperty name="fitToCurve" value="1"/>
    </inkml:brush>
  </inkml:definitions>
  <inkml:traceGroup>
    <inkml:annotationXML>
      <emma:emma xmlns:emma="http://www.w3.org/2003/04/emma" version="1.0">
        <emma:interpretation id="{D237500F-53A8-4EBC-8E25-57677B1CCADD}" emma:medium="tactile" emma:mode="ink">
          <msink:context xmlns:msink="http://schemas.microsoft.com/ink/2010/main" type="inkDrawing" rotatedBoundingBox="14564,3137 15034,12867 13760,12929 13289,3199" semanticType="callout" shapeName="Other">
            <msink:sourceLink direction="with" ref="{E250E471-D4CB-47C5-A2E1-EB2AB3E9F805}"/>
            <msink:sourceLink direction="with" ref="{A7808C13-6254-46E6-ABFA-669EBA5D4511}"/>
          </msink:context>
        </emma:interpretation>
      </emma:emma>
    </inkml:annotationXML>
    <inkml:trace contextRef="#ctx0" brushRef="#br0">74 9765 288 0,'4'0'107'0,"-2"-1"-76"16,-2-1-4-16,-1-2 9 16,1-4 20-16,4 4 3 15,-4-5 9-15,-1-5 0 16,3 0-13-16,-10-8-6 0,11-1-16 16,1 2-5-16,-7-2 3 15,8 4 1-15,-5-2 3 16,3-2 2-16,1-6-12 15,-4-5-4-15,0-4-9 16,-1 1-4-16,-2-6-2 16,2-2 1-16,-4 3 2 15,2-1 2-15,3 6 0 16,0-1 1-16,4 0 0 16,-8 1-1-16,-4-1 0 15,7 0-3-15,-7-4-2 16,3-8-1-16,-1-2 0 15,-4 2-1-15,3 2-2 16,2 4 0-16,1 5 0 16,3 4-1-16,-2-5 4 15,3 5-1-15,0-3 2 0,-4-6 0 16,4 0-3-16,-1-10 1 16,-3-2-3-16,4-3 0 15,-3 1-2-15,2 4 1 16,5 6-1-16,-4 2 2 15,0 0 0-15,-3-1 1 16,-2-7-1-16,1-3-1 16,9 1 1-16,-1-2-1 15,-5-3 0-15,2 3 0 0,-7 0 0 16,2 3 0-16,8 4 1 16,-11-10-1-16,7-8-1 15,-1-6 1-15,-6-11 0 16,10 7 0-16,-3 7 1 15,1 6-1-15,1 12 0 16,2-5 0-16,-2-9-1 16,1-5 1-16,-3-15 0 15,1 1 0-15,3 6 1 16,1 2 0-16,-1 10-1 16,1-6 0-16,-3-5-1 15,-5-7 0-15,4 6 1 16,-2 2 0-16,0 3 1 0,5 12 0 15,-6-14-1-15,-3-4 0 16,5-6 1-16,0-4-1 16,0 9 0-16,7 10 0 15,-5 5 0-15,-2-4 0 16,8-3 0-16,-2-5 0 16,0-3 0-16,9 4 0 15,-8 1-1-15,7 2-1 0,5 7 0 16,-3-3 0-1,6-1 1-15,-5-2 0 0,-2-5-3 16,-9 4-3-16,5 0-4 16,10 6-1-16,-8-2 3 15,4-8 2-15,-1-4 5 16,-11-5 1-16,4 5 0 16,6 3 0-16,-4 6 1 15,-4-4 1-15,1-5-1 16,-8-8 1-16,0-2-1 15,2 7 0-15,-4 1 0 16,2 7 0-16,-2-4 2 16,-7-12 1-16,5-4-1 15,-4 0 0-15,3 1-1 16,5 11 0-16,-4-12-1 16,4-4 1-16,-2-4 1 0,2 0-2 15,1 10 0-15,-1 3 0 16,0 0 0-16,0-6 0 15,-5 6 0-15,2 2 0 16,0 9 1-16,0 5-1 16,4-4 0-16,1 2-1 15,2-5 1-15,0 6 0 16,2 12 0-16,-2 1 0 0,3 13 0 16,-3 3 1-16,-1-1-1 15,-2 3 0-15,-2-4 0 16,1-3 0-16,0-1 0 15,1 3 2-15,2 7 1 16,-2 7 0-16,1 8 0 16,-1 3-1-16,0 3-1 15,2 2 0-15,-2 0 1 16,0 2-1-16,-1 4 2 16,-1 0-3-16,1 5-1 15,0 1 1-15,0 0 0 16,4 2 0-16,1 2 0 15,3 2 1-15,1 5-1 16,-1 0-1-16,-1 9 1 0,1 2 0 16,-3 3 2-1,-3 1 0-15,-2-2-1 0,0 5 0 16,-3 2-1-16,4 3 0 16,-1-2 1-16,-1 0 0 15,2 0 1-15,-2 0-2 16,1 7 0-16,-3-2 0 15,0 11 0-15,-1 2 0 16,0 3 1-16,2 3 0 0,2-2-1 16,-1-2 0-16,-2-1 0 15,0-3 1-15,-1-1 0 16,2-1-1-16,0 3 0 16,1 0 0-16,0 0 0 15,-2-1 0-15,4 10 0 16,2 0 0-16,-2 6 0 15,6 6 0-15,0-7 0 16,-1 3 0-16,2-3 0 16,-2-4 0-16,-2-1 2 15,0 2-2-15,4 6 0 16,1 1 0-16,1 5-1 16,0 3 1-16,1-5 0 15,-2-3 0-15,3-2-1 16,2-7 2-16,-2-3-1 0,1-2-1 15,0 0 1-15,-4-3-2 16,2 4 2-16,-3-1 0 16,-2 7 2-16,3 2-2 15,2 1 0-15,-3 4 0 16,0-13 0-16,-4-1 0 16,3-3-1-16,-1-3 1 0,-4-2 0 15,6 1 0-15,-9-5 0 16,2 4 0-16,-1 4 0 15,0 1 1-15,3 5 0 16,2 2 0-16,0 3-1 16,-5-2 0-16,2-3 1 15,-2 0 0-15,0-5 0 16,1 0 2-16,-4-2-2 16,2-3 1-16,2 4-1 15,-2-2-1-15,4 8 1 16,-2 4 0-16,-1 3-1 15,2 5 0-15,0-3-1 16,-1-6 0-16,2 0 1 16,-2-2 0-16,3-7 1 15,0 4-1-15,-4-4 0 0,3 4 0 16,-2 10 0-16,0 1 0 16,3 4 0-16,-4-3 0 15,1-3 0-15,-1 0 0 16,2-3 0-16,-4-4 1 15,4-2-1-15,2-1 0 16,-2-4 1-16,4 5-2 16,-5 2 2-16,0 2-1 15,-1 5 0-15,-1 0 0 0,2 1 0 16,-1-4 1-16,3-5 0 16,1 1 0-16,0-1 0 15,-3-2-1-15,6 3 0 16,-1 2-1-16,2 4-1 15,-1 7 2-15,3 0 0 16,-10-2 0-16,3-2 1 16,-1-5-1-16,-2-3 0 15,7 0 0-15,-12-5 0 16,3 3-1-16,-3-1 1 16,0 4 0-16,11 11-1 15,0 2 0-15,-1 6 1 16,1-2 1-16,-8-9-1 15,0 1 0-15,2-10 1 0,-2 1-1 16,3 0 1-16,0-4-1 16,1 8-1-16,-2 3 1 15,0 5 0-15,-2 2 0 16,5 1 0-16,2-5 0 16,-6-5 1-16,5-1-1 15,-1-4 0-15,-2-4 0 16,3 5-1-16,0 4 1 0,-2 5 0 15,1 3 0 1,1 1 1-16,1-8-1 0,-6-3 0 16,2-1 0-16,2-4 2 15,1-2 0-15,5 0 2 16,-5 0-1-16,2 1 0 16,-3 4-1-16,5 6 0 15,8 2-2-15,-2-1 1 16,-2-5 0-16,0-1-1 15,-12-5 0-15,1 0-1 16,6-1 1-16,-2-1 2 16,9 1-2-16,-1-3 0 15,-3 10 0-15,-9 1 0 16,0 3 0-16,2 6 0 0,5-6 0 16,3-9 0-16,-5 2 1 15,3-8-1-15,-4-2 0 16,2-1 0-16,5-3 0 15,-5-2 0-15,1 4 1 16,3 3 1-16,-1 3-1 16,2 1-1-16,0 5 0 15,-3-1 0-15,-2-7 0 0,0 0 3 16,0-5-3-16,-2-7 0 16,2 4-1-16,1-1 0 15,-4-3 1-15,1 0 0 16,0-1 1-1,-4 1 0-15,2 2-1 0,-3-3 0 16,0 2 0-16,1-2 0 16,1-1 0-16,2 4 0 15,0-5 1-15,-1-2-1 16,7 4 0-16,-6-4 0 16,3 4 0-16,-1 3 0 15,-4-5 0-15,2 6 0 16,0-5 0-16,0 1 0 15,-3 3 1-15,2 0 1 16,-2 1-1-16,-1-4 1 0,0-3 1 16,2-5 0-16,0-4 1 15,1-1-2-15,0-1-1 16,1-5 0-16,-1 5 0 16,1 0 1-16,4 4 1 15,-2 1-2-15,1 3 2 16,-1 0-2-16,0-4 1 15,-1 0 0-15,-2-5-1 0,4-1 2 16,-7-2-2-16,4-2-1 16,-2-1 1-16,-1 0-1 15,3-3 1-15,-4 1 2 16,4-4-2-16,-1 5 0 16,1-2 0-16,1 5 1 15,2 3 0-15,1 0 1 16,-1 4-2-16,-4 0 1 15,1-4 0-15,-7-3 2 16,2-2-4-16,5 0-1 16,3-1 1-16,-1-1-4 15,3-2 4-15,-1 2 0 16,-9 0 1-16,4 7-1 16,-2 3 1-16,0 2-1 0,6 3 0 15,1-2 0 1,-6-2 0-16,0-3 1 0,1-3-1 15,0-7-2-15,1-2-5 16,-4-7-5-16,-3-3-4 16,2 2-8-16,4 5-5 15,7 6-29-15,-10 7-35 16,-5 13 60-16</inkml:trace>
  </inkml:traceGroup>
</inkml:ink>
</file>

<file path=ppt/ink/ink15.xml><?xml version="1.0" encoding="utf-8"?>
<inkml:ink xmlns:inkml="http://www.w3.org/2003/InkML">
  <inkml:definitions>
    <inkml:context xml:id="ctx0">
      <inkml:inkSource xml:id="inkSrc0">
        <inkml:traceFormat>
          <inkml:channel name="X" type="integer" max="34422" units="cm"/>
          <inkml:channel name="Y" type="integer" max="19362" units="cm"/>
          <inkml:channel name="F" type="integer" max="4095" units="dev"/>
          <inkml:channel name="T" type="integer" max="2.14748E9" units="dev"/>
        </inkml:traceFormat>
        <inkml:channelProperties>
          <inkml:channelProperty channel="X" name="resolution" value="1000.05811" units="1/cm"/>
          <inkml:channelProperty channel="Y" name="resolution" value="1000.10333" units="1/cm"/>
          <inkml:channelProperty channel="F" name="resolution" value="0" units="1/dev"/>
          <inkml:channelProperty channel="T" name="resolution" value="1" units="1/dev"/>
        </inkml:channelProperties>
      </inkml:inkSource>
      <inkml:timestamp xml:id="ts0" timeString="2020-02-05T07:49:18.428"/>
    </inkml:context>
    <inkml:brush xml:id="br0">
      <inkml:brushProperty name="width" value="0.11667" units="cm"/>
      <inkml:brushProperty name="height" value="0.11667" units="cm"/>
      <inkml:brushProperty name="color" value="#177D36"/>
      <inkml:brushProperty name="fitToCurve" value="1"/>
    </inkml:brush>
  </inkml:definitions>
  <inkml:traceGroup>
    <inkml:annotationXML>
      <emma:emma xmlns:emma="http://www.w3.org/2003/04/emma" version="1.0">
        <emma:interpretation id="{0DA3D875-FB9B-49DD-8397-27B9B03EE972}" emma:medium="tactile" emma:mode="ink">
          <msink:context xmlns:msink="http://schemas.microsoft.com/ink/2010/main" type="writingRegion" rotatedBoundingBox="15105,12708 25872,12932 25864,13314 15097,13090"/>
        </emma:interpretation>
      </emma:emma>
    </inkml:annotationXML>
    <inkml:traceGroup>
      <inkml:annotationXML>
        <emma:emma xmlns:emma="http://www.w3.org/2003/04/emma" version="1.0">
          <emma:interpretation id="{E8BD9ED1-ADCC-4478-869F-F8BAABF73C01}" emma:medium="tactile" emma:mode="ink">
            <msink:context xmlns:msink="http://schemas.microsoft.com/ink/2010/main" type="paragraph" rotatedBoundingBox="15105,12708 25872,12932 25864,13314 15097,13090" alignmentLevel="1"/>
          </emma:interpretation>
        </emma:emma>
      </inkml:annotationXML>
      <inkml:traceGroup>
        <inkml:annotationXML>
          <emma:emma xmlns:emma="http://www.w3.org/2003/04/emma" version="1.0">
            <emma:interpretation id="{6BB4DDE6-9DB5-41D4-BE8E-DB8B63BAFBD5}" emma:medium="tactile" emma:mode="ink">
              <msink:context xmlns:msink="http://schemas.microsoft.com/ink/2010/main" type="line" rotatedBoundingBox="15105,12708 25872,12932 25864,13314 15097,13090"/>
            </emma:interpretation>
          </emma:emma>
        </inkml:annotationXML>
        <inkml:traceGroup>
          <inkml:annotationXML>
            <emma:emma xmlns:emma="http://www.w3.org/2003/04/emma" version="1.0">
              <emma:interpretation id="{D9956F85-771D-4AA9-BBC9-4E7853C7A84A}" emma:medium="tactile" emma:mode="ink">
                <msink:context xmlns:msink="http://schemas.microsoft.com/ink/2010/main" type="inkWord" rotatedBoundingBox="15105,12708 25872,12932 25864,13314 15097,13090">
                  <msink:destinationLink direction="to" ref="{5B0428E2-EF26-4F60-A4FD-93984F913919}"/>
                </msink:context>
              </emma:interpretation>
            </emma:emma>
          </inkml:annotationXML>
          <inkml:trace contextRef="#ctx0" brushRef="#br0">7 0 302 0,'0'0'152'0,"-3"0"-42"16,2 0-23-16,5 0-21 16,-4 0-7-16,-3 0-1 15,5 0-1-15,-6 0-6 16,2 0-5-16,2 4-19 15,4-2-7-15,-1 1-10 16,6-2-3-16,-4 2 0 16,1-2 0-16,1 6 3 15,0-2 3-15,-3 0-1 16,-4-1-2-16,4 0-3 16,1 0-2-16,3 1-3 15,-3 2 2-15,0-2 1 0,-1 2 0 16,6 2 2-16,4-5-2 15,-5 1-2-15,-1-4 1 16,-4-1-3-16,0-1 0 16,0 1 0-16,-2 0 0 15,4 3 1-15,-4 2 0 16,0-3 3-16,3 5-1 0,-2 0 0 16,-1 0-1-16,2 3 0 15,0-1 0-15,1 1-1 16,-3 0 0-16,1-3-2 15,1-1 1-15,-1-5 1 16,1 0-1-16,1 2 1 16,-2 0 1-16,3 2 1 15,-2 0 0-15,4 2 0 16,-1-2-1-16,-1 1-2 16,2 0 0-16,-5-5 0 15,2 2 0-15,-1-2-1 16,0-2 0-16,1 2 1 15,-1 0-1-15,-1-1 2 16,1 3 0-16,-3-5 0 16,2 1 1-16,-1 1-3 0,4-1 1 15,-3-4-1-15,0-2 0 16,1 0 0-16,-3-3 2 16,3 1-1-16,1 2-1 15,-1 1 0-15,-1 6 1 16,0 0 2-16,-3 2 2 15,0 2 2-15,1-1 0 16,2 2-3-16,1 0 0 0,1 2 0 16,-1-4-2-16,2-1 0 15,0-3 0-15,-3-3-2 16,1 3 1-16,0-1 0 16,0 2 1-16,0 0 1 15,1 2 2-15,-2 4 4 16,0-1 3-16,1 6-2 15,0 2 0-15,-2-5-4 16,2 1-3-16,-1-5 0 16,-2 0 0-16,0-5-1 15,3-1 2-15,-1-3 0 16,0-5-1-16,-3-2 0 16,1-1-2-16,2 0 0 15,-2 2 0-15,1 6 0 16,1 1 0-16,-2 3 0 0,1 1-1 15,-2 4 1-15,1-1 1 16,2 1-1-16,2 3 0 16,-1-4 0-16,0-1-1 15,0-1 0-15,-2-2-1 16,4 0 0-16,-1-2 1 16,1-1 0-16,0 2 0 0,-1 2 1 15,-1-2-1-15,0 4 0 16,1 2 0-16,-1-2 1 15,1 6-1-15,2-3 1 16,-5-1-3-16,4-1 1 16,-1-3 0-16,-4-4 1 15,4 0 0-15,5 0 0 16,-6-4 0-16,3 2 0 16,-1-2 0-16,-5 0 0 15,2 3 0-15,-2 3 0 16,1 0 0-16,-2 3 1 15,4 2 0-15,2-2 0 16,-1 3-1-16,3-1 0 16,0-3 1-16,-6 1-1 15,2-1 2-15,4 0-2 16,-4-1 0-16,0 1 0 16,5-2-2-16,-1 1 2 0,1-3-1 15,0-1 1-15,1 0 0 16,-4-1 0-16,-6 4 1 15,5 2-1-15,-5 0 0 16,-2 4 0-16,3 1 0 16,2 1 2-16,5 1-2 0,-6-2 2 15,5 2-1-15,7-5-1 16,-7 0-1-16,7-2 1 16,-7-2-1-16,-6-2 0 15,3-1 2-15,4-3 0 16,0 2 0-16,-3-2 0 15,-2 3-1-15,-6 2 0 16,6 2 0-16,-3 1 0 16,1 4-1-16,7 7 2 15,-6 0 1-15,5 1 2 16,-2-2 1-16,2-2-4 16,2-3 0-16,-3-3-1 15,2-4 0-15,-5-2 0 16,1-2 0-16,1-1 1 15,-4-2 3-15,1-3-3 16,-1 4 1-16,-1 2-1 0,1 2-2 16,-1 0 1-16,0 3 2 15,4-2-2-15,-1 3 0 16,1 3 0-16,0-2-1 16,0 3 1-16,2-1 0 15,2-3 0-15,-1 0 0 16,-1-4 0-16,0 1 0 15,-2 0 0-15,-2-1 1 0,2 3 0 16,-3 1-1-16,3 4 0 16,2 4 0-16,-4 1 1 15,2 2 1-15,4 0-1 16,-5-4 0-16,1-2-1 16,2 2 2-16,-3-7-1 15,3 1-1-15,2-1 0 16,-3-5-1-16,1 0 1 15,0-1 0-15,-3 1 0 16,1 3 0-16,-2 0 0 16,1 2 0-16,1 2 1 15,0 1 0-15,1 0 0 16,3 1-1-16,-3 0 0 16,2-4 1-16,-2 0-1 0,-2-1 0 15,2-5 0-15,-1 2 0 16,1 2 0-16,-1-5 0 15,1 3 0-15,-1-1 1 16,0-1-1-16,0 3 0 16,0 0 0-16,-1 3-1 15,2 3 1-15,0 1 0 16,0 0-1-16,1 0 1 0,2 1 0 16,-5-2 0-16,7 2 0 15,-2-3 0-15,-5-3 0 16,5 1-1-16,-2-1 1 15,-1-2 0-15,1 2 0 16,-6-7 0-16,0 1 0 16,3 4 1-16,-2-3-1 15,5 5 0-15,-1 0 0 16,-3-1 0-16,5 5 0 16,-4-3 1-16,3 5-1 15,-2 0 0-15,4 1 0 16,1 0 0-16,-6-2 0 15,6-1 0-15,-8-3 0 16,-1 0 0-16,6-3 0 16,-5 2 0-16,3-2 0 0,2-2 0 15,-2 4 0-15,0-1 0 16,-5 0 0-16,0 2 0 16,1 0 0-16,1 1 0 15,9 4 0-15,1-1 0 16,-8 0 1-16,6 0-1 15,-3-4 0-15,-2 0 0 16,7-1 0-16,-6 0-1 0,-8-5 1 16,10 4 0-16,-7-2 0 15,0 0 0-15,8 4 0 16,-16-2-1-16,4 4 1 16,-3 3-1-16,3-1 1 15,10 4 0-15,2-3 1 16,5-1-1-16,-3 0 0 15,-1-4 0-15,-6-3 0 16,7 2-2-16,1-4 0 16,-6 1 0-16,3 0-1 15,-8-1 1-15,3 3 1 16,7 0 1-16,2 3 0 16,-5 2-1-16,-1 3 1 15,-9 1 0-15,5-1 0 16,0 0 0-16,-2-4 0 15,8 1 0-15,-8-3 0 0,2 0-1 16,0-4 1-16,-4 0 0 16,4-3 0-16,2 3 0 15,-1-1 0-15,2 4 0 16,-1 2-1-16,-1 2 1 16,-1 5 0-16,0-2 0 15,-1-2 0-15,-1 1 1 0,1-3 0 16,4-1-1-16,-2-2 0 15,-3-2 0-15,4-1 1 16,-1-1-2-16,-3 1 1 16,4-1 1-16,-4 1-1 15,0 1 0-15,1 1 1 16,1 3-1-16,1 3-1 16,1 0 0-16,1 4 1 15,-2-3 0-15,3 0-1 16,0-1 2-16,-2-4-1 15,4 0 0-15,-5-3 0 16,5 3 0-16,-2-2 0 16,-3-5 0-16,0 3 0 15,0-2 1-15,-2 1-1 16,2 2 0-16,-2-1-1 0,-1 0-2 16,3 0 1-16,-2-1-1 15,0 2 1-15,2 1-1 16,-1 2 2-16,1 1 0 15,0 3 0-15,-1 4 0 16,4 1 0-16,-2-1 1 16,2 0 0-16,1-3 0 15,-2-3 0-15,4 1-2 0,-2-3 1 16,-1 0-1-16,-1 0 1 16,-2 0 1-16,-2 0 0 15,2 0 0-15,-2 0 0 16,3 1-1-16,0 1 0 15,0-5 0-15,0 3 1 16,0-3 0-16,0 3-1 16,0 0 1-16,-2-1 0 15,2 1 0-15,2-1 1 16,2 0-1-16,-1-2 0 16,1-1 1-16,0 0-1 15,-1-1-1-15,1 2 1 16,-2 1-1-16,-1 3 1 15,-1 2 1-15,0 4 0 16,2 5 0-16,0 1 0 0,6 3-1 16,2-4 1-16,-6-6-1 15,3-3 0-15,-2-3 0 16,0-3 0-16,3-1 1 16,-2-3-1-16,-2-4 0 15,-5 1 0-15,2 0-1 16,-2 0 1-16,3 1 0 15,-3 4 0-15,3 2 0 0,-3 8 0 16,-3 2 0-16,4 6 0 16,0 1 2-16,5 2-1 15,0-3 0-15,3-4-1 16,-5-3-1-16,-7-9 0 16,11-1 0-16,-11-5 0 15,6-2 1-15,6 2 0 16,-12-3-2-16,5-1 1 15,1 0-1-15,-6-4-1 16,3 0 1-16,0 0 0 16,-2 5 1-16,5 6 1 15,0 2-1-15,2 4 1 16,1 1-1-16,-3 0 1 16,0-1-1-16,3-2 0 0,-9-1-2 15,4-4 0-15,0 6 1 16,-3-3 1-16,5 3 1 15,-2 3-1-15,-2 4 0 16,-2 8 1-16,4 6 0 16,2 1 1-16,7 0 0 15,-1-2 1-15,-3-4-1 16,-7-7-1-16,0-3 1 0,0-6-1 16,0-6 0-16,1-2 0 15,-2-4 1-15,-2-2 0 16,2-2 1-16,-1 0 0 15,0 3-1-15,1 6 0 16,-1 5 1-16,3 14 6 16,0 3 1-16,-3 6 0 15,0 1-2-15,1-4-5 16,3-1 0-16,5-4-2 16,-2-3 0-16,-2-7 0 15,-1 2-2-15,-1-12 0 16,-1-1 1-16,5-3 1 15,-3-3 0-15,1 6 0 16,1-2-1-16,-2 3 1 16,0 0 0-16,2 6-1 0,-4 2 1 15,3 4 0-15,2 2 0 16,0 1 1-16,0 2 3 16,-1-5-4-16,-1 0 0 15,0-4 0-15,-2-3-3 16,3-5 3-16,2-2 0 15,0-7 1-15,3-2 0 16,-2-3-1-16,-3 4 0 0,0 5 0 16,-4 2 1-16,-1 11 0 15,-1 1 1-15,0 10 1 16,2 5 0-16,-1 5 1 16,0-2 0-16,1-3-1 15,2-1-2-15,1-12 0 16,1 4-1-16,1-7-1 15,-3-4 0-15,3-2 1 16,-2-8 0-16,0 1 1 16,2 0 0-16,-2 5 0 15,0 3-1-15,-2 5 0 16,-1 5 2-16,-2 8 6 16,2 2 0-16,3 5 1 15,-1-2-2-15,2-6-4 0,1-4-1 16,1-6-2-16,-3-2 0 15,0-6 0-15,3 0-1 16,1-2 1-16,-2-2 0 16,1 0 0-16,-8-4-1 15,1 3 1-15,-1 1 0 16,0 6 0-16,1 3-1 16,-1 2 1-16,6 6-1 0,-4 4 0 15,6 0 1 1,-4 0 0-16,-1-3 0 0,6-3 1 15,-5-2-1-15,2-2 0 16,2 0-1-16,-8-3 0 16,7-1 0-16,-2-4 0 15,-5 2 2-15,4-4 0 16,-3 1-1-16,2 2 0 16,2-2-1-16,-3 6 1 15,3 2-1-15,3 4 1 16,-3 2 0-16,5 4 0 15,-3 1 1-15,-4-4 0 16,4 4 0-16,-1-6-1 16,2 0 0-16,-3-2 0 15,1-3 0-15,-2-1 0 0,3-6-1 16,-2 1 1-16,0-4 0 16,3-1 0-16,-3-1 0 15,3-1 0-15,-6-3 2 16,-1 4-1-16,-1 3-1 15,1 6 0-15,3 6-2 16,1 7 2-16,-1 1 0 16,2 5 0-16,-2-1 1 0,-2 0-1 15,6-2 1-15,-3-8-1 16,-3-2 0-16,3-3 0 16,0-3-1-16,0-1 1 15,7-1-1-15,-1-3 0 16,-5-1 1-16,-1-2-2 15,-1-2-1-15,-1 0-1 16,-2-1-1-16,3-3-1 16,-4 1 0-16,0-1 2 15,3 2 0-15,0 6 2 16,0 5 0-16,3 7 2 16,-2 5-2-16,-3 5 2 15,2 1 0-15,2 3 1 16,-1 2 1-16,0-2-1 15,1-3-1-15,0-4 0 0,-4-5 0 16,3-4-1-16,3 0 1 16,-6-1 0-16,6 3 0 15,-2 2 0-15,-1 1 0 16,4 7 0-16,-2 1 1 16,-2 6 1-16,3 2 0 15,-2-8-1-15,-2-3-1 16,5-10-2-16,0-7-2 0,-3-10 3 15,3-1 1-15,-7-9 0 16,0 2 1-16,-1 2-1 16,0-3 0-16,0 3 0 15,4 1 0-15,0 3 0 16,0 5 0-16,0 7 0 16,0 1 1-16,-1 5-1 15,1 2 1-15,-2 5 0 16,3 2 2-16,-1 1-2 15,2 2 0-15,-1 3 0 16,-3-4-1-16,2 0 1 16,-2-2 0-16,2-2 0 15,-2-3-1-15,2 4 0 16,1 1 0-16,-1 3 0 16,3 2 0-16,-2-2 0 0,-1 0 0 15,-1-3 0-15,2 0 0 16,-2-5 1-16,2-4-1 15,0 1-1-15,-2-7-1 16,1-5 1-16,-2-1 0 16,2-3 1-16,2 0 0 15,-1 1 0-15,3 3 1 16,-2 9-1-16,-3 2 1 0,5 11 0 16,-4 4 0-16,1-1 1 15,1 1-2-15,0-7 0 16,2-1 0-16,-1-5 0 15,4 2 0-15,-1-7-1 16,1-4 0-16,2-2 2 16,-1-3-1-16,-3-1 0 15,-5-2 1-15,2 4-2 16,0 2 1-16,0 6 0 16,3 3 1-16,-3 6 0 15,2 0 1-15,-6 1-1 16,5-1 0-16,-6-6-1 15,6 2 0-15,3-5 0 16,-2-1-4-16,-1 1 4 16,-2-2 0-16,-3 0 1 15,-2 0 1-15,0 2-2 0,-6 3 1 16,10 7 0-16,-3 2 1 16,8 3 1-16,-3-1-1 15,-4-3-1-15,6-1 0 16,-5-5 0-16,5 0-1 15,-2-4 0-15,-3-3-1 16,6-3 0-16,-4-2 1 0,0-2 0 16,6 0 0-16,-10 3 0 15,11 4 0-15,-5 6 0 16,-3 3 0-16,1 4 2 16,-9 1-1-16,4 0 1 15,6-1-1-15,2-3-1 16,4-3 0-16,-4-2-1 15,-5-3 0-15,1-3 0 16,-4-4 1-16,6 0 0 16,2-2 0-16,-4 2-1 15,2 0 0-15,-3 4 1 16,0 6 0-16,-3 0 0 16,4 5 0-16,-2 3 1 15,1 0 0-15,1 4 0 16,1-6-1-16,-2 1 1 15,-1-5-1-15,2-2 0 0,0 0 0 16,3-2-1-16,-2-4 1 16,0-1 0-16,0-1 1 15,3 0 0-15,0 4-1 16,0 4 0-16,-1 4 3 16,-2 6 10-16,0 3 3 0,-2 6 1 15,3-1-2-15,1-1-11 16,2-1 0-16,3-4-4 15,1-4 1-15,1-8-2 16,-2-3-1-16,3-9-1 16,-2-4 0-16,1-1 2 15,1 0 0-15,-4 3-1 16,-1 2 1-16,-3 6 0 16,3 3-1-16,-2 6 1 15,-2 1 1-15,2 2 1 16,2-1-1-16,0-2 1 15,1 2 0-15,0-5-1 16,1-4 1-16,7-1-2 16,-7-2 1-16,3 0-1 15,-4 0 0-15,-1 2 1 16,7 1 0-16,-3 4 0 0,-2 0 1 16,-3 1-1-16,4 2-1 15,3-2 1-15,0 0-2 16,-2-1 3-16,-7-2 0 15,2-5-1-15,4-1 0 16,-1 2 0-16,-4 2 0 16,1 4 0-16,-4 1 0 0,0 3 1 15,6 4-1-15,-5-3 0 16,-3 2 0-16,5-2 0 16,-3-4 0-16,0-1 0 15,1-1-1-15,0-3 2 16,1-2-2-16,-1-2 1 15,0-2 1-15,-4 0-1 16,3 3 0-16,-3 7 1 16,2 4 3-16,-3 11 2 15,0 2 1-15,2 1 0 16,0-1-2-16,1-5-2 16,-2-1-3-16,1-8 0 15,-2-3 0-15,3-1-2 16,-1-5 2-16,-1-2-1 15,1 0 2-15,-2-5 0 16,-1 0 1-16,1 3 0 0,-1 3-2 16,0 7 0-16,3 2 1 15,-2 10-1-15,-1 1 2 16,3 7 1-16,-3-1 1 16,4 6 0-16,1-2-1 15,0-6-3-15,1-1 0 16,-4-10 0-16,1-2 0 0,0-5 0 15,-3-8 0-15,1-1 1 16,-1-3-1-16,1 1 0 16,1 1 0-16,0-1 0 15,-2 4 0-15,1 4 0 16,1 1-1-16,2 3 0 16,-2 0 2-16,2 2-2 15,0-1-1-15,-2-2-4 16,1 1-4-16,1-6 4 15,0 2 1-15,2 1 2 16,-2-4 1-16,-2 6 0 16,-1-2-1-16,-1 4 2 15,3 5 1-15,0 0 0 16,1 5 2-16,2-2-2 16,-2 0-1-16,1-1 0 0,2-3-1 15,-1-1 3 1,1-3-2-16,1 1 2 0,-2-2-1 15,1-3 0-15,1 3 1 16,-2-6-1-16,1-1 0 16,2 3 0-16,-2-6 0 15,2-1 0-15,-1-1-1 16,0-6 1-16,1 1-1 0,-1 0 1 16,0 1 0-16,-3 7 0 15,0 4 1-15,-1 2-2 16,3 4 1-16,0 5 1 15,3 1 1-15,1 3 0 16,4 0-3-16,-5-3 1 16,6-1 0-16,0-1-1 15,-6-1 2-15,7 3-1 16,-11-2 1-16,5 4 3 16,4-1-1-16,-3 1-1 15,3 1-1-15,-11-8-1 16,4 1 0-16,0-4 0 15,-1-5 0-15,6 0 1 16,-5-3-1-16,-2-8 0 16,1-1 0-16,-1-5-4 0,1-2 1 15,6-1-3-15,-2 1 1 16,-4 9-2-16,5 7 2 16,-1 8 3-16,-3 3 1 15,-1 7 1-15,-5 2 0 16,0 1-1-16,8 2 0 15,-1-2 1-15,4 0 0 0,0-2 0 16,-3-5 0 0,1-1 0-16,-1 4 0 0,1-1 0 15,1 3 1-15,-2-1-1 16,-2 1 1-16,0-2-1 16,-1-3 0-16,0 0 0 15,4-1 0-15,-2-4 0 16,3-3 0-16,-2-2-1 15,2-1-1-15,0-8 2 16,0 0 0-16,-4-8 0 16,2-1 0-16,-1 6-2 15,-1 2-3-15,3 11 5 16,-5 2-1-16,0 5 1 16,-1 7 1-16,-1 7-1 15,1 2 0-15,0 3 1 0,2-3 0 16,-1-6-1-16,2 1 0 15,3-5 0-15,-2 2 1 16,4-5 0-16,-4-2 0 16,0-4-1-16,-1-1-1 15,-5-7 1-15,7 1-1 16,-4-2 1-16,9 3 0 16,1 1 0-16,-3 2 0 0,-4 0 1 15,-5 1-1-15,4-2 0 16,-4 1 0-16,5 0 0 15,-1 3-1-15,-1 0 1 16,-3 3-1-16,4 2 1 16,-1 1 0-16,3 1 0 15,3-1 0-15,-3 4 0 16,1 2 3-16,-2 0-2 16,-1 0 3-16,0-5-2 15,1 1-2-15,3-6 0 16,-4-8 1-16,2-3-1 15,-5-5 0-15,2-2 1 16,2 2-1-16,-2 1 0 16,2 2 1-16,-3 10-1 15,0 2 1-15,-3 10 3 0,1 2 0 16,0 1 0-16,3 3 1 16,2-4-5-16,-1-4 1 15,1-6-1-15,-1-3 0 16,0-7 1-16,-2 0-1 15,2-4 1-15,2-1 0 16,-1 2-1-16,1-1 0 16,1 3 0-16,-5 2-1 0,1 1 0 15,-3 1 0-15,2 4 0 16,3 2 0-16,-2 4 1 16,2 1 1-16,-4 0-1 15,2 0 2-15,2-2-3 16,0-1 1-1,3-4 0-15,4-2 0 0,5-3 0 16,1-4-1-16,2-3-1 16,3-2 1-16,1 3 0 15,-3 2 0-15,0 8 1 16,-7 3-1-16,-3 9 1 16,6 2 2-16,-7 5 2 15,-4-2 1-15,2-1-2 16,1 0 0-16,-9-8-1 15,9 2-2-15,-3-8 0 0,-6-3 0 16,7-6 0-16,-11-4 2 16,2-1-1-16,-6 1-1 15,0 6 0-15,9 2 0 16,-8 9 0-16,7 1 2 16,6 8 0-16,-8 0-2 15,6 2 2-15,-3-2-2 16,-5-5-1-16,7-5 1 0,-3-5-2 15,1-2 1-15,3-6 1 16,-7-3 0-16,6 1 1 16,-6-3-1-16,-1 9 0 15,4 4 0-15,-5 7 0 16,1 6 1-16,5 8 1 16,-2 1-1-16,2-1-1 15,-4-5 2-15,0-6-2 16,2-5 1-16,-2-6-1 15,5 0 0-15,-2-7 0 16,1-1 0-16,1-2 0 16,0-4 0-16,0 3 0 15,-2 4-1-15,0 8 1 16,0-1 0-16,0 6 0 16,1 3 1-16,0 3-2 15,-1-3 2-15,3 1-1 0,0-7 0 16,-1-4 1-16,2 1-2 15,-2-7 0-15,1 3 1 16,1 0 0-16,-3 5-1 16,0 8 1-16,-1 8 1 15,2 11 0-15,0-1 0 16,-1 1 0-16,1-3-1 0,2-10 0 16,1-3 0-16,4-7-1 15,0-5 1-15,-3-8-1 16,1-4 0-16,-3-11 0 15,-2 1-1-15,0-2 0 16,-2 1-1-16,2 4 0 16,3 2 0-16,0 6 1 15,1 5 0-15,1 8 0 16,-3 4 2-16,0 10 0 16,-1 1-1-16,-3 5 1 15,-3-3 2-15,0 0-2 16,-1-5 0-16,4-4 0 15,4-4-1-15,-1-11 0 16,3 1 1-16,1-9 0 16,-2 2 0-16,3 1-1 0,5 2 1 15,2 2 0-15,-3 0 0 16,8 5 0-16,-6 2-1 16,-7 4 1-16,7 2-1 15,-13 0 1-15,2 0 0 16,2-1 0-16,-2 2 0 15,7-4 0-15,-9-2 1 16,4-2-1-16,2-6 0 0,-5 0 1 16,8 1-3-16,-5 2 2 15,-8 4 0-15,6 5 0 16,-6 2 0-16,4 5 2 16,0 1 0-16,1 2 0 15,0-2-1-15,1 0 1 16,2-5-2-16,-2-4 0 15,0 0 0-15,0-11 0 16,1-3 0-16,0-4 0 16,-2-2 1-16,2 2-1 15,-3 5 1-15,3 7 0 16,-4 4-1-16,0 8 2 16,1 7 2-16,-1 7 1 15,0-5 0-15,4 4-1 0,0-3-2 16,1-9-2-16,2-2 0 15,2-7 0-15,-3-2 0 16,-2-12 1-16,1 0 1 16,-2-6-1-16,1 0-1 15,0 0 0-15,-1 2-1 16,-1 3 1-16,-1 2 0 16,2 12 0-16,0 1 1 15,0 8-1-15,2 1 0 0,-2-2-1 16,-1 1-1-16,5-5 2 15,-2-2 0-15,0-2 0 16,-4-4 0-16,-2-2-1 16,4 1 2-16,-1-1-1 15,1 2 1-15,-1 3-1 16,-2 2 0-16,-4 6 2 16,4 7 2-16,-1 7 2 15,-1 2 2-15,6-4-2 16,-3-3-3-16,10-4-2 15,-5-7-1-15,0-4 0 16,0-2 0-16,-3-12 0 16,6-1 0-16,-3-9 1 15,6-2 1-15,-4 4-2 16,-6-2 0-16,5 8 0 0,-11 2 0 16,1 4 0-16,4 4 0 15,-1-2 0-15,4 2 0 16,5-3-2-16,-6 0 0 15,2 4-2-15,-2 0 1 16,-5 6 2-16,4 3 0 16,-1 3 1-16,-3 4 0 0,6 6 0 15,-5-1 0-15,1 4 0 16,4 1 1-16,0-5 0 16,6 0-1-16,3-11 0 15,-1-6 0-15,0-10 0 16,-3-5 0-16,0-5 0 15,-1-4 0-15,-1 5-1 16,1-1-1-16,-5 8 1 16,2 6-2-16,-5 6 1 15,1 4 1-15,0 10 1 16,-2 0 0-16,4 7 1 16,-1-1-1-16,1-7 0 15,2-1 0-15,0-8-1 16,3 0 2-16,-3-5-1 15,-1-7 0-15,-4-5 1 0,0-3-1 16,1 1 0-16,-1 5 0 16,1 7 0-16,0 3-1 15,1 12 3-15,-1 1-1 16,1 8 1-16,0-2 1 16,2-5-3-16,2 0 2 15,1-8-2-15,0-4 0 16,3-6-1-16,-3-7 1 15,4-5 0-15,-1 0-1 0,1 0 1 16,0 5 0-16,-3 4 0 16,1 4 0-16,-2 10 0 15,-2 5 0-15,1 4 1 16,1 1 0-16,-3-4-1 16,9-3 0-16,-3-5 0 15,-2-3 0-15,10-4 0 16,-7-7 0-16,-2-3-1 15,-4-5 1-15,-4 4-1 16,2 3 1-16,-1 3 0 16,2 7 0-16,0 12 1 15,-5-1 0-15,-1 12 3 16,4 2 0-16,-2-7 0 16,5 5-1-16,-4-13-2 0,-1-5 0 15,-1-7-1-15,-2-6 0 16,0-5 0-16,3-6 1 15,1 0-1-15,-2-4 0 16,5 4 0-16,0 3 0 16,-6 10 1-16,2 6-2 15,-2 2 0-15,0 1 1 16,1 2 0-16,4 2 1 0,2-1-1 16,-1 3 0-16,1-6 0 15,-3-3 0-15,1-4 0 16,1-3 0-16,1-2-1 15,1 1 1 1,1-3-2-16,-2-4 1 0,2 3-1 16,-5 1 0-16,1 1 2 15,-2 5-1-15,2 6 0 16,0 5 0-16,0 7 1 16,1 3-1-16,-6 1 1 15,1-2 1-15,1-2-1 16,-1-3 2-16,1-5-2 15,-1-5-1-15,0 0 0 16,1-1 1-16,0-3-1 16,1 4 1-16,2 1 1 15,-1-1-1-15,0 3 0 0,-1-2 1 16,-1-1-1-16,0 1 1 16,0-3-1-16,0-5 1 15,-2-2-1-15,2 0-2 16,0 1 2-16,4 4-1 15,0 4 1-15,0 0 0 0,0 5 0 16,-2 6 2 0,1 0-1-16,2 2 1 0,-1 1-1 15,-2-8 0-15,1 1-1 16,1-2 2-16,-2-4-1 16,1-1-1-16,-5-1 0 15,1 6 0-15,0 3 2 16,-1 7-1-16,1 3 0 15,0-5 0-15,1 1 0 16,-1-3 0-16,3-8-1 16,-1-3 0-16,2-10-1 15,-1-4 1-15,2-10-1 16,-4-5 1-16,0-2-1 16,2 1-1-16,0 4 0 15,3 3-1-15,-1 6 1 16,1 1 1-16,0 6 0 0,-2 1 0 15,4 0-2-15,0 1-2 16,2 5-1-16,0 2 2 16,-5 7 1-16,4 7 1 15,-7 7 2-15,4 4 0 16,2 3 1-16,1-2 2 16,-2-4-2-16,-1-5-1 0,-2-11 1 15,-2 0-3-15,3-6 2 16,4-5 0-16,-6-5-1 15,6-3 1-15,-9 3 0 16,2 3-1-16,1 4 1 16,-3-1 0-16,6-1 0 15,-1-1-1-15,-1-3-5 16,2-1-3-16,1 2-3 16,-3-2 1-16,1 3 7 15,-2 3 0-15,1 5 3 16,0 3 1-16,-4 11 2 15,3 6 6-15,-2 10 2 16,0 0 1-16,2 3-6 16,1-7-1-16,-1-7-3 15,1-5 0-15,-3-11 0 16,0 1-2-16,0-12 0 0,1-4-2 16,0-9 0-1,-2-8-1-15,1-4-2 0,-2-5-2 16,2 6-1-16,1 1 1 15,2 8 2-15,0 3 0 16,0 11 2-16,3 6 0 16,3 9 1-16,-1 4 1 15,-2 6 1-15,1-1 1 0,-4 4 0 16,3 1-1-16,1-1 1 16,-1-4-1-16,-1-2 2 15,0-4 0-15,0-2 0 16,2 0 3-16,-1-4-3 15,1-4 0-15,0-6 1 16,-3-3-2-16,4-3 0 16,0-1 0-16,-7-1 0 15,3 4 2-15,-3 6-2 16,1 2 1-16,-3 6-1 16,7 3-2-16,-5 2 2 15,0 3-1-15,3 2 1 16,-3-4 1-16,3 2-1 15,4-3 0-15,0-3 0 0,3 1-2 16,-4-6 2-16,-1 2-1 16,4-1 1-16,-8-6 0 15,3 1 0-15,-3-4 0 16,-6-1 0-16,2 3 0 16,5 6 1-16,-5 4 1 15,8 10 3-15,-6-4 1 16,-1 7-1-16,9-3-1 0,-8-2-3 15,3 0 1-15,-5-9-2 16,-2-3 1 0,6-4 0-16,-2-5-1 0,-1-3 0 15,-1-4-1-15,-4 3 1 16,4 5 0-16,-2 7 0 16,1 6 0-16,-1 15 1 15,-1 3-1-15,-3 10 3 16,1 1 1-16,3-4-1 15,0-2 2-15,5-10-4 16,-3-7-1-16,6-9 0 16,-2-6 0-16,2-11-2 15,3-1 0-15,-4-12 0 16,1 4 1-16,-4 1-2 16,-2 4 3-16,-2 9-2 15,2 6 0-15,1 8 2 0,3 7-2 16,4 3 2-16,-3-3 1 15,8 3-1-15,-1-5 1 16,6-6-2-16,1-2-1 16,1-10-3-16,1-8-1 15,0-4 1-15,1 1 1 16,-2 3 2-16,-4 3 1 0,-3 11-1 16,-5 3 1-16,0 6 1 15,1 5 5-15,5 8 1 16,1-2 1-16,11 1-2 15,3-3-1-15,3-11-3 16,7-1-1-16,0-10 0 16,-3-8 0-16,-2-10 0 15,-3-2 0-15,-5-6-1 16,-3 1 1-16,-6 13-1 16,-3 7-1-16,-5 12 2 15,-2 5 0-15,-4 12 1 16,0 0 0-16,2 4 0 15,-1 3 1-15,1-8-1 16,1-3 1-16,0-5-1 16,-3-4-1-16,0-6 1 15,-2-3 1-15,-2-9-2 0,0-1 1 16,-1-7-1-16,2 2 0 16,-2 6 2-16,-2 2-1 15,2 12 0-15,2 6-1 16,0 10 1-16,0 3 0 15,2 4 0-15,2 1 0 0,5-5-1 16,6-1 0-16,2-11 0 16,4-5-1-16,0-13 1 15,-3-5-1-15,1-7 0 16,-1-6 1-16,-1 7 0 16,-2 2 0-16,-7 12 0 15,0 9 2-15,-3 15 3 16,2 6 1-16,4 7 1 15,8 0-3-15,-4-5-1 16,7-3-2-16,4-9-1 16,-7-5 1-16,15-8-1 15,-9-12 0-15,-2-8-2 16,-1-1 1-16,-12-3-1 16,0 6 1-16,-6 9 1 15,-2 1 0-15,1 11 1 0,1 6 0 16,4 9-1-16,1-1 0 15,7 0 0-15,3-4 0 16,5-10 0-16,2 1-1 16,-1-12-1-16,3-2 1 15,-2-7-1-15,-3 3-1 16,-7 6 4-16,-7-3 0 16,-5 16-1-16,0 3 2 15,-3 2-1-15,3 3-1 0,-1-2 1 16,0-4-1-16,11-1 0 15,2 3-1-15,9-6 1 16,3 2 0-16,-9-1-33 16,-4-3-31-16,-20 10 40 15</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34422" units="cm"/>
          <inkml:channel name="Y" type="integer" max="19362" units="cm"/>
          <inkml:channel name="F" type="integer" max="4095" units="dev"/>
          <inkml:channel name="T" type="integer" max="2.14748E9" units="dev"/>
        </inkml:traceFormat>
        <inkml:channelProperties>
          <inkml:channelProperty channel="X" name="resolution" value="1000.05811" units="1/cm"/>
          <inkml:channelProperty channel="Y" name="resolution" value="1000.10333" units="1/cm"/>
          <inkml:channelProperty channel="F" name="resolution" value="0" units="1/dev"/>
          <inkml:channelProperty channel="T" name="resolution" value="1" units="1/dev"/>
        </inkml:channelProperties>
      </inkml:inkSource>
      <inkml:timestamp xml:id="ts0" timeString="2020-02-05T07:48:36.252"/>
    </inkml:context>
    <inkml:brush xml:id="br0">
      <inkml:brushProperty name="width" value="0.11667" units="cm"/>
      <inkml:brushProperty name="height" value="0.11667" units="cm"/>
      <inkml:brushProperty name="color" value="#177D36"/>
      <inkml:brushProperty name="fitToCurve" value="1"/>
    </inkml:brush>
  </inkml:definitions>
  <inkml:traceGroup>
    <inkml:annotationXML>
      <emma:emma xmlns:emma="http://www.w3.org/2003/04/emma" version="1.0">
        <emma:interpretation id="{9E40ED3F-A2BF-43C3-A9A4-82764BD71DC5}" emma:medium="tactile" emma:mode="ink">
          <msink:context xmlns:msink="http://schemas.microsoft.com/ink/2010/main" type="writingRegion" rotatedBoundingBox="7134,12689 13639,12682 13640,13085 7135,13092"/>
        </emma:interpretation>
      </emma:emma>
    </inkml:annotationXML>
    <inkml:traceGroup>
      <inkml:annotationXML>
        <emma:emma xmlns:emma="http://www.w3.org/2003/04/emma" version="1.0">
          <emma:interpretation id="{E9FC21BE-3279-4918-82E1-22243AF0081E}" emma:medium="tactile" emma:mode="ink">
            <msink:context xmlns:msink="http://schemas.microsoft.com/ink/2010/main" type="paragraph" rotatedBoundingBox="7134,12689 13639,12682 13640,13085 7135,13092" alignmentLevel="1"/>
          </emma:interpretation>
        </emma:emma>
      </inkml:annotationXML>
      <inkml:traceGroup>
        <inkml:annotationXML>
          <emma:emma xmlns:emma="http://www.w3.org/2003/04/emma" version="1.0">
            <emma:interpretation id="{B2B389EE-DB41-4D67-A27B-A9C794240830}" emma:medium="tactile" emma:mode="ink">
              <msink:context xmlns:msink="http://schemas.microsoft.com/ink/2010/main" type="line" rotatedBoundingBox="7134,12689 13639,12682 13640,13085 7135,13092"/>
            </emma:interpretation>
          </emma:emma>
        </inkml:annotationXML>
        <inkml:traceGroup>
          <inkml:annotationXML>
            <emma:emma xmlns:emma="http://www.w3.org/2003/04/emma" version="1.0">
              <emma:interpretation id="{A7808C13-6254-46E6-ABFA-669EBA5D4511}" emma:medium="tactile" emma:mode="ink">
                <msink:context xmlns:msink="http://schemas.microsoft.com/ink/2010/main" type="inkWord" rotatedBoundingBox="7134,12689 13639,12682 13640,13085 7135,13092">
                  <msink:destinationLink direction="with" ref="{D237500F-53A8-4EBC-8E25-57677B1CCADD}"/>
                </msink:context>
              </emma:interpretation>
            </emma:emma>
          </inkml:annotationXML>
          <inkml:trace contextRef="#ctx0" brushRef="#br0">-3 243 374 0,'0'0'152'0,"1"0"-99"16,2 1-6-16,-3-1-14 15,0 0-5-15,0 2-2 16,-1-2 0-16,1-4-1 16,-2-1 3-16,2-7 2 0,3 4 2 15,-2-9-2-15,-1 0-4 16,0 2-5-16,-1 0-5 16,1 5 1-16,0 5 1 15,0 0 4-15,0 6 2 16,0 6 5-16,1 3-5 15,-1 5-5-15,0-1-2 16,0 7-9-16,-2-6 1 0,3 0-5 16,-1-4 0-16,0-7-2 15,0 1 2-15,0-5 6 16,0-5 1-16,-3-4 2 16,3-2-2-16,2-3-5 15,-1 2-3-15,0-1-2 16,-1 5 1-16,2 3-2 15,-2-2 2-15,9 8-2 16,-4-1 0-16,3 6 0 16,-2 4-1-16,-2-2 1 15,0 0 2-15,1-4 1 16,2-3-1-16,-2-2-1 16,4-1-1-16,-5-7-1 15,4 3 1-15,-1-2 0 0,-2 0 0 16,0 1 0-16,-3-2 2 15,0 4-1-15,0 1 0 16,-4 4-1-16,2 4 2 16,0 2 1-16,-1 4 2 15,1 1 2-15,1 3-3 16,2-8-1-16,2 3-1 16,-1-6 0-16,-1-3-1 15,-3-1 0-15,0-6 2 0,1-1 2 16,2-2 1-16,3 3 1 15,-6-6-1-15,4 5 0 16,-1 2-2-16,-3-2-1 16,1 8 1-16,2 1-1 15,-3 6 1-15,0-1-2 16,4 3 0-16,0 3-1 16,2-4 0-16,6 4 0 15,-6-7-1-15,8-2 0 16,0-2 1-16,0-4 0 15,-3-4 0-15,-4-1-1 16,-6 0 1-16,0 3 1 16,6 6 3-16,-10 4 4 15,3 2 0-15,1 4 1 16,-1-1-3-16,-1-5-4 0,5 1-2 16,-8-6 0-16,-1-1 0 15,11-1-1-15,-8-4 1 16,3-4-1-16,-1-2 1 15,0 4-1-15,0 0 1 16,7 8-1-16,-3 4 0 16,3 7 0-16,1 3 1 0,-1 7 0 15,-7 0 0-15,5 5 2 16,8-1 0-16,-2-8 4 16,2-2 1-16,-7-13 1 15,-7-2 3-15,1-9 4 16,7-3 2-16,-2-7-2 15,-1-2-3-15,-5-3-5 16,-9-3-2-16,4-4-3 16,-2 0 2-16,8 1-5 15,12 3-1-15,-12 5 1 16,18 4-1-16,-6 1 0 16,0 2 3-16,10 5-2 15,-21-2 0-15,10 9 0 16,-3 6-2-16,-8 6 1 15,17 10-1-15,-7 2 0 0,-11-7 2 16,14 6-1-16,-13-5 1 16,7 1 1-16,3 1-1 15,-5 2-1-15,8 4 0 16,-6 1 0-16,5 1 1 16,-4-6 0-16,1 1 1 15,0-4-1-15,-2-6 1 16,-2-3-1-16,-3-3-1 0,0-8 1 15,0-1-1-15,2-10 1 16,0-4 1-16,0-5-1 16,0-4 0-16,1 1 0 15,1 1-3-15,-1 3-2 16,-1 5 1-16,2 6-3 16,1 0 4-16,-3 6 0 15,4 4 0-15,-3 2 2 16,2 7-2-16,2 3 1 15,-5-3 1-15,4 5-1 16,-5-4 2-16,1-4 0 16,4 3-1-16,-4-1 1 15,3-2 0-15,-2 5 1 16,-2 0-1-16,-1 2 0 16,-2 0 1-16,0 1-1 0,4-3 0 15,-1-2 0-15,-1-3 0 16,2-7 0-16,-2-2 1 15,2-9 1-15,1 0-2 16,-2-1 0-16,0-4 0 16,-1 6-2-16,2 3 2 15,4 7 0-15,-7 3 0 16,4 11 0-16,-2 0 0 16,-3 4 0-16,4 2 0 0,-2 1 0 15,2 2 0-15,3-2 0 16,-2-5 0-16,0-5 1 15,1-4-1-15,-1-5 0 16,-1-4 2-16,4-5-1 16,-6 1-1-16,1 3 2 15,-1 0-1-15,-3 4-1 16,2 4 0-16,-1 0 0 16,2 3 0-16,2 0 0 15,-4-3 0-15,8 0-1 16,-4-2 0-16,-2-4 1 15,2 3 0-15,-3-3 0 16,2 0 0-16,0 4-1 16,1 1 0-16,0 5 0 15,-3-4 2 1,1 2 0-16,4 11 0 0,3-1-1 0,-1 0-2 16,-4-8 0-16,1-2 2 15,3-4 0-15,-4-2 1 16,5-3 0-16,-3 0-1 15,1-3 1-15,-3 1-2 0,-1 0 1 16,-2-3 0-16,-2 5 0 16,8 1 2-16,-5 4-1 15,0 2-1-15,6 0 0 16,-5 2-1-16,5 0 0 16,4-1 1-16,-8-2 0 15,-6-2 0-15,4-3 0 16,0-2 0-16,3 1 0 15,6-1 0-15,2 2-1 16,-6 1 1-16,-3 2-2 16,1 2 1-16,-13 2 1 15,8 5-1-15,0-1 1 16,5 5 0-16,10 0 0 16,-5-1 1-16,2-5-1 15,-8-3 1-15,0-3-1 0,-2 0-1 16,1-4 1-16,-4-1 0 15,2-3 0-15,4 0 0 16,-6-5 0-16,15 5 0 16,-12-1 1-16,-6-3-1 15,12 7 0-15,-8-1 0 16,0 4 0-16,10 7 0 16,-9 0-1-16,-5 2 1 0,11 6-1 15,-6-1 1-15,-1 1 0 16,6 1 1-16,-6-3-1 15,4-2-1-15,2-4 0 16,5-2-1-16,-6-7 2 16,0-3 2-16,-1-5 0 15,-1 1 2-15,3-2-2 16,1-1-1-16,-2 3 1 16,-5-5 2-16,3 5-1 15,-2 2-2-15,-2-1 1 16,1 6-2-16,-2 1 0 15,4 4 1-15,3 5-1 16,-1-1 0-16,5 4 0 16,-4 0 0-16,3 3 0 15,0 0 0-15,-4-4 1 0,0-2 0 16,0-2-1-16,2 0 0 16,1-2 0-16,-2-2-3 15,-1-4 3-15,0-3-3 16,-1-3-1-16,1 2 1 15,1-3-4-15,-5 1 1 16,1-2 2-16,-1-1 0 0,1 1 2 16,3 5-1-16,0 3 1 15,-2 2 0-15,0 6-1 16,1 9 2-16,-1 8 1 16,4 3 0-16,-4 2 1 15,6-4-1-15,-4-4-1 16,1-6 0-16,1-1 1 15,-6-10 1-15,6-4 0 16,-2-4 0-16,-3-9 1 16,5-1-2-16,-4-3 2 15,5 3 0-15,-2-4 0 16,-5 1-1-16,-2-3-1 16,0 2 1-16,2 6-1 15,5 4 0-15,3 1 0 16,-1 4 0-16,3 6-1 15,0 5 1-15,1 11 0 0,2 7 0 16,-1 8 1-16,-1-1-1 16,-3-3 0-16,-2-6 1 15,-1-12-1-15,6 1 0 16,-3-10 0-16,-2 1 0 16,2-5 0-16,-4-3 0 15,1-6 2-15,1 2-1 16,-2-5 1-16,-4-1-2 0,0 1 1 15,0-1 0-15,4 5-1 16,5 6 0-16,3 3 0 16,-9 3-1-16,8 9 1 15,-3 6 0-15,1 7 0 16,0 0 2-16,-9-1-2 16,7-2-1-16,-2-12 1 15,6 3-1-15,0-8 0 16,-1-3 1-16,0-3 0 15,-1-7 2-15,3-2-1 16,-5-4-1-16,-2-2 1 16,7 2-1-16,-6 1 0 15,5 3 1-15,0 6-1 16,-9 1 0-16,4 6 0 16,-6 5-1-16,4 9 0 0,3 3 1 15,-3 6 0-15,9-2 0 16,-5-6 1-16,-3-3-1 15,11-4 0-15,-10-4 0 16,-2-5 0-16,4 1 0 16,-4-6 0-16,-4-4 2 15,5-2-2-15,-1-2 1 16,0-1-1-16,0 2 0 16,1 0-1-16,-1 2 0 15,-2 4 1-15,3 3-1 0,-1 4-1 16,-2 2 2-16,2 11 0 15,-1 2-1-15,1 6 1 16,1 2 1-16,2 0-1 16,1-4 0-16,-2-2 1 15,-1-6-1-15,5-3 0 16,-5-4 0-16,0-6-1 16,0-4 1-16,-2-7 1 15,1-3 0-15,-2-1 0 16,4 3 0-16,-5-7 0 15,-1 1 1-15,0 0-2 16,0 2 1-16,1 3 1 16,7 6-3-16,3 3-2 0,-2 0-1 15,1 12-2-15,-2 0 3 16,0 10 3-16,1 1-1 16,2 3 1-16,1-1 0 15,-2-5-1-15,-1-3 1 16,-3-7-2-16,-1-4 0 15,0-4 2-15,-1-5-1 0,1-3 3 16,-1-2-2-16,1-2 0 16,1 3 1-16,2 1-1 15,-1 3 1-15,4 5-1 16,-6 0 0-16,-1 4-3 16,1 4 2-16,2 5-1 15,1 3 2-15,4 4 0 16,-1-2 0-16,5-3 1 15,-1-1-1-15,-4-6 0 16,1-2 0-16,-1-5 0 16,3-5 1-16,-6-4 1 15,-1-5-2-15,-5 1 0 16,6 2-2-16,-1 2 2 16,-5 2 1-16,-1 2-1 15,1 1 2-15,7 7-2 0,3 0 0 16,0 4 0-1,-6 5-1-15,-6 4 1 0,1 6 0 16,5 4 0-16,-1-2 0 16,-2-2 1-16,4-3 1 15,-1-10 1-15,-2-3 0 16,0-5 2-16,-4-5 1 16,0-4 2-16,4-3-1 15,-4-7 0-15,3 4-3 0,-1-6-2 16,-1 1 1-16,-1-2-2 15,-3-2 0-15,3 4 1 16,0 1-1-16,14 4 0 16,-3 4-1-16,-1 6-2 15,-1 3 0-15,1 12 0 16,-1 1 0-16,1 8 2 16,-3 0 0-16,4 3-1 15,-4-2 0-15,4-3-4 16,1-2 0-16,-8-8 0 15,7 0 1-15,-7-5 2 16,-2-1 0-16,5-2 1 16,-2-2 0-16,-1-3-3 15,2 2 2-15,1-2-6 16,-3-3-2-16,5 4 0 0,-2-4-2 16,-2-1 4-16,1-2 2 15,1-1 2-15,0 4 2 16,-1 0 1-16,1 6 1 15,-2 5-1-15,0 6 0 16,0 9 1-16,2 6-2 16,-2 0 2-16,1-8 1 15,0 3 0-15,1-8 0 0,3-2 1 16,2-1 1-16,-2-5-2 16,0-4 1-16,-4-5 0 15,1-1-2-15,1-1 2 16,-3 1 0-16,0 1-1 15,-4-3 3-15,2 0-4 16,4 3 2-16,-3 0-2 16,6 5-2-16,-1 6 1 15,0 2 0-15,4 8 1 16,2 0 0-16,-1-3 1 16,-1 0-1-16,-1-1 0 15,-4-3 0-15,0-1 3 16,0-2-3-16,5-4 2 15,-4 1-1-15,-2 0-3 16,-3 2 2-16,0 8 3 0,-3 3 1 16,3 6 3-16,-2 7 0 15,0-4-3-15,0 2-1 16,2-9-1-16,3-6 0 16,-7-6-1-16,13 0-1 15,-8-5 2-15,-3-3 2 0,11-4-2 16,-11-4-1-1,11 0 0-15,-9-2 0 0,0 5-1 16,-1 2 1-16,-10 4-1 16,21 4-1-16,-14-1 0 15,1 4 0-15,16 5 1 16,-16 3 0-16,15 5 0 16,-6 4 0-16,-8-2-1 15,6-1 0-15,-4-6 1 16,7-2 0-16,2-5 0 15,-2-3 0-15,-1-2 1 16,-8-6 1-16,-2-2-1 16,5-1 0-16,-5 1 0 15,0 2-1-15,0 8 2 16,-1 1-1-16,1 10-1 16,1 3 1-16,-4 3 0 0,3-1 1 15,-4-5 0 1,4-1-2-16,6-5 0 0,-4-1 0 15,6-4 0-15,-5-2 0 16,5-4 1-16,-4-3-1 16,0 1 1-16,2 2 0 15,-5-1-1-15,2 6 0 16,-2 1 1-16,-1 2-1 0,2 6 0 16,-2 2 1-16,1-1-1 15,2 0 0-15,-1-4 0 16,0-1 0-16,-1-4 0 15,0 0-1-15,-1-4 0 16,0-1 1-16,4 0 0 16,-4-3 2-16,0 1-1 15,4 6 0-15,-5-2-1 16,3 2 0-16,1 4 0 16,-3-1 0-16,3 5 0 15,-2-1-1-15,0 0 0 16,3-1 1-16,0-1 0 15,1 0 0-15,-2-2 0 16,1-2 0-16,1 2 0 16,-2-2 1-16,2-2-1 0,2 2 0 15,-5-5 1-15,3 4-1 16,-2-3 0-16,0 0 0 16,-2 0 1-16,2 1-1 15,1-3 0-15,-2-1 0 16,2-1 0-16,1-2-1 15,1-6-1-15,-1 2-1 16,3 2-1-16,-2 4 2 0,-2 8-2 16,1 5 3-16,-3 7 0 15,-1 2-1-15,0 0 2 16,1-1-1-16,3-3 1 16,-1-5 0-16,4 7 0 15,0-1 0-15,-2-2 0 16,1-1 0-16,-1-2 2 15,2 0 1-15,-4-2-1 16,1 1 0-16,-1-5-1 16,-1-3 0-16,-2-6-1 15,1-4 3-15,-2 0-1 16,2 0-1-16,2 3 0 16,3 3-1-16,-2 0-1 15,-2-1 1-15,2 7-1 0,1 7-1 16,5 10 1-16,-2 4 1 15,3 2 0-15,-4-6 1 16,1-4 0-16,0-6-1 16,0-6 0-16,6-1 0 15,-7-10 1-15,-1-2-1 16,1-1 1-16,-6-3 0 16,0 2-1-16,0-2 0 0,3 0 1 15,0 3 2-15,-1 5-3 16,6 3 0-16,-2 10 0 15,-5 2-1-15,9 8 2 16,-10 0 0-16,-2 0 1 16,14 1 0-16,4-2-2 15,-4-2 1-15,5-2-1 16,-9-6-1-16,-10-6 1 16,12-1 1-16,-8-6 0 15,4 2 2-15,0-1-3 16,-3 5 0-16,-4 2 0 15,1 5-1-15,1 13 2 16,-3-2 0-16,11 14 4 16,-2-6-1-16,0-1-1 15,6-3-1-15,-3-11-1 0,1-1-2 16,-5-12 2-16,-1-6 2 16,-1-6-1-16,-2-3 3 15,1 1-3-15,-3 2 0 16,-3-2-2-16,4 3 4 15,1-3-4-15,1 2 4 16,3 2-3-16,-3 3-2 16,4 9 0-16,-1 2-3 0,1 7 2 15,-1 3 1-15,-1 2 1 16,-1 3 0-16,2 0 0 16,1-1 0-16,-1-3 1 15,0-3-1-15,1-4 0 16,2 1 1-16,-1-3-1 15,-1-1 1-15,2 1-1 16,-3 0 0-16,0 2 3 16,0 5 2-16,-1 3 1 15,1 2 1-15,-1-1-3 16,-1 0-2-16,0-4-1 16,-1-2 1-16,-4-7 0 15,2-8-2-15,-1 0 2 16,0-7 0-16,3 2-1 15,-1 2 4-15,-3-1-5 16,5 3 0-16,-4 1 0 0,5 7-2 16,-1 7 2-16,-2 5 0 15,3 11 0-15,1-2 1 16,-3 1-1-16,5-1-1 16,-2-7 0-16,0-2 0 15,0-7 1-15,-3-2 0 16,1-7 0-16,0-1 0 15,3-2 0-15,-5-3 0 0,4 5 1 16,-5-1 0-16,-1 8-2 16,7 1 1-16,-3 4 0 15,-5 0 0-15,10 5 1 16,-6-1 0-16,7 0-2 16,3 1 0-16,-5-10 1 15,0 1-1-15,1-7 1 16,2-1 1-16,2 0 0 15,-4-3-1-15,-5-1 0 16,6 1 0-16,-1-4 0 16,4 4 0-16,-5-2 0 15,0-3-3-15,-3 2 0 16,5 1 0-16,5 1 0 0,-10 4 2 16,8 3-1-16,-7-1 1 15,1 5 1-15,4 2 1 16,-6 7-1-16,2 0 0 15,-3 3 0-15,-2-2-4 16,0-1 4-16,4 1 2 16,-4-8-2-16,3 2 1 15,-1-4-1-15,-2-5 0 16,4 0 1-16,0-2-1 0,-2-4-1 16,1 3 1-1,-3 0 1-15,-2 2 0 0,5 1 2 16,2-2-2-16,0 1-1 15,-2-2 1-15,2 2-4 16,-2 5 2-16,-3 2 0 16,0 4 1-16,-4 4 0 15,1-1 1-15,0 1-1 16,3 1 1-16,0 1-1 16,0-2 2-16,0-3-2 15,0 3-1-15,1-6 1 16,-1-2-1-16,1 0 1 15,1-4 0-15,-1-5 0 16,-1 0 0-16,2-2 2 16,2-2 0-16,-5 2-1 15,5-3 0-15,-4 5-1 0,-2 1-1 16,6 8 0-16,-3 3 1 16,6 4 0-16,-2 2-1 15,-2 0 1-15,3 3-3 16,-2-3 3-16,0-1 0 15,0 0-1-15,0 1 1 0,-3-1 0 16,7 2 0-16,-2-2 2 16,2-3 0-16,-3-5-2 15,-1 0 0-15,-1-5 0 16,0 1-1-16,4-4 2 16,-2 2 0-16,-2 3 2 15,-7 2 0-15,-4 2-3 16,4 4 2-16,-3 3-2 15,4-3-1-15,6 3 0 16,-4-1 0-16,8-3 1 16,-4 2 0-16,5-3 0 15,0-4 1-15,2-5-1 16,-1-4 0-16,2-2 0 16,-2-1-1-16,-4 3 1 15,7 3-1-15,-11 8 1 16,-5 6-1-16,-3 7 1 0,-1 7-1 15,4 3 1-15,0 1 0 16,3-2 0-16,-3-6 1 16,-1-7 0-16,5-1-2 15,-8-9 1-15,5 2 2 16,-1-5 1-16,-3-7 2 16,6-3-1-16,-6-4-2 0,-1 0 0 15,-2-1-2-15,3 3-1 16,1 1 1-16,4 2-1 15,-3 3 1-15,2 5 0 16,4 3-3-16,2 3 1 16,3 4 0-16,1 0 1 15,-2-1 0-15,-1-3-8 16,5-2-3-16,2-6 0 16,-5 1 0-16,-1-1 7 15,2-4 4-15,-5 8-2 16,3 2 2-16,1 5 2 15,-4 4 0-15,1-2 0 16,2 1 0-16,1-3-1 16,-3-2 1-16,3-1 0 15,-3-2-1-15,1 0 3 16,2-1-3-16,-2-3 0 0,3 1 2 16,-3-5-3-16,2 4 1 15,2-1 0-15,-5-4 0 16,3 4 0-16,2-3-1 15,0-5 1-15,-1 2 0 16,0 2 1-16,-3 0 1 16,0 4-2-16,-4-1 0 0,1 3 0 15,-3 0-1-15,2-1-1 16,7 4 2-16,-3 0 0 16,-3-4 0-16,4 3 1 15,-5-3-1-15,-3-3 0 16,6 5 0-16,-4 3 1 15,-2 3 2-15,3 12 7 16,-7-1 2-16,3 12 3 16,3 0-2-16,3-1-6 15,4-3-3-15,-1-9-3 16,0-7 1-16,-1-7-1 16,-2-6 2-16,2-8 3 15,-5-2 0-15,0-5-1 16,4-1 0-16,-7-2-3 15,6 3-1-15,-2 4-1 0,-7 3 0 16,3 7 0-16,9 5 0 16,-4 2 1-16,11 2-1 15,-1 4 1-15,-1 0-1 16,6 5 0-16,-10-1-1 16,1 4 2-16,-1 0-1 15,2-3 1-15,-3-1-2 16,-4-4 0-16,2-2 2 15,-10-4-1-15,9 0 1 0,7 0-1 16,-13-8-1-16,8 4-1 16,-5-1 0-16,-3 5 1 15,6 8-1-15,-2 0 2 16,-3 2 0-16,6-2-1 16,0-4 0-16,5 0 0 15,-1-4 1-15,-5-5 0 16,1 0 1-16,-7-7-1 15,5 1-1-15,-4-2 1 16,6 4-1-16,-3 4 0 16,-3 2 0-16,1 10 1 15,-6 2 0-15,4 5 1 16,1 2 0-16,2-3-1 16,7-2 0-16,1-5 0 15,-1 1-2-15,-1-7 2 0,-5-3-1 16,0-5 1-16,1-2 2 15,2-1-2-15,-3-1 0 16,1 3 0-16,-4 1-1 16,2 4 0-16,2 4 0 15,0 0-1-15,2 2 1 0,-2-2 1 16,2-3 0-16,-2-1 0 16,2-4 0-16,2 2 0 15,-3-2 0-15,2 0 0 16,-1 0 0-16,-2 2 1 15,-4-2-1-15,2 8 1 16,-3-2-1-16,-1 5-1 16,1 6 3-16,0 4-1 15,1 4 2-15,0 4 0 16,5 2-1-16,0-2 0 16,-2-6 0-16,0-4 0 15,0-5-2-15,-3-3 0 16,6 0 3-16,-2-7-1 15,2-1 0-15,-2-11 0 16,-3-3-2-16,5 2-1 16,0-2 0-16,-1 2-4 0,2 3 0 15,-1 4 0-15,-3 1-1 16,1 9 3-16,0 2-1 16,-1 8 2-16,-1 4 2 15,2-3-1-15,0 0 1 16,2-3 0-16,2 0-1 15,1-3 1-15,1-6 0 0,-5-4 0 16,2 0 2-16,-1-5-2 16,1 6 0-16,-4 4 0 15,0 0-1-15,-2 15 1 16,-2-1 1-16,1 6 0 16,-1-2-1-16,6-3 1 15,-2-5 1-15,5-6-2 16,-4-4 0-16,7-6 0 15,-4-2-1-15,4-7 2 16,1-2 0-16,-3 0-1 16,1-2-1-16,-2 3 1 15,8 5 0-15,-9 3 1 16,-6 4-1-16,-2 6 0 16,-2 2-1-16,4 6 0 15,5 3 0-15,-6 0 1 16,5 1 0-16,-6-4 0 0,3-3 0 15,3-6-1-15,-2-1 0 16,2-3 2-16,3-1-1 16,2-3 0-16,-7-5 0 15,8 3 0-15,-15-2 0 16,10 4 0-16,-7 6 0 16,-4 0 0-16,15 1 0 15,-12 0-1-15,4 1 1 0,7-1 0 16,-5 3 0-16,2-3 0 15,2 0 0-15,-7 0-1 16,4-3 0-16,3 3 1 16,-3-1 0-16,0 1 0 15,-5 0 0-15,3 0 1 16,0 0-1-16,0 2 0 16,-1-2 0-16,-2-1 0 15,8 0 0-15,-7-6-1 16,4 1 0-16,3-3-2 15,-7-6-3-15,4 5 1 16,-1-1-1-16,-3 6 1 16,-1 2 2-16,2 6 3 15,-5 5 0-15,0 5 1 0,0 5 0 16,1 2 0 0,2 0 0-16,1-2 0 0,2-2 1 15,2-1-2-15,-3-5 1 16,3-6-1-16,1-2 0 15,-6-4 1-15,3-4 0 16,-1-2 1-16,-3-3 0 16,3 1-2-16,-3 1 0 0,1 4 0 15,1 2 1-15,-2 1-1 16,6 3 1-16,-2 2-2 16,1-2 1-16,4 2-1 15,-4-3 0-15,2 0 1 16,-2-2-1-16,0 1 1 15,1 0 0-15,0 2 0 16,2 4-1-16,-1 1 0 16,-1 7 1-16,-3-3 1 15,-1 2 1-15,4 5 0 16,-4-5-1-16,2 0-1 16,-4-1 0-16,-1-8 0 15,0 1 2-15,1-4-1 16,-2-4 0-16,2-4 0 15,2-4 0-15,-1 1 0 0,2-1-1 16,0 1 1-16,-1 2 0 16,0 1 1-16,6 7 0 15,1 2 1-15,2 4 0 16,-3 2 1-16,-3-2-1 16,-2-2 0-16,-2-2-1 15,0 3 0-15,-1-4-1 16,3 0 0-16,-3 0 0 0,4 3 0 15,0-3-1-15,-2 0-1 16,4 4 1-16,-1-3 0 16,0 3-1-16,3 0-3 15,-3-4-1-15,2 0-1 16,-2 0-2-16,-1-5-2 16,3 2-1-16,-2-4-13 15,1 2-13-15,1 1-18 16,-6-2-15-16,-3-1 43 15</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4422" units="cm"/>
          <inkml:channel name="Y" type="integer" max="19362" units="cm"/>
          <inkml:channel name="F" type="integer" max="4095" units="dev"/>
          <inkml:channel name="T" type="integer" max="2.14748E9" units="dev"/>
        </inkml:traceFormat>
        <inkml:channelProperties>
          <inkml:channelProperty channel="X" name="resolution" value="1000.05811" units="1/cm"/>
          <inkml:channelProperty channel="Y" name="resolution" value="1000.10333" units="1/cm"/>
          <inkml:channelProperty channel="F" name="resolution" value="0" units="1/dev"/>
          <inkml:channelProperty channel="T" name="resolution" value="1" units="1/dev"/>
        </inkml:channelProperties>
      </inkml:inkSource>
      <inkml:timestamp xml:id="ts0" timeString="2020-01-30T11:18:57.640"/>
    </inkml:context>
    <inkml:brush xml:id="br0">
      <inkml:brushProperty name="width" value="0.11667" units="cm"/>
      <inkml:brushProperty name="height" value="0.11667" units="cm"/>
      <inkml:brushProperty name="color" value="#3165BB"/>
      <inkml:brushProperty name="fitToCurve" value="1"/>
    </inkml:brush>
  </inkml:definitions>
  <inkml:traceGroup>
    <inkml:annotationXML>
      <emma:emma xmlns:emma="http://www.w3.org/2003/04/emma" version="1.0">
        <emma:interpretation id="{C964BA38-7E77-4994-9192-C6BCB82CF680}" emma:medium="tactile" emma:mode="ink">
          <msink:context xmlns:msink="http://schemas.microsoft.com/ink/2010/main" type="inkDrawing" rotatedBoundingBox="10262,3532 15844,1174 16475,2669 10893,5026" semanticType="callout" shapeName="Other">
            <msink:sourceLink direction="with" ref="{4B956F69-764E-4E95-8AB0-52BD212C9B56}"/>
            <msink:sourceLink direction="with" ref="{67466BA2-0DFB-4BED-A5F5-A57C94E3A52E}"/>
          </msink:context>
        </emma:interpretation>
      </emma:emma>
    </inkml:annotationXML>
    <inkml:trace contextRef="#ctx0" brushRef="#br0">636 389 212 0,'-85'15'128'0,"56"0"-28"0,18-10-4 0,-32-3-30 16,46 4-15-16,5-19-10 0,-8 0-4 16,7-4-8-16,-4-6-10 15,-3-2-2-15,0-9-6 16,-3-1-2-16,0-8-3 16,-3-8-1-16,-2 2-1 15,-1-2 3-15,1 5 5 16,-1 4 2-16,3 2 1 15,-2-1-2-15,2 1-7 16,2 0-1-16,-6-3-3 0,7 1-2 16,0 1 1-16,2-2 1 15,-1 3 3-15,-1 0 2 16,0-2 2 0,-3 2-1-16,1 0-2 0,1-1 0 15,-4 1 0-15,0-2 1 16,4 4 1-16,-4 2 2 15,0 4-1-15,4 6 0 0,-3 6-2 16,3-3-2-16,1 1-2 16,0 1-1-16,4-7 0 15,4-1 0-15,6-5-1 16,2 0 1-16,3 0-1 16,1 2 0-16,1-2 1 15,5-3-1-15,2 3 0 16,1 0-1-16,8 7 1 15,-2-1-1-15,5 3 0 16,5 2-2-16,3-1 1 16,-2-2 0-16,1 3 1 15,4-4 0-15,-2 0-1 16,5-1 0-16,3-3 0 16,1 4 1-16,9 4 0 15,6-2 0-15,18 0 0 0,6-2 2 16,3-7-2-16,-6-3 1 15,-8-3-1-15,-1 3 2 16,9-5 6-16,15 4 4 16,23-2 5-16,10-3 1 15,1 4-5-15,0 1-2 16,11 4-4-16,3 5-2 16,9 9-1-16,-9 0 2 0,-3 11 10 15,9 4 8-15,21 7 10 16,8 4-1-16,22 5-9 15,11-1-9-15,-10-4-11 16,10 2 0-16,-2-5-1 16,-10-1-1-16,-10 12 1 15,-12-1 0-15,-27 6-3 16,-10-1-12-16,-28-4-62 16,-15-3-47-16,-37-9 70 15</inkml:trace>
  </inkml:traceGroup>
</inkml:ink>
</file>

<file path=ppt/ink/ink3.xml><?xml version="1.0" encoding="utf-8"?>
<inkml:ink xmlns:inkml="http://www.w3.org/2003/InkML">
  <inkml:definitions>
    <inkml:context xml:id="ctx0">
      <inkml:inkSource xml:id="inkSrc0">
        <inkml:traceFormat>
          <inkml:channel name="X" type="integer" max="34422" units="cm"/>
          <inkml:channel name="Y" type="integer" max="19362" units="cm"/>
          <inkml:channel name="F" type="integer" max="4095" units="dev"/>
          <inkml:channel name="T" type="integer" max="2.14748E9" units="dev"/>
        </inkml:traceFormat>
        <inkml:channelProperties>
          <inkml:channelProperty channel="X" name="resolution" value="1000.05811" units="1/cm"/>
          <inkml:channelProperty channel="Y" name="resolution" value="1000.10333" units="1/cm"/>
          <inkml:channelProperty channel="F" name="resolution" value="0" units="1/dev"/>
          <inkml:channelProperty channel="T" name="resolution" value="1" units="1/dev"/>
        </inkml:channelProperties>
      </inkml:inkSource>
      <inkml:timestamp xml:id="ts0" timeString="2020-01-30T11:18:58.564"/>
    </inkml:context>
    <inkml:brush xml:id="br0">
      <inkml:brushProperty name="width" value="0.11667" units="cm"/>
      <inkml:brushProperty name="height" value="0.11667" units="cm"/>
      <inkml:brushProperty name="color" value="#3165BB"/>
      <inkml:brushProperty name="fitToCurve" value="1"/>
    </inkml:brush>
  </inkml:definitions>
  <inkml:traceGroup>
    <inkml:annotationXML>
      <emma:emma xmlns:emma="http://www.w3.org/2003/04/emma" version="1.0">
        <emma:interpretation id="{B54F0FF8-2E2F-471C-9A8F-E489C50572BD}" emma:medium="tactile" emma:mode="ink">
          <msink:context xmlns:msink="http://schemas.microsoft.com/ink/2010/main" type="inkDrawing" rotatedBoundingBox="10392,4668 11579,4572 11619,5069 10433,5166" semanticType="callout" shapeName="Other">
            <msink:sourceLink direction="with" ref="{4B956F69-764E-4E95-8AB0-52BD212C9B56}"/>
            <msink:sourceLink direction="with" ref="{67466BA2-0DFB-4BED-A5F5-A57C94E3A52E}"/>
          </msink:context>
        </emma:interpretation>
      </emma:emma>
    </inkml:annotationXML>
    <inkml:trace contextRef="#ctx0" brushRef="#br0">-2 322 241 0,'0'-14'108'0,"8"7"-18"16,-2-2-59-16,3 4 6 15,1-1 6-15,0 1 2 16,0 4-7-16,2 1 4 15,5 1 2-15,-2-1-1 16,2 5 3-16,2 7-7 16,-1 2-3-16,4 9-7 15,-1-2-3-15,-2 4 2 16,1-4-2-16,0-4-2 0,1 3-3 16,4-5-4-16,-7 4 1 15,-2 1 0-15,-2-2-3 16,-8-1-1-16,2-3 0 15,-5-7-1-15,-2-1 2 16,1 1 1-16,1-4 0 16,4 0-1-16,3-2 1 15,10-2 4-15,4-2 2 0,9-7-4 16,4 0-2-16,4-12-8 16,9-2-3-16,16-18 0 15,5-7-2-15,23-26-3 16,-4-9-6-16,4-5-71 15,0 2 127-15,-27 19-57 16</inkml:trace>
  </inkml:traceGroup>
</inkml:ink>
</file>

<file path=ppt/ink/ink4.xml><?xml version="1.0" encoding="utf-8"?>
<inkml:ink xmlns:inkml="http://www.w3.org/2003/InkML">
  <inkml:definitions>
    <inkml:context xml:id="ctx0">
      <inkml:inkSource xml:id="inkSrc0">
        <inkml:traceFormat>
          <inkml:channel name="X" type="integer" max="34422" units="cm"/>
          <inkml:channel name="Y" type="integer" max="19362" units="cm"/>
          <inkml:channel name="F" type="integer" max="4095" units="dev"/>
          <inkml:channel name="T" type="integer" max="2.14748E9" units="dev"/>
        </inkml:traceFormat>
        <inkml:channelProperties>
          <inkml:channelProperty channel="X" name="resolution" value="1000.05811" units="1/cm"/>
          <inkml:channelProperty channel="Y" name="resolution" value="1000.10333" units="1/cm"/>
          <inkml:channelProperty channel="F" name="resolution" value="0" units="1/dev"/>
          <inkml:channelProperty channel="T" name="resolution" value="1" units="1/dev"/>
        </inkml:channelProperties>
      </inkml:inkSource>
      <inkml:timestamp xml:id="ts0" timeString="2020-01-30T11:18:59.266"/>
    </inkml:context>
    <inkml:brush xml:id="br0">
      <inkml:brushProperty name="width" value="0.11667" units="cm"/>
      <inkml:brushProperty name="height" value="0.11667" units="cm"/>
      <inkml:brushProperty name="color" value="#3165BB"/>
      <inkml:brushProperty name="fitToCurve" value="1"/>
    </inkml:brush>
  </inkml:definitions>
  <inkml:traceGroup>
    <inkml:annotationXML>
      <emma:emma xmlns:emma="http://www.w3.org/2003/04/emma" version="1.0">
        <emma:interpretation id="{4B956F69-764E-4E95-8AB0-52BD212C9B56}" emma:medium="tactile" emma:mode="ink">
          <msink:context xmlns:msink="http://schemas.microsoft.com/ink/2010/main" type="inkDrawing" rotatedBoundingBox="10473,4910 11494,4893 11495,4922 10474,4939" shapeName="Other">
            <msink:destinationLink direction="with" ref="{B54F0FF8-2E2F-471C-9A8F-E489C50572BD}"/>
            <msink:destinationLink direction="with" ref="{C964BA38-7E77-4994-9192-C6BCB82CF680}"/>
          </msink:context>
        </emma:interpretation>
      </emma:emma>
    </inkml:annotationXML>
    <inkml:trace contextRef="#ctx0" brushRef="#br0">75 364 523 0,'-12'-5'218'0,"10"0"-130"15,7 2-18-15,18 2-16 16,8-2-14-16,17 3-13 16,10 3-5-16,22 0-8 15,16 0-5-15,36-2-5 16,5-1 0-16,3-7-23 16,-1-1-52-16,-7-12 48 15</inkml:trace>
  </inkml:traceGroup>
</inkml:ink>
</file>

<file path=ppt/ink/ink5.xml><?xml version="1.0" encoding="utf-8"?>
<inkml:ink xmlns:inkml="http://www.w3.org/2003/InkML">
  <inkml:definitions>
    <inkml:context xml:id="ctx0">
      <inkml:inkSource xml:id="inkSrc0">
        <inkml:traceFormat>
          <inkml:channel name="X" type="integer" max="34422" units="cm"/>
          <inkml:channel name="Y" type="integer" max="19362" units="cm"/>
          <inkml:channel name="F" type="integer" max="4095" units="dev"/>
          <inkml:channel name="T" type="integer" max="2.14748E9" units="dev"/>
        </inkml:traceFormat>
        <inkml:channelProperties>
          <inkml:channelProperty channel="X" name="resolution" value="1000.05811" units="1/cm"/>
          <inkml:channelProperty channel="Y" name="resolution" value="1000.10333" units="1/cm"/>
          <inkml:channelProperty channel="F" name="resolution" value="0" units="1/dev"/>
          <inkml:channelProperty channel="T" name="resolution" value="1" units="1/dev"/>
        </inkml:channelProperties>
      </inkml:inkSource>
      <inkml:timestamp xml:id="ts0" timeString="2020-01-30T11:22:49.630"/>
    </inkml:context>
    <inkml:brush xml:id="br0">
      <inkml:brushProperty name="width" value="0.11667" units="cm"/>
      <inkml:brushProperty name="height" value="0.11667" units="cm"/>
      <inkml:brushProperty name="color" value="#3165BB"/>
      <inkml:brushProperty name="fitToCurve" value="1"/>
    </inkml:brush>
  </inkml:definitions>
  <inkml:traceGroup>
    <inkml:annotationXML>
      <emma:emma xmlns:emma="http://www.w3.org/2003/04/emma" version="1.0">
        <emma:interpretation id="{B0E9C50E-E4DE-4C90-B321-36197DB9B163}" emma:medium="tactile" emma:mode="ink">
          <msink:context xmlns:msink="http://schemas.microsoft.com/ink/2010/main" type="writingRegion" rotatedBoundingBox="17032,2128 22878,1932 22900,2574 17054,2770"/>
        </emma:interpretation>
      </emma:emma>
    </inkml:annotationXML>
    <inkml:traceGroup>
      <inkml:annotationXML>
        <emma:emma xmlns:emma="http://www.w3.org/2003/04/emma" version="1.0">
          <emma:interpretation id="{C2BCC080-7F46-43E2-9EBB-4051C62BFCF2}" emma:medium="tactile" emma:mode="ink">
            <msink:context xmlns:msink="http://schemas.microsoft.com/ink/2010/main" type="paragraph" rotatedBoundingBox="17032,2128 22878,1932 22900,2574 17054,2770" alignmentLevel="1"/>
          </emma:interpretation>
        </emma:emma>
      </inkml:annotationXML>
      <inkml:traceGroup>
        <inkml:annotationXML>
          <emma:emma xmlns:emma="http://www.w3.org/2003/04/emma" version="1.0">
            <emma:interpretation id="{A359A986-7050-4472-A8C8-DAC52420F819}" emma:medium="tactile" emma:mode="ink">
              <msink:context xmlns:msink="http://schemas.microsoft.com/ink/2010/main" type="line" rotatedBoundingBox="17032,2128 22878,1932 22900,2574 17054,2770"/>
            </emma:interpretation>
          </emma:emma>
        </inkml:annotationXML>
        <inkml:traceGroup>
          <inkml:annotationXML>
            <emma:emma xmlns:emma="http://www.w3.org/2003/04/emma" version="1.0">
              <emma:interpretation id="{67466BA2-0DFB-4BED-A5F5-A57C94E3A52E}" emma:medium="tactile" emma:mode="ink">
                <msink:context xmlns:msink="http://schemas.microsoft.com/ink/2010/main" type="inkWord" rotatedBoundingBox="17032,2128 19005,2062 19026,2704 17054,2770">
                  <msink:destinationLink direction="with" ref="{B54F0FF8-2E2F-471C-9A8F-E489C50572BD}"/>
                  <msink:destinationLink direction="with" ref="{C964BA38-7E77-4994-9192-C6BCB82CF680}"/>
                </msink:context>
              </emma:interpretation>
            </emma:emma>
          </inkml:annotationXML>
          <inkml:trace contextRef="#ctx0" brushRef="#br0">6705-2277 471 0,'0'-8'199'0,"3"8"-104"16,-3-1-21-16,9 10-10 15,-4 3-4-15,-1 7-12 16,-2 1-7-16,2 6-12 16,1 5-6-16,1-2-7 15,-1-3 0-15,-5-3 1 16,3-3 1-16,-3 3-3 15,-2 7-3-15,2 0-4 16,-6 4-4-16,-8-6-1 16,8 0 0-16,3-10-2 15,2-9-3-15,10-7-25 0,2-8-22 16,-7-13-81-16,5-2 82 16</inkml:trace>
          <inkml:trace contextRef="#ctx0" brushRef="#br0" timeOffset="510.9152">6632-2329 573 0,'-9'-22'246'0,"9"0"-124"15,11 2-14-15,10 5-18 16,3-3-12-16,11 8-23 15,-3 1-8-15,1 6-12 0,-4 1-5 16,0 1-8-16,-1 1-6 16,-5 3-8-16,-1 9-3 15,-12 5-2-15,-5 3 0 16,-10 14 0-16,-7 3-1 16,-11 8 0-16,0 4 1 15,-2-6-1-15,-1-1 1 16,4-18 3-16,6-1 0 0,11-10 0 15,6-2-1-15,13 9-2 16,9 1-1-16,4-1-1 16,0 0 1-16,12-7 0 15,-7-6-1-15,2 1-1 16,-2-2-10-16,-5-4-45 16,2-2-34-16,-5-7 52 15</inkml:trace>
          <inkml:trace contextRef="#ctx0" brushRef="#br0" timeOffset="1135.3418">7245-2103 728 0,'13'8'261'0,"25"-4"-215"15,5-4-20-15,8 2-1 16,8-5-7-16,-15-3-19 0,-7-4-59 16,-8 0-27-16,-15-4-22 15,-9 0 11-15,-11 0 51 16,-8 0 21-16,-5 0-46 16,-4-1 52-16</inkml:trace>
          <inkml:trace contextRef="#ctx0" brushRef="#br0" timeOffset="924.9797">7381-2431 561 0,'-5'1'211'0,"-6"18"-124"16,2 9-7-16,-12 12 14 15,5 9 3-15,-2-1-27 16,-4 1-11-16,11-4-15 16,1-8-4-16,19-2-11 15,9-4-4-15,16-3-8 16,9-1-5-16,0-10-3 16,4-4-4-16,-4-9-3 15,-3-4-10-15,0-6-45 16,-6-6-28-16,-3-7-86 15,-7-1 100-15</inkml:trace>
          <inkml:trace contextRef="#ctx0" brushRef="#br0" timeOffset="1244.3507">7413-2245 488 0,'-18'-6'255'15,"15"6"-73"-15,-2-6-69 16,-4 1-20-16,15 1-34 16,2-6-16-16,21 0-25 15,11-10-5-15,6-10-50 16,-1 3-62-16,-7 2 65 16</inkml:trace>
          <inkml:trace contextRef="#ctx0" brushRef="#br0" timeOffset="1810.9917">7727-2069 703 0,'-3'4'266'0,"8"0"-192"15,7-1-23-15,13-3-14 16,7 0-9-16,19-5-30 15,4-3-37-15,12 1 25 16</inkml:trace>
          <inkml:trace contextRef="#ctx0" brushRef="#br0" timeOffset="1674.3481">7772-2272 563 0,'3'36'210'0,"-1"8"-175"0,-4 0-3 15,-4 6 0-15,0-4-10 16,1-3 1-16,2-3 9 15,0-9 9-15,1-10 19 16,-1-5 11-16,0-16 14 16,3-5-5-16,0-12-8 15,-1-9-6-15,-4-16-25 16,4 2-6-16,-1-7-16 16,2 0-5-16,8 9-6 15,1 4-2-15,0 12 11 16,-1 9 4-16,-2 5 0 15,-1 3-1-15,7 5-11 16,2 2-4-16,7 12-4 16,6 4-1-16,2 18 2 15,0 4-2-15,-1 4 1 16,-4 6-1-16,1-7 1 0,7 1-3 16,-5-7-24-16,0-9-22 15,-4-8-40-15,-12-5-17 16,-8-12-33-16,-9-4-30 15,-17-19 112-15</inkml:trace>
          <inkml:trace contextRef="#ctx0" brushRef="#br0" timeOffset="2212.0087">8220-2105 669 0,'0'22'233'0,"2"3"-212"16,2 2 0-16,7 6 5 0,-2-4 2 16,5-6-1-16,0-6-3 15,-2-5 1-15,-1-9 3 16,-8-12 21-16,-3-3 8 16,-3-14-1-16,-8-4-7 15,5-5-21-15,0 1-8 16,-2-1-10-16,4-2-3 15,4 6-3-15,6-1-3 0,11 7 1 16,9 6 0-16,5 7-1 16,6 6 1-16,3 14-1 15,0 9 0-15,1 15 0 16,-4 5 0-16,-6-5-1 16,-3 1 0-16,-17-6 0 15,-13-4 1-15,-21 7 13 16,-14-1 8-16,-20 2 9 15,-8-5 0-15,-5-6-12 16,0-6-9-16,-11-27-64 16,5-4-50-16,28-7 64 15</inkml:trace>
        </inkml:traceGroup>
        <inkml:traceGroup>
          <inkml:annotationXML>
            <emma:emma xmlns:emma="http://www.w3.org/2003/04/emma" version="1.0">
              <emma:interpretation id="{5DD8D808-655D-48DF-9584-E411D210B19E}" emma:medium="tactile" emma:mode="ink">
                <msink:context xmlns:msink="http://schemas.microsoft.com/ink/2010/main" type="inkWord" rotatedBoundingBox="19870,2176 21087,2135 21102,2592 19886,2633"/>
              </emma:interpretation>
            </emma:emma>
          </inkml:annotationXML>
          <inkml:trace contextRef="#ctx0" brushRef="#br0" timeOffset="3070.9047">9640-2348 523 0,'-8'2'198'0,"11"15"-131"16,-6 1-6-16,3 14 14 15,5 5-2-15,-13 3-12 16,8 5-5-16,0-14-18 15,-14 3-9-15,4-5-16 16,-9-3-2-16,8 8 8 16,7-9 9-16,-10-4 15 15,-2-7 2-15,-11-11-7 16,5-3-8-16,7-12-13 16,10-8-5-16,10-16-4 15,4 6-2-15,11-12-4 0,0-3-1 16,3 5-1-16,3-6 1 15,-3 8 0-15,10 7 2 16,-12 14 2-16,7 5 1 16,-3 16 6-16,-12 10 1 15,12 17-1-15,-8 6-2 16,6 9-6-16,2-3 0 16,-4-3-2-16,4-1-2 0,-5-10 1 15,5 0-1-15,-4-10-7 16,-2-5-13-16,-7-11-31 15,-4 0-22-15,-11-9-82 16,-7-4 99-16</inkml:trace>
          <inkml:trace contextRef="#ctx0" brushRef="#br0" timeOffset="3222.5265">9588-2134 627 0,'-5'8'247'0,"11"0"-160"15,11 1-21-15,12-3-17 16,14-5-14-16,24-4-24 16,5-9-11-16,16-9-55 15,-3 2 39-15</inkml:trace>
          <inkml:trace contextRef="#ctx0" brushRef="#br0" timeOffset="3598.0646">10364-2426 687 0,'-37'24'259'0,"12"1"-197"15,14 1-2-15,25 0-13 16,11 3-12-16,15-4-10 16,8 1 0-16,-2 4-1 15,8 0-2-15,-3 6-8 16,-7-9-6-16,-7-3-6 16,-9-3 2-16,-19-10 2 15,-12 4 10-15,-23 2 14 16,-11-1 7-16,-22 2 0 15,-15-2-5-15,-13-9-11 16,-9-7-5-16,15-1-19 0,16-2-22 16,25-2-68-16,17 0-59 15,15 1 92-15</inkml:trace>
        </inkml:traceGroup>
        <inkml:traceGroup>
          <inkml:annotationXML>
            <emma:emma xmlns:emma="http://www.w3.org/2003/04/emma" version="1.0">
              <emma:interpretation id="{84D35A9A-3406-4FE7-96B6-250BD7BD5192}" emma:medium="tactile" emma:mode="ink">
                <msink:context xmlns:msink="http://schemas.microsoft.com/ink/2010/main" type="inkWord" rotatedBoundingBox="22340,1976 22879,1958 22898,2514 22358,2532"/>
              </emma:interpretation>
            </emma:emma>
          </inkml:annotationXML>
          <inkml:trace contextRef="#ctx0" brushRef="#br0" timeOffset="68236.7414">12072-2553 517 0,'-10'-12'205'0,"1"-3"-120"16,3 4-1-16,1 6 7 15,5 2-11-15,5 3-23 16,0 2-8-16,8-1-14 16,1 4-2-16,5-5-7 15,2 0-2-15,4 3-7 16,3-3-4-16,1 3-5 15,2-2-2-15,-4-2-3 16,1 1-2-16,-8 3-11 16,-1 5-11-16,-10 7-35 15,-6 8-22-15,-5 5-161 0,-8 1 159 16</inkml:trace>
          <inkml:trace contextRef="#ctx0" brushRef="#br0" timeOffset="67942.1106">12169-2537 436 0,'1'-5'187'16,"1"5"-102"-16,-1 0-24 16,-1 6 3-16,0-3-5 15,0 0-2-15,0 2-2 16,0 0-2-16,2 15-3 15,-2 9-4-15,0 14-7 16,1 5-6-16,-4 4-14 16,3-6-6-16,-1-6-7 15,-1-1-3-15,2-11 1 16,-1-1-2-16,2-5 0 16,2-5 0-16,0-8-1 15,2-1 0-15,-1-5-6 16,0 0-8-16,0-2-21 0,1-2-16 15,-2-4-52-15,-2-6-52 16,3-7 99-16</inkml:trace>
          <inkml:trace contextRef="#ctx0" brushRef="#br0" timeOffset="68496.1398">11944-2100 370 0,'0'2'210'0,"9"4"-14"0,3 6-101 15,4 0 5-15,7 2-25 16,1-3-18-16,10-11-23 15,6-3-9-15,11-9-10 16,0-4-5-16,4 5-2 16,1 5-2-16,-4 5-4 15,-7 1 1-15,-11 0-22 16,-10 0-24-16,-10 0 27 16</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34422" units="cm"/>
          <inkml:channel name="Y" type="integer" max="19362" units="cm"/>
          <inkml:channel name="F" type="integer" max="4095" units="dev"/>
          <inkml:channel name="T" type="integer" max="2.14748E9" units="dev"/>
        </inkml:traceFormat>
        <inkml:channelProperties>
          <inkml:channelProperty channel="X" name="resolution" value="1000.05811" units="1/cm"/>
          <inkml:channelProperty channel="Y" name="resolution" value="1000.10333" units="1/cm"/>
          <inkml:channelProperty channel="F" name="resolution" value="0" units="1/dev"/>
          <inkml:channelProperty channel="T" name="resolution" value="1" units="1/dev"/>
        </inkml:channelProperties>
      </inkml:inkSource>
      <inkml:timestamp xml:id="ts0" timeString="2020-01-29T16:20:10.467"/>
    </inkml:context>
    <inkml:brush xml:id="br0">
      <inkml:brushProperty name="width" value="0.11667" units="cm"/>
      <inkml:brushProperty name="height" value="0.11667" units="cm"/>
      <inkml:brushProperty name="color" value="#3165BB"/>
      <inkml:brushProperty name="fitToCurve" value="1"/>
    </inkml:brush>
    <inkml:brush xml:id="br1">
      <inkml:brushProperty name="width" value="0.11667" units="cm"/>
      <inkml:brushProperty name="height" value="0.11667" units="cm"/>
      <inkml:brushProperty name="color" value="#177D36"/>
      <inkml:brushProperty name="fitToCurve" value="1"/>
    </inkml:brush>
  </inkml:definitions>
  <inkml:traceGroup>
    <inkml:annotationXML>
      <emma:emma xmlns:emma="http://www.w3.org/2003/04/emma" version="1.0">
        <emma:interpretation id="{7A8634CA-30E3-4BAE-B943-FC4B45D6C2B1}" emma:medium="tactile" emma:mode="ink">
          <msink:context xmlns:msink="http://schemas.microsoft.com/ink/2010/main" type="writingRegion" rotatedBoundingBox="12552,4768 32012,3906 32256,9422 12797,10284"/>
        </emma:interpretation>
      </emma:emma>
    </inkml:annotationXML>
    <inkml:traceGroup>
      <inkml:annotationXML>
        <emma:emma xmlns:emma="http://www.w3.org/2003/04/emma" version="1.0">
          <emma:interpretation id="{B637F301-E0BE-4A0D-984C-7C2D4B1607DF}" emma:medium="tactile" emma:mode="ink">
            <msink:context xmlns:msink="http://schemas.microsoft.com/ink/2010/main" type="paragraph" rotatedBoundingBox="12753,4767 26538,4110 26626,5961 12841,6618" alignmentLevel="1"/>
          </emma:interpretation>
        </emma:emma>
      </inkml:annotationXML>
      <inkml:traceGroup>
        <inkml:annotationXML>
          <emma:emma xmlns:emma="http://www.w3.org/2003/04/emma" version="1.0">
            <emma:interpretation id="{245B8678-840C-4548-8720-11F3F1FA95C0}" emma:medium="tactile" emma:mode="ink">
              <msink:context xmlns:msink="http://schemas.microsoft.com/ink/2010/main" type="inkBullet" rotatedBoundingBox="12810,5951 13353,5925 13366,6187 12822,6213"/>
            </emma:interpretation>
            <emma:one-of disjunction-type="recognition" id="oneOf0">
              <emma:interpretation id="interp0" emma:lang="" emma:confidence="0">
                <emma:literal>-</emma:literal>
              </emma:interpretation>
            </emma:one-of>
          </emma:emma>
        </inkml:annotationXML>
        <inkml:trace contextRef="#ctx0" brushRef="#br0">0-4 683 0,'5'0'289'16,"4"9"-170"-16,4 3-24 15,7 2 4-15,6 0-26 16,8-3-16-16,18-5-24 15,4-3-12-15,16-9-12 0,2-3-3 16,-8-5-5-16,-9 0-20 16,-25 9-73-16,-7 1-143 15,-20 7 149-15</inkml:trace>
        <inkml:trace contextRef="#ctx0" brushRef="#br0" timeOffset="-360.0076">88 255 453 0,'-1'0'223'0,"-7"-3"-87"16,-1 1-29-16,3 0-10 15,1-5-16-15,2 1-6 0,3-2-15 16,0 2-4-16,-3 6-6 15,3-2-6-15,-2 5-7 16,-1 5-3-16,0-3-8 16,-1 1-2-16,4 0-6 15,1-6-2-15,11 6-4 16,1-6-1-16,-12-5 2 16,22 4-1-16,8-4 0 15,6-2-1-15,25 2-4 16,-8-1-1-16,1-3-4 15,7 5 0-15,-16-3 0 16,-6-1-1-16,-15 3 0 16,-12 1-1-16,-3 4-11 15,-9 4-19-15,-7 1-60 16,-5 3-35-16,2-1 73 0</inkml:trace>
      </inkml:traceGroup>
      <inkml:traceGroup>
        <inkml:annotationXML>
          <emma:emma xmlns:emma="http://www.w3.org/2003/04/emma" version="1.0">
            <emma:interpretation id="{E6649550-12D8-4F7C-BA22-36869FC0A000}" emma:medium="tactile" emma:mode="ink">
              <msink:context xmlns:msink="http://schemas.microsoft.com/ink/2010/main" type="line" rotatedBoundingBox="14762,4671 26538,4110 26626,5961 14850,6522"/>
            </emma:interpretation>
          </emma:emma>
        </inkml:annotationXML>
        <inkml:traceGroup>
          <inkml:annotationXML>
            <emma:emma xmlns:emma="http://www.w3.org/2003/04/emma" version="1.0">
              <emma:interpretation id="{8360DE4D-45BE-4FE8-92C0-23951C55864E}" emma:medium="tactile" emma:mode="ink">
                <msink:context xmlns:msink="http://schemas.microsoft.com/ink/2010/main" type="inkWord" rotatedBoundingBox="14762,4671 15086,4656 15175,6507 14850,6522"/>
              </emma:interpretation>
            </emma:emma>
          </inkml:annotationXML>
          <inkml:trace contextRef="#ctx0" brushRef="#br0" timeOffset="155649.1684">2278-1276 337 0,'-1'-8'173'0,"1"2"-6"16,-2 0-87-16,-1 4-8 16,-3 2 0-16,-2 2-13 15,-4 6-8-15,-2 8-4 16,0 3 1-16,-1 13 1 15,1 13-1-15,1 12-5 16,4 15 0-16,2 16-4 0,2 11-1 16,5 25-12-1,3 15-7-15,6 15-12 0,2-3-4 16,3-11-3-16,0-9-3 16,1-12-2-16,4-6 1 15,-6-19 2-15,3-9 2 16,-12-29 0-16,-5-9 0 15,-11-19 13-15,-5-6 16 16,-10-12 20-16,-2-2 8 0,-5-8-9 16,2-6-14-16,-2-10-25 15,3-2-22-15,19-7-64 16,4 1-36-16,34 8 64 16</inkml:trace>
        </inkml:traceGroup>
        <inkml:traceGroup>
          <inkml:annotationXML>
            <emma:emma xmlns:emma="http://www.w3.org/2003/04/emma" version="1.0">
              <emma:interpretation id="{8CAD719C-901F-4411-98F3-0491EAC9AFEF}" emma:medium="tactile" emma:mode="ink">
                <msink:context xmlns:msink="http://schemas.microsoft.com/ink/2010/main" type="inkWord" rotatedBoundingBox="15763,5542 16087,5527 16116,6139 15793,6154"/>
              </emma:interpretation>
            </emma:emma>
          </inkml:annotationXML>
          <inkml:trace contextRef="#ctx0" brushRef="#br0" timeOffset="4724.1436">3027-400 526 0,'0'-3'213'0,"-2"11"-122"15,2 6-18-15,5 12-11 16,-2 6-3-16,1 8-18 16,1 5-7-16,0 3-8 15,1 4-4-15,-2 3-3 16,2 1-3-16,-2-5-6 16,-1-5-2-16,-2-12-4 15,1-2-1-15,-4-7 0 16,-1-4 0-16,-2-10 1 15,-2-8-1-15,1-9 1 16,-2-14-2-16,-1-12 0 16,-2-10-1-16,0-17 0 15,0-7 1-15,5-2-2 16,3 2 0-16,3 3 0 0,3 6 0 16,6 8 0-16,4 6-1 15,4 17 0-15,3 10 1 16,1 16 2-16,1 5 1 15,4 9 1-15,3 3-1 16,4 1-1-16,0 4-1 16,-2-2 0-16,-6 1 0 15,-14-2 0-15,-10-4 1 0,-15 4 0 16,-6-1 3-16,-10 1 2 16,-6-4 2-16,-5-6 0 15,-4-1 0-15,3-5-6 16,5-2 0-16,11 1-5 15,9 1-11-15,10 0-34 16,3 3-32-16,14-3 47 16</inkml:trace>
        </inkml:traceGroup>
        <inkml:traceGroup>
          <inkml:annotationXML>
            <emma:emma xmlns:emma="http://www.w3.org/2003/04/emma" version="1.0">
              <emma:interpretation id="{1B495565-B521-4160-86B4-F3E806AAB3CA}" emma:medium="tactile" emma:mode="ink">
                <msink:context xmlns:msink="http://schemas.microsoft.com/ink/2010/main" type="inkWord" rotatedBoundingBox="16472,4997 19311,4862 19378,6257 16539,6393"/>
              </emma:interpretation>
            </emma:emma>
          </inkml:annotationXML>
          <inkml:trace contextRef="#ctx0" brushRef="#br0" timeOffset="6708.8675">4397-52 672 0,'2'16'262'16,"7"-4"-183"-16,20-9-27 16,11-3 3-16,22-9-9 15,13-4-6-15,21 0-14 16,8 3-6-16,-8 1-29 15,-11 4-35-15,-33 2 29 16</inkml:trace>
          <inkml:trace contextRef="#ctx0" brushRef="#br0" timeOffset="6515.0856">4388-611 543 0,'-2'-1'208'0,"5"-3"-130"16,7 1-1-16,7-1 0 15,10-5-5-15,21-8-29 0,9-5-11 16,15-1-16-16,8 1-4 16,2 15-21-16,-16 2-16 15,-24 11-45-15,-16 13-49 16,-31 4 76-16</inkml:trace>
          <inkml:trace contextRef="#ctx0" brushRef="#br0" timeOffset="6305.6724">4593-663 651 0,'1'-3'259'16,"-1"9"-164"-16,-3 6-17 15,0 19-18-15,-2 9-11 16,2 8-20-16,3 3-7 16,5-4-9-16,3-1-2 0,4-4-4 15,-1-7-2-15,0-7-1 16,2-6-1-16,0-10-5 16,1-3-11-16,1-9-53 15,-4-6-48-15,-5-5 68 16</inkml:trace>
          <inkml:trace contextRef="#ctx0" brushRef="#br0" timeOffset="7269.2126">5127-834 460 0,'0'1'249'15,"-3"4"-24"-15,4 4-146 16,-1 5-14-16,0 5-25 16,2 4-12-16,1-3-17 15,2 1-4-15,2-2-2 16,-2-4-2-16,0-3 0 16,-5-4 1-16,-3-6-1 15,-4-4 1-15,0-7-1 16,-4-7-1-16,3-2 1 15,-1-7-2-15,0-2 0 16,3 0-1-16,6 7 1 0,4 7 1 16,10 2 0-16,3 3 0 15,5-3 0-15,4 1-1 16,1 5 0-16,-2 3 0 16,-3 7 0-16,-4 6-1 15,-7 3 0-15,-3 0 0 16,-11 6-1-16,-5 0 1 15,-12 4 0-15,-3 2 0 0,-7-1 0 16,-2-3 1 0,4-4 0-16,4-3-1 0,7-7-9 15,9-2-17-15,8-7-69 16,5-7 62-16</inkml:trace>
          <inkml:trace contextRef="#ctx0" brushRef="#br0" timeOffset="7793.3372">5309-740 568 0,'6'0'219'0,"12"1"-154"15,5 2-22-15,18-3-15 0,5-4-8 16,20-7-19-16,8-3-18 16,-3 0-91-16,1 3 74 15</inkml:trace>
          <inkml:trace contextRef="#ctx0" brushRef="#br0" timeOffset="7626.3491">5398-820 491 0,'-9'23'185'0,"0"9"-140"15,2 7 0-15,1-7 0 0,2-4-10 16,4-8-12-16,0-10-4 15,0-5 1-15,3-3 4 16,0-12 3-16,0-3 0 16,0-12-6-16,0-4-2 15,-3-7-5-15,0 1-1 16,3 2-4-16,-3 4-2 16,3 15 6-16,3 2 6 0,1 12 11 15,2 2 2-15,6 7-4 16,-1 3-7-16,11 8-10 15,2 5-4-15,4 4-4 16,3 5-2-16,-11-5-24 16,-9-3-22-16,-11-6-75 15,-9-3 73-15</inkml:trace>
          <inkml:trace contextRef="#ctx0" brushRef="#br0" timeOffset="8391.3444">5600-754 519 0,'-6'-14'256'16,"6"2"-107"-16,7 4-52 16,12-3-21-16,13 4-31 15,4 0-11-15,19-2-15 16,-9 6-8-16,2-3-8 15,-6-3-1-15,-10 2-14 0,0 3-9 16,-9 7-17-16,-4 3-4 16,-8 3 9-16,-4 7 8 15,-1 5 18-15,1 2 10 16,-1 8 16-16,-2-2 3 16,-2-1 2-16,-4 1-3 15,-1 2-11-15,-1-5-2 16,-2-2-3-16,2-6-2 15,1-15-1-15,2-3 0 0,2-17 0 16,4-3 0-16,0-14-1 16,1-4 0-16,-2-7 1 15,1-4-2-15,1 4 2 16,0 5-1-16,4 15-1 16,-3 9 1-16,1 12 4 15,-3 4 4-15,-1 8 3 16,4-3 1-16,6 2-5 15,7 4-4-15,9 0-2 16,-1 9 0-16,0 3-10 16,-4 5-14-16,-11 1-39 15,-2-4-18-15,-11-7-47 16,-4-5-66-16,-9-7 131 0</inkml:trace>
          <inkml:trace contextRef="#ctx0" brushRef="#br0" timeOffset="7945.3454">5802-765 555 0,'1'25'228'0,"5"-1"-143"0,0 4-29 16,8 3-7-16,-8-6-19 16,-1-1-8-16,-5-4-13 15,-2-6-10-15,-8-6-51 16,0-5-60-16,-8-12 70 15</inkml:trace>
          <inkml:trace contextRef="#ctx0" brushRef="#br0" timeOffset="8542.3349">6042-763 612 0,'0'0'263'0,"4"1"-132"16,6 5-40-16,2 1-10 15,5-3-12-15,8-1-18 0,10-1-27 16,2-5-7-16,9-2-28 16,0-3-39-16,-9 1 33 15</inkml:trace>
          <inkml:trace contextRef="#ctx0" brushRef="#br0" timeOffset="5112.2031">3869-956 491 0,'-3'-6'220'16,"-2"1"-117"-16,-7 10-6 16,0 7 1-16,-5 16-19 31,7-14-8-31,3 1-9 0,-30 58-1 0,0 28-11 16,1 19-8-16,32-9-19 15,5-3-7-15,19-6-10 16,8-10-4-16,4-12-1 15,8-4-6-15,5-18-27 16,0-9-18-16,10-22-75 16,1-15 11-16,2-18 65 15</inkml:trace>
          <inkml:trace contextRef="#ctx0" brushRef="#br0" timeOffset="156832.9226">6535 34 541 0,'0'10'226'0,"1"7"-101"15,5 4-42-15,8 10-21 16,-14-3-6-16,6-2-32 16,-6-2-9-16,-4-7-7 15,4 5-2-15,-11-8-5 16,0 1-9-16,5-1-38 15,3 0-36-15,18 3 49 16</inkml:trace>
        </inkml:traceGroup>
        <inkml:traceGroup>
          <inkml:annotationXML>
            <emma:emma xmlns:emma="http://www.w3.org/2003/04/emma" version="1.0">
              <emma:interpretation id="{9149486B-19FB-4C3E-AA4B-40DB9B7112BF}" emma:medium="tactile" emma:mode="ink">
                <msink:context xmlns:msink="http://schemas.microsoft.com/ink/2010/main" type="inkWord" rotatedBoundingBox="20001,5254 20570,5227 20599,5833 20030,5861"/>
              </emma:interpretation>
            </emma:emma>
          </inkml:annotationXML>
          <inkml:trace contextRef="#ctx0" brushRef="#br0" timeOffset="157609.4686">7221-118 665 0,'0'9'249'0,"13"-3"-182"16,2-1 3-16,7-5 12 0,8 0-4 15,17-2-18-15,7-4-11 16,9-6-23-16,6-2-8 15,0 2-32-15,-4 1-22 16,-7 8-40-16,-11-2-39 16,-32 8 73-16</inkml:trace>
          <inkml:trace contextRef="#ctx0" brushRef="#br0" timeOffset="157400.346">7198-651 732 0,'-3'-5'286'0,"2"4"-201"15,4 1-29-15,11-2 5 16,19 1 0-16,14-7-6 15,11-3-14-15,4-4-8 0,-7 4-20 16,-5 0-8-16,-10 11-17 16,-7 5-15-16,-16 9-37 15,-6 7-20-15,-11 9-52 16,-4 0-40-16,-12 9 112 16</inkml:trace>
          <inkml:trace contextRef="#ctx0" brushRef="#br0" timeOffset="157171.7213">7414-543 460 0,'-12'14'174'0,"2"6"-112"16,-4 3 3-16,7 0 18 15,-4 3-2-15,5 0-14 16,6 0-8-16,0 2-13 16,8-2-7-16,-1-1-15 15,-1-2-8-15,2-3-12 16,-5-1-3-16,-3-6-24 16,0-3-26-16,-8-3 33 15,8 1-5-15</inkml:trace>
        </inkml:traceGroup>
        <inkml:traceGroup>
          <inkml:annotationXML>
            <emma:emma xmlns:emma="http://www.w3.org/2003/04/emma" version="1.0">
              <emma:interpretation id="{A2017F29-21E3-4303-AB46-50F5DC677583}" emma:medium="tactile" emma:mode="ink">
                <msink:context xmlns:msink="http://schemas.microsoft.com/ink/2010/main" type="inkWord" rotatedBoundingBox="21112,4874 21209,4869 21257,5876 21160,5881"/>
              </emma:interpretation>
            </emma:emma>
          </inkml:annotationXML>
          <inkml:trace contextRef="#ctx0" brushRef="#br0" timeOffset="50839.3316">8307-1036 443 0,'-3'-9'190'0,"3"-5"-93"16,2 2-1-16,-1 5 1 16,2 4-5-16,-1 6-6 15,2 8-6-15,4 14-16 16,4 12-4-16,2 23-17 15,0 6-5-15,-2 27-7 16,-2 4-4-16,-3 6-9 16,3-3-7-16,-3-17-6 15,4-6-2-15,-2-23-1 16,-1-5 0-16,-5-13 1 0,0-7 0 16,-3-11 0-16,0-4 2 15,0-1 1-15,0-4-1 16,-1-3-36-16,-1 3-29 15,-1-4-75-15,3 1-22 16,-2-6 96-16</inkml:trace>
        </inkml:traceGroup>
        <inkml:traceGroup>
          <inkml:annotationXML>
            <emma:emma xmlns:emma="http://www.w3.org/2003/04/emma" version="1.0">
              <emma:interpretation id="{D74BD57C-0B2D-46FA-9D2F-41EB46E35A97}" emma:medium="tactile" emma:mode="ink">
                <msink:context xmlns:msink="http://schemas.microsoft.com/ink/2010/main" type="inkWord" rotatedBoundingBox="21681,4791 24329,4665 24393,6014 21745,6140"/>
              </emma:interpretation>
            </emma:emma>
          </inkml:annotationXML>
          <inkml:trace contextRef="#ctx0" brushRef="#br0" timeOffset="56246.9375">9642-922 536 0,'-4'-6'235'0,"4"6"-119"16,1 1-11-16,8 4-23 15,2 0-9-15,9-4-15 16,9-2-11-16,5-10-21 15,6 2-9-15,0-5-29 16,-3 1-20-16,-4 9-44 16,-9-1-24-16,-11 11-149 15,-7 10 166-15</inkml:trace>
          <inkml:trace contextRef="#ctx0" brushRef="#br0" timeOffset="56434.9348">9668-728 644 0,'0'3'239'15,"8"-1"-178"-15,6-1-20 16,11-4 1-16,5-3 3 0,7 0-9 16,5-5-8-16,-2 2-51 15,-2 1-54-15,-10 3 48 16</inkml:trace>
          <inkml:trace contextRef="#ctx0" brushRef="#br0" timeOffset="56059.9369">9722-888 398 0,'-1'-2'202'0,"-1"2"-36"16,2 0-52-16,2 5-12 0,1 3-6 15,3 2-19-15,2 7-9 16,-4-3-23-16,2 0-7 16,2 5-16-16,-3-2-4 15,-2 7-11-15,-2-1-2 16,-4-4-3-16,-1-1-6 16,-1-7-18-16,0 0-14 15,1-11-45-15,-1-3-32 16,2-13 71-16</inkml:trace>
          <inkml:trace contextRef="#ctx0" brushRef="#br0" timeOffset="56891.9233">10013-763 590 0,'3'21'221'0,"-1"2"-161"15,3 3-37-15,-2 1 3 16,-3-3-4-16,3 1-3 16,1-7-3-16,-4-5 4 15,-4-9 14-15,1-4 5 16,-2-7-2-16,8-4-5 15,3-15-13-15,2-5-5 0,4-14-2 16,-1-4-2-16,8 3-6 16,1 1-1-16,6 10-2 15,6 7-1-15,-4 8 0 16,-5 6 0-16,-5 9 1 16,-5 2 0-16,-13 3-1 15,3 10 0-15,-12 8 0 16,-5 8 0-16,-3 5 0 15,-6-3 0-15,12 1 0 16,0-1 0-16,13-4 1 16,13 3 0-16,0-14-3 15,7-5-12-15,12-9-50 16,-2-9-39-16,5-2 60 16</inkml:trace>
          <inkml:trace contextRef="#ctx0" brushRef="#br0" timeOffset="55115.9204">8923-86 683 0,'14'0'270'0,"6"-1"-184"16,12-1 0-16,2 2 10 16,12 0-15-16,7-1-15 15,24-4-28-15,12-1-11 16,-1 3-12-16,0 0-7 15,-30 0-26-15,-13 0-11 0,-21-1-26 16,-7 1-21-16,-4-1-82 16,-3-4 104-16</inkml:trace>
          <inkml:trace contextRef="#ctx0" brushRef="#br0" timeOffset="54882.1629">8988-654 575 0,'0'0'219'0,"4"0"-137"16,4 0-2-16,6-5 22 16,7-5-5-16,21-6-25 15,9 1-13-15,20-2-23 16,6 1-9-16,3 12-11 15,-11 4-5-15,-23 3-16 16,-15 8-16-16,-22 3-38 16,-3 4-24-16,-10 10-57 15,-7 1-26-15,-4 10 104 16</inkml:trace>
          <inkml:trace contextRef="#ctx0" brushRef="#br0" timeOffset="54636.4703">9182-577 367 0,'4'-20'187'0,"-1"1"-73"0,-1 3 3 16,1 0-3-16,0 10-22 16,0 4-12-16,2 9-22 15,-5 8-7-15,0 16-3 16,0 6-1-16,-3 17-6 16,3 3-4-16,0-7-10 15,3 1-7-15,1-9-5 16,3-5-1-16,-1-5-4 15,1-6-1-15,-2-9-3 16,-2-3-1-16,2-11-8 16,-4 0-16-16,1-10-41 15,3-7-29-15,-7-6-87 16,-1-3 108-16</inkml:trace>
          <inkml:trace contextRef="#ctx0" brushRef="#br0" timeOffset="57235.4887">10380-743 621 0,'-5'18'227'16,"1"4"-176"-16,2-2-13 0,-6-3-4 16,8-2-3-16,0-6-5 15,0-3-3-15,2-7 6 16,1-7 7-16,3-9 9 15,2-7 2-15,1-10-6 16,-1-2-5-16,-1-1-14 16,0 0-5-16,0 4-8 15,3 5-1-15,-1 8 7 16,2 9 4-16,-4 11 7 16,1 5 0-16,1 10-7 15,2 2-6-15,6 5-4 16,-2-1-4-16,1 4-10 15,-1 2-14-15,-4 1-43 16,-2-2-28-16,-4-6-75 16,-7-4-119-16,-7-7 188 15</inkml:trace>
          <inkml:trace contextRef="#ctx0" brushRef="#br0" timeOffset="57388.5475">10395-770 666 0,'2'-4'252'15,"13"-4"-178"-15,5 0-21 16,9-5-12-16,7 3-10 16,9 0-19-16,2-6-8 0,9 4-47 15,1-5-68-15,-11 6 72 16</inkml:trace>
          <inkml:trace contextRef="#ctx0" brushRef="#br0" timeOffset="57767.9752">10928-968 681 0,'-32'17'266'0,"-1"7"-179"16,3 6-4-16,3-1-9 15,4 5-10-15,13 6-23 0,8-2-10 16,14 1-17-16,8-7-6 16,11-16-5-16,1-10-2 15,9-9-8-15,-6-7-4 16,-6-3-4-16,-3-4 0 16,-12-6 6-16,-1-1 3 15,-13-3 3-15,-2 4 2 0,2 9 1 16,0 5 3-16,0 10 12 15,3 2 3-15,-3-3 6 16,9 5-1-16,2-2-10 16,8 3-4-16,8-1-17 15,-1-8-20-15,10-4-82 16,2-2 72-16</inkml:trace>
          <inkml:trace contextRef="#ctx0" brushRef="#br0" timeOffset="59769.5569">11255-1199 481 0,'-13'-20'218'0,"4"3"-112"16,1 1-12-16,7 4-6 15,5 3-16-15,9 6-6 16,5 9-14-16,7 12-7 16,7 30-4-16,4 12-5 15,5 28-6-15,-1 8-3 16,-1 14-9-16,-4 6-7 0,-9 10-5 16,-4-3 0-16,-14-12-3 15,-5-12 3-15,-17-34 9 16,-8-2 6-16,-12-14 17 15,-7-3 5-15,-4-1 6 16,-3-10 1-16,11-10-13 16,7-8-7-16,11-13-19 15,10-4-19-15,10-9-68 16,7-9-38-16,12-7 65 16</inkml:trace>
        </inkml:traceGroup>
        <inkml:traceGroup>
          <inkml:annotationXML>
            <emma:emma xmlns:emma="http://www.w3.org/2003/04/emma" version="1.0">
              <emma:interpretation id="{0CB48169-AA2F-4FF8-ACBC-C48EC879FA61}" emma:medium="tactile" emma:mode="ink">
                <msink:context xmlns:msink="http://schemas.microsoft.com/ink/2010/main" type="inkWord" rotatedBoundingBox="24903,4789 26567,4710 26610,5624 24946,5704"/>
              </emma:interpretation>
            </emma:emma>
          </inkml:annotationXML>
          <inkml:trace contextRef="#ctx0" brushRef="#br0" timeOffset="159442.5274">12961-834 705 0,'1'-3'258'0,"13"1"-200"16,2 2 2-16,16 0 8 16,14-3-6-16,17-2-9 15,13-2-6-15,-1 2-13 16,-5 2-5-16,-10 3-15 16,-8 0-4-16,-17 0-25 15,-1 3-20-15,-12-3-62 16,-8 0-63-16,-7 5 102 15</inkml:trace>
          <inkml:trace contextRef="#ctx0" brushRef="#br0" timeOffset="159709.3337">13032-309 778 0,'29'-2'295'0,"22"2"-212"15,7 0-13-15,5-1-3 16,1-2-15-16,2-5-27 16,3 2-8-16,-1 0-9 15,1 4-2-15,-6 2-4 16,-7-4-14-16,-4 2-47 15,-10-3-42-15,-24 9 58 16</inkml:trace>
          <inkml:trace contextRef="#ctx0" brushRef="#br0" timeOffset="159217.7338">13198-853 611 0,'25'3'245'0,"-12"7"-125"16,-5 8-46-16,1 10-6 15,-6 9-7-15,-1 11-32 16,7 4-9-16,-9 2-10 16,5 0-4-16,9-7-1 15,-2-3-2-15,0-15 1 0,2-6-2 16,0-11-16-1,-6-6-19-15,1-7-61 0,-6-10-47 16,-1-9 86-16</inkml:trace>
          <inkml:trace contextRef="#ctx0" brushRef="#br0" timeOffset="158873.3199">12564-636 650 0,'-30'-24'253'0,"-7"1"-173"0,-12 1-13 15,-5 14 4-15,3 8-10 16,-1 11-16-16,10 12-5 15,7 10-13-15,4 4-4 16,8 13-3-16,5 1-4 16,10 0-7-16,3-5-3 15,11-12-5-15,5-8 0 16,12-7 0-16,5-7-1 0,7-12 0 16,12-6-1-16,10-19 1 15,0-10 0-15,-2-25 1 16,-4-9-1-16,-16-11 1 15,-1-1 0-15,-12 17 0 16,-10 1 0-16,-6 12 0 16,-6 6-1-16,-1 7 4 15,-6 11 4-15,-3 11 14 16,0 9 6-16,0 15 2 16,5 7-2-16,-1 21-8 15,0 2-4-15,1 18-1 16,-6 12-2-16,7 18-5 15,4 14-2-15,1-9-3 0,12-10-4 16,4-27-28 0,1-15-20-16,4-19-49 15,-2-6-35-15,0-8 85 0</inkml:trace>
          <inkml:trace contextRef="#ctx0" brushRef="#br0" timeOffset="161210.397">12631-1190 385 0,'2'-1'182'15,"1"2"-58"-15,-2 2-25 16,1 3-19-16,0 7-5 16,-4 10-11-16,-1 6-7 15,-3 5-19-15,-2 1-8 16,2 4-19-16,4 2-13 15,1-1-67-15,8 4 51 0</inkml:trace>
        </inkml:traceGroup>
      </inkml:traceGroup>
    </inkml:traceGroup>
    <inkml:traceGroup>
      <inkml:annotationXML>
        <emma:emma xmlns:emma="http://www.w3.org/2003/04/emma" version="1.0">
          <emma:interpretation id="{ED97C78C-F499-4226-A558-59D69755C550}" emma:medium="tactile" emma:mode="ink">
            <msink:context xmlns:msink="http://schemas.microsoft.com/ink/2010/main" type="paragraph" rotatedBoundingBox="12702,8139 32161,7277 32256,9422 12797,10284" alignmentLevel="1"/>
          </emma:interpretation>
        </emma:emma>
      </inkml:annotationXML>
      <inkml:traceGroup>
        <inkml:annotationXML>
          <emma:emma xmlns:emma="http://www.w3.org/2003/04/emma" version="1.0">
            <emma:interpretation id="{2FEC54A4-F9C1-4714-ACF6-FA9B39C5FCF3}" emma:medium="tactile" emma:mode="ink">
              <msink:context xmlns:msink="http://schemas.microsoft.com/ink/2010/main" type="inkBullet" rotatedBoundingBox="12745,9109 13290,9085 13300,9317 12755,9341"/>
            </emma:interpretation>
            <emma:one-of disjunction-type="recognition" id="oneOf1">
              <emma:interpretation id="interp1" emma:lang="" emma:confidence="0">
                <emma:literal>-</emma:literal>
              </emma:interpretation>
            </emma:one-of>
          </emma:emma>
        </inkml:annotationXML>
        <inkml:trace contextRef="#ctx0" brushRef="#br0" timeOffset="91165.38">-55 3311 434 0,'-3'0'205'0,"3"0"-49"15,0 0-83-15,5-1-13 16,-1-1 0-16,1 2-5 16,3 0-7-16,2 0-6 15,3 0 1-15,-1 3-1 0,3 2-3 16,1 1-5-16,2 2-4 15,5-2-10-15,5 2-2 16,3-4-7-16,3 0-3 16,-2-3-3-16,-1-1 0 15,-7 2-5-15,-5 4-6 16,-11-2-25-16,-5-2-17 16,-3 3-53-16,-5-7-50 0,-3-3 98 15</inkml:trace>
        <inkml:trace contextRef="#ctx0" brushRef="#br0" timeOffset="91437.9247">-30 3153 598 0,'-10'3'244'0,"9"5"-148"16,2-4-8-16,12-1-4 16,5-3-14-16,13-7-17 15,8 5-10-15,11-3-18 0,6-1-6 16,5 6-8-16,1-3-3 16,-3 3-22-16,-15 2-19 15,-7-8-71-15,-6 6 21 16,-11 0 41-16</inkml:trace>
      </inkml:traceGroup>
      <inkml:traceGroup>
        <inkml:annotationXML>
          <emma:emma xmlns:emma="http://www.w3.org/2003/04/emma" version="1.0">
            <emma:interpretation id="{125B02D0-60E6-4741-820E-28E0C372A5E2}" emma:medium="tactile" emma:mode="ink">
              <msink:context xmlns:msink="http://schemas.microsoft.com/ink/2010/main" type="line" rotatedBoundingBox="14339,8066 32161,7277 32256,9422 14434,10212"/>
            </emma:interpretation>
          </emma:emma>
        </inkml:annotationXML>
        <inkml:traceGroup>
          <inkml:annotationXML>
            <emma:emma xmlns:emma="http://www.w3.org/2003/04/emma" version="1.0">
              <emma:interpretation id="{DB2AD739-2683-413D-A31D-6BC1A81CB47F}" emma:medium="tactile" emma:mode="ink">
                <msink:context xmlns:msink="http://schemas.microsoft.com/ink/2010/main" type="inkWord" rotatedBoundingBox="14339,8066 14844,8044 14939,10189 14434,10212"/>
              </emma:interpretation>
            </emma:emma>
          </inkml:annotationXML>
          <inkml:trace contextRef="#ctx0" brushRef="#br0" timeOffset="95046.8009">2035 2233 406 0,'0'-15'168'0,"0"0"-93"16,0 1-10-16,3-3-5 16,-6 0 2-16,-3 0-3 0,-1-1-2 15,-3 7-3-15,5 1-3 16,-3 4-9-16,1 5-2 16,-7 1-10-16,3 4-6 15,0 6-6-15,-7 11-2 16,9 24 2-16,-8 6 2 0,10 26 7 15,4 4 4-15,0 29-2 16,5 22-4-16,5 34-10 16,4 15-5-16,8 6-6 15,2-11 0-15,2-17 0 16,7-18-1-16,-1-28-1 16,-1-22-1-16,-11-25-1 15,-8-8 1-15,-12-11 0 16,-13-3 2-16,-4-5 6 15,-7-8 8-15,-20-8 10 16,4-3 2-16,-14-5 5 16,2 0-3-16,12-1-5 15,0-3-4-15,10-2-9 16,4-1-5-16,7-5-20 16,6 2-36-16,6-2-70 15,3-3-54-15,8 9 99 0</inkml:trace>
        </inkml:traceGroup>
        <inkml:traceGroup>
          <inkml:annotationXML>
            <emma:emma xmlns:emma="http://www.w3.org/2003/04/emma" version="1.0">
              <emma:interpretation id="{B3EBA8C5-6371-4A86-87B9-FBEB62A86B4A}" emma:medium="tactile" emma:mode="ink">
                <msink:context xmlns:msink="http://schemas.microsoft.com/ink/2010/main" type="inkWord" rotatedBoundingBox="15386,8837 15766,8820 15797,9525 15418,9542"/>
              </emma:interpretation>
            </emma:emma>
          </inkml:annotationXML>
          <inkml:trace contextRef="#ctx0" brushRef="#br0" timeOffset="107580.4131">2757 3005 389 0,'0'-5'187'16,"0"2"-92"-16,3 0-14 16,2 3-8-16,-2 3-22 15,-5 0-4-15,1 8 3 16,-4 3 1-16,5 11-1 16,8 9-6-16,-8-2-13 15,6 3-7-15,3 8-13 16,-6 2-3-16,8 12-5 15,-5-1-1-15,-1-7-1 16,6-3 0-16,-2-12 0 16,-1-6 0-16,2-7 0 15,-4-4 0-15,-1-6-1 16,-2-2 0-16,-1-4-3 16,-1-1-3-16,-1-7-5 15,0-4-1-15,-4-12-4 0,-3-6-1 16,0-10 1-16,-4-8 0 15,-1-9 4-15,2-4 3 16,-6-2 1-16,3 1 2 16,-1 3 0-16,-3 4 3 15,8 7 7-15,1 0 2 16,7 2 6-16,2-3 1 16,10 11-2-16,6 5 6 0,11 16 6 15,1 12 3-15,-1 13 3 16,-3 7-3-16,-2 13-8 15,1 1-5-15,-5 1-7 16,-4-3-1-16,-6-7-2 16,-6-3 0-16,-3-1 8 15,-7-2 9-15,-9-4 15 16,-7-4 4-16,-15-2-6 16,-4 0-7-16,-9 7-17 15,-7-1-5-15,10 4-21 16,2-2-17-16,15-4-57 15,19 0-46-15,12-10 85 16</inkml:trace>
        </inkml:traceGroup>
        <inkml:traceGroup>
          <inkml:annotationXML>
            <emma:emma xmlns:emma="http://www.w3.org/2003/04/emma" version="1.0">
              <emma:interpretation id="{C93ED76C-2486-4FBD-999C-3F1A97520E6B}" emma:medium="tactile" emma:mode="ink">
                <msink:context xmlns:msink="http://schemas.microsoft.com/ink/2010/main" type="inkWord" rotatedBoundingBox="16343,8449 17475,8399 17519,9387 16387,9437"/>
              </emma:interpretation>
            </emma:emma>
          </inkml:annotationXML>
          <inkml:trace contextRef="#ctx0" brushRef="#br0" timeOffset="110260.0034">4007 3225 625 0,'14'13'262'0,"11"-4"-148"16,7 0 3-16,15 0-16 16,0-1-16-16,16 3-31 15,-1-5-9-15,1 0-18 16,2-1-5-16,-5-5-10 15,-2 0-3-15,-10-5-14 0,-6 2-8 16,-13 0-20-16,-9 3-13 16,-8 5-28-16,-4 1-19 15,-6 8-205-15,-4-7 202 16</inkml:trace>
          <inkml:trace contextRef="#ctx0" brushRef="#br0" timeOffset="110007.9414">3995 2811 501 0,'-6'-5'214'16,"4"4"-134"-16,6-4-11 0,5-6-2 16,15 2-12-16,6-6-2 15,13 4 4-15,11 6 2 16,0 2-12-16,-1 3-11 15,-9 8-19-15,-11-2-11 16,-6 8-19-16,-9 1-11 16,-4 2-32-16,-3 3-23 15,-8-1-69-15,0 2 92 0</inkml:trace>
          <inkml:trace contextRef="#ctx0" brushRef="#br0" timeOffset="110973.9301">4283 2828 433 0,'-9'-17'207'0,"4"0"-69"16,-1 8-6-16,5 7-14 15,-3-2-19-15,4 8-35 0,7 1-13 16,6 1-22-16,6 0-3 16,10-4-7-16,4-2-1 15,11-3-6-15,6-5-4 16,2 6-3-16,3-4-2 15,-10 6-29-15,-5 3-24 16,-18 2 226-16,-12 0-151 0</inkml:trace>
          <inkml:trace contextRef="#ctx0" brushRef="#br0" timeOffset="109767.6703">4302 2760 445 0,'4'-9'192'16,"-4"1"-101"-16,3 4-5 15,2 4-16-15,-5 4-10 16,5 13-6-16,-2 11-1 16,-5 12 3-16,2 8-4 15,-6 7-16-15,4-4-9 16,2 0-17-16,-3-10-4 0,11-10-3 15,-8-6-1-15,2-7-1 16,5-2-3-16,-7-4-12 16,6-1-8-16,-4-8-28 15,-4 0-20-15,-5-8-1 16,1-4 36-16</inkml:trace>
          <inkml:trace contextRef="#ctx0" brushRef="#br0" timeOffset="108444.1704">3658 2543 291 0,'12'-15'163'0,"-1"1"-31"0,-5 1-5 16,-4 6-22-16,-2 4-9 15,-6 1-11-15,-2 1-9 16,-3 2-14-16,2 4-6 15,-10 13-8-15,1 11 1 16,-7 25 1-16,5 11-1 16,5 21-7-16,7 10-9 0,11 1-17 15,6-3-7-15,13-11-7 16,3-6-1-16,15-12-3 16,-3-1-10-16,7-14-21 15,-2-12-14-15,-1-9-45 16,-1-9-31-16,-12-10 78 15</inkml:trace>
        </inkml:traceGroup>
        <inkml:traceGroup>
          <inkml:annotationXML>
            <emma:emma xmlns:emma="http://www.w3.org/2003/04/emma" version="1.0">
              <emma:interpretation id="{8DBABE3F-3362-4EB8-BD7C-62287F936AC2}" emma:medium="tactile" emma:mode="ink">
                <msink:context xmlns:msink="http://schemas.microsoft.com/ink/2010/main" type="inkWord" rotatedBoundingBox="17975,8525 18016,8523 18064,9614 18023,9616"/>
              </emma:interpretation>
            </emma:emma>
          </inkml:annotationXML>
          <inkml:trace contextRef="#ctx0" brushRef="#br0" timeOffset="111555.0701">5199 2571 414 0,'0'-2'207'15,"-1"5"-72"-15,-1 7-31 16,2 6 0-16,0 21-7 15,3 16-8-15,4 30-24 16,0 17-11-16,2 9-16 16,-2-2-7-16,-4-3-10 15,-2-5-8-15,-2-10-9 16,-1-4-2-16,-2-23-15 0,0-12-8 16,0-16-28-16,-1-11-22 15,5-4-86-15,2-10 101 16</inkml:trace>
        </inkml:traceGroup>
        <inkml:traceGroup>
          <inkml:annotationXML>
            <emma:emma xmlns:emma="http://www.w3.org/2003/04/emma" version="1.0">
              <emma:interpretation id="{46DB3104-625D-4036-B1FE-051EC02315CD}" emma:medium="tactile" emma:mode="ink">
                <msink:context xmlns:msink="http://schemas.microsoft.com/ink/2010/main" type="inkWord" rotatedBoundingBox="18443,8313 21189,8191 21235,9243 18490,9364"/>
              </emma:interpretation>
            </emma:emma>
          </inkml:annotationXML>
          <inkml:trace contextRef="#ctx0" brushRef="#br0" timeOffset="113231.4949">6464 2529 570 0,'9'-26'241'0,"2"12"-134"0,7 5-14 15,2-7-23-15,-1 7-11 16,12 2-11-16,-2-6-8 15,2 6-14-15,-1-4-10 16,-3 1-47-16,-4 3-44 16,-8 4 46-16</inkml:trace>
          <inkml:trace contextRef="#ctx0" brushRef="#br0" timeOffset="113424.0302">6499 2666 585 0,'17'2'219'15,"0"-2"-150"-15,14-5-44 16,-3-6-2-16,5 1-4 16,6 2-7-16,2 2-28 15,0 0-48-15,-8 2 43 16</inkml:trace>
          <inkml:trace contextRef="#ctx0" brushRef="#br0" timeOffset="113068.2559">6575 2534 542 0,'0'-11'225'0,"0"5"-130"16,6 7-3-16,-5 10-4 16,4 3-12-16,1 9-24 15,-6 3-10-15,0 5-24 16,0 5-6-16,0 4-8 16,0 0-9-16,-3-3-28 15,-3 0-25-15,-10-13-70 16,-2-4-44-16,-1-11 106 15</inkml:trace>
          <inkml:trace contextRef="#ctx0" brushRef="#br0" timeOffset="113916.0695">6903 2722 521 0,'-2'15'196'0,"1"-9"-147"15,-3 3-4-15,4 1 0 16,0-7-8-16,0-3-1 15,4-11 12-15,-3-12 21 16,-1-5 5-16,-1-12-5 16,-3 2-12-16,3-9-26 15,4 3-10-15,8 5-10 16,4 5 3-16,4 17 3 16,-4 1 2-16,2 11-1 0,-2 0-5 15,-7 7-8-15,-3 9-1 16,-5 4-2-16,-8 7 1 15,-6-6-1-15,0 5 0 16,-1 5-2-16,4 0 0 16,6 6-8-16,5-3-6 15,7-7-7-15,3-2-4 16,10-5-8-16,0 1-11 0,7-8-37 16,0-4-36-16,0-1 72 15</inkml:trace>
          <inkml:trace contextRef="#ctx0" brushRef="#br0" timeOffset="114287.6214">7271 2511 522 0,'-2'9'241'15,"-1"6"-95"-15,3 13-76 16,-17 3-1-16,11 6-23 15,-5 7-13-15,0 1-15 16,10 3-5-16,-4-16-4 16,5-10 2-16,-3-15 10 0,5-7 13 15,2-13 18-15,-1-7 4 16,-1-19-3-16,-4-7-9 16,5-3-18-16,-3-4-6 15,4 5-11-15,5 10-3 16,-8 12-4-16,7 12-1 15,3 11 2-15,-2 3 1 16,5 1-1-16,3 2 0 0,4-1-2 16,-1 1 0-16,4 19-8 15,-8 4-12-15,-2 14-26 16,2 5-15-16,-7-15-29 16,0-3-20-16,-4-12 72 15</inkml:trace>
          <inkml:trace contextRef="#ctx0" brushRef="#br0" timeOffset="114438.6216">7238 2552 546 0,'10'5'216'16,"0"1"-153"-16,10 2-30 15,5-5-6-15,10-6-18 0,4-5-18 16,9-9 6-16</inkml:trace>
          <inkml:trace contextRef="#ctx0" brushRef="#br0" timeOffset="112573.7567">5680 3402 661 0,'49'2'243'15,"8"-1"-185"-15,16-8-8 0,-3 1 8 16,3-5 6-16,5 2-13 16,-1 5-21-16,0-3-15 15,-6 4-31-15,-8 0-23 16,-13-4-96-16,-9 1-69 15,-12-5 123-15</inkml:trace>
          <inkml:trace contextRef="#ctx0" brushRef="#br0" timeOffset="112347.2708">5842 2720 464 0,'-8'-3'217'15,"5"0"-35"-15,3 1-138 16,4-5 0-16,10-1 10 0,9 0 8 16,7 2-2-16,13 5-3 15,1-1-10-15,4 7-24 16,-3 2-21-16,-14 6-53 15,-8 5-35-15,-11 5-189 16,-4 3 180-16</inkml:trace>
          <inkml:trace contextRef="#ctx0" brushRef="#br0" timeOffset="112126.8031">6036 2715 531 0,'-3'-24'220'0,"1"4"-121"16,0 9 1-16,4 10-6 15,1 5-12-15,0 16-16 16,0 11-7-16,-3 14-5 16,0 5-7-16,0 10-18 15,0 2-7-15,5-5-12 16,-4 2-1-16,4-15-1 15,-2 1 0-15,-1-8-2 16,1-5-1-16,-2-6-19 16,1-10-22-16,-1-15-46 15,1-5-38-15,1-21 74 16</inkml:trace>
          <inkml:trace contextRef="#ctx0" brushRef="#br0" timeOffset="116325.6734">7753 2383 505 0,'-6'-9'211'0,"-7"7"-122"15,-2 2-12-15,-10 6-19 16,1 3-9-16,-3 8-8 15,0 7 1-15,5 3 1 0,0 1-3 16,10 4-12-16,4 1-9 16,8 2-13-16,7 4-3 15,6-15-2-15,9-1-1 16,6-10-1-16,1-6 0 16,-1-8-2-16,-4-7 1 15,-8-7 1-15,-4-4 1 0,-9 2 1 16,-4-1 1-16,-10-1 0 15,-6-1-1-15,0 2 0 16,-3 4 0-16,8 3 2 16,4 2 1-16,8 7 3 15,3 2 5-15,9 2 1 16,2 3 1-16,8-4-3 16,1-2-3-16,6-3-6 15,7 1-6-15,2-4-41 16,-1 4-28-16,0-5-61 15,-9 5 77-15</inkml:trace>
          <inkml:trace contextRef="#ctx0" brushRef="#br0" timeOffset="118383.0616">8295 2355 315 0,'-10'-18'179'0,"0"-4"-12"16,0 1-35-16,1 5-18 15,2 1-14-15,2 4-25 16,2 2-13-16,6 9-23 15,5 1-7-15,7 19-7 16,3 8 0-16,4 17-2 16,3 12-2-16,-2 13-8 15,-2 7-5-15,-7 17-4 16,-3-1 1-16,-11-4-3 16,0-4 1-16,-8-24-1 15,-1-7 0-15,-2-15 8 16,-1-5 3-16,-2-8 9 15,0-6-1-15,2-6-7 16,1-3-9-16,5-4-28 0,1-2-17 16,5-2-50-16,2-3-26 15,7-3-63-15,5 3 106 16</inkml:trace>
        </inkml:traceGroup>
        <inkml:traceGroup>
          <inkml:annotationXML>
            <emma:emma xmlns:emma="http://www.w3.org/2003/04/emma" version="1.0">
              <emma:interpretation id="{1F64A7DD-1215-49CF-8C90-0D158BAF78DE}" emma:medium="tactile" emma:mode="ink">
                <msink:context xmlns:msink="http://schemas.microsoft.com/ink/2010/main" type="inkWord" rotatedBoundingBox="22064,8415 22439,8398 22474,9191 22099,9208"/>
              </emma:interpretation>
            </emma:emma>
          </inkml:annotationXML>
          <inkml:trace contextRef="#ctx0" brushRef="#br0" timeOffset="119456.5386">9260 2585 278 0,'3'-8'166'15,"4"-1"-11"-15,-4 1-14 16,1 3-28-16,4 4-13 15,1 8-22-15,2 7-4 0,1 20-13 16,2 9-6 0,5 25-18-16,-4 9-8 0,-4 8-11 15,6-2-6-15,-14-12-4 16,0-10-2-16,-2-17-3 16,-2-3 0-16,1-15-1 15,1-3-1-15,4-10-2 16,-6-9-1-16,-6-10-7 15,4-8-3-15,0-10-9 16,-5-13-3-16,4-17 0 16,-10-9 0-16,0-25 2 15,3-6 1-15,-1-3 6 16,7 1 3-16,1 26 12 16,2 10 5-16,4 29 6 15,6 11 2-15,8 10-1 16,1-2-4-16,20 3-3 15,5-2 1-15,4 11 4 0,5 11 0 16,-13 6-1-16,-5 9-3 16,-16 3-4-16,-6 2-1 15,-13 0 2-15,-10-2 0 16,-5-4 10-16,-8 1 4 16,-10-1 2-16,-4-2 0 15,-16-8-13-15,2-4-6 0,12-3-26 16,4-8-24-16,29 4-82 15,11 2 84-15</inkml:trace>
        </inkml:traceGroup>
        <inkml:traceGroup>
          <inkml:annotationXML>
            <emma:emma xmlns:emma="http://www.w3.org/2003/04/emma" version="1.0">
              <emma:interpretation id="{DD287934-CB2C-4582-98FB-305863596F19}" emma:medium="tactile" emma:mode="ink">
                <msink:context xmlns:msink="http://schemas.microsoft.com/ink/2010/main" type="inkWord" rotatedBoundingBox="23078,8035 25791,7915 25836,8925 23123,9045"/>
              </emma:interpretation>
            </emma:emma>
          </inkml:annotationXML>
          <inkml:trace contextRef="#ctx0" brushRef="#br0" timeOffset="125847.0499">11626 2287 552 0,'3'-13'225'0,"8"5"-132"15,-11 5-4-15,0 9-5 16,-5 5-11-16,0 9-24 16,2 1-10-16,3 4-21 15,-3 0-6-15,2-4-5 16,-1-4-4-16,-4-5 0 15,9-5-1-15,-3-6 1 16,-3-1 1-16,1-5-1 0,-2-7 0 16,-4-6 0-16,8-4-2 15,-6-10 1-15,3-4 0 16,3-7-1-16,3 0 0 16,3 5 4-16,9 10 7 15,1 12 8-15,-2 4 2 16,4 8-3-16,4 4-6 0,2 10-9 15,4 9-2-15,1 8-2 16,-6 7 0-16,-7 3-2 16,-8-6 1-16,-8-3 0 15,-7-5 1-15,-14-9 0 16,-1 3 0-16,-7-2 1 16,-11-7 0-16,1-2-3 15,-2-1-11-15,2-5-27 16,15 0-23-16,13 1-41 15,8-1-16-15,14 2-31 16,4-2-39-16,10 0 127 16</inkml:trace>
          <inkml:trace contextRef="#ctx0" brushRef="#br0" timeOffset="126429.9301">11924 2237 632 0,'10'4'242'0,"2"1"-187"0,11-1-15 16,5 1 3-16,3-5-24 16,9 6-8-16,3-6-35 15,-2-3-62-15,-1 9 57 16</inkml:trace>
          <inkml:trace contextRef="#ctx0" brushRef="#br0" timeOffset="126264.7893">11971 2155 524 0,'-2'-5'205'15,"2"8"-128"-15,3 7 0 16,0 8 3-16,2 2-9 16,-1 8-30-16,0 6-12 0,-3-3-18 15,-1-2-4-15,-1-11-4 16,-3-4 1-16,1-6 4 15,-1-4 3-15,-1-4 5 16,1-3 1-16,0-7-4 16,4-7-3-16,2-11-6 15,3-6-1-15,1-15-2 16,1 3 0-16,4-2-1 16,2 8 0-16,-1 15 1 15,0 8 4-15,2 17 8 16,0 3 4-16,3 20 1 15,3 0-3-15,3 11-5 16,0 5-6-16,-3-1-10 16,0-1-9-16,-8-4-19 15,1-9-14-15,-6-10-42 0,-8-2-34 16,-10-5 79-16</inkml:trace>
          <inkml:trace contextRef="#ctx0" brushRef="#br0" timeOffset="119993.7702">10465 2126 394 0,'4'-22'206'15,"-4"5"-50"-15,-3 8-55 16,-8 3-2-16,-3 9-20 16,-4 12-9-16,-2 24-4 15,-3 8 0-15,-2 21-5 16,1 5-7-16,4-6-25 16,3 3-9-16,15 8-12 15,2 5-5-15,19 10-4 16,5-1-3-16,4-18-6 15,6-11-3-15,-3-17-10 16,-1-9-8-16,3-12-28 0,-2-6-19 16,-4-10-175-16,-1-3 171 15</inkml:trace>
          <inkml:trace contextRef="#ctx0" brushRef="#br0" timeOffset="124805.9901">10880 2403 596 0,'-17'-2'235'0,"10"2"-155"16,10 2-22-16,12-2 2 15,14-2-4-15,8 1-10 16,14-7-1-16,5 0 0 16,7-1-12-16,-5-3-6 0,-7 4-14 15,-6 4-4-15,-10 2-12 16,-4 2-9-16,-9 0-28 16,-4 2-26-16,-6 1-61 15,-7 1-39-15,-8 7 102 16</inkml:trace>
          <inkml:trace contextRef="#ctx0" brushRef="#br0" timeOffset="125058.3274">10988 2765 552 0,'14'1'242'15,"9"1"-152"-15,5-4 12 0,1 2 11 16,5 0-33-16,-2 0-16 16,8 6-19-16,0-2-11 15,-1 2-19-15,1 3-5 16,-5 0-6-16,1 0-1 16,-4-1-12-16,-1-2-13 15,-5-4-38-15,-6-5-33 0,-5-3 57 16</inkml:trace>
          <inkml:trace contextRef="#ctx0" brushRef="#br0" timeOffset="124551.8921">11224 2392 379 0,'4'-12'187'16,"1"4"-45"-16,-3 2-24 16,-1 4-14-16,2 2-13 0,-1 3-31 15,-2 4-5-15,1 5-14 16,1 6-4-16,-1 7-10 15,2 3-6-15,-1-1-7 16,-2 4-2-16,1-3-1 16,3 1-1-16,-1 1-2 15,3-7-3-15,0 0-2 16,-1-5-3-16,-1-2-17 16,-2 1-14-16,-2-13-58 15,-6-2-49-15,-2-10 85 16</inkml:trace>
          <inkml:trace contextRef="#ctx0" brushRef="#br0" timeOffset="126906.2617">12251 2163 534 0,'0'-14'236'0,"8"11"-106"15,4 3-14-15,3 3-30 16,5 3-17-16,13 0-37 16,1 0-12-16,6 2-13 15,3-2-4-15,-3 0-13 16,1 2-20-16,-1-11-77 16,-3 3-167-16,0 0 181 0</inkml:trace>
          <inkml:trace contextRef="#ctx0" brushRef="#br0" timeOffset="126724.3335">12510 2198 551 0,'3'8'212'16,"1"10"-154"-16,7 1 1 15,-2 5-5-15,-1 4-14 16,-2-5-20-16,-6-3-9 0,0-1-19 15,-11-7-21-15,-2-4-55 16,-12 1 53-16</inkml:trace>
          <inkml:trace contextRef="#ctx0" brushRef="#br0" timeOffset="127444.5552">12791 2270 547 0,'-1'4'234'16,"-1"0"-137"-16,7 1-11 16,7 4-5-16,10 0-33 15,9 0-20-15,9-2-34 16,7-6-24-16,4 1 20 15</inkml:trace>
          <inkml:trace contextRef="#ctx0" brushRef="#br0" timeOffset="127288.3402">12859 2230 520 0,'-6'20'180'16,"1"4"-165"-16,-1-1-11 15,-1 3 0-15,-1-3-2 16,-3-8 0-16,5-5 13 15,0 0 12-15,1-8 12 16,5-1 5-16,0-1-10 16,0-4-11-16,3-7-10 15,0-9-1-15,2-11 2 16,0-1 4-16,-4-14 1 16,2 6 4-16,3-2 7 15,0 5 6-15,4 17 11 16,0 5-2-16,0 19-3 15,1 9-6-15,-1 11-13 0,3 12-6 16,0 7-9-16,1 0-3 16,3 0-3-1,-3-8-5-15,3-2-10 0,-2-7-7 16,-4-8-28-16,-5-4-14 16,-6-9-60-16,-3-4 75 15</inkml:trace>
        </inkml:traceGroup>
        <inkml:traceGroup>
          <inkml:annotationXML>
            <emma:emma xmlns:emma="http://www.w3.org/2003/04/emma" version="1.0">
              <emma:interpretation id="{46D6CAB8-56B2-4750-9121-293058FACC4B}" emma:medium="tactile" emma:mode="ink">
                <msink:context xmlns:msink="http://schemas.microsoft.com/ink/2010/main" type="inkWord" rotatedBoundingBox="26329,8061 27679,8002 27731,9178 26381,9238"/>
              </emma:interpretation>
            </emma:emma>
          </inkml:annotationXML>
          <inkml:trace contextRef="#ctx0" brushRef="#br0" timeOffset="139428.2048">14099 2389 501 0,'-11'-12'219'0,"2"1"-137"15,4 8 7-15,1 0 0 16,1 1-27-16,4 2-12 16,2 0 0-16,6 3 3 15,8 0 1-15,0-3-2 16,8-1-8-16,0 1-5 15,1-2-10-15,5 1-6 16,1-2-10-16,5-3-6 0,0 4-5 16,0 0-3-1,-6 4-18-15,-7 4-9 0,-12 2-22 16,-7 1-11-16,-8 3-19 16,-9 1-7-16,-5 1-26 15,-3 3-25-15,-6 3 92 16</inkml:trace>
          <inkml:trace contextRef="#ctx0" brushRef="#br0" timeOffset="139130.2273">14268 2423 374 0,'0'-5'174'0,"0"2"-76"0,6-3 8 16,-3 3-11-16,-3-2-3 15,0 1-5-15,2 1-6 16,0 3-21-16,-1 1-11 16,1 4-14-16,-2 4-5 15,-2 8-1-15,1 6 2 16,1 9 1-16,0 2-2 16,-2 3-7-16,0-1-5 0,-1-1-8 15,3 1-4-15,0-4-3 16,-1-1-2-16,2-5 0 15,-1-6-1-15,-1-11-12 16,1-1-11-16,-2-10-31 16,1 2-21-16,-2-6-68 15,0-11-171-15,0-14 212 16</inkml:trace>
          <inkml:trace contextRef="#ctx0" brushRef="#br0" timeOffset="132034.2223">13578 2181 280 0,'-3'-8'144'0,"-1"1"-38"16,1-4-1-16,-4-3-6 0,1 5-8 15,0-3-8-15,1 4-9 16,2 3-16-16,2 4-9 15,1 1-14-15,0 3-5 16,4 3-4-16,0 5 6 16,2 7 8-16,-2 14 4 15,2 19-4-15,1 5-8 0,-4 15-14 16,1-7-4-16,-4 1-3 16,-1 1-2-16,-1-6-1 15,-1 3-1-15,0-6-2 16,0-4-1-16,0-15 1 15,1-1-2-15,4-8 0 16,-1-1-1-16,-1-2-1 16,0-3-1-16,0-3-10 15,-1-3-10-15,1-9-31 16,-2-2-21-16,1-7-62 16,1-2-160-16,0 6 200 15</inkml:trace>
          <inkml:trace contextRef="#ctx0" brushRef="#br0" timeOffset="139861.2081">14054 2900 233 0,'-9'5'127'15,"1"-5"21"-15,8 1-86 16,-3-5 10-16,5-4 10 16,2-1 6-16,-2-3 3 15,4 2 0-15,0 1-6 0,10 1-17 16,1-1-6-16,-1 3-8 15,6-2-1-15,0 5-9 16,1 0-5-16,4-1-16 16,1 4-6-16,-2-2-8 15,4 2-3-15,0-3-3 16,4-2-2-16,3 1-3 16,2 1-7-16,-4 3-9 15,-1 1-7-15,-9 4-14 16,-7 1-2-16,-7 2-2 15,-6-2-4-15,-2-2-13 16,-2 6-14-16,-2-3-51 16,-4 1-143-16,0 1 183 15</inkml:trace>
          <inkml:trace contextRef="#ctx0" brushRef="#br0" timeOffset="163833.7722">14909 2953 365 0,'0'-5'205'0,"0"3"15"16,0 7-104-16,0 11-8 15,-2 7-7-15,-1 7-31 16,-3 1-17-16,-2 2-26 16,1-6-9-16,-3-1-11 15,6 1-4-15,-1-7-7 16,4 3-12-16,2-11-56 15,2-6-53-15,17-6 76 16</inkml:trace>
        </inkml:traceGroup>
        <inkml:traceGroup>
          <inkml:annotationXML>
            <emma:emma xmlns:emma="http://www.w3.org/2003/04/emma" version="1.0">
              <emma:interpretation id="{738A7D87-0C40-4B84-929E-1042D5DE8DBA}" emma:medium="tactile" emma:mode="ink">
                <msink:context xmlns:msink="http://schemas.microsoft.com/ink/2010/main" type="inkWord" rotatedBoundingBox="28008,7584 32167,7400 32246,9195 28087,9380"/>
              </emma:interpretation>
            </emma:emma>
          </inkml:annotationXML>
          <inkml:trace contextRef="#ctx0" brushRef="#br0" timeOffset="168543.9001">17464 2050 431 0,'6'-15'197'16,"-6"-2"-79"-16,0 1-17 0,-5 0-20 16,-1 3-8-16,-5 7-13 15,-1 5-6-15,-7 10-7 16,1 11-4-16,-4 17-11 15,-2-2-3-15,-2 10-14 16,3-1-4-16,9-7-8 16,3 5-1-16,14-8-1 15,6-6 0-15,11-7 2 16,6-7-3-16,7-8 2 16,1 0 0-16,-4-6-3 15,0-1 1-15,-10-7-3 16,-6-1-4-16,-11-2-3 15,-3-3-3-15,-5 0 0 16,-1 2 3-16,0 1 4 16,3 2 4-16,6 3 1 0,4 1 1 15,6 4 1-15,1-1 0 16,-2 5-1-16,2 2 0 16,-3-4-23-16,-2 4-40 15,8-5 41-15</inkml:trace>
          <inkml:trace contextRef="#ctx0" brushRef="#br0" timeOffset="166542.9951">16158 2292 741 0,'7'5'284'16,"9"1"-210"-16,9-3-34 15,2-3-3-15,15-3-22 16,-4-8-15-16,1-3-48 16,-4 0-43-16,-7 2-110 0,-3 0 122 15</inkml:trace>
          <inkml:trace contextRef="#ctx0" brushRef="#br0" timeOffset="166352.1049">16276 2161 634 0,'-6'0'261'0,"9"9"-158"16,-4 2-14-16,-2 11-23 15,0 4-12-15,-4 2-17 16,11 2-7-16,3 1-8 16,2-2 0-16,-1 1-4 15,-5-6-3-15,2-2-6 16,-2-7-4-16,-5-5-4 16,-1-3-9-16,-6-7-35 15,3-1-22-15,-2-10-55 16,-4 0-22-16,1-6 1 15,-6-4 19-15,2-7 60 0,4-6 39 16,-4-15 59 0,1-2 17-16,4-3 30 0,4 3 9 15,3 13-1-15,5 2-1 16,9 13-18-16,4 5-10 16,14 7-20-16,0 3-12 15,-4 4-14-15,4-3-7 16,1 3-7-16,-3-1-7 15,1 4-22-15,-8-1-11 0,-8 5-21 16,-4 6-18-16,-9 8 52 16</inkml:trace>
          <inkml:trace contextRef="#ctx0" brushRef="#br0" timeOffset="166934.3233">16510 2321 697 0,'5'9'259'0,"-2"4"-207"15,-1-1-7-15,-2-1-17 16,0-2-10-16,0-3-11 15,0-1-1-15,0-5-1 16,-3-3 0-16,-2-9-1 16,-3-5-1-16,1-7 6 15,0-8 6-15,7-9 10 16,4-4 4-16,6-4-7 16,4-1-4-16,9 13-11 15,0 4-3-15,7 11 0 16,-1 8 0-16,-8 3 2 15,1 8 2-15,-11 6-1 16,0 7 0-16,-15 11-3 16,-9 4-1-16,-9 7 0 0,-7 7 0 15,3-2-2-15,3 1 0 16,7-6-1-16,5-1 0 16,13-8-1-16,4-4-7 15,9-5-28-15,4-10-32 16,4-5 41-16</inkml:trace>
          <inkml:trace contextRef="#ctx0" brushRef="#br0" timeOffset="167456.797">16874 2294 813 0,'4'3'308'0,"20"3"-231"16,13-6-28-16,13-5-19 15,9-9-11-15,6-7-28 16,-2-5-20-16,-11-1-89 15,-6 4 14-15,-16 6 53 16</inkml:trace>
          <inkml:trace contextRef="#ctx0" brushRef="#br0" timeOffset="167276.9509">16935 2224 729 0,'0'20'277'0,"2"10"-215"16,1-3-18-16,5-2-24 15,7 1-9-15,-2-7-8 16,-6-3 0-16,-1-5-2 16,-3-8 1-16,1-6 5 15,3-4 2-15,-8-10 11 16,2-5 4-16,4-10 5 16,-5-8-1-16,3-10-8 15,-3 0-5-15,0-3-5 16,5 9 2-16,2 13 8 0,-1 11 1 15,5 17-1-15,0 3-4 16,0 14-8-16,4 7-2 16,-4 10-3-16,-2 9 0 15,3 5-1-15,-2-2-15 16,-1 0-54-16,0-11-49 16,-3-4 67-16</inkml:trace>
          <inkml:trace contextRef="#ctx0" brushRef="#br0" timeOffset="169363.2696">17707 1793 515 0,'-8'-14'214'0,"7"0"-119"0,1 4-6 16,0-1-13-16,9 8-11 15,-1 6-12-15,4 4-1 16,8 20 9-16,0-6 4 15,8 30-9-15,3 15-9 16,4 24-24-16,-1 17-9 16,-6 1-10-16,-8-6-1 0,-14-11-1 15,-8-10-1-15,-12-4 0 16,-4 0 0-16,-8-11 0 16,-4-7-1-16,-13-13 6 15,-4-12 8-15,-4-8 23 16,2-1 5-16,4-13-5 15,6-1-8-15,10-11-66 16,3-2-31-16,21-4-57 16,2-1-44-16,16 2 111 15</inkml:trace>
          <inkml:trace contextRef="#ctx0" brushRef="#br0" timeOffset="171115.6828">18468 2654 591 0,'-8'-6'240'0,"2"-4"-157"15,-6 0-9-15,-7 2-22 16,2 0-15-16,-15-1-20 16,-1 1-5-16,0 4 0 15,-1 5 7-15,4 12 14 0,4 4 1 16,3 10-9-16,-3 4-7 16,9 9-14-16,2 6-2 15,7 4-2-15,5 0-1 16,7-3-7-16,6-6-5 15,8-13-5-15,5-8 0 16,11-19 7-16,12-7 10 16,5-24 15-16,6-14 6 0,14-19 8 15,-6-9-1-15,-1-7-7 16,-7-4-3-16,-21 3-6 16,-10 0-2-16,-12-6-4 15,-8-2-3-15,-6-3-1 16,-5 2 0-16,-5 18 4 15,0 14 9-15,3 28 21 16,2 7 6-16,5 22-4 16,0 3-8-16,0 19-20 15,3 13-6-15,-3 27 1 16,0 13-1-16,-3 15-1 16,-2-4 0-16,1-3-2 15,-4-1 1-15,-3-1-1 16,-1-2-1-16,0-7-17 15,1-7-9-15,5-17-19 0,1-10-7 16,4-12-15-16,1-10-23 16,9-15 60-16</inkml:trace>
          <inkml:trace contextRef="#ctx0" brushRef="#br0" timeOffset="171970.4539">18734 2849 764 0,'6'-3'306'16,"20"0"-193"-16,8-7-19 0,9-7-15 16,8 4-11-16,0-2-6 15,-5 3 0-15,7 1-6 16,4 5-11-16,-5 4-23 16,3 2-12-16,-4 5-22 15,-11-1-19-15,2 2-55 16,-10 7-26-16,-9 2-167 15,-1 4 180-15</inkml:trace>
          <inkml:trace contextRef="#ctx0" brushRef="#br0" timeOffset="171702.2536">18910 2358 530 0,'-5'-20'250'0,"-1"6"-99"16,1 0-15-16,5 5-41 15,0 2-18-15,6 2-24 16,7 2-6-16,7-5-9 16,8 0-5-16,8-1-16 15,9 1-8-15,6 4-7 16,-3 1-1-16,1 4-2 16,-14 4-6-16,-5 6-27 15,-4 1-14-15,-12 0-42 16,4 5-26-16,-15 2-84 15,2 4 124-15</inkml:trace>
          <inkml:trace contextRef="#ctx0" brushRef="#br0" timeOffset="171483.1164">19041 2354 625 0,'3'-8'269'15,"6"3"-168"-15,2 1-10 16,1 4-4-16,2 9-15 16,-5 5-2-16,-6 9 0 15,3 5-8-15,-6 5-16 16,0 9-12-16,-4 4-19 16,-10 4-4-16,5 0-7 15,-2-5 0-15,5-7-3 0,9-7-5 16,3-9-20-16,-1-10-15 15,5-12-30-15,-11-6-22 16,-4-17-65-16,-4-5-2 16,-13-13 93-16</inkml:trace>
          <inkml:trace contextRef="#ctx0" brushRef="#br0" timeOffset="165752.6017">15263 2896 698 0,'-8'20'262'15,"10"-10"-193"-15,9-3-3 16,21-4 4-16,8-8-5 16,16-9-4-16,8-6-3 15,4-4 4-15,-3 4 2 0,-2 7-10 16,-8 4-8-16,-10 9-23 15,-5 0-9-15,-9 3-12 16,-5 2-13-16,-3-2-60 16,-5-2-34-16,-5-1 215 15,-7-1-116-15</inkml:trace>
          <inkml:trace contextRef="#ctx0" brushRef="#br0" timeOffset="165519.7795">15343 2358 714 0,'-15'-3'262'0,"16"2"-197"16,13-4-8-16,12 3-1 16,5-4-2-16,5 2-15 15,-1-1-5-15,2 2-4 16,-2 3 1-16,2 0-6 15,-1 3-7-15,-5 0-24 16,-2 0-19-16,-3 0-33 16,-1 0-14-16,-7 5-23 15,-6 3-10-15,-10 9-39 16,-10 8-124-16,-13 4 181 16</inkml:trace>
          <inkml:trace contextRef="#ctx0" brushRef="#br0" timeOffset="165261.2087">15540 2454 581 0,'5'-10'236'0,"1"4"-155"16,-3 6-10-16,2 8-14 15,1 6-9-15,-3 1-9 16,0 10-1-16,-1 7-11 15,-2 7-5-15,0 8-9 16,1 0-2-16,1-7-6 16,4-2-1-16,0-12-11 0,3-10-16 15,0-15-74-15,-2-10 65 16</inkml:trace>
          <inkml:trace contextRef="#ctx0" brushRef="#br1" timeOffset="209864.8031">15704 1859 494 0,'-4'-3'183'0,"4"3"-145"15,2 3-9-15,1 2 4 16,2 4 3-16,5 5 11 15,9 6 6-15,16 11 0 16,12 12-4-16,30 20-9 16,16 8-7-16,32 15-10 0,1-1-5 15,-8 3-7 1,-9 4 0-16,-18-3-2 16,-2 2-2-16,-4-6-1 0,-4-5-3 15,-22-6-1-15,-8-9 0 16,-17-10 1-16,-8-9 1 15,-14-9 0-15,-4-6 1 16,-7-8-7-16,-8-1-15 0,2-12-70 16,-6 1 60-16</inkml:trace>
          <inkml:trace contextRef="#ctx0" brushRef="#br1" timeOffset="210286.8909">15822 3401 507 0,'-18'-8'191'15,"7"-15"-132"-15,8-9-27 16,12-19 9-16,8-9 9 16,23-25 14-16,23-13 4 15,50-40-1-15,17-8-7 16,27-20-14-16,4-4-12 0,25 1-17 15,0 4-3-15,-7 24-7 16,-7 16 1-16,-55 40-6 16,-10 11-1-16,-21 20-2 15,-17 8-2-15,-21 18 2 16,-11 11-2-16,-22 28-22 16,-13 15-30-16,-25 21 35 15</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34422" units="cm"/>
          <inkml:channel name="Y" type="integer" max="19362" units="cm"/>
          <inkml:channel name="F" type="integer" max="4095" units="dev"/>
          <inkml:channel name="T" type="integer" max="2.14748E9" units="dev"/>
        </inkml:traceFormat>
        <inkml:channelProperties>
          <inkml:channelProperty channel="X" name="resolution" value="1000.05811" units="1/cm"/>
          <inkml:channelProperty channel="Y" name="resolution" value="1000.10333" units="1/cm"/>
          <inkml:channelProperty channel="F" name="resolution" value="0" units="1/dev"/>
          <inkml:channelProperty channel="T" name="resolution" value="1" units="1/dev"/>
        </inkml:channelProperties>
      </inkml:inkSource>
      <inkml:timestamp xml:id="ts0" timeString="2020-01-29T16:24:16.024"/>
    </inkml:context>
    <inkml:brush xml:id="br0">
      <inkml:brushProperty name="width" value="0.11667" units="cm"/>
      <inkml:brushProperty name="height" value="0.11667" units="cm"/>
      <inkml:brushProperty name="color" value="#3165BB"/>
      <inkml:brushProperty name="fitToCurve" value="1"/>
    </inkml:brush>
  </inkml:definitions>
  <inkml:traceGroup>
    <inkml:annotationXML>
      <emma:emma xmlns:emma="http://www.w3.org/2003/04/emma" version="1.0">
        <emma:interpretation id="{442DD86D-1037-4315-8CB9-3575916BF6A2}" emma:medium="tactile" emma:mode="ink">
          <msink:context xmlns:msink="http://schemas.microsoft.com/ink/2010/main" type="writingRegion" rotatedBoundingBox="12727,11780 13353,11780 13353,12177 12727,12177"/>
        </emma:interpretation>
      </emma:emma>
    </inkml:annotationXML>
    <inkml:traceGroup>
      <inkml:annotationXML>
        <emma:emma xmlns:emma="http://www.w3.org/2003/04/emma" version="1.0">
          <emma:interpretation id="{57FD9CE4-155F-4A78-8562-89E50596E4DD}" emma:medium="tactile" emma:mode="ink">
            <msink:context xmlns:msink="http://schemas.microsoft.com/ink/2010/main" type="paragraph" rotatedBoundingBox="12727,11780 13353,11780 13353,12177 12727,12177" alignmentLevel="1"/>
          </emma:interpretation>
        </emma:emma>
      </inkml:annotationXML>
      <inkml:traceGroup>
        <inkml:annotationXML>
          <emma:emma xmlns:emma="http://www.w3.org/2003/04/emma" version="1.0">
            <emma:interpretation id="{8072A18E-9E44-4CE4-B2C9-92B9C6D8D1AB}" emma:medium="tactile" emma:mode="ink">
              <msink:context xmlns:msink="http://schemas.microsoft.com/ink/2010/main" type="line" rotatedBoundingBox="12727,11780 13353,11780 13353,12177 12727,12177"/>
            </emma:interpretation>
          </emma:emma>
        </inkml:annotationXML>
        <inkml:traceGroup>
          <inkml:annotationXML>
            <emma:emma xmlns:emma="http://www.w3.org/2003/04/emma" version="1.0">
              <emma:interpretation id="{E8E21385-2B2A-4926-BADB-415F9F257E61}" emma:medium="tactile" emma:mode="ink">
                <msink:context xmlns:msink="http://schemas.microsoft.com/ink/2010/main" type="inkWord" rotatedBoundingBox="12727,11780 13353,11780 13353,12177 12727,12177"/>
              </emma:interpretation>
            </emma:emma>
          </inkml:annotationXML>
          <inkml:trace contextRef="#ctx0" brushRef="#br0">19 2 431 0,'-12'-2'209'15,"5"2"-25"-15,4 2-83 16,3 4 2-16,5 1 1 16,7 6-14-16,7-1-8 15,7-3-21-15,9 1-11 0,4-9-26 16,7-4-7-16,8-5-7 16,-5-7-8-16,4 3-46 15,-4 2-32-15,-26 7 43 16</inkml:trace>
          <inkml:trace contextRef="#ctx0" brushRef="#br0" timeOffset="-344.8108">150-323 531 0,'-9'-5'237'0,"2"2"-102"0,0-3-13 15,1 6-17-15,1 1-6 16,2 2-17-16,3 5-9 16,0 0-19-16,6-1-11 15,6 1-18-15,4-5-7 16,18-3-8-16,9-3-2 16,20-6-4-16,9 1 0 15,4 2-1-15,-7 0-3 0,-17 4-28 16,-13 2-20-16,-22 8-52 15,-6 0-34-15,-11 6 85 16</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34422" units="cm"/>
          <inkml:channel name="Y" type="integer" max="19362" units="cm"/>
          <inkml:channel name="F" type="integer" max="4095" units="dev"/>
          <inkml:channel name="T" type="integer" max="2.14748E9" units="dev"/>
        </inkml:traceFormat>
        <inkml:channelProperties>
          <inkml:channelProperty channel="X" name="resolution" value="1000.05811" units="1/cm"/>
          <inkml:channelProperty channel="Y" name="resolution" value="1000.10333" units="1/cm"/>
          <inkml:channelProperty channel="F" name="resolution" value="0" units="1/dev"/>
          <inkml:channelProperty channel="T" name="resolution" value="1" units="1/dev"/>
        </inkml:channelProperties>
      </inkml:inkSource>
      <inkml:timestamp xml:id="ts0" timeString="2020-02-05T07:42:17.420"/>
    </inkml:context>
    <inkml:brush xml:id="br0">
      <inkml:brushProperty name="width" value="0.11667" units="cm"/>
      <inkml:brushProperty name="height" value="0.11667" units="cm"/>
      <inkml:brushProperty name="color" value="#3165BB"/>
      <inkml:brushProperty name="fitToCurve" value="1"/>
    </inkml:brush>
  </inkml:definitions>
  <inkml:traceGroup>
    <inkml:annotationXML>
      <emma:emma xmlns:emma="http://www.w3.org/2003/04/emma" version="1.0">
        <emma:interpretation id="{5F48612A-AD90-4392-A83B-48DA93E65CF8}" emma:medium="tactile" emma:mode="ink">
          <msink:context xmlns:msink="http://schemas.microsoft.com/ink/2010/main" type="inkDrawing" rotatedBoundingBox="6777,12876 6992,5898 7167,5904 6952,12881" semanticType="verticalRange" shapeName="Other">
            <msink:destinationLink direction="with" ref="{AD41A680-7F88-425A-9103-3A7AB08AE90F}"/>
            <msink:destinationLink direction="with" ref="{F26249F8-C3D8-4E44-8C45-443B81477C40}"/>
          </msink:context>
        </emma:interpretation>
      </emma:emma>
    </inkml:annotationXML>
    <inkml:trace contextRef="#ctx0" brushRef="#br0">284 0 434 0,'-3'-3'162'16,"3"2"-114"-16,3 0 6 16,-2 1 13-16,1 0 1 0,-2-3-8 15,0 3-5-15,0 0-8 16,0 3-3-16,0-2-6 16,2 3-1-16,-1 1-7 15,0 4-2-15,-1 8-7 16,-1 4 0-16,0 4 0 15,-4 2 0-15,1-2 1 16,-4-3-1-16,5 0-4 16,3 2-4-16,-2 3-5 15,4 1-1-15,-2 3-2 16,-1 0 0-16,2-3 1 16,-1 4-2-16,-1-1-1 15,1 3 2-15,-5-1-3 16,6 0 1-16,-2 1 2 0,1 2-2 15,0 2 0 1,-7 0-2-16,3-3 0 0,-4 2-1 16,3 0 1-16,0-1 0 15,-1 4 0-15,3 0-1 16,-4 6 0-16,3 0-1 16,0 4 1-16,-2 0 0 15,0-4 0-15,0 1 1 16,-2-4-1-16,4 3 0 0,-3-3 0 15,2 1 1-15,0 0 2 16,-2 0-1-16,2 3-1 16,1 0-1-16,-1 0 1 15,0-1 1-15,1-2-2 16,-2-4 2-16,4-3-2 16,-2-3 0-16,3-2 0 15,-1 0 1-15,1 0-1 16,-2-1 0-16,3 2 0 15,-2-1 0-15,-2 3 2 16,4 2-2-16,-4-1 0 16,1 2 0-16,2-1-1 15,-3 3 2-15,-1-5 0 16,3-1-1-16,-2 2 2 16,2-6-2-16,3 5 1 15,-1-2-1-15,-1-2 2 0,-3 4-2 16,-3-5 1-16,1 2 0 15,3 3 1-15,3-3 0 16,-2 4-2-16,0-2 0 16,2 0 0-16,-4 0 1 15,4 2 0-15,0 0 0 16,-4 1-1-16,0 1 0 0,-1-4 1 16,3 4 0-16,-2-1-1 15,0 2 0-15,0 5 0 16,-1-5 0-16,2 4 1 15,3-1 0-15,0 3 0 16,0 1-1-16,-3 0 1 16,3 0 1-16,0-2 1 15,0-1 0-15,7-1-1 16,-7 3 0-16,6-3-2 16,-4 0 1-16,2 0 0 15,5 0-1-15,-4 3 0 16,4 2 0-16,-2 3 0 15,-2-1 0-15,-2 0 0 16,-1 0 0-16,1-5 1 0,-3 3 0 16,0 3-1-16,3 0 0 15,-2 5 1-15,1 0 0 16,1 0 0-16,-2 0 0 16,2 1-1-16,0-4-1 15,-1-2 1-15,-2 1-1 16,-1-4 1-16,0 2 1 0,-1 2 1 15,2 3 2-15,-2 0-1 16,-2 3 0-16,0 2 0 16,3-1-2-16,1 0 0 15,0-6 1-15,-2-1 0 16,-2-1-1-16,0 4 1 16,-1 2-1-16,4 10-1 15,-1 1 5-15,-5-3 1 16,3 2 1-16,-6-2-1 15,-1-5-2-15,3-2-2 16,4-1-2-16,0-2 2 16,0 5-1-16,5 4 3 15,-5-2 0-15,4-3-2 16,4-3 2-16,-8-8-2 16,2 1-1-16,-2-9 0 15,4-2 1-15,2-8-2 0,1-2 1 16,1-1 1-16,-3-1-1 15,2 2-1-15,1-5 2 16,2 0-1-16,0 3 0 16,0-5 1-16,-2 2-2 15,-1-1 1-15,-3 1-1 16,-3 2 1-16,2 1 0 0,0-2 0 16,-5-3 0-16,1-4 0 15,5-2 2-15,-1-1-1 16,3-1 0-16,1-1-1 15,-3-1 0-15,1-2-1 16,3 0 0-16,7 0 1 16,-3-3-2-16,-1 0 1 15,-3-1 0-15,-2 2 0 16,2 0 3-16,-6-1 0 16,2 2-2-16,0-4 3 15,0-3-2-15,0 2-2 16,3 2 2-16,-2 3-2 15,2-1 1-15,-3 2 0 16,-4 3-4-16,-3-1-39 16,-7 1-28-16,9-7 41 0</inkml:trace>
  </inkml:traceGroup>
</inkml:ink>
</file>

<file path=ppt/ink/ink9.xml><?xml version="1.0" encoding="utf-8"?>
<inkml:ink xmlns:inkml="http://www.w3.org/2003/InkML">
  <inkml:definitions>
    <inkml:context xml:id="ctx0">
      <inkml:inkSource xml:id="inkSrc0">
        <inkml:traceFormat>
          <inkml:channel name="X" type="integer" max="34422" units="cm"/>
          <inkml:channel name="Y" type="integer" max="19362" units="cm"/>
          <inkml:channel name="F" type="integer" max="4095" units="dev"/>
          <inkml:channel name="T" type="integer" max="2.14748E9" units="dev"/>
        </inkml:traceFormat>
        <inkml:channelProperties>
          <inkml:channelProperty channel="X" name="resolution" value="1000.05811" units="1/cm"/>
          <inkml:channelProperty channel="Y" name="resolution" value="1000.10333" units="1/cm"/>
          <inkml:channelProperty channel="F" name="resolution" value="0" units="1/dev"/>
          <inkml:channelProperty channel="T" name="resolution" value="1" units="1/dev"/>
        </inkml:channelProperties>
      </inkml:inkSource>
      <inkml:timestamp xml:id="ts0" timeString="2020-02-05T07:42:21.311"/>
    </inkml:context>
    <inkml:brush xml:id="br0">
      <inkml:brushProperty name="width" value="0.11667" units="cm"/>
      <inkml:brushProperty name="height" value="0.11667" units="cm"/>
      <inkml:brushProperty name="color" value="#3165BB"/>
      <inkml:brushProperty name="fitToCurve" value="1"/>
    </inkml:brush>
  </inkml:definitions>
  <inkml:traceGroup>
    <inkml:annotationXML>
      <emma:emma xmlns:emma="http://www.w3.org/2003/04/emma" version="1.0">
        <emma:interpretation id="{E250E471-D4CB-47C5-A2E1-EB2AB3E9F805}" emma:medium="tactile" emma:mode="ink">
          <msink:context xmlns:msink="http://schemas.microsoft.com/ink/2010/main" type="inkDrawing" rotatedBoundingBox="6060,12928 26751,13327 26747,13491 6057,13092" semanticType="strikethrough" shapeName="Other">
            <msink:destinationLink direction="with" ref="{AD41A680-7F88-425A-9103-3A7AB08AE90F}"/>
            <msink:destinationLink direction="with" ref="{D237500F-53A8-4EBC-8E25-57677B1CCADD}"/>
          </msink:context>
        </emma:interpretation>
      </emma:emma>
    </inkml:annotationXML>
    <inkml:trace contextRef="#ctx0" brushRef="#br0">0 28 660 0,'5'-5'224'15,"7"-1"-209"-15,5 2-14 16,4 2-1-16,12-1 2 16,3 2 2-16,9-3 23 15,5 0 13-15,3 4 15 16,-2 0 1-16,3 6-17 16,1 4-9-16,1-5-11 15,7 4-4-15,11-6-5 16,0-2-3-16,6 0-5 0,-5-2 2 15,-7 1-1-15,-1 1-1 16,-2-1 1-16,5 2-1 16,16 3 2-16,6 3 0 15,2 2 4-15,-3 6 1 16,-10-2-3-16,-8 2 3 16,6-3-3-16,6-1 0 15,11-5 0-15,8-5-2 0,-1 2-1 16,-4-2 0-16,-6 3 0 15,-4 1-1-15,16-2 0 16,3-1 1-16,0-3-2 16,-1-4 2-16,-10 0 1 15,3 4 2-15,12-1 2 16,10-1 0-16,0 0-1 16,-2-3 0-16,-10 2-2 15,1-2-1-15,14-1-1 16,1 0 0-16,-11 1 0 15,5 2 2-15,-2 0-2 16,6-1-1-16,14 0 0 16,-9 2-1-16,-10-2-1 15,1 3 0-15,13-2 0 16,1-2 1-16,-9 2 2 0,5-1-1 16,-4 0 0-16,10 0-2 15,11 3-1-15,-13-3 0 16,-8 5 1-16,4 2 0 15,7-2 2-15,2 5-1 16,-5-3 1-16,-5 3 1 16,7 2-1-16,7-3 1 0,-1-3-1 15,-3 0-1-15,1 2 2 16,-1 0-1-16,7-2 0 16,-2 5-1-16,-9-5 2 15,10 2-1-15,0 0 0 16,6 2 2-16,-4-4-1 15,0 1-1-15,8-2-1 16,-2-1 0-16,6-4 1 16,5 3 0-16,0 1 3 15,1-1 3-15,4 6 4 16,-3-3 1-16,-2 4-2 16,-8-1-3-16,16-1-7 15,1-3 0-15,1 2 0 16,10-3 0-16,0 1 0 15,-6 2 0-15,-9 1-1 16,6 2 0-16,-1-6 0 0,-2 3 0 16,6 1 0-16,6-2 1 15,-8 8-1-15,-2-4 0 16,-1 2 1-16,5 0 0 16,-8-4 0-16,5 1 0 15,-2 0 0-15,-3 1-1 16,-2-4 0-16,-16 0 0 0,11 0 0 15,-2-1 2-15,-3 3-1 16,4 6-1-16,-8-3 1 16,2 3 0-16,-2 0-2 15,3-2-1-15,-10 1 2 16,-8 0 0-16,8 1 0 16,1-4 2-16,-1-1-2 15,3-1 1-15,0 2 1 16,0 0-2-16,-2-1 0 15,-6 3 1-15,-2 0-1 16,10-4 1-16,-1-3 0 16,1-1-1-16,-1-1 1 15,0 1 0-15,-6 0-2 16,-3 0 1-16,-13 4 0 0,4-1 0 16,2 2 2-16,-1 0 0 15,-10-2 4-15,-9 3 1 16,7-2-2-16,3 0-2 15,-1-4-2-15,-3-2 1 16,-16 0-1-16,-8 1 2 16,6 5 9-16,6 2 6 15,-5 4 6-15,-5-1 2 16,-21-4-7-16,-6-1-5 0,-3 2-6 16,-1 0-4-16,5-2-2 15,-1 0-2-15,-9-4 0 16,-3 1 0-16,-16-1 0 15,-6 0 0-15,-13-1-1 16,-7-3-5-16,-3 4-39 16,-5-3-30-16,0 2-83 15,2 1 92-15</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48FE9A4A-3203-D544-A0F2-9B4A7A1B021E}" type="datetimeFigureOut">
              <a:rPr lang="en-US" smtClean="0"/>
              <a:pPr/>
              <a:t>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C0F3BA1D-A00F-DB41-84DA-BE26C4853B35}" type="slidenum">
              <a:rPr lang="en-US" smtClean="0"/>
              <a:pPr/>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dadyslexia.org.uk/advice/employers/creating-a-dyslexia-friendly-workplace/dyslexia-friendly-style-guid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792672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ea typeface="+mn-ea"/>
                <a:cs typeface="+mn-cs"/>
              </a:rPr>
              <a:t>A bit like e.g. Newton</a:t>
            </a:r>
            <a:r>
              <a:rPr lang="en-GB" sz="1200" u="none" strike="noStrike" kern="1200" baseline="0" dirty="0" smtClean="0">
                <a:solidFill>
                  <a:schemeClr val="tx1"/>
                </a:solidFill>
                <a:effectLst/>
                <a:ea typeface="+mn-ea"/>
                <a:cs typeface="+mn-cs"/>
              </a:rPr>
              <a:t> equation of motion.</a:t>
            </a:r>
          </a:p>
          <a:p>
            <a:r>
              <a:rPr lang="en-GB" sz="1200" u="none" strike="noStrike" kern="1200" baseline="0" dirty="0" smtClean="0">
                <a:solidFill>
                  <a:schemeClr val="tx1"/>
                </a:solidFill>
                <a:effectLst/>
                <a:ea typeface="+mn-ea"/>
                <a:cs typeface="+mn-cs"/>
              </a:rPr>
              <a:t>p(x) = </a:t>
            </a:r>
            <a:r>
              <a:rPr lang="en-GB" sz="1200" u="none" strike="noStrike" kern="1200" baseline="0" dirty="0" err="1" smtClean="0">
                <a:solidFill>
                  <a:schemeClr val="tx1"/>
                </a:solidFill>
                <a:effectLst/>
                <a:ea typeface="+mn-ea"/>
                <a:cs typeface="+mn-cs"/>
              </a:rPr>
              <a:t>p.d</a:t>
            </a:r>
            <a:r>
              <a:rPr lang="en-GB" sz="1200" u="none" strike="noStrike" kern="1200" baseline="0" dirty="0" smtClean="0">
                <a:solidFill>
                  <a:schemeClr val="tx1"/>
                </a:solidFill>
                <a:effectLst/>
                <a:ea typeface="+mn-ea"/>
                <a:cs typeface="+mn-cs"/>
              </a:rPr>
              <a:t>. that the evidence itself is true</a:t>
            </a:r>
          </a:p>
          <a:p>
            <a:r>
              <a:rPr lang="en-GB" sz="1200" u="none" strike="noStrike" kern="1200" baseline="0" dirty="0" smtClean="0">
                <a:solidFill>
                  <a:schemeClr val="tx1"/>
                </a:solidFill>
                <a:effectLst/>
                <a:ea typeface="+mn-ea"/>
                <a:cs typeface="+mn-cs"/>
              </a:rPr>
              <a:t>p(</a:t>
            </a:r>
            <a:r>
              <a:rPr lang="en-GB" sz="1200" u="none" strike="noStrike" kern="1200" baseline="0" dirty="0" err="1" smtClean="0">
                <a:solidFill>
                  <a:schemeClr val="tx1"/>
                </a:solidFill>
                <a:effectLst/>
                <a:ea typeface="+mn-ea"/>
                <a:cs typeface="+mn-cs"/>
              </a:rPr>
              <a:t>theta|x</a:t>
            </a:r>
            <a:r>
              <a:rPr lang="en-GB" sz="1200" u="none" strike="noStrike" kern="1200" baseline="0" dirty="0" smtClean="0">
                <a:solidFill>
                  <a:schemeClr val="tx1"/>
                </a:solidFill>
                <a:effectLst/>
                <a:ea typeface="+mn-ea"/>
                <a:cs typeface="+mn-cs"/>
              </a:rPr>
              <a:t>) = </a:t>
            </a:r>
            <a:r>
              <a:rPr lang="en-GB" sz="1200" u="none" strike="noStrike" kern="1200" baseline="0" dirty="0" err="1" smtClean="0">
                <a:solidFill>
                  <a:schemeClr val="tx1"/>
                </a:solidFill>
                <a:effectLst/>
                <a:ea typeface="+mn-ea"/>
                <a:cs typeface="+mn-cs"/>
              </a:rPr>
              <a:t>p.d</a:t>
            </a:r>
            <a:r>
              <a:rPr lang="en-GB" sz="1200" u="none" strike="noStrike" kern="1200" baseline="0" dirty="0" smtClean="0">
                <a:solidFill>
                  <a:schemeClr val="tx1"/>
                </a:solidFill>
                <a:effectLst/>
                <a:ea typeface="+mn-ea"/>
                <a:cs typeface="+mn-cs"/>
              </a:rPr>
              <a:t>. of theta given the evidence</a:t>
            </a:r>
          </a:p>
          <a:p>
            <a:r>
              <a:rPr lang="en-GB" sz="1200" u="none" strike="noStrike" kern="1200" baseline="0" dirty="0" smtClean="0">
                <a:solidFill>
                  <a:schemeClr val="tx1"/>
                </a:solidFill>
                <a:effectLst/>
                <a:ea typeface="+mn-ea"/>
                <a:cs typeface="+mn-cs"/>
              </a:rPr>
              <a:t>p(</a:t>
            </a:r>
            <a:r>
              <a:rPr lang="en-GB" sz="1200" u="none" strike="noStrike" kern="1200" baseline="0" dirty="0" err="1" smtClean="0">
                <a:solidFill>
                  <a:schemeClr val="tx1"/>
                </a:solidFill>
                <a:effectLst/>
                <a:ea typeface="+mn-ea"/>
                <a:cs typeface="+mn-cs"/>
              </a:rPr>
              <a:t>x|theta</a:t>
            </a:r>
            <a:r>
              <a:rPr lang="en-GB" sz="1200" u="none" strike="noStrike" kern="1200" baseline="0" dirty="0" smtClean="0">
                <a:solidFill>
                  <a:schemeClr val="tx1"/>
                </a:solidFill>
                <a:effectLst/>
                <a:ea typeface="+mn-ea"/>
                <a:cs typeface="+mn-cs"/>
              </a:rPr>
              <a:t>) = likelihood of the evidence x if theta is true)</a:t>
            </a:r>
          </a:p>
          <a:p>
            <a:r>
              <a:rPr lang="en-GB" sz="1200" u="none" strike="noStrike" kern="1200" baseline="0" dirty="0" smtClean="0">
                <a:solidFill>
                  <a:schemeClr val="tx1"/>
                </a:solidFill>
                <a:effectLst/>
                <a:ea typeface="+mn-ea"/>
                <a:cs typeface="+mn-cs"/>
              </a:rPr>
              <a:t>p(theta) = prior</a:t>
            </a:r>
          </a:p>
          <a:p>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11</a:t>
            </a:fld>
            <a:endParaRPr lang="en-US"/>
          </a:p>
        </p:txBody>
      </p:sp>
    </p:spTree>
    <p:extLst>
      <p:ext uri="{BB962C8B-B14F-4D97-AF65-F5344CB8AC3E}">
        <p14:creationId xmlns:p14="http://schemas.microsoft.com/office/powerpoint/2010/main" val="4089371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ea typeface="+mn-ea"/>
                <a:cs typeface="+mn-cs"/>
              </a:rPr>
              <a:t>And of course can prior model constants can be converted</a:t>
            </a:r>
            <a:r>
              <a:rPr lang="en-GB" sz="1200" u="none" strike="noStrike" kern="1200" baseline="0" dirty="0" smtClean="0">
                <a:solidFill>
                  <a:schemeClr val="tx1"/>
                </a:solidFill>
                <a:effectLst/>
                <a:ea typeface="+mn-ea"/>
                <a:cs typeface="+mn-cs"/>
              </a:rPr>
              <a:t> to parameters by simple using the probability relation for conditional probabilities. Also, speak about where does the story ends!</a:t>
            </a:r>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12</a:t>
            </a:fld>
            <a:endParaRPr lang="en-US"/>
          </a:p>
        </p:txBody>
      </p:sp>
    </p:spTree>
    <p:extLst>
      <p:ext uri="{BB962C8B-B14F-4D97-AF65-F5344CB8AC3E}">
        <p14:creationId xmlns:p14="http://schemas.microsoft.com/office/powerpoint/2010/main" val="697425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ea typeface="+mn-ea"/>
                <a:cs typeface="+mn-cs"/>
              </a:rPr>
              <a:t>And of course can prior model constants can be converted</a:t>
            </a:r>
            <a:r>
              <a:rPr lang="en-GB" sz="1200" u="none" strike="noStrike" kern="1200" baseline="0" dirty="0" smtClean="0">
                <a:solidFill>
                  <a:schemeClr val="tx1"/>
                </a:solidFill>
                <a:effectLst/>
                <a:ea typeface="+mn-ea"/>
                <a:cs typeface="+mn-cs"/>
              </a:rPr>
              <a:t> to parameters by simple using the probability relation for conditional probabilities. Also, speak about where does the story ends!</a:t>
            </a:r>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13</a:t>
            </a:fld>
            <a:endParaRPr lang="en-US"/>
          </a:p>
        </p:txBody>
      </p:sp>
    </p:spTree>
    <p:extLst>
      <p:ext uri="{BB962C8B-B14F-4D97-AF65-F5344CB8AC3E}">
        <p14:creationId xmlns:p14="http://schemas.microsoft.com/office/powerpoint/2010/main" val="3131187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ea typeface="+mn-ea"/>
                <a:cs typeface="+mn-cs"/>
              </a:rPr>
              <a:t>Ask the audience what is wrong with</a:t>
            </a:r>
            <a:r>
              <a:rPr lang="en-GB" sz="1200" u="none" strike="noStrike" kern="1200" baseline="0" dirty="0" smtClean="0">
                <a:solidFill>
                  <a:schemeClr val="tx1"/>
                </a:solidFill>
                <a:effectLst/>
                <a:ea typeface="+mn-ea"/>
                <a:cs typeface="+mn-cs"/>
              </a:rPr>
              <a:t> the last two ‘probability’ densities</a:t>
            </a:r>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14</a:t>
            </a:fld>
            <a:endParaRPr lang="en-US"/>
          </a:p>
        </p:txBody>
      </p:sp>
    </p:spTree>
    <p:extLst>
      <p:ext uri="{BB962C8B-B14F-4D97-AF65-F5344CB8AC3E}">
        <p14:creationId xmlns:p14="http://schemas.microsoft.com/office/powerpoint/2010/main" val="1798128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ea typeface="+mn-ea"/>
                <a:cs typeface="+mn-cs"/>
              </a:rPr>
              <a:t>And of course can prior model constants can be converted</a:t>
            </a:r>
            <a:r>
              <a:rPr lang="en-GB" sz="1200" u="none" strike="noStrike" kern="1200" baseline="0" dirty="0" smtClean="0">
                <a:solidFill>
                  <a:schemeClr val="tx1"/>
                </a:solidFill>
                <a:effectLst/>
                <a:ea typeface="+mn-ea"/>
                <a:cs typeface="+mn-cs"/>
              </a:rPr>
              <a:t> to parameters by simple using the probability relation for conditional probabilities. Also, speak about where does the story ends!</a:t>
            </a:r>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15</a:t>
            </a:fld>
            <a:endParaRPr lang="en-US"/>
          </a:p>
        </p:txBody>
      </p:sp>
    </p:spTree>
    <p:extLst>
      <p:ext uri="{BB962C8B-B14F-4D97-AF65-F5344CB8AC3E}">
        <p14:creationId xmlns:p14="http://schemas.microsoft.com/office/powerpoint/2010/main" val="1982112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ea typeface="+mn-ea"/>
                <a:cs typeface="+mn-cs"/>
              </a:rPr>
              <a:t>Copied three examples</a:t>
            </a:r>
            <a:r>
              <a:rPr lang="en-GB" sz="1200" u="none" strike="noStrike" kern="1200" baseline="0" dirty="0" smtClean="0">
                <a:solidFill>
                  <a:schemeClr val="tx1"/>
                </a:solidFill>
                <a:effectLst/>
                <a:ea typeface="+mn-ea"/>
                <a:cs typeface="+mn-cs"/>
              </a:rPr>
              <a:t> from </a:t>
            </a:r>
          </a:p>
        </p:txBody>
      </p:sp>
      <p:sp>
        <p:nvSpPr>
          <p:cNvPr id="4" name="Slide Number Placeholder 3"/>
          <p:cNvSpPr>
            <a:spLocks noGrp="1"/>
          </p:cNvSpPr>
          <p:nvPr>
            <p:ph type="sldNum" sz="quarter" idx="5"/>
          </p:nvPr>
        </p:nvSpPr>
        <p:spPr/>
        <p:txBody>
          <a:bodyPr/>
          <a:lstStyle/>
          <a:p>
            <a:fld id="{C0F3BA1D-A00F-DB41-84DA-BE26C4853B35}" type="slidenum">
              <a:rPr lang="en-US" smtClean="0"/>
              <a:t>16</a:t>
            </a:fld>
            <a:endParaRPr lang="en-US"/>
          </a:p>
        </p:txBody>
      </p:sp>
    </p:spTree>
    <p:extLst>
      <p:ext uri="{BB962C8B-B14F-4D97-AF65-F5344CB8AC3E}">
        <p14:creationId xmlns:p14="http://schemas.microsoft.com/office/powerpoint/2010/main" val="1408864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ea typeface="+mn-ea"/>
                <a:cs typeface="+mn-cs"/>
              </a:rPr>
              <a:t>A</a:t>
            </a:r>
            <a:r>
              <a:rPr lang="en-GB" sz="1200" u="none" strike="noStrike" kern="1200" baseline="0" dirty="0" smtClean="0">
                <a:solidFill>
                  <a:schemeClr val="tx1"/>
                </a:solidFill>
                <a:effectLst/>
                <a:ea typeface="+mn-ea"/>
                <a:cs typeface="+mn-cs"/>
              </a:rPr>
              <a:t> </a:t>
            </a:r>
            <a:r>
              <a:rPr lang="en-GB" sz="1200" u="none" strike="noStrike" kern="1200" baseline="0" dirty="0" err="1" smtClean="0">
                <a:solidFill>
                  <a:schemeClr val="tx1"/>
                </a:solidFill>
                <a:effectLst/>
                <a:ea typeface="+mn-ea"/>
                <a:cs typeface="+mn-cs"/>
              </a:rPr>
              <a:t>r.v</a:t>
            </a:r>
            <a:r>
              <a:rPr lang="en-GB" sz="1200" u="none" strike="noStrike" kern="1200" baseline="0" dirty="0" smtClean="0">
                <a:solidFill>
                  <a:schemeClr val="tx1"/>
                </a:solidFill>
                <a:effectLst/>
                <a:ea typeface="+mn-ea"/>
                <a:cs typeface="+mn-cs"/>
              </a:rPr>
              <a:t>. formed from a set of other </a:t>
            </a:r>
            <a:r>
              <a:rPr lang="en-GB" sz="1200" u="none" strike="noStrike" kern="1200" baseline="0" dirty="0" err="1" smtClean="0">
                <a:solidFill>
                  <a:schemeClr val="tx1"/>
                </a:solidFill>
                <a:effectLst/>
                <a:ea typeface="+mn-ea"/>
                <a:cs typeface="+mn-cs"/>
              </a:rPr>
              <a:t>r.v</a:t>
            </a:r>
            <a:r>
              <a:rPr lang="en-GB" sz="1200" u="none" strike="noStrike" kern="1200" baseline="0" dirty="0" smtClean="0">
                <a:solidFill>
                  <a:schemeClr val="tx1"/>
                </a:solidFill>
                <a:effectLst/>
                <a:ea typeface="+mn-ea"/>
                <a:cs typeface="+mn-cs"/>
              </a:rPr>
              <a:t>. is often referred to as a statistic</a:t>
            </a:r>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17</a:t>
            </a:fld>
            <a:endParaRPr lang="en-US"/>
          </a:p>
        </p:txBody>
      </p:sp>
    </p:spTree>
    <p:extLst>
      <p:ext uri="{BB962C8B-B14F-4D97-AF65-F5344CB8AC3E}">
        <p14:creationId xmlns:p14="http://schemas.microsoft.com/office/powerpoint/2010/main" val="1252152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ea typeface="+mn-ea"/>
                <a:cs typeface="+mn-cs"/>
              </a:rPr>
              <a:t>A</a:t>
            </a:r>
            <a:r>
              <a:rPr lang="en-GB" sz="1200" u="none" strike="noStrike" kern="1200" baseline="0" dirty="0" smtClean="0">
                <a:solidFill>
                  <a:schemeClr val="tx1"/>
                </a:solidFill>
                <a:effectLst/>
                <a:ea typeface="+mn-ea"/>
                <a:cs typeface="+mn-cs"/>
              </a:rPr>
              <a:t> </a:t>
            </a:r>
            <a:r>
              <a:rPr lang="en-GB" sz="1200" u="none" strike="noStrike" kern="1200" baseline="0" dirty="0" err="1" smtClean="0">
                <a:solidFill>
                  <a:schemeClr val="tx1"/>
                </a:solidFill>
                <a:effectLst/>
                <a:ea typeface="+mn-ea"/>
                <a:cs typeface="+mn-cs"/>
              </a:rPr>
              <a:t>r.v</a:t>
            </a:r>
            <a:r>
              <a:rPr lang="en-GB" sz="1200" u="none" strike="noStrike" kern="1200" baseline="0" dirty="0" smtClean="0">
                <a:solidFill>
                  <a:schemeClr val="tx1"/>
                </a:solidFill>
                <a:effectLst/>
                <a:ea typeface="+mn-ea"/>
                <a:cs typeface="+mn-cs"/>
              </a:rPr>
              <a:t>. formed from a set of other </a:t>
            </a:r>
            <a:r>
              <a:rPr lang="en-GB" sz="1200" u="none" strike="noStrike" kern="1200" baseline="0" dirty="0" err="1" smtClean="0">
                <a:solidFill>
                  <a:schemeClr val="tx1"/>
                </a:solidFill>
                <a:effectLst/>
                <a:ea typeface="+mn-ea"/>
                <a:cs typeface="+mn-cs"/>
              </a:rPr>
              <a:t>r.v</a:t>
            </a:r>
            <a:r>
              <a:rPr lang="en-GB" sz="1200" u="none" strike="noStrike" kern="1200" baseline="0" dirty="0" smtClean="0">
                <a:solidFill>
                  <a:schemeClr val="tx1"/>
                </a:solidFill>
                <a:effectLst/>
                <a:ea typeface="+mn-ea"/>
                <a:cs typeface="+mn-cs"/>
              </a:rPr>
              <a:t>. is often referred to as a statistic</a:t>
            </a:r>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18</a:t>
            </a:fld>
            <a:endParaRPr lang="en-US"/>
          </a:p>
        </p:txBody>
      </p:sp>
    </p:spTree>
    <p:extLst>
      <p:ext uri="{BB962C8B-B14F-4D97-AF65-F5344CB8AC3E}">
        <p14:creationId xmlns:p14="http://schemas.microsoft.com/office/powerpoint/2010/main" val="3322517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ea typeface="+mn-ea"/>
                <a:cs typeface="+mn-cs"/>
              </a:rPr>
              <a:t>Sciences with an ‘s’ meaning physics,</a:t>
            </a:r>
            <a:r>
              <a:rPr lang="en-GB" sz="1200" u="none" strike="noStrike" kern="1200" baseline="0" dirty="0" smtClean="0">
                <a:solidFill>
                  <a:schemeClr val="tx1"/>
                </a:solidFill>
                <a:effectLst/>
                <a:ea typeface="+mn-ea"/>
                <a:cs typeface="+mn-cs"/>
              </a:rPr>
              <a:t> biology, chemistry etc.</a:t>
            </a:r>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19</a:t>
            </a:fld>
            <a:endParaRPr lang="en-US"/>
          </a:p>
        </p:txBody>
      </p:sp>
    </p:spTree>
    <p:extLst>
      <p:ext uri="{BB962C8B-B14F-4D97-AF65-F5344CB8AC3E}">
        <p14:creationId xmlns:p14="http://schemas.microsoft.com/office/powerpoint/2010/main" val="857635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674217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Arial Regular"/>
                <a:ea typeface="+mn-ea"/>
                <a:cs typeface="+mn-cs"/>
              </a:rPr>
              <a:t>To help deliver Analysis, Analytics and Infrastructure software that enable ISIS</a:t>
            </a:r>
            <a:r>
              <a:rPr lang="en-GB" sz="1200" b="0" i="0" kern="1200" baseline="0" dirty="0" smtClean="0">
                <a:solidFill>
                  <a:schemeClr val="tx1"/>
                </a:solidFill>
                <a:effectLst/>
                <a:latin typeface="Arial Regular"/>
                <a:ea typeface="+mn-ea"/>
                <a:cs typeface="+mn-cs"/>
              </a:rPr>
              <a:t> staff and its users to </a:t>
            </a:r>
            <a:r>
              <a:rPr lang="en-GB" sz="1200" b="0" i="0" kern="1200" dirty="0" smtClean="0">
                <a:solidFill>
                  <a:schemeClr val="tx1"/>
                </a:solidFill>
                <a:effectLst/>
                <a:latin typeface="Arial Regular"/>
                <a:ea typeface="+mn-ea"/>
                <a:cs typeface="+mn-cs"/>
              </a:rPr>
              <a:t> new and improve existin</a:t>
            </a:r>
            <a:r>
              <a:rPr lang="en-GB" sz="1200" b="0" i="0" kern="1200" baseline="0" dirty="0" smtClean="0">
                <a:solidFill>
                  <a:schemeClr val="tx1"/>
                </a:solidFill>
                <a:effectLst/>
                <a:latin typeface="Arial Regular"/>
                <a:ea typeface="+mn-ea"/>
                <a:cs typeface="+mn-cs"/>
              </a:rPr>
              <a:t>g </a:t>
            </a:r>
            <a:r>
              <a:rPr lang="en-GB" sz="1200" b="0" i="0" kern="1200" dirty="0" smtClean="0">
                <a:solidFill>
                  <a:schemeClr val="tx1"/>
                </a:solidFill>
                <a:effectLst/>
                <a:latin typeface="Arial Regular"/>
                <a:ea typeface="+mn-ea"/>
                <a:cs typeface="+mn-cs"/>
              </a:rPr>
              <a:t>science workflows at ISIS.</a:t>
            </a:r>
          </a:p>
          <a:p>
            <a:r>
              <a:rPr lang="en-GB" sz="1200" b="0" i="0" kern="1200" dirty="0" smtClean="0">
                <a:solidFill>
                  <a:schemeClr val="tx1"/>
                </a:solidFill>
                <a:effectLst/>
                <a:latin typeface="Arial Regular"/>
                <a:ea typeface="+mn-ea"/>
                <a:cs typeface="+mn-cs"/>
              </a:rPr>
              <a:t>and from ISIS data and make existing workflows easier.</a:t>
            </a:r>
          </a:p>
          <a:p>
            <a:endParaRPr lang="en-GB" sz="1200" b="0" i="0" kern="1200" dirty="0" smtClean="0">
              <a:solidFill>
                <a:schemeClr val="tx1"/>
              </a:solidFill>
              <a:effectLst/>
              <a:latin typeface="Arial Regular"/>
              <a:ea typeface="+mn-ea"/>
              <a:cs typeface="+mn-cs"/>
            </a:endParaRPr>
          </a:p>
          <a:p>
            <a:r>
              <a:rPr lang="en-GB" sz="1200" b="0" i="0" kern="1200" dirty="0" smtClean="0">
                <a:solidFill>
                  <a:schemeClr val="tx1"/>
                </a:solidFill>
                <a:effectLst/>
                <a:latin typeface="Arial Regular"/>
                <a:ea typeface="+mn-ea"/>
                <a:cs typeface="+mn-cs"/>
              </a:rPr>
              <a:t>Analysis means, data analysis and answering questions about data in the past tense, Analytics means answering questions about what may happen next, and Infrastructure refers to services that enable this, including, where possible, with automation.</a:t>
            </a:r>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2</a:t>
            </a:fld>
            <a:endParaRPr lang="en-US" dirty="0"/>
          </a:p>
        </p:txBody>
      </p:sp>
    </p:spTree>
    <p:extLst>
      <p:ext uri="{BB962C8B-B14F-4D97-AF65-F5344CB8AC3E}">
        <p14:creationId xmlns:p14="http://schemas.microsoft.com/office/powerpoint/2010/main" val="3483443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Chapter 2 is a short ~17</a:t>
            </a:r>
            <a:r>
              <a:rPr lang="en-GB" baseline="0" dirty="0" smtClean="0"/>
              <a:t> page intro</a:t>
            </a:r>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21</a:t>
            </a:fld>
            <a:endParaRPr lang="en-US" dirty="0"/>
          </a:p>
        </p:txBody>
      </p:sp>
    </p:spTree>
    <p:extLst>
      <p:ext uri="{BB962C8B-B14F-4D97-AF65-F5344CB8AC3E}">
        <p14:creationId xmlns:p14="http://schemas.microsoft.com/office/powerpoint/2010/main" val="3071310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22</a:t>
            </a:fld>
            <a:endParaRPr lang="en-US"/>
          </a:p>
        </p:txBody>
      </p:sp>
    </p:spTree>
    <p:extLst>
      <p:ext uri="{BB962C8B-B14F-4D97-AF65-F5344CB8AC3E}">
        <p14:creationId xmlns:p14="http://schemas.microsoft.com/office/powerpoint/2010/main" val="3464151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23</a:t>
            </a:fld>
            <a:endParaRPr lang="en-US"/>
          </a:p>
        </p:txBody>
      </p:sp>
    </p:spTree>
    <p:extLst>
      <p:ext uri="{BB962C8B-B14F-4D97-AF65-F5344CB8AC3E}">
        <p14:creationId xmlns:p14="http://schemas.microsoft.com/office/powerpoint/2010/main" val="1659759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24</a:t>
            </a:fld>
            <a:endParaRPr lang="en-US"/>
          </a:p>
        </p:txBody>
      </p:sp>
    </p:spTree>
    <p:extLst>
      <p:ext uri="{BB962C8B-B14F-4D97-AF65-F5344CB8AC3E}">
        <p14:creationId xmlns:p14="http://schemas.microsoft.com/office/powerpoint/2010/main" val="2852263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25</a:t>
            </a:fld>
            <a:endParaRPr lang="en-US"/>
          </a:p>
        </p:txBody>
      </p:sp>
    </p:spTree>
    <p:extLst>
      <p:ext uri="{BB962C8B-B14F-4D97-AF65-F5344CB8AC3E}">
        <p14:creationId xmlns:p14="http://schemas.microsoft.com/office/powerpoint/2010/main" val="3826752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26</a:t>
            </a:fld>
            <a:endParaRPr lang="en-US"/>
          </a:p>
        </p:txBody>
      </p:sp>
    </p:spTree>
    <p:extLst>
      <p:ext uri="{BB962C8B-B14F-4D97-AF65-F5344CB8AC3E}">
        <p14:creationId xmlns:p14="http://schemas.microsoft.com/office/powerpoint/2010/main" val="2931361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27</a:t>
            </a:fld>
            <a:endParaRPr lang="en-US"/>
          </a:p>
        </p:txBody>
      </p:sp>
    </p:spTree>
    <p:extLst>
      <p:ext uri="{BB962C8B-B14F-4D97-AF65-F5344CB8AC3E}">
        <p14:creationId xmlns:p14="http://schemas.microsoft.com/office/powerpoint/2010/main" val="1061125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ea typeface="+mn-ea"/>
                <a:cs typeface="+mn-cs"/>
              </a:rPr>
              <a:t>Linear-each regression</a:t>
            </a:r>
            <a:r>
              <a:rPr lang="en-GB" sz="1200" u="none" strike="noStrike" kern="1200" baseline="0" dirty="0" smtClean="0">
                <a:solidFill>
                  <a:schemeClr val="tx1"/>
                </a:solidFill>
                <a:effectLst/>
                <a:ea typeface="+mn-ea"/>
                <a:cs typeface="+mn-cs"/>
              </a:rPr>
              <a:t> with least-squares figure of merit</a:t>
            </a:r>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28</a:t>
            </a:fld>
            <a:endParaRPr lang="en-US"/>
          </a:p>
        </p:txBody>
      </p:sp>
    </p:spTree>
    <p:extLst>
      <p:ext uri="{BB962C8B-B14F-4D97-AF65-F5344CB8AC3E}">
        <p14:creationId xmlns:p14="http://schemas.microsoft.com/office/powerpoint/2010/main" val="2971625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29</a:t>
            </a:fld>
            <a:endParaRPr lang="en-US"/>
          </a:p>
        </p:txBody>
      </p:sp>
    </p:spTree>
    <p:extLst>
      <p:ext uri="{BB962C8B-B14F-4D97-AF65-F5344CB8AC3E}">
        <p14:creationId xmlns:p14="http://schemas.microsoft.com/office/powerpoint/2010/main" val="2209604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ea typeface="+mn-ea"/>
                <a:cs typeface="+mn-cs"/>
              </a:rPr>
              <a:t>And of course can prior model constants can be converted</a:t>
            </a:r>
            <a:r>
              <a:rPr lang="en-GB" sz="1200" u="none" strike="noStrike" kern="1200" baseline="0" dirty="0" smtClean="0">
                <a:solidFill>
                  <a:schemeClr val="tx1"/>
                </a:solidFill>
                <a:effectLst/>
                <a:ea typeface="+mn-ea"/>
                <a:cs typeface="+mn-cs"/>
              </a:rPr>
              <a:t> to parameters by simple using the probability relation for conditional probabilities. Also, speak about where does the story ends!</a:t>
            </a:r>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30</a:t>
            </a:fld>
            <a:endParaRPr lang="en-US"/>
          </a:p>
        </p:txBody>
      </p:sp>
    </p:spTree>
    <p:extLst>
      <p:ext uri="{BB962C8B-B14F-4D97-AF65-F5344CB8AC3E}">
        <p14:creationId xmlns:p14="http://schemas.microsoft.com/office/powerpoint/2010/main" val="257198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3</a:t>
            </a:fld>
            <a:endParaRPr lang="en-US"/>
          </a:p>
        </p:txBody>
      </p:sp>
    </p:spTree>
    <p:extLst>
      <p:ext uri="{BB962C8B-B14F-4D97-AF65-F5344CB8AC3E}">
        <p14:creationId xmlns:p14="http://schemas.microsoft.com/office/powerpoint/2010/main" val="724020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31</a:t>
            </a:fld>
            <a:endParaRPr lang="en-US"/>
          </a:p>
        </p:txBody>
      </p:sp>
    </p:spTree>
    <p:extLst>
      <p:ext uri="{BB962C8B-B14F-4D97-AF65-F5344CB8AC3E}">
        <p14:creationId xmlns:p14="http://schemas.microsoft.com/office/powerpoint/2010/main" val="3531540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32</a:t>
            </a:fld>
            <a:endParaRPr lang="en-US"/>
          </a:p>
        </p:txBody>
      </p:sp>
    </p:spTree>
    <p:extLst>
      <p:ext uri="{BB962C8B-B14F-4D97-AF65-F5344CB8AC3E}">
        <p14:creationId xmlns:p14="http://schemas.microsoft.com/office/powerpoint/2010/main" val="4249428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ea typeface="+mn-ea"/>
                <a:cs typeface="+mn-cs"/>
              </a:rPr>
              <a:t>I^P stand</a:t>
            </a:r>
            <a:r>
              <a:rPr lang="en-GB" sz="1200" u="none" strike="noStrike" kern="1200" baseline="0" dirty="0" smtClean="0">
                <a:solidFill>
                  <a:schemeClr val="tx1"/>
                </a:solidFill>
                <a:effectLst/>
                <a:ea typeface="+mn-ea"/>
                <a:cs typeface="+mn-cs"/>
              </a:rPr>
              <a:t>s for the `new observables`, in this case obtained using the Pawley method, hence the notation superscript P – although in hindsight perhaps superscript ‘</a:t>
            </a:r>
            <a:r>
              <a:rPr lang="en-GB" sz="1200" u="none" strike="noStrike" kern="1200" baseline="0" dirty="0" err="1" smtClean="0">
                <a:solidFill>
                  <a:schemeClr val="tx1"/>
                </a:solidFill>
                <a:effectLst/>
                <a:ea typeface="+mn-ea"/>
                <a:cs typeface="+mn-cs"/>
              </a:rPr>
              <a:t>obs</a:t>
            </a:r>
            <a:r>
              <a:rPr lang="en-GB" sz="1200" u="none" strike="noStrike" kern="1200" baseline="0" dirty="0" smtClean="0">
                <a:solidFill>
                  <a:schemeClr val="tx1"/>
                </a:solidFill>
                <a:effectLst/>
                <a:ea typeface="+mn-ea"/>
                <a:cs typeface="+mn-cs"/>
              </a:rPr>
              <a:t>’ would have been clearer. </a:t>
            </a:r>
          </a:p>
          <a:p>
            <a:r>
              <a:rPr lang="en-GB" sz="1200" u="none" strike="noStrike" kern="1200" dirty="0" smtClean="0">
                <a:solidFill>
                  <a:schemeClr val="tx1"/>
                </a:solidFill>
                <a:effectLst/>
                <a:ea typeface="+mn-ea"/>
                <a:cs typeface="+mn-cs"/>
              </a:rPr>
              <a:t>The</a:t>
            </a:r>
            <a:r>
              <a:rPr lang="en-GB" sz="1200" u="none" strike="noStrike" kern="1200" baseline="0" dirty="0" smtClean="0">
                <a:solidFill>
                  <a:schemeClr val="tx1"/>
                </a:solidFill>
                <a:effectLst/>
                <a:ea typeface="+mn-ea"/>
                <a:cs typeface="+mn-cs"/>
              </a:rPr>
              <a:t> last step in Step 3: look perhaps slightly schizophrenic in that it appears that you could ask “what is the </a:t>
            </a:r>
            <a:r>
              <a:rPr lang="en-GB" sz="1200" u="none" strike="noStrike" kern="1200" baseline="0" dirty="0" err="1" smtClean="0">
                <a:solidFill>
                  <a:schemeClr val="tx1"/>
                </a:solidFill>
                <a:effectLst/>
                <a:ea typeface="+mn-ea"/>
                <a:cs typeface="+mn-cs"/>
              </a:rPr>
              <a:t>p.d</a:t>
            </a:r>
            <a:r>
              <a:rPr lang="en-GB" sz="1200" u="none" strike="noStrike" kern="1200" baseline="0" dirty="0" smtClean="0">
                <a:solidFill>
                  <a:schemeClr val="tx1"/>
                </a:solidFill>
                <a:effectLst/>
                <a:ea typeface="+mn-ea"/>
                <a:cs typeface="+mn-cs"/>
              </a:rPr>
              <a:t>. of observing a given reflection given that on one hand </a:t>
            </a:r>
            <a:r>
              <a:rPr lang="en-GB" sz="1200" u="none" strike="noStrike" kern="1200" baseline="0" dirty="0" err="1" smtClean="0">
                <a:solidFill>
                  <a:schemeClr val="tx1"/>
                </a:solidFill>
                <a:effectLst/>
                <a:ea typeface="+mn-ea"/>
                <a:cs typeface="+mn-cs"/>
              </a:rPr>
              <a:t>E_gr</a:t>
            </a:r>
            <a:r>
              <a:rPr lang="en-GB" sz="1200" u="none" strike="noStrike" kern="1200" baseline="0" dirty="0" smtClean="0">
                <a:solidFill>
                  <a:schemeClr val="tx1"/>
                </a:solidFill>
                <a:effectLst/>
                <a:ea typeface="+mn-ea"/>
                <a:cs typeface="+mn-cs"/>
              </a:rPr>
              <a:t> is selected to a value such that given reflection is know to be absent but on the other hand I is selected to value that indicates this reflection is non-zero” which is clearly a nonsense (although perhaps not in the world of </a:t>
            </a:r>
            <a:r>
              <a:rPr lang="en-GB" sz="1200" u="none" strike="noStrike" kern="1200" baseline="0" dirty="0" err="1" smtClean="0">
                <a:solidFill>
                  <a:schemeClr val="tx1"/>
                </a:solidFill>
                <a:effectLst/>
                <a:ea typeface="+mn-ea"/>
                <a:cs typeface="+mn-cs"/>
              </a:rPr>
              <a:t>schodinger</a:t>
            </a:r>
            <a:r>
              <a:rPr lang="en-GB" sz="1200" u="none" strike="noStrike" kern="1200" baseline="0" dirty="0" smtClean="0">
                <a:solidFill>
                  <a:schemeClr val="tx1"/>
                </a:solidFill>
                <a:effectLst/>
                <a:ea typeface="+mn-ea"/>
                <a:cs typeface="+mn-cs"/>
              </a:rPr>
              <a:t> cat</a:t>
            </a:r>
            <a:r>
              <a:rPr lang="en-GB" sz="1200" u="none" strike="noStrike" kern="1200" baseline="0" dirty="0" smtClean="0">
                <a:solidFill>
                  <a:schemeClr val="tx1"/>
                </a:solidFill>
                <a:effectLst/>
                <a:ea typeface="+mn-ea"/>
                <a:cs typeface="+mn-cs"/>
                <a:sym typeface="Wingdings" panose="05000000000000000000" pitchFamily="2" charset="2"/>
              </a:rPr>
              <a:t>)</a:t>
            </a:r>
            <a:r>
              <a:rPr lang="en-GB" sz="1200" u="none" strike="noStrike" kern="1200" baseline="0" dirty="0" smtClean="0">
                <a:solidFill>
                  <a:schemeClr val="tx1"/>
                </a:solidFill>
                <a:effectLst/>
                <a:ea typeface="+mn-ea"/>
                <a:cs typeface="+mn-cs"/>
              </a:rPr>
              <a:t>. Mathematically it may seem a bit like asking p(I^P | empty set) which in frequentist interpretation is undefined but in a Bayesian interpretation we would say is zero or some other value, however whatever value we assign to makes no difference to calculating p(I^P | E_{</a:t>
            </a:r>
            <a:r>
              <a:rPr lang="en-GB" sz="1200" u="none" strike="noStrike" kern="1200" baseline="0" dirty="0" err="1" smtClean="0">
                <a:solidFill>
                  <a:schemeClr val="tx1"/>
                </a:solidFill>
                <a:effectLst/>
                <a:ea typeface="+mn-ea"/>
                <a:cs typeface="+mn-cs"/>
              </a:rPr>
              <a:t>eg</a:t>
            </a:r>
            <a:r>
              <a:rPr lang="en-GB" sz="1200" u="none" strike="noStrike" kern="1200" baseline="0" dirty="0" smtClean="0">
                <a:solidFill>
                  <a:schemeClr val="tx1"/>
                </a:solidFill>
                <a:effectLst/>
                <a:ea typeface="+mn-ea"/>
                <a:cs typeface="+mn-cs"/>
              </a:rPr>
              <a:t>}) because of the prior and it being a delta-function in this case </a:t>
            </a:r>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33</a:t>
            </a:fld>
            <a:endParaRPr lang="en-US"/>
          </a:p>
        </p:txBody>
      </p:sp>
    </p:spTree>
    <p:extLst>
      <p:ext uri="{BB962C8B-B14F-4D97-AF65-F5344CB8AC3E}">
        <p14:creationId xmlns:p14="http://schemas.microsoft.com/office/powerpoint/2010/main" val="802401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34</a:t>
            </a:fld>
            <a:endParaRPr lang="en-US"/>
          </a:p>
        </p:txBody>
      </p:sp>
    </p:spTree>
    <p:extLst>
      <p:ext uri="{BB962C8B-B14F-4D97-AF65-F5344CB8AC3E}">
        <p14:creationId xmlns:p14="http://schemas.microsoft.com/office/powerpoint/2010/main" val="3825951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35</a:t>
            </a:fld>
            <a:endParaRPr lang="en-US"/>
          </a:p>
        </p:txBody>
      </p:sp>
    </p:spTree>
    <p:extLst>
      <p:ext uri="{BB962C8B-B14F-4D97-AF65-F5344CB8AC3E}">
        <p14:creationId xmlns:p14="http://schemas.microsoft.com/office/powerpoint/2010/main" val="1033211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ea typeface="+mn-ea"/>
                <a:cs typeface="+mn-cs"/>
              </a:rPr>
              <a:t>Applying the magnificent Monte Carlo techniques</a:t>
            </a:r>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36</a:t>
            </a:fld>
            <a:endParaRPr lang="en-US"/>
          </a:p>
        </p:txBody>
      </p:sp>
    </p:spTree>
    <p:extLst>
      <p:ext uri="{BB962C8B-B14F-4D97-AF65-F5344CB8AC3E}">
        <p14:creationId xmlns:p14="http://schemas.microsoft.com/office/powerpoint/2010/main" val="1091791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37</a:t>
            </a:fld>
            <a:endParaRPr lang="en-US"/>
          </a:p>
        </p:txBody>
      </p:sp>
    </p:spTree>
    <p:extLst>
      <p:ext uri="{BB962C8B-B14F-4D97-AF65-F5344CB8AC3E}">
        <p14:creationId xmlns:p14="http://schemas.microsoft.com/office/powerpoint/2010/main" val="1088977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626262"/>
                </a:solidFill>
                <a:latin typeface="Arial" panose="020B0604020202020204" pitchFamily="34" charset="0"/>
                <a:cs typeface="Arial" panose="020B0604020202020204" pitchFamily="34" charset="0"/>
              </a:rPr>
              <a:t>You could ask the question why does it work!</a:t>
            </a:r>
          </a:p>
          <a:p>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38</a:t>
            </a:fld>
            <a:endParaRPr lang="en-US"/>
          </a:p>
        </p:txBody>
      </p:sp>
    </p:spTree>
    <p:extLst>
      <p:ext uri="{BB962C8B-B14F-4D97-AF65-F5344CB8AC3E}">
        <p14:creationId xmlns:p14="http://schemas.microsoft.com/office/powerpoint/2010/main" val="24521555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081376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adapting</a:t>
            </a:r>
            <a:r>
              <a:rPr lang="en-GB" baseline="0" dirty="0" smtClean="0"/>
              <a:t> an approach successfully applied to single-crystal crystallography to powder </a:t>
            </a:r>
            <a:r>
              <a:rPr lang="en-GB" baseline="0" dirty="0" err="1" smtClean="0"/>
              <a:t>crystallograpy</a:t>
            </a:r>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40</a:t>
            </a:fld>
            <a:endParaRPr lang="en-US" dirty="0"/>
          </a:p>
        </p:txBody>
      </p:sp>
    </p:spTree>
    <p:extLst>
      <p:ext uri="{BB962C8B-B14F-4D97-AF65-F5344CB8AC3E}">
        <p14:creationId xmlns:p14="http://schemas.microsoft.com/office/powerpoint/2010/main" val="103855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Chapter 2 is a short ~17</a:t>
            </a:r>
            <a:r>
              <a:rPr lang="en-GB" baseline="0" dirty="0" smtClean="0"/>
              <a:t> page intro</a:t>
            </a:r>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5</a:t>
            </a:fld>
            <a:endParaRPr lang="en-US" dirty="0"/>
          </a:p>
        </p:txBody>
      </p:sp>
    </p:spTree>
    <p:extLst>
      <p:ext uri="{BB962C8B-B14F-4D97-AF65-F5344CB8AC3E}">
        <p14:creationId xmlns:p14="http://schemas.microsoft.com/office/powerpoint/2010/main" val="12827234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Within</a:t>
            </a:r>
            <a:r>
              <a:rPr lang="en-GB" baseline="0" dirty="0" smtClean="0"/>
              <a:t> crystallographic community this is (intensity) chi-squared or (intensity) least-squares figure-of-merit. Although in fact it could also be named the maximum likelihood!</a:t>
            </a:r>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43</a:t>
            </a:fld>
            <a:endParaRPr lang="en-US" dirty="0"/>
          </a:p>
        </p:txBody>
      </p:sp>
    </p:spTree>
    <p:extLst>
      <p:ext uri="{BB962C8B-B14F-4D97-AF65-F5344CB8AC3E}">
        <p14:creationId xmlns:p14="http://schemas.microsoft.com/office/powerpoint/2010/main" val="2225085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Apologies for the confusion notation here.</a:t>
            </a:r>
            <a:r>
              <a:rPr lang="en-GB" baseline="0" dirty="0" smtClean="0"/>
              <a:t> In hindsight perhaps could have denoted this p(</a:t>
            </a:r>
            <a:r>
              <a:rPr lang="en-GB" baseline="0" dirty="0" err="1" smtClean="0"/>
              <a:t>I^data|I^frac</a:t>
            </a:r>
            <a:r>
              <a:rPr lang="en-GB" baseline="0" dirty="0" smtClean="0"/>
              <a:t> with blur) or something like this</a:t>
            </a:r>
            <a:endParaRPr lang="en-GB" dirty="0" smtClean="0"/>
          </a:p>
          <a:p>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47</a:t>
            </a:fld>
            <a:endParaRPr lang="en-US" dirty="0"/>
          </a:p>
        </p:txBody>
      </p:sp>
    </p:spTree>
    <p:extLst>
      <p:ext uri="{BB962C8B-B14F-4D97-AF65-F5344CB8AC3E}">
        <p14:creationId xmlns:p14="http://schemas.microsoft.com/office/powerpoint/2010/main" val="921376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Ignoring</a:t>
            </a:r>
            <a:r>
              <a:rPr lang="en-GB" baseline="0" dirty="0" smtClean="0"/>
              <a:t> I^{frag} is OK in line 3 since the meaning of I is more specific than the blurry I^{frag}. It will therefore drive the definition of p(</a:t>
            </a:r>
            <a:r>
              <a:rPr lang="en-GB" baseline="0" dirty="0" err="1" smtClean="0"/>
              <a:t>I^data</a:t>
            </a:r>
            <a:r>
              <a:rPr lang="en-GB" baseline="0" dirty="0" smtClean="0"/>
              <a:t> | I, </a:t>
            </a:r>
            <a:r>
              <a:rPr lang="en-GB" baseline="0" dirty="0" err="1" smtClean="0"/>
              <a:t>I^frag</a:t>
            </a:r>
            <a:r>
              <a:rPr lang="en-GB" baseline="0" dirty="0" smtClean="0"/>
              <a:t>) stronger. Another way of expressing this is that the symbol I here has no blurriness associated with it and ‘given I’ is therefore a strong narrowing of the ‘space of options’ compared the that which can be associated with the symbol </a:t>
            </a:r>
            <a:r>
              <a:rPr lang="en-GB" baseline="0" dirty="0" err="1" smtClean="0"/>
              <a:t>I^frag</a:t>
            </a:r>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48</a:t>
            </a:fld>
            <a:endParaRPr lang="en-US" dirty="0"/>
          </a:p>
        </p:txBody>
      </p:sp>
    </p:spTree>
    <p:extLst>
      <p:ext uri="{BB962C8B-B14F-4D97-AF65-F5344CB8AC3E}">
        <p14:creationId xmlns:p14="http://schemas.microsoft.com/office/powerpoint/2010/main" val="1410596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52</a:t>
            </a:fld>
            <a:endParaRPr lang="en-US"/>
          </a:p>
        </p:txBody>
      </p:sp>
    </p:spTree>
    <p:extLst>
      <p:ext uri="{BB962C8B-B14F-4D97-AF65-F5344CB8AC3E}">
        <p14:creationId xmlns:p14="http://schemas.microsoft.com/office/powerpoint/2010/main" val="1322848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14382076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54</a:t>
            </a:fld>
            <a:endParaRPr lang="en-US" dirty="0"/>
          </a:p>
        </p:txBody>
      </p:sp>
    </p:spTree>
    <p:extLst>
      <p:ext uri="{BB962C8B-B14F-4D97-AF65-F5344CB8AC3E}">
        <p14:creationId xmlns:p14="http://schemas.microsoft.com/office/powerpoint/2010/main" val="18854612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a:t>
            </a:r>
            <a:r>
              <a:rPr lang="en-GB" baseline="0" dirty="0" smtClean="0"/>
              <a:t> inserting the 2</a:t>
            </a:r>
            <a:r>
              <a:rPr lang="en-GB" baseline="30000" dirty="0" smtClean="0"/>
              <a:t>nd</a:t>
            </a:r>
            <a:r>
              <a:rPr lang="en-GB" baseline="0" dirty="0" smtClean="0"/>
              <a:t> and 3</a:t>
            </a:r>
            <a:r>
              <a:rPr lang="en-GB" baseline="30000" dirty="0" smtClean="0"/>
              <a:t>rd</a:t>
            </a:r>
            <a:r>
              <a:rPr lang="en-GB" baseline="0" dirty="0" smtClean="0"/>
              <a:t> equation into the top it is seen that detailed balanced is satisfied, i.e. the top equation</a:t>
            </a:r>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60</a:t>
            </a:fld>
            <a:endParaRPr lang="en-US" dirty="0"/>
          </a:p>
        </p:txBody>
      </p:sp>
    </p:spTree>
    <p:extLst>
      <p:ext uri="{BB962C8B-B14F-4D97-AF65-F5344CB8AC3E}">
        <p14:creationId xmlns:p14="http://schemas.microsoft.com/office/powerpoint/2010/main" val="3303177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64</a:t>
            </a:fld>
            <a:endParaRPr lang="en-US"/>
          </a:p>
        </p:txBody>
      </p:sp>
    </p:spTree>
    <p:extLst>
      <p:ext uri="{BB962C8B-B14F-4D97-AF65-F5344CB8AC3E}">
        <p14:creationId xmlns:p14="http://schemas.microsoft.com/office/powerpoint/2010/main" val="10620023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 have gone</a:t>
            </a:r>
            <a:r>
              <a:rPr lang="en-GB" baseline="0" dirty="0" smtClean="0"/>
              <a:t> in more details and I could cover other examples as well</a:t>
            </a:r>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65</a:t>
            </a:fld>
            <a:endParaRPr lang="en-US" dirty="0"/>
          </a:p>
        </p:txBody>
      </p:sp>
    </p:spTree>
    <p:extLst>
      <p:ext uri="{BB962C8B-B14F-4D97-AF65-F5344CB8AC3E}">
        <p14:creationId xmlns:p14="http://schemas.microsoft.com/office/powerpoint/2010/main" val="3707028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6</a:t>
            </a:fld>
            <a:endParaRPr lang="en-US"/>
          </a:p>
        </p:txBody>
      </p:sp>
    </p:spTree>
    <p:extLst>
      <p:ext uri="{BB962C8B-B14F-4D97-AF65-F5344CB8AC3E}">
        <p14:creationId xmlns:p14="http://schemas.microsoft.com/office/powerpoint/2010/main" val="1876408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a:solidFill>
                  <a:schemeClr val="tx1"/>
                </a:solidFill>
                <a:effectLst/>
                <a:ea typeface="+mn-ea"/>
                <a:cs typeface="+mn-cs"/>
              </a:rPr>
              <a:t>Replace this guidance text with your own bullet pointed content.</a:t>
            </a:r>
          </a:p>
          <a:p>
            <a:r>
              <a:rPr lang="en-GB" sz="1200" u="none" strike="noStrike" kern="1200" dirty="0">
                <a:solidFill>
                  <a:schemeClr val="tx1"/>
                </a:solidFill>
                <a:effectLst/>
                <a:ea typeface="+mn-ea"/>
                <a:cs typeface="+mn-cs"/>
              </a:rPr>
              <a:t>For further guidance please see </a:t>
            </a:r>
            <a:r>
              <a:rPr lang="en-GB" sz="1200" u="sng" strike="noStrike" kern="1200" dirty="0">
                <a:solidFill>
                  <a:schemeClr val="tx1"/>
                </a:solidFill>
                <a:effectLst/>
                <a:ea typeface="+mn-ea"/>
                <a:cs typeface="+mn-cs"/>
                <a:hlinkClick r:id="rId3"/>
              </a:rPr>
              <a:t>https://www.bdadyslexia.org.uk/advice/employers/creating-a-dyslexia-friendly-workplace/dyslexia-friendly-style-guide</a:t>
            </a:r>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7</a:t>
            </a:fld>
            <a:endParaRPr lang="en-US"/>
          </a:p>
        </p:txBody>
      </p:sp>
    </p:spTree>
    <p:extLst>
      <p:ext uri="{BB962C8B-B14F-4D97-AF65-F5344CB8AC3E}">
        <p14:creationId xmlns:p14="http://schemas.microsoft.com/office/powerpoint/2010/main" val="257145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smtClean="0">
                <a:solidFill>
                  <a:schemeClr val="tx1"/>
                </a:solidFill>
                <a:effectLst/>
                <a:ea typeface="+mn-ea"/>
                <a:cs typeface="+mn-cs"/>
              </a:rPr>
              <a:t>Like</a:t>
            </a:r>
            <a:r>
              <a:rPr lang="en-GB" sz="1200" u="none" strike="noStrike" kern="1200" baseline="0" dirty="0" smtClean="0">
                <a:solidFill>
                  <a:schemeClr val="tx1"/>
                </a:solidFill>
                <a:effectLst/>
                <a:ea typeface="+mn-ea"/>
                <a:cs typeface="+mn-cs"/>
              </a:rPr>
              <a:t> the fundamental particles in physics</a:t>
            </a:r>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8</a:t>
            </a:fld>
            <a:endParaRPr lang="en-US"/>
          </a:p>
        </p:txBody>
      </p:sp>
    </p:spTree>
    <p:extLst>
      <p:ext uri="{BB962C8B-B14F-4D97-AF65-F5344CB8AC3E}">
        <p14:creationId xmlns:p14="http://schemas.microsoft.com/office/powerpoint/2010/main" val="3466933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9</a:t>
            </a:fld>
            <a:endParaRPr lang="en-US"/>
          </a:p>
        </p:txBody>
      </p:sp>
    </p:spTree>
    <p:extLst>
      <p:ext uri="{BB962C8B-B14F-4D97-AF65-F5344CB8AC3E}">
        <p14:creationId xmlns:p14="http://schemas.microsoft.com/office/powerpoint/2010/main" val="3598363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10</a:t>
            </a:fld>
            <a:endParaRPr lang="en-US"/>
          </a:p>
        </p:txBody>
      </p:sp>
    </p:spTree>
    <p:extLst>
      <p:ext uri="{BB962C8B-B14F-4D97-AF65-F5344CB8AC3E}">
        <p14:creationId xmlns:p14="http://schemas.microsoft.com/office/powerpoint/2010/main" val="3334313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2/5/2020</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3296" y="5285930"/>
            <a:ext cx="3147237" cy="1641913"/>
          </a:xfrm>
          <a:prstGeom prst="rect">
            <a:avLst/>
          </a:prstGeom>
        </p:spPr>
      </p:pic>
    </p:spTree>
    <p:extLst>
      <p:ext uri="{BB962C8B-B14F-4D97-AF65-F5344CB8AC3E}">
        <p14:creationId xmlns:p14="http://schemas.microsoft.com/office/powerpoint/2010/main" val="22937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2/5/2020</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3296" y="5285930"/>
            <a:ext cx="3147237" cy="1641913"/>
          </a:xfrm>
          <a:prstGeom prst="rect">
            <a:avLst/>
          </a:prstGeom>
        </p:spPr>
      </p:pic>
    </p:spTree>
    <p:extLst>
      <p:ext uri="{BB962C8B-B14F-4D97-AF65-F5344CB8AC3E}">
        <p14:creationId xmlns:p14="http://schemas.microsoft.com/office/powerpoint/2010/main" val="17491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2/5/2020</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0067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3296" y="5285930"/>
            <a:ext cx="3147237" cy="1641913"/>
          </a:xfrm>
          <a:prstGeom prst="rect">
            <a:avLst/>
          </a:prstGeom>
        </p:spPr>
      </p:pic>
    </p:spTree>
    <p:extLst>
      <p:ext uri="{BB962C8B-B14F-4D97-AF65-F5344CB8AC3E}">
        <p14:creationId xmlns:p14="http://schemas.microsoft.com/office/powerpoint/2010/main" val="351016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4417" y="549276"/>
            <a:ext cx="10972800" cy="5616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GB" alt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GB" alt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5A2BC559-B477-443D-B543-084573A24E6D}" type="slidenum">
              <a:rPr lang="en-GB" altLang="en-US"/>
              <a:pPr/>
              <a:t>‹#›</a:t>
            </a:fld>
            <a:endParaRPr lang="en-GB" alt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3296" y="5285930"/>
            <a:ext cx="3147237" cy="1641913"/>
          </a:xfrm>
          <a:prstGeom prst="rect">
            <a:avLst/>
          </a:prstGeom>
        </p:spPr>
      </p:pic>
    </p:spTree>
    <p:extLst>
      <p:ext uri="{BB962C8B-B14F-4D97-AF65-F5344CB8AC3E}">
        <p14:creationId xmlns:p14="http://schemas.microsoft.com/office/powerpoint/2010/main" val="2811240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2/5/2020</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36370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2/5/2020</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5374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2/5/2020</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91499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2/5/2020</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71661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2/5/2020</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1509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2/5/2020</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75958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2/5/2020</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3296" y="5285930"/>
            <a:ext cx="3147237" cy="1641913"/>
          </a:xfrm>
          <a:prstGeom prst="rect">
            <a:avLst/>
          </a:prstGeom>
        </p:spPr>
      </p:pic>
    </p:spTree>
    <p:extLst>
      <p:ext uri="{BB962C8B-B14F-4D97-AF65-F5344CB8AC3E}">
        <p14:creationId xmlns:p14="http://schemas.microsoft.com/office/powerpoint/2010/main" val="202392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2/5/2020</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67384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2/5/2020</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40919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2/5/2020</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31414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2/5/2020</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36969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2/5/2020</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13356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28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67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54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2/5/2020</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3296" y="5285930"/>
            <a:ext cx="3147237" cy="1641913"/>
          </a:xfrm>
          <a:prstGeom prst="rect">
            <a:avLst/>
          </a:prstGeom>
        </p:spPr>
      </p:pic>
    </p:spTree>
    <p:extLst>
      <p:ext uri="{BB962C8B-B14F-4D97-AF65-F5344CB8AC3E}">
        <p14:creationId xmlns:p14="http://schemas.microsoft.com/office/powerpoint/2010/main" val="4118998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2/5/2020</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3296" y="5285930"/>
            <a:ext cx="3147237" cy="1641913"/>
          </a:xfrm>
          <a:prstGeom prst="rect">
            <a:avLst/>
          </a:prstGeom>
        </p:spPr>
      </p:pic>
    </p:spTree>
    <p:extLst>
      <p:ext uri="{BB962C8B-B14F-4D97-AF65-F5344CB8AC3E}">
        <p14:creationId xmlns:p14="http://schemas.microsoft.com/office/powerpoint/2010/main" val="159467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2/5/2020</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3296" y="5285930"/>
            <a:ext cx="3147237" cy="1641913"/>
          </a:xfrm>
          <a:prstGeom prst="rect">
            <a:avLst/>
          </a:prstGeom>
        </p:spPr>
      </p:pic>
    </p:spTree>
    <p:extLst>
      <p:ext uri="{BB962C8B-B14F-4D97-AF65-F5344CB8AC3E}">
        <p14:creationId xmlns:p14="http://schemas.microsoft.com/office/powerpoint/2010/main" val="38487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2/5/2020</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3296" y="5285930"/>
            <a:ext cx="3147237" cy="1641913"/>
          </a:xfrm>
          <a:prstGeom prst="rect">
            <a:avLst/>
          </a:prstGeom>
        </p:spPr>
      </p:pic>
    </p:spTree>
    <p:extLst>
      <p:ext uri="{BB962C8B-B14F-4D97-AF65-F5344CB8AC3E}">
        <p14:creationId xmlns:p14="http://schemas.microsoft.com/office/powerpoint/2010/main" val="391896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2/5/2020</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3296" y="5285930"/>
            <a:ext cx="3147237" cy="1641913"/>
          </a:xfrm>
          <a:prstGeom prst="rect">
            <a:avLst/>
          </a:prstGeom>
        </p:spPr>
      </p:pic>
    </p:spTree>
    <p:extLst>
      <p:ext uri="{BB962C8B-B14F-4D97-AF65-F5344CB8AC3E}">
        <p14:creationId xmlns:p14="http://schemas.microsoft.com/office/powerpoint/2010/main" val="39954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2/5/2020</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3296" y="5285930"/>
            <a:ext cx="3147237" cy="1641913"/>
          </a:xfrm>
          <a:prstGeom prst="rect">
            <a:avLst/>
          </a:prstGeom>
        </p:spPr>
      </p:pic>
    </p:spTree>
    <p:extLst>
      <p:ext uri="{BB962C8B-B14F-4D97-AF65-F5344CB8AC3E}">
        <p14:creationId xmlns:p14="http://schemas.microsoft.com/office/powerpoint/2010/main" val="81859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2/5/2020</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3296" y="5285930"/>
            <a:ext cx="3147237" cy="1641913"/>
          </a:xfrm>
          <a:prstGeom prst="rect">
            <a:avLst/>
          </a:prstGeom>
        </p:spPr>
      </p:pic>
    </p:spTree>
    <p:extLst>
      <p:ext uri="{BB962C8B-B14F-4D97-AF65-F5344CB8AC3E}">
        <p14:creationId xmlns:p14="http://schemas.microsoft.com/office/powerpoint/2010/main" val="298527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2/5/2020</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9" r:id="rId12"/>
    <p:sldLayoutId id="2147483715" r:id="rId13"/>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2/5/2020</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31433804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en.wikipedia.org/wiki/Bayes'_theorem#/media/File:Bayes_theorem_visualisation.sv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stfc365.sharepoint.com/sites/AnalysisAnalyticsandInfrastructuresection"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107/S0108767300012174"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hyperlink" Target="https://doi.org/10.1107/S0021889808031087" TargetMode="External"/><Relationship Id="rId4" Type="http://schemas.openxmlformats.org/officeDocument/2006/relationships/hyperlink" Target="https://aip.scitation.org/doi/abs/10.1063/1.183521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00.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90.png"/><Relationship Id="rId5" Type="http://schemas.openxmlformats.org/officeDocument/2006/relationships/image" Target="../media/image52.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8.xml"/><Relationship Id="rId7" Type="http://schemas.openxmlformats.org/officeDocument/2006/relationships/image" Target="../media/image56.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5.wmf"/><Relationship Id="rId4" Type="http://schemas.openxmlformats.org/officeDocument/2006/relationships/oleObject" Target="../embeddings/oleObject2.bin"/><Relationship Id="rId9" Type="http://schemas.openxmlformats.org/officeDocument/2006/relationships/image" Target="../media/image57.wm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58.w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2.xml"/><Relationship Id="rId7" Type="http://schemas.openxmlformats.org/officeDocument/2006/relationships/image" Target="../media/image61.wmf"/><Relationship Id="rId12" Type="http://schemas.openxmlformats.org/officeDocument/2006/relationships/image" Target="../media/image64.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63.wmf"/><Relationship Id="rId5" Type="http://schemas.openxmlformats.org/officeDocument/2006/relationships/image" Target="../media/image60.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62.wmf"/></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69.wmf"/><Relationship Id="rId4" Type="http://schemas.openxmlformats.org/officeDocument/2006/relationships/oleObject" Target="../embeddings/oleObject10.bin"/></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72.png"/><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1107/S010876730200510X"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 Id="rId4" Type="http://schemas.openxmlformats.org/officeDocument/2006/relationships/image" Target="../media/image76.png"/></Relationships>
</file>

<file path=ppt/slides/_rels/slide43.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notesSlide" Target="../notesSlides/notesSlide40.xml"/><Relationship Id="rId7"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77.wmf"/><Relationship Id="rId5" Type="http://schemas.openxmlformats.org/officeDocument/2006/relationships/oleObject" Target="../embeddings/oleObject11.bin"/><Relationship Id="rId4" Type="http://schemas.openxmlformats.org/officeDocument/2006/relationships/image" Target="../media/image79.png"/></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 Id="rId4" Type="http://schemas.openxmlformats.org/officeDocument/2006/relationships/image" Target="../media/image76.png"/></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80.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76.png"/><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81.png"/><Relationship Id="rId1" Type="http://schemas.openxmlformats.org/officeDocument/2006/relationships/slideLayout" Target="../slideLayouts/slideLayout1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7.xml.rels><?xml version="1.0" encoding="UTF-8" standalone="yes"?>
<Relationships xmlns="http://schemas.openxmlformats.org/package/2006/relationships"><Relationship Id="rId8" Type="http://schemas.openxmlformats.org/officeDocument/2006/relationships/image" Target="../media/image74.emf"/><Relationship Id="rId13" Type="http://schemas.openxmlformats.org/officeDocument/2006/relationships/customXml" Target="../ink/ink5.xml"/><Relationship Id="rId3" Type="http://schemas.openxmlformats.org/officeDocument/2006/relationships/image" Target="../media/image85.png"/><Relationship Id="rId7" Type="http://schemas.openxmlformats.org/officeDocument/2006/relationships/customXml" Target="../ink/ink2.xml"/><Relationship Id="rId12" Type="http://schemas.openxmlformats.org/officeDocument/2006/relationships/image" Target="../media/image76.emf"/><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73.emf"/><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image" Target="../media/image800.png"/><Relationship Id="rId10" Type="http://schemas.openxmlformats.org/officeDocument/2006/relationships/image" Target="../media/image75.emf"/><Relationship Id="rId4" Type="http://schemas.openxmlformats.org/officeDocument/2006/relationships/image" Target="../media/image86.png"/><Relationship Id="rId9" Type="http://schemas.openxmlformats.org/officeDocument/2006/relationships/customXml" Target="../ink/ink3.xml"/><Relationship Id="rId14" Type="http://schemas.openxmlformats.org/officeDocument/2006/relationships/image" Target="../media/image77.emf"/></Relationships>
</file>

<file path=ppt/slides/_rels/slide48.xml.rels><?xml version="1.0" encoding="UTF-8" standalone="yes"?>
<Relationships xmlns="http://schemas.openxmlformats.org/package/2006/relationships"><Relationship Id="rId8" Type="http://schemas.openxmlformats.org/officeDocument/2006/relationships/image" Target="../media/image740.emf"/><Relationship Id="rId13" Type="http://schemas.openxmlformats.org/officeDocument/2006/relationships/image" Target="../media/image90.png"/><Relationship Id="rId3" Type="http://schemas.openxmlformats.org/officeDocument/2006/relationships/notesSlide" Target="../notesSlides/notesSlide42.xml"/><Relationship Id="rId7" Type="http://schemas.openxmlformats.org/officeDocument/2006/relationships/customXml" Target="../ink/ink7.xml"/><Relationship Id="rId12" Type="http://schemas.openxmlformats.org/officeDocument/2006/relationships/image" Target="../media/image87.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730.emf"/><Relationship Id="rId11" Type="http://schemas.openxmlformats.org/officeDocument/2006/relationships/oleObject" Target="../embeddings/oleObject14.bin"/><Relationship Id="rId10" Type="http://schemas.openxmlformats.org/officeDocument/2006/relationships/image" Target="../media/image89.png"/><Relationship Id="rId4" Type="http://schemas.openxmlformats.org/officeDocument/2006/relationships/customXml" Target="../ink/ink6.xml"/><Relationship Id="rId9" Type="http://schemas.openxmlformats.org/officeDocument/2006/relationships/image" Target="../media/image88.png"/><Relationship Id="rId14" Type="http://schemas.openxmlformats.org/officeDocument/2006/relationships/image" Target="../media/image91.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95.png"/><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wmf"/></Relationships>
</file>

<file path=ppt/slides/_rels/slide5.xml.rels><?xml version="1.0" encoding="UTF-8" standalone="yes"?>
<Relationships xmlns="http://schemas.openxmlformats.org/package/2006/relationships"><Relationship Id="rId3" Type="http://schemas.openxmlformats.org/officeDocument/2006/relationships/hyperlink" Target="https://ora.ox.ac.uk/objects/uuid:bef0c991-4e1c-4b07-952a-a0fe7e4943f7"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7.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16.bin"/><Relationship Id="rId5" Type="http://schemas.openxmlformats.org/officeDocument/2006/relationships/image" Target="../media/image75.png"/><Relationship Id="rId4" Type="http://schemas.openxmlformats.org/officeDocument/2006/relationships/image" Target="../media/image74.png"/></Relationships>
</file>

<file path=ppt/slides/_rels/slide51.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99.png"/><Relationship Id="rId2" Type="http://schemas.openxmlformats.org/officeDocument/2006/relationships/image" Target="../media/image76.png"/><Relationship Id="rId1" Type="http://schemas.openxmlformats.org/officeDocument/2006/relationships/slideLayout" Target="../slideLayouts/slideLayout12.xml"/><Relationship Id="rId6" Type="http://schemas.openxmlformats.org/officeDocument/2006/relationships/image" Target="../media/image83.png"/><Relationship Id="rId5" Type="http://schemas.openxmlformats.org/officeDocument/2006/relationships/image" Target="../media/image98.png"/><Relationship Id="rId4" Type="http://schemas.openxmlformats.org/officeDocument/2006/relationships/image" Target="../media/image9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hyperlink" Target="https://doi.org/10.1107/S010876730200911X" TargetMode="External"/><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3" Type="http://schemas.openxmlformats.org/officeDocument/2006/relationships/image" Target="../media/image104.emf"/><Relationship Id="rId18" Type="http://schemas.openxmlformats.org/officeDocument/2006/relationships/customXml" Target="../ink/ink13.xml"/><Relationship Id="rId3" Type="http://schemas.openxmlformats.org/officeDocument/2006/relationships/image" Target="../media/image101.png"/><Relationship Id="rId21" Type="http://schemas.openxmlformats.org/officeDocument/2006/relationships/image" Target="../media/image108.emf"/><Relationship Id="rId7" Type="http://schemas.openxmlformats.org/officeDocument/2006/relationships/customXml" Target="../ink/ink8.xml"/><Relationship Id="rId12" Type="http://schemas.openxmlformats.org/officeDocument/2006/relationships/customXml" Target="../ink/ink10.xml"/><Relationship Id="rId17" Type="http://schemas.openxmlformats.org/officeDocument/2006/relationships/image" Target="../media/image106.emf"/><Relationship Id="rId25" Type="http://schemas.openxmlformats.org/officeDocument/2006/relationships/image" Target="../media/image110.emf"/><Relationship Id="rId2" Type="http://schemas.openxmlformats.org/officeDocument/2006/relationships/slideLayout" Target="../slideLayouts/slideLayout13.xml"/><Relationship Id="rId16" Type="http://schemas.openxmlformats.org/officeDocument/2006/relationships/customXml" Target="../ink/ink12.xml"/><Relationship Id="rId20" Type="http://schemas.openxmlformats.org/officeDocument/2006/relationships/customXml" Target="../ink/ink14.xml"/><Relationship Id="rId1" Type="http://schemas.openxmlformats.org/officeDocument/2006/relationships/vmlDrawing" Target="../drawings/vmlDrawing11.vml"/><Relationship Id="rId6" Type="http://schemas.openxmlformats.org/officeDocument/2006/relationships/image" Target="../media/image87.wmf"/><Relationship Id="rId11" Type="http://schemas.openxmlformats.org/officeDocument/2006/relationships/image" Target="../media/image103.emf"/><Relationship Id="rId24" Type="http://schemas.openxmlformats.org/officeDocument/2006/relationships/customXml" Target="../ink/ink16.xml"/><Relationship Id="rId5" Type="http://schemas.openxmlformats.org/officeDocument/2006/relationships/oleObject" Target="../embeddings/oleObject14.bin"/><Relationship Id="rId15" Type="http://schemas.openxmlformats.org/officeDocument/2006/relationships/image" Target="../media/image105.emf"/><Relationship Id="rId23" Type="http://schemas.openxmlformats.org/officeDocument/2006/relationships/image" Target="../media/image109.emf"/><Relationship Id="rId10" Type="http://schemas.openxmlformats.org/officeDocument/2006/relationships/customXml" Target="../ink/ink9.xml"/><Relationship Id="rId19" Type="http://schemas.openxmlformats.org/officeDocument/2006/relationships/image" Target="../media/image107.emf"/><Relationship Id="rId4" Type="http://schemas.openxmlformats.org/officeDocument/2006/relationships/image" Target="../media/image102.png"/><Relationship Id="rId9" Type="http://schemas.openxmlformats.org/officeDocument/2006/relationships/image" Target="../media/image102.emf"/><Relationship Id="rId14" Type="http://schemas.openxmlformats.org/officeDocument/2006/relationships/customXml" Target="../ink/ink11.xml"/><Relationship Id="rId22" Type="http://schemas.openxmlformats.org/officeDocument/2006/relationships/customXml" Target="../ink/ink15.xml"/></Relationships>
</file>

<file path=ppt/slides/_rels/slide58.xml.rels><?xml version="1.0" encoding="UTF-8" standalone="yes"?>
<Relationships xmlns="http://schemas.openxmlformats.org/package/2006/relationships"><Relationship Id="rId2" Type="http://schemas.openxmlformats.org/officeDocument/2006/relationships/image" Target="../media/image950.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970.png"/><Relationship Id="rId2" Type="http://schemas.openxmlformats.org/officeDocument/2006/relationships/image" Target="../media/image96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980.pn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1000.png"/><Relationship Id="rId4" Type="http://schemas.openxmlformats.org/officeDocument/2006/relationships/image" Target="../media/image990.png"/></Relationships>
</file>

<file path=ppt/slides/_rels/slide61.xml.rels><?xml version="1.0" encoding="UTF-8" standalone="yes"?>
<Relationships xmlns="http://schemas.openxmlformats.org/package/2006/relationships"><Relationship Id="rId3" Type="http://schemas.openxmlformats.org/officeDocument/2006/relationships/image" Target="../media/image1010.png"/><Relationship Id="rId2" Type="http://schemas.openxmlformats.org/officeDocument/2006/relationships/image" Target="../media/image100.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020.png"/><Relationship Id="rId2" Type="http://schemas.openxmlformats.org/officeDocument/2006/relationships/image" Target="../media/image100.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60467-1FF7-C745-9E17-03FC0ADFFE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05460" y="0"/>
            <a:ext cx="3286539" cy="6858000"/>
          </a:xfrm>
          <a:prstGeom prst="rect">
            <a:avLst/>
          </a:prstGeom>
        </p:spPr>
      </p:pic>
      <p:sp>
        <p:nvSpPr>
          <p:cNvPr id="3" name="TextBox 2">
            <a:extLst>
              <a:ext uri="{FF2B5EF4-FFF2-40B4-BE49-F238E27FC236}">
                <a16:creationId xmlns:a16="http://schemas.microsoft.com/office/drawing/2014/main" id="{78DB0FE0-A4AF-D848-8925-91A37993D74D}"/>
              </a:ext>
            </a:extLst>
          </p:cNvPr>
          <p:cNvSpPr txBox="1"/>
          <p:nvPr/>
        </p:nvSpPr>
        <p:spPr>
          <a:xfrm>
            <a:off x="695215" y="2506012"/>
            <a:ext cx="10209216" cy="830997"/>
          </a:xfrm>
          <a:prstGeom prst="rect">
            <a:avLst/>
          </a:prstGeom>
          <a:noFill/>
        </p:spPr>
        <p:txBody>
          <a:bodyPr wrap="square" rtlCol="0" anchor="t">
            <a:spAutoFit/>
          </a:bodyPr>
          <a:lstStyle/>
          <a:p>
            <a:r>
              <a:rPr lang="en-GB" sz="4800" b="1" spc="-150" dirty="0">
                <a:solidFill>
                  <a:srgbClr val="002060"/>
                </a:solidFill>
                <a:latin typeface="Arial" panose="020B0604020202020204" pitchFamily="34" charset="0"/>
                <a:cs typeface="Arial" panose="020B0604020202020204" pitchFamily="34" charset="0"/>
              </a:rPr>
              <a:t>A Bayesian Tutorial</a:t>
            </a:r>
            <a:endParaRPr lang="en-US" sz="4800" b="1" spc="-150" dirty="0">
              <a:solidFill>
                <a:srgbClr val="00206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BEB0AE4-391E-6F41-84C6-D4EEDF519A31}"/>
              </a:ext>
            </a:extLst>
          </p:cNvPr>
          <p:cNvSpPr/>
          <p:nvPr/>
        </p:nvSpPr>
        <p:spPr>
          <a:xfrm>
            <a:off x="695215" y="3507434"/>
            <a:ext cx="10745418" cy="2677656"/>
          </a:xfrm>
          <a:prstGeom prst="rect">
            <a:avLst/>
          </a:prstGeom>
        </p:spPr>
        <p:txBody>
          <a:bodyPr wrap="square">
            <a:spAutoFit/>
          </a:bodyPr>
          <a:lstStyle/>
          <a:p>
            <a:r>
              <a:rPr lang="en-GB" sz="2400" dirty="0" smtClean="0">
                <a:solidFill>
                  <a:srgbClr val="626262"/>
                </a:solidFill>
                <a:latin typeface="Arial" panose="020B0604020202020204" pitchFamily="34" charset="0"/>
                <a:cs typeface="Arial" panose="020B0604020202020204" pitchFamily="34" charset="0"/>
              </a:rPr>
              <a:t>Targeted for science facilities</a:t>
            </a:r>
          </a:p>
          <a:p>
            <a:endParaRPr lang="en-GB" sz="2400" dirty="0">
              <a:solidFill>
                <a:srgbClr val="626262"/>
              </a:solidFill>
              <a:latin typeface="Arial" panose="020B0604020202020204" pitchFamily="34" charset="0"/>
              <a:cs typeface="Arial" panose="020B0604020202020204" pitchFamily="34" charset="0"/>
            </a:endParaRPr>
          </a:p>
          <a:p>
            <a:r>
              <a:rPr lang="en-GB" sz="2400" dirty="0" smtClean="0">
                <a:solidFill>
                  <a:srgbClr val="626262"/>
                </a:solidFill>
                <a:latin typeface="Arial" panose="020B0604020202020204" pitchFamily="34" charset="0"/>
                <a:cs typeface="Arial" panose="020B0604020202020204" pitchFamily="34" charset="0"/>
              </a:rPr>
              <a:t>Anders Markvardsen</a:t>
            </a:r>
          </a:p>
          <a:p>
            <a:r>
              <a:rPr lang="en-GB" sz="2400" dirty="0" smtClean="0">
                <a:solidFill>
                  <a:srgbClr val="626262"/>
                </a:solidFill>
                <a:latin typeface="Arial" panose="020B0604020202020204" pitchFamily="34" charset="0"/>
                <a:cs typeface="Arial" panose="020B0604020202020204" pitchFamily="34" charset="0"/>
              </a:rPr>
              <a:t>Analysis, Analytics and Infrastructure section leader</a:t>
            </a:r>
          </a:p>
          <a:p>
            <a:endParaRPr lang="en-GB" sz="2400" dirty="0" smtClean="0">
              <a:solidFill>
                <a:srgbClr val="626262"/>
              </a:solidFill>
              <a:latin typeface="Arial" panose="020B0604020202020204" pitchFamily="34" charset="0"/>
              <a:cs typeface="Arial" panose="020B0604020202020204" pitchFamily="34" charset="0"/>
            </a:endParaRPr>
          </a:p>
          <a:p>
            <a:r>
              <a:rPr lang="en-GB" sz="2400" dirty="0" err="1" smtClean="0">
                <a:solidFill>
                  <a:srgbClr val="626262"/>
                </a:solidFill>
                <a:latin typeface="Arial" panose="020B0604020202020204" pitchFamily="34" charset="0"/>
                <a:cs typeface="Arial" panose="020B0604020202020204" pitchFamily="34" charset="0"/>
              </a:rPr>
              <a:t>SciML</a:t>
            </a:r>
            <a:r>
              <a:rPr lang="en-GB" sz="2400" dirty="0" smtClean="0">
                <a:solidFill>
                  <a:srgbClr val="626262"/>
                </a:solidFill>
                <a:latin typeface="Arial" panose="020B0604020202020204" pitchFamily="34" charset="0"/>
                <a:cs typeface="Arial" panose="020B0604020202020204" pitchFamily="34" charset="0"/>
              </a:rPr>
              <a:t> </a:t>
            </a:r>
            <a:r>
              <a:rPr lang="en-GB" sz="2400" dirty="0" err="1" smtClean="0">
                <a:solidFill>
                  <a:srgbClr val="626262"/>
                </a:solidFill>
                <a:latin typeface="Arial" panose="020B0604020202020204" pitchFamily="34" charset="0"/>
                <a:cs typeface="Arial" panose="020B0604020202020204" pitchFamily="34" charset="0"/>
              </a:rPr>
              <a:t>Siminar</a:t>
            </a:r>
            <a:r>
              <a:rPr lang="en-GB" sz="2400" dirty="0" smtClean="0">
                <a:solidFill>
                  <a:srgbClr val="626262"/>
                </a:solidFill>
                <a:latin typeface="Arial" panose="020B0604020202020204" pitchFamily="34" charset="0"/>
                <a:cs typeface="Arial" panose="020B0604020202020204" pitchFamily="34" charset="0"/>
              </a:rPr>
              <a:t>, 6</a:t>
            </a:r>
            <a:r>
              <a:rPr lang="en-GB" sz="2400" baseline="30000" dirty="0" smtClean="0">
                <a:solidFill>
                  <a:srgbClr val="626262"/>
                </a:solidFill>
                <a:latin typeface="Arial" panose="020B0604020202020204" pitchFamily="34" charset="0"/>
                <a:cs typeface="Arial" panose="020B0604020202020204" pitchFamily="34" charset="0"/>
              </a:rPr>
              <a:t>th</a:t>
            </a:r>
            <a:r>
              <a:rPr lang="en-GB" sz="2400" dirty="0" smtClean="0">
                <a:solidFill>
                  <a:srgbClr val="626262"/>
                </a:solidFill>
                <a:latin typeface="Arial" panose="020B0604020202020204" pitchFamily="34" charset="0"/>
                <a:cs typeface="Arial" panose="020B0604020202020204" pitchFamily="34" charset="0"/>
              </a:rPr>
              <a:t> Feb 2020</a:t>
            </a:r>
          </a:p>
          <a:p>
            <a:r>
              <a:rPr lang="en-GB" sz="2400" dirty="0" smtClean="0">
                <a:solidFill>
                  <a:srgbClr val="626262"/>
                </a:solidFill>
                <a:latin typeface="Arial" panose="020B0604020202020204" pitchFamily="34" charset="0"/>
                <a:cs typeface="Arial" panose="020B0604020202020204" pitchFamily="34" charset="0"/>
              </a:rPr>
              <a:t>Rutherford Appleton Laboratory, UK</a:t>
            </a:r>
          </a:p>
        </p:txBody>
      </p:sp>
      <p:pic>
        <p:nvPicPr>
          <p:cNvPr id="6" name="Picture 5">
            <a:extLst>
              <a:ext uri="{FF2B5EF4-FFF2-40B4-BE49-F238E27FC236}">
                <a16:creationId xmlns:a16="http://schemas.microsoft.com/office/drawing/2014/main" id="{E201A9D8-A541-934F-8FC4-9439FCBF67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9" y="412403"/>
            <a:ext cx="2304102" cy="58901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18817"/>
            <a:ext cx="3394721" cy="1771025"/>
          </a:xfrm>
          <a:prstGeom prst="rect">
            <a:avLst/>
          </a:prstGeom>
        </p:spPr>
      </p:pic>
    </p:spTree>
    <p:extLst>
      <p:ext uri="{BB962C8B-B14F-4D97-AF65-F5344CB8AC3E}">
        <p14:creationId xmlns:p14="http://schemas.microsoft.com/office/powerpoint/2010/main" val="3224382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b/bf/Bayes_theorem_visualisation.svg/800px-Bayes_theorem_visualisati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8609" y="387910"/>
            <a:ext cx="4111077" cy="61666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18217B8-85C6-BF4E-89E1-A6954783545D}"/>
              </a:ext>
            </a:extLst>
          </p:cNvPr>
          <p:cNvSpPr/>
          <p:nvPr/>
        </p:nvSpPr>
        <p:spPr>
          <a:xfrm>
            <a:off x="352925" y="387910"/>
            <a:ext cx="4977064" cy="584775"/>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Frequentist Interpretation</a:t>
            </a:r>
            <a:endParaRPr lang="en-GB" sz="3200" b="1" spc="-100" dirty="0">
              <a:solidFill>
                <a:srgbClr val="1E5DF8"/>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58288D6-5EA4-544D-AD4B-0C2C2545A5A9}"/>
              </a:ext>
            </a:extLst>
          </p:cNvPr>
          <p:cNvSpPr/>
          <p:nvPr/>
        </p:nvSpPr>
        <p:spPr>
          <a:xfrm>
            <a:off x="689810" y="1532525"/>
            <a:ext cx="3513894" cy="1477328"/>
          </a:xfrm>
          <a:prstGeom prst="rect">
            <a:avLst/>
          </a:prstGeom>
        </p:spPr>
        <p:txBody>
          <a:bodyPr wrap="square">
            <a:spAutoFit/>
          </a:bodyPr>
          <a:lstStyle/>
          <a:p>
            <a:r>
              <a:rPr lang="en-GB" dirty="0" smtClean="0">
                <a:solidFill>
                  <a:srgbClr val="626262"/>
                </a:solidFill>
                <a:latin typeface="Arial" panose="020B0604020202020204" pitchFamily="34" charset="0"/>
                <a:cs typeface="Arial" panose="020B0604020202020204" pitchFamily="34" charset="0"/>
              </a:rPr>
              <a:t>Picture to the right copied from: </a:t>
            </a:r>
            <a:r>
              <a:rPr lang="en-GB" dirty="0" smtClean="0">
                <a:hlinkClick r:id="rId4"/>
              </a:rPr>
              <a:t>https</a:t>
            </a:r>
            <a:r>
              <a:rPr lang="en-GB" dirty="0">
                <a:hlinkClick r:id="rId4"/>
              </a:rPr>
              <a:t>://en.wikipedia.org/wiki/Bayes%27_theorem#/</a:t>
            </a:r>
            <a:r>
              <a:rPr lang="en-GB" dirty="0" smtClean="0">
                <a:hlinkClick r:id="rId4"/>
              </a:rPr>
              <a:t>media/File:Bayes_theorem_visualisation.svg</a:t>
            </a:r>
            <a:r>
              <a:rPr lang="en-GB" dirty="0" smtClean="0"/>
              <a:t> </a:t>
            </a:r>
            <a:endParaRPr lang="en-GB" dirty="0"/>
          </a:p>
          <a:p>
            <a:endParaRPr lang="en-GB"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2227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8217B8-85C6-BF4E-89E1-A6954783545D}"/>
              </a:ext>
            </a:extLst>
          </p:cNvPr>
          <p:cNvSpPr/>
          <p:nvPr/>
        </p:nvSpPr>
        <p:spPr>
          <a:xfrm>
            <a:off x="352925" y="387910"/>
            <a:ext cx="4977064" cy="584775"/>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Bayesian Interpretation</a:t>
            </a:r>
            <a:endParaRPr lang="en-GB" sz="3200" b="1" spc="-100" dirty="0">
              <a:solidFill>
                <a:srgbClr val="1E5DF8"/>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3824653" y="2437871"/>
            <a:ext cx="4152900" cy="1257300"/>
          </a:xfrm>
          <a:prstGeom prst="rect">
            <a:avLst/>
          </a:prstGeom>
        </p:spPr>
      </p:pic>
      <p:pic>
        <p:nvPicPr>
          <p:cNvPr id="7" name="Picture 6"/>
          <p:cNvPicPr>
            <a:picLocks noChangeAspect="1"/>
          </p:cNvPicPr>
          <p:nvPr/>
        </p:nvPicPr>
        <p:blipFill>
          <a:blip r:embed="rId4"/>
          <a:stretch>
            <a:fillRect/>
          </a:stretch>
        </p:blipFill>
        <p:spPr>
          <a:xfrm>
            <a:off x="5547450" y="3112185"/>
            <a:ext cx="3143250" cy="771525"/>
          </a:xfrm>
          <a:prstGeom prst="rect">
            <a:avLst/>
          </a:prstGeom>
        </p:spPr>
      </p:pic>
      <p:pic>
        <p:nvPicPr>
          <p:cNvPr id="8" name="Picture 7"/>
          <p:cNvPicPr>
            <a:picLocks noChangeAspect="1"/>
          </p:cNvPicPr>
          <p:nvPr/>
        </p:nvPicPr>
        <p:blipFill>
          <a:blip r:embed="rId5"/>
          <a:stretch>
            <a:fillRect/>
          </a:stretch>
        </p:blipFill>
        <p:spPr>
          <a:xfrm>
            <a:off x="6302553" y="3134958"/>
            <a:ext cx="742950" cy="485775"/>
          </a:xfrm>
          <a:prstGeom prst="rect">
            <a:avLst/>
          </a:prstGeom>
        </p:spPr>
      </p:pic>
      <p:sp>
        <p:nvSpPr>
          <p:cNvPr id="2" name="Rectangle 1"/>
          <p:cNvSpPr/>
          <p:nvPr/>
        </p:nvSpPr>
        <p:spPr>
          <a:xfrm>
            <a:off x="3824653" y="2346100"/>
            <a:ext cx="1107996" cy="369332"/>
          </a:xfrm>
          <a:prstGeom prst="rect">
            <a:avLst/>
          </a:prstGeom>
        </p:spPr>
        <p:txBody>
          <a:bodyPr wrap="none">
            <a:spAutoFit/>
          </a:bodyPr>
          <a:lstStyle/>
          <a:p>
            <a:pPr fontAlgn="base"/>
            <a:r>
              <a:rPr lang="en-GB" dirty="0" smtClean="0">
                <a:solidFill>
                  <a:srgbClr val="626262"/>
                </a:solidFill>
                <a:latin typeface="Arial" panose="020B0604020202020204" pitchFamily="34" charset="0"/>
                <a:cs typeface="Arial" panose="020B0604020202020204" pitchFamily="34" charset="0"/>
              </a:rPr>
              <a:t>Posterior</a:t>
            </a:r>
            <a:endParaRPr lang="en-GB" dirty="0">
              <a:solidFill>
                <a:srgbClr val="626262"/>
              </a:solidFill>
              <a:latin typeface="Arial" panose="020B0604020202020204" pitchFamily="34" charset="0"/>
              <a:cs typeface="Arial" panose="020B0604020202020204" pitchFamily="34" charset="0"/>
            </a:endParaRPr>
          </a:p>
        </p:txBody>
      </p:sp>
      <p:sp>
        <p:nvSpPr>
          <p:cNvPr id="3" name="Rectangle 2"/>
          <p:cNvSpPr/>
          <p:nvPr/>
        </p:nvSpPr>
        <p:spPr>
          <a:xfrm>
            <a:off x="6167832" y="3695171"/>
            <a:ext cx="4172937" cy="369332"/>
          </a:xfrm>
          <a:prstGeom prst="rect">
            <a:avLst/>
          </a:prstGeom>
        </p:spPr>
        <p:txBody>
          <a:bodyPr wrap="none">
            <a:spAutoFit/>
          </a:bodyPr>
          <a:lstStyle/>
          <a:p>
            <a:r>
              <a:rPr lang="en-GB" dirty="0" smtClean="0">
                <a:solidFill>
                  <a:srgbClr val="626262"/>
                </a:solidFill>
                <a:latin typeface="Arial" panose="020B0604020202020204" pitchFamily="34" charset="0"/>
                <a:cs typeface="Arial" panose="020B0604020202020204" pitchFamily="34" charset="0"/>
              </a:rPr>
              <a:t>Marginal </a:t>
            </a:r>
            <a:r>
              <a:rPr lang="en-GB" dirty="0">
                <a:solidFill>
                  <a:srgbClr val="626262"/>
                </a:solidFill>
                <a:latin typeface="Arial" panose="020B0604020202020204" pitchFamily="34" charset="0"/>
                <a:cs typeface="Arial" panose="020B0604020202020204" pitchFamily="34" charset="0"/>
              </a:rPr>
              <a:t>sometime </a:t>
            </a:r>
            <a:r>
              <a:rPr lang="en-GB" dirty="0" smtClean="0">
                <a:solidFill>
                  <a:srgbClr val="626262"/>
                </a:solidFill>
                <a:latin typeface="Arial" panose="020B0604020202020204" pitchFamily="34" charset="0"/>
                <a:cs typeface="Arial" panose="020B0604020202020204" pitchFamily="34" charset="0"/>
              </a:rPr>
              <a:t>called the </a:t>
            </a:r>
            <a:r>
              <a:rPr lang="en-GB" dirty="0">
                <a:solidFill>
                  <a:srgbClr val="626262"/>
                </a:solidFill>
                <a:latin typeface="Arial" panose="020B0604020202020204" pitchFamily="34" charset="0"/>
                <a:cs typeface="Arial" panose="020B0604020202020204" pitchFamily="34" charset="0"/>
              </a:rPr>
              <a:t>evidence</a:t>
            </a:r>
            <a:endParaRPr lang="en-GB" dirty="0"/>
          </a:p>
        </p:txBody>
      </p:sp>
      <p:sp>
        <p:nvSpPr>
          <p:cNvPr id="4" name="Rectangle 3"/>
          <p:cNvSpPr/>
          <p:nvPr/>
        </p:nvSpPr>
        <p:spPr>
          <a:xfrm>
            <a:off x="5777764" y="2182215"/>
            <a:ext cx="671979" cy="369332"/>
          </a:xfrm>
          <a:prstGeom prst="rect">
            <a:avLst/>
          </a:prstGeom>
        </p:spPr>
        <p:txBody>
          <a:bodyPr wrap="none">
            <a:spAutoFit/>
          </a:bodyPr>
          <a:lstStyle/>
          <a:p>
            <a:r>
              <a:rPr lang="en-GB" dirty="0">
                <a:solidFill>
                  <a:srgbClr val="626262"/>
                </a:solidFill>
                <a:latin typeface="Arial" panose="020B0604020202020204" pitchFamily="34" charset="0"/>
                <a:cs typeface="Arial" panose="020B0604020202020204" pitchFamily="34" charset="0"/>
              </a:rPr>
              <a:t>Prior</a:t>
            </a:r>
            <a:endParaRPr lang="en-GB" dirty="0"/>
          </a:p>
        </p:txBody>
      </p:sp>
      <p:sp>
        <p:nvSpPr>
          <p:cNvPr id="12" name="Rectangle 11"/>
          <p:cNvSpPr/>
          <p:nvPr/>
        </p:nvSpPr>
        <p:spPr>
          <a:xfrm>
            <a:off x="6507369" y="1976768"/>
            <a:ext cx="1223412" cy="369332"/>
          </a:xfrm>
          <a:prstGeom prst="rect">
            <a:avLst/>
          </a:prstGeom>
        </p:spPr>
        <p:txBody>
          <a:bodyPr wrap="none">
            <a:spAutoFit/>
          </a:bodyPr>
          <a:lstStyle/>
          <a:p>
            <a:r>
              <a:rPr lang="en-GB" dirty="0">
                <a:solidFill>
                  <a:srgbClr val="626262"/>
                </a:solidFill>
                <a:latin typeface="Arial" panose="020B0604020202020204" pitchFamily="34" charset="0"/>
                <a:cs typeface="Arial" panose="020B0604020202020204" pitchFamily="34" charset="0"/>
              </a:rPr>
              <a:t>Likelihood</a:t>
            </a:r>
            <a:endParaRPr lang="en-GB" dirty="0"/>
          </a:p>
        </p:txBody>
      </p:sp>
    </p:spTree>
    <p:extLst>
      <p:ext uri="{BB962C8B-B14F-4D97-AF65-F5344CB8AC3E}">
        <p14:creationId xmlns:p14="http://schemas.microsoft.com/office/powerpoint/2010/main" val="2948496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8217B8-85C6-BF4E-89E1-A6954783545D}"/>
              </a:ext>
            </a:extLst>
          </p:cNvPr>
          <p:cNvSpPr/>
          <p:nvPr/>
        </p:nvSpPr>
        <p:spPr>
          <a:xfrm>
            <a:off x="386137" y="356577"/>
            <a:ext cx="10719460" cy="584775"/>
          </a:xfrm>
          <a:prstGeom prst="rect">
            <a:avLst/>
          </a:prstGeom>
        </p:spPr>
        <p:txBody>
          <a:bodyPr wrap="square">
            <a:spAutoFit/>
          </a:bodyPr>
          <a:lstStyle/>
          <a:p>
            <a:pPr fontAlgn="base">
              <a:spcAft>
                <a:spcPts val="1000"/>
              </a:spcAft>
            </a:pPr>
            <a:r>
              <a:rPr lang="en-GB" sz="3200" b="1" spc="-100" dirty="0">
                <a:solidFill>
                  <a:srgbClr val="1E5DF8"/>
                </a:solidFill>
                <a:latin typeface="Arial" panose="020B0604020202020204" pitchFamily="34" charset="0"/>
                <a:cs typeface="Arial" panose="020B0604020202020204" pitchFamily="34" charset="0"/>
              </a:rPr>
              <a:t>Marginal </a:t>
            </a:r>
            <a:r>
              <a:rPr lang="en-GB" sz="3200" b="1" spc="-100" dirty="0" err="1" smtClean="0">
                <a:solidFill>
                  <a:srgbClr val="1E5DF8"/>
                </a:solidFill>
                <a:latin typeface="Arial" panose="020B0604020202020204" pitchFamily="34" charset="0"/>
                <a:cs typeface="Arial" panose="020B0604020202020204" pitchFamily="34" charset="0"/>
              </a:rPr>
              <a:t>p.d</a:t>
            </a:r>
            <a:r>
              <a:rPr lang="en-GB" sz="3200" b="1" spc="-100" dirty="0" smtClean="0">
                <a:solidFill>
                  <a:srgbClr val="1E5DF8"/>
                </a:solidFill>
                <a:latin typeface="Arial" panose="020B0604020202020204" pitchFamily="34" charset="0"/>
                <a:cs typeface="Arial" panose="020B0604020202020204" pitchFamily="34" charset="0"/>
              </a:rPr>
              <a:t>.</a:t>
            </a:r>
            <a:endParaRPr lang="en-GB" sz="3200" b="1" spc="-100" dirty="0">
              <a:solidFill>
                <a:srgbClr val="1E5DF8"/>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3798004" y="2276670"/>
            <a:ext cx="3895725" cy="981075"/>
          </a:xfrm>
          <a:prstGeom prst="rect">
            <a:avLst/>
          </a:prstGeom>
        </p:spPr>
      </p:pic>
      <p:sp>
        <p:nvSpPr>
          <p:cNvPr id="11" name="Left Brace 10"/>
          <p:cNvSpPr/>
          <p:nvPr/>
        </p:nvSpPr>
        <p:spPr>
          <a:xfrm rot="-5400000" flipV="1">
            <a:off x="6228692" y="2366805"/>
            <a:ext cx="179134" cy="161110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2" name="Picture 11"/>
          <p:cNvPicPr>
            <a:picLocks noChangeAspect="1"/>
          </p:cNvPicPr>
          <p:nvPr/>
        </p:nvPicPr>
        <p:blipFill>
          <a:blip r:embed="rId4"/>
          <a:stretch>
            <a:fillRect/>
          </a:stretch>
        </p:blipFill>
        <p:spPr>
          <a:xfrm>
            <a:off x="5775334" y="3336851"/>
            <a:ext cx="1085850" cy="533400"/>
          </a:xfrm>
          <a:prstGeom prst="rect">
            <a:avLst/>
          </a:prstGeom>
        </p:spPr>
      </p:pic>
    </p:spTree>
    <p:extLst>
      <p:ext uri="{BB962C8B-B14F-4D97-AF65-F5344CB8AC3E}">
        <p14:creationId xmlns:p14="http://schemas.microsoft.com/office/powerpoint/2010/main" val="1714131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8217B8-85C6-BF4E-89E1-A6954783545D}"/>
              </a:ext>
            </a:extLst>
          </p:cNvPr>
          <p:cNvSpPr/>
          <p:nvPr/>
        </p:nvSpPr>
        <p:spPr>
          <a:xfrm>
            <a:off x="386137" y="356577"/>
            <a:ext cx="10719460" cy="1082348"/>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“Cooking” up a prior </a:t>
            </a:r>
            <a:r>
              <a:rPr lang="en-GB" sz="3200" b="1" spc="-100" dirty="0" err="1" smtClean="0">
                <a:solidFill>
                  <a:srgbClr val="1E5DF8"/>
                </a:solidFill>
                <a:latin typeface="Arial" panose="020B0604020202020204" pitchFamily="34" charset="0"/>
                <a:cs typeface="Arial" panose="020B0604020202020204" pitchFamily="34" charset="0"/>
              </a:rPr>
              <a:t>p.d</a:t>
            </a:r>
            <a:r>
              <a:rPr lang="en-GB" sz="3200" b="1" spc="-100" dirty="0" smtClean="0">
                <a:solidFill>
                  <a:srgbClr val="1E5DF8"/>
                </a:solidFill>
                <a:latin typeface="Arial" panose="020B0604020202020204" pitchFamily="34" charset="0"/>
                <a:cs typeface="Arial" panose="020B0604020202020204" pitchFamily="34" charset="0"/>
              </a:rPr>
              <a:t>.</a:t>
            </a:r>
            <a:endParaRPr lang="en-GB" sz="3200" b="1" spc="-100" dirty="0">
              <a:solidFill>
                <a:srgbClr val="1E5DF8"/>
              </a:solidFill>
              <a:latin typeface="Arial" panose="020B0604020202020204" pitchFamily="34" charset="0"/>
              <a:cs typeface="Arial" panose="020B0604020202020204" pitchFamily="34" charset="0"/>
            </a:endParaRPr>
          </a:p>
          <a:p>
            <a:pPr fontAlgn="base"/>
            <a:r>
              <a:rPr lang="en-GB" sz="2400" dirty="0" smtClean="0">
                <a:solidFill>
                  <a:srgbClr val="626262"/>
                </a:solidFill>
                <a:latin typeface="Arial" panose="020B0604020202020204" pitchFamily="34" charset="0"/>
                <a:cs typeface="Arial" panose="020B0604020202020204" pitchFamily="34" charset="0"/>
              </a:rPr>
              <a:t>                   Example:</a:t>
            </a:r>
            <a:endParaRPr lang="en-GB" sz="2400" dirty="0">
              <a:solidFill>
                <a:srgbClr val="62626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3509962" y="1438925"/>
            <a:ext cx="4257675" cy="904875"/>
          </a:xfrm>
          <a:prstGeom prst="rect">
            <a:avLst/>
          </a:prstGeom>
        </p:spPr>
      </p:pic>
      <p:pic>
        <p:nvPicPr>
          <p:cNvPr id="4" name="Picture 3"/>
          <p:cNvPicPr>
            <a:picLocks noChangeAspect="1"/>
          </p:cNvPicPr>
          <p:nvPr/>
        </p:nvPicPr>
        <p:blipFill>
          <a:blip r:embed="rId4"/>
          <a:stretch>
            <a:fillRect/>
          </a:stretch>
        </p:blipFill>
        <p:spPr>
          <a:xfrm>
            <a:off x="3509962" y="3099385"/>
            <a:ext cx="4762500" cy="923925"/>
          </a:xfrm>
          <a:prstGeom prst="rect">
            <a:avLst/>
          </a:prstGeom>
        </p:spPr>
      </p:pic>
      <p:sp>
        <p:nvSpPr>
          <p:cNvPr id="9" name="Down Arrow 8"/>
          <p:cNvSpPr/>
          <p:nvPr/>
        </p:nvSpPr>
        <p:spPr>
          <a:xfrm>
            <a:off x="6067036" y="2459411"/>
            <a:ext cx="357188" cy="7799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554907" y="4671227"/>
            <a:ext cx="4762842" cy="369332"/>
          </a:xfrm>
          <a:prstGeom prst="rect">
            <a:avLst/>
          </a:prstGeom>
        </p:spPr>
        <p:txBody>
          <a:bodyPr wrap="none">
            <a:spAutoFit/>
          </a:bodyPr>
          <a:lstStyle/>
          <a:p>
            <a:pPr fontAlgn="base"/>
            <a:r>
              <a:rPr lang="en-GB" dirty="0" smtClean="0">
                <a:solidFill>
                  <a:srgbClr val="626262"/>
                </a:solidFill>
                <a:latin typeface="Arial" panose="020B0604020202020204" pitchFamily="34" charset="0"/>
                <a:cs typeface="Arial" panose="020B0604020202020204" pitchFamily="34" charset="0"/>
              </a:rPr>
              <a:t>May be </a:t>
            </a:r>
            <a:r>
              <a:rPr lang="en-GB" dirty="0" err="1" smtClean="0">
                <a:solidFill>
                  <a:srgbClr val="626262"/>
                </a:solidFill>
                <a:latin typeface="Arial" panose="020B0604020202020204" pitchFamily="34" charset="0"/>
                <a:cs typeface="Arial" panose="020B0604020202020204" pitchFamily="34" charset="0"/>
              </a:rPr>
              <a:t>refereres</a:t>
            </a:r>
            <a:r>
              <a:rPr lang="en-GB" dirty="0" smtClean="0">
                <a:solidFill>
                  <a:srgbClr val="626262"/>
                </a:solidFill>
                <a:latin typeface="Arial" panose="020B0604020202020204" pitchFamily="34" charset="0"/>
                <a:cs typeface="Arial" panose="020B0604020202020204" pitchFamily="34" charset="0"/>
              </a:rPr>
              <a:t> to as prior model constants</a:t>
            </a:r>
            <a:endParaRPr lang="en-GB" dirty="0">
              <a:solidFill>
                <a:srgbClr val="626262"/>
              </a:solidFill>
              <a:latin typeface="Arial" panose="020B0604020202020204" pitchFamily="34" charset="0"/>
              <a:cs typeface="Arial" panose="020B0604020202020204" pitchFamily="34" charset="0"/>
            </a:endParaRPr>
          </a:p>
        </p:txBody>
      </p:sp>
      <p:cxnSp>
        <p:nvCxnSpPr>
          <p:cNvPr id="7" name="Straight Arrow Connector 6"/>
          <p:cNvCxnSpPr>
            <a:stCxn id="5" idx="0"/>
          </p:cNvCxnSpPr>
          <p:nvPr/>
        </p:nvCxnSpPr>
        <p:spPr>
          <a:xfrm flipH="1" flipV="1">
            <a:off x="4391526" y="3777916"/>
            <a:ext cx="2544802" cy="893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Left Brace 7"/>
          <p:cNvSpPr/>
          <p:nvPr/>
        </p:nvSpPr>
        <p:spPr>
          <a:xfrm rot="-5400000" flipV="1">
            <a:off x="4316902" y="3540131"/>
            <a:ext cx="108284" cy="3677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233047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8217B8-85C6-BF4E-89E1-A6954783545D}"/>
              </a:ext>
            </a:extLst>
          </p:cNvPr>
          <p:cNvSpPr/>
          <p:nvPr/>
        </p:nvSpPr>
        <p:spPr>
          <a:xfrm>
            <a:off x="386137" y="356577"/>
            <a:ext cx="10719460" cy="1205458"/>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Non-informative priors</a:t>
            </a:r>
          </a:p>
          <a:p>
            <a:pPr marL="342900" indent="-342900" fontAlgn="base">
              <a:buFont typeface="Arial" panose="020B0604020202020204" pitchFamily="34" charset="0"/>
              <a:buChar char="•"/>
            </a:pPr>
            <a:r>
              <a:rPr lang="en-GB" sz="3200" dirty="0" smtClean="0">
                <a:solidFill>
                  <a:srgbClr val="626262"/>
                </a:solidFill>
                <a:latin typeface="Arial" panose="020B0604020202020204" pitchFamily="34" charset="0"/>
                <a:cs typeface="Arial" panose="020B0604020202020204" pitchFamily="34" charset="0"/>
              </a:rPr>
              <a:t>In one sense the opposite of prior model constant</a:t>
            </a:r>
            <a:endParaRPr lang="en-GB" sz="3200" dirty="0">
              <a:solidFill>
                <a:srgbClr val="626262"/>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4596933" y="1939457"/>
            <a:ext cx="2047875" cy="809625"/>
          </a:xfrm>
          <a:prstGeom prst="rect">
            <a:avLst/>
          </a:prstGeom>
        </p:spPr>
      </p:pic>
      <p:pic>
        <p:nvPicPr>
          <p:cNvPr id="6" name="Picture 5"/>
          <p:cNvPicPr>
            <a:picLocks noChangeAspect="1"/>
          </p:cNvPicPr>
          <p:nvPr/>
        </p:nvPicPr>
        <p:blipFill>
          <a:blip r:embed="rId4"/>
          <a:stretch>
            <a:fillRect/>
          </a:stretch>
        </p:blipFill>
        <p:spPr>
          <a:xfrm>
            <a:off x="3624262" y="3067050"/>
            <a:ext cx="4943475" cy="723900"/>
          </a:xfrm>
          <a:prstGeom prst="rect">
            <a:avLst/>
          </a:prstGeom>
        </p:spPr>
      </p:pic>
      <p:pic>
        <p:nvPicPr>
          <p:cNvPr id="10" name="Picture 9"/>
          <p:cNvPicPr>
            <a:picLocks noChangeAspect="1"/>
          </p:cNvPicPr>
          <p:nvPr/>
        </p:nvPicPr>
        <p:blipFill>
          <a:blip r:embed="rId5"/>
          <a:stretch>
            <a:fillRect/>
          </a:stretch>
        </p:blipFill>
        <p:spPr>
          <a:xfrm>
            <a:off x="3724275" y="4108918"/>
            <a:ext cx="4438650" cy="1209675"/>
          </a:xfrm>
          <a:prstGeom prst="rect">
            <a:avLst/>
          </a:prstGeom>
        </p:spPr>
      </p:pic>
    </p:spTree>
    <p:extLst>
      <p:ext uri="{BB962C8B-B14F-4D97-AF65-F5344CB8AC3E}">
        <p14:creationId xmlns:p14="http://schemas.microsoft.com/office/powerpoint/2010/main" val="1581224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8217B8-85C6-BF4E-89E1-A6954783545D}"/>
              </a:ext>
            </a:extLst>
          </p:cNvPr>
          <p:cNvSpPr/>
          <p:nvPr/>
        </p:nvSpPr>
        <p:spPr>
          <a:xfrm>
            <a:off x="386137" y="356577"/>
            <a:ext cx="10719460" cy="584775"/>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Robustness analysis</a:t>
            </a:r>
            <a:endParaRPr lang="en-GB" sz="3200" b="1" spc="-100" dirty="0">
              <a:solidFill>
                <a:srgbClr val="1E5DF8"/>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785866" y="2167165"/>
            <a:ext cx="1920001" cy="924445"/>
          </a:xfrm>
          <a:prstGeom prst="rect">
            <a:avLst/>
          </a:prstGeom>
        </p:spPr>
      </p:pic>
    </p:spTree>
    <p:extLst>
      <p:ext uri="{BB962C8B-B14F-4D97-AF65-F5344CB8AC3E}">
        <p14:creationId xmlns:p14="http://schemas.microsoft.com/office/powerpoint/2010/main" val="2669697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8217B8-85C6-BF4E-89E1-A6954783545D}"/>
              </a:ext>
            </a:extLst>
          </p:cNvPr>
          <p:cNvSpPr/>
          <p:nvPr/>
        </p:nvSpPr>
        <p:spPr>
          <a:xfrm>
            <a:off x="386137" y="356577"/>
            <a:ext cx="10719460" cy="1077218"/>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How the Chi-square </a:t>
            </a:r>
            <a:r>
              <a:rPr lang="en-GB" sz="3200" b="1" spc="-100" dirty="0" err="1" smtClean="0">
                <a:solidFill>
                  <a:srgbClr val="1E5DF8"/>
                </a:solidFill>
                <a:latin typeface="Arial" panose="020B0604020202020204" pitchFamily="34" charset="0"/>
                <a:cs typeface="Arial" panose="020B0604020202020204" pitchFamily="34" charset="0"/>
              </a:rPr>
              <a:t>p.d</a:t>
            </a:r>
            <a:r>
              <a:rPr lang="en-GB" sz="3200" b="1" spc="-100" dirty="0" smtClean="0">
                <a:solidFill>
                  <a:srgbClr val="1E5DF8"/>
                </a:solidFill>
                <a:latin typeface="Arial" panose="020B0604020202020204" pitchFamily="34" charset="0"/>
                <a:cs typeface="Arial" panose="020B0604020202020204" pitchFamily="34" charset="0"/>
              </a:rPr>
              <a:t>. may relates to the least squares (chi-square) figure-of-merit</a:t>
            </a:r>
          </a:p>
        </p:txBody>
      </p:sp>
      <p:pic>
        <p:nvPicPr>
          <p:cNvPr id="4" name="Picture 3"/>
          <p:cNvPicPr>
            <a:picLocks noChangeAspect="1"/>
          </p:cNvPicPr>
          <p:nvPr/>
        </p:nvPicPr>
        <p:blipFill>
          <a:blip r:embed="rId3"/>
          <a:stretch>
            <a:fillRect/>
          </a:stretch>
        </p:blipFill>
        <p:spPr>
          <a:xfrm>
            <a:off x="1364179" y="2211792"/>
            <a:ext cx="4053223" cy="1326987"/>
          </a:xfrm>
          <a:prstGeom prst="rect">
            <a:avLst/>
          </a:prstGeom>
        </p:spPr>
      </p:pic>
      <p:pic>
        <p:nvPicPr>
          <p:cNvPr id="2" name="Picture 1"/>
          <p:cNvPicPr>
            <a:picLocks noChangeAspect="1"/>
          </p:cNvPicPr>
          <p:nvPr/>
        </p:nvPicPr>
        <p:blipFill>
          <a:blip r:embed="rId4"/>
          <a:stretch>
            <a:fillRect/>
          </a:stretch>
        </p:blipFill>
        <p:spPr>
          <a:xfrm>
            <a:off x="6385184" y="2328087"/>
            <a:ext cx="2996458" cy="1034988"/>
          </a:xfrm>
          <a:prstGeom prst="rect">
            <a:avLst/>
          </a:prstGeom>
        </p:spPr>
      </p:pic>
      <p:pic>
        <p:nvPicPr>
          <p:cNvPr id="3" name="Picture 2"/>
          <p:cNvPicPr>
            <a:picLocks noChangeAspect="1"/>
          </p:cNvPicPr>
          <p:nvPr/>
        </p:nvPicPr>
        <p:blipFill>
          <a:blip r:embed="rId5"/>
          <a:stretch>
            <a:fillRect/>
          </a:stretch>
        </p:blipFill>
        <p:spPr>
          <a:xfrm>
            <a:off x="1716033" y="3883536"/>
            <a:ext cx="3300252" cy="1120959"/>
          </a:xfrm>
          <a:prstGeom prst="rect">
            <a:avLst/>
          </a:prstGeom>
        </p:spPr>
      </p:pic>
      <p:pic>
        <p:nvPicPr>
          <p:cNvPr id="8" name="Picture 7"/>
          <p:cNvPicPr>
            <a:picLocks noChangeAspect="1"/>
          </p:cNvPicPr>
          <p:nvPr/>
        </p:nvPicPr>
        <p:blipFill>
          <a:blip r:embed="rId6"/>
          <a:stretch>
            <a:fillRect/>
          </a:stretch>
        </p:blipFill>
        <p:spPr>
          <a:xfrm>
            <a:off x="6044258" y="3925914"/>
            <a:ext cx="3461369" cy="959100"/>
          </a:xfrm>
          <a:prstGeom prst="rect">
            <a:avLst/>
          </a:prstGeom>
        </p:spPr>
      </p:pic>
      <p:sp>
        <p:nvSpPr>
          <p:cNvPr id="10" name="Rectangle 9">
            <a:extLst>
              <a:ext uri="{FF2B5EF4-FFF2-40B4-BE49-F238E27FC236}">
                <a16:creationId xmlns:a16="http://schemas.microsoft.com/office/drawing/2014/main" id="{758288D6-5EA4-544D-AD4B-0C2C2545A5A9}"/>
              </a:ext>
            </a:extLst>
          </p:cNvPr>
          <p:cNvSpPr/>
          <p:nvPr/>
        </p:nvSpPr>
        <p:spPr>
          <a:xfrm>
            <a:off x="689810" y="1532525"/>
            <a:ext cx="6630556" cy="369332"/>
          </a:xfrm>
          <a:prstGeom prst="rect">
            <a:avLst/>
          </a:prstGeom>
        </p:spPr>
        <p:txBody>
          <a:bodyPr wrap="square">
            <a:spAutoFit/>
          </a:bodyPr>
          <a:lstStyle/>
          <a:p>
            <a:r>
              <a:rPr lang="en-GB" dirty="0" smtClean="0">
                <a:solidFill>
                  <a:srgbClr val="626262"/>
                </a:solidFill>
                <a:latin typeface="Arial" panose="020B0604020202020204" pitchFamily="34" charset="0"/>
                <a:cs typeface="Arial" panose="020B0604020202020204" pitchFamily="34" charset="0"/>
              </a:rPr>
              <a:t>4 examples of least-square FOM notations from the literature:</a:t>
            </a:r>
            <a:endParaRPr lang="en-GB"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1802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8217B8-85C6-BF4E-89E1-A6954783545D}"/>
              </a:ext>
            </a:extLst>
          </p:cNvPr>
          <p:cNvSpPr/>
          <p:nvPr/>
        </p:nvSpPr>
        <p:spPr>
          <a:xfrm>
            <a:off x="386137" y="356577"/>
            <a:ext cx="10719460" cy="1697901"/>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The Chi-square </a:t>
            </a:r>
            <a:r>
              <a:rPr lang="en-GB" sz="3200" b="1" spc="-100" dirty="0" err="1" smtClean="0">
                <a:solidFill>
                  <a:srgbClr val="1E5DF8"/>
                </a:solidFill>
                <a:latin typeface="Arial" panose="020B0604020202020204" pitchFamily="34" charset="0"/>
                <a:cs typeface="Arial" panose="020B0604020202020204" pitchFamily="34" charset="0"/>
              </a:rPr>
              <a:t>p.d</a:t>
            </a:r>
            <a:r>
              <a:rPr lang="en-GB" sz="3200" b="1" spc="-100" dirty="0" smtClean="0">
                <a:solidFill>
                  <a:srgbClr val="1E5DF8"/>
                </a:solidFill>
                <a:latin typeface="Arial" panose="020B0604020202020204" pitchFamily="34" charset="0"/>
                <a:cs typeface="Arial" panose="020B0604020202020204" pitchFamily="34" charset="0"/>
              </a:rPr>
              <a:t>.</a:t>
            </a:r>
          </a:p>
          <a:p>
            <a:pPr marL="342900" indent="-342900" fontAlgn="base">
              <a:buFont typeface="Arial" panose="020B0604020202020204" pitchFamily="34" charset="0"/>
              <a:buChar char="•"/>
            </a:pPr>
            <a:r>
              <a:rPr lang="en-GB" sz="3200" dirty="0" smtClean="0">
                <a:solidFill>
                  <a:srgbClr val="626262"/>
                </a:solidFill>
                <a:latin typeface="Arial" panose="020B0604020202020204" pitchFamily="34" charset="0"/>
                <a:cs typeface="Arial" panose="020B0604020202020204" pitchFamily="34" charset="0"/>
              </a:rPr>
              <a:t>Probably the most common summary statistic used in experiment physics</a:t>
            </a:r>
            <a:endParaRPr lang="en-GB" sz="3200" dirty="0">
              <a:solidFill>
                <a:srgbClr val="62626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5745867" y="3115006"/>
            <a:ext cx="1876425" cy="695325"/>
          </a:xfrm>
          <a:prstGeom prst="rect">
            <a:avLst/>
          </a:prstGeom>
        </p:spPr>
      </p:pic>
      <p:pic>
        <p:nvPicPr>
          <p:cNvPr id="5" name="Picture 4"/>
          <p:cNvPicPr>
            <a:picLocks noChangeAspect="1"/>
          </p:cNvPicPr>
          <p:nvPr/>
        </p:nvPicPr>
        <p:blipFill>
          <a:blip r:embed="rId4"/>
          <a:stretch>
            <a:fillRect/>
          </a:stretch>
        </p:blipFill>
        <p:spPr>
          <a:xfrm>
            <a:off x="5745867" y="2085047"/>
            <a:ext cx="3105150" cy="828675"/>
          </a:xfrm>
          <a:prstGeom prst="rect">
            <a:avLst/>
          </a:prstGeom>
        </p:spPr>
      </p:pic>
      <p:pic>
        <p:nvPicPr>
          <p:cNvPr id="6" name="Picture 5"/>
          <p:cNvPicPr>
            <a:picLocks noChangeAspect="1"/>
          </p:cNvPicPr>
          <p:nvPr/>
        </p:nvPicPr>
        <p:blipFill>
          <a:blip r:embed="rId5"/>
          <a:stretch>
            <a:fillRect/>
          </a:stretch>
        </p:blipFill>
        <p:spPr>
          <a:xfrm>
            <a:off x="6140192" y="4221569"/>
            <a:ext cx="1400175" cy="952500"/>
          </a:xfrm>
          <a:prstGeom prst="rect">
            <a:avLst/>
          </a:prstGeom>
        </p:spPr>
      </p:pic>
      <p:pic>
        <p:nvPicPr>
          <p:cNvPr id="8" name="Picture 7"/>
          <p:cNvPicPr>
            <a:picLocks noChangeAspect="1"/>
          </p:cNvPicPr>
          <p:nvPr/>
        </p:nvPicPr>
        <p:blipFill>
          <a:blip r:embed="rId6"/>
          <a:stretch>
            <a:fillRect/>
          </a:stretch>
        </p:blipFill>
        <p:spPr>
          <a:xfrm>
            <a:off x="5803827" y="4414499"/>
            <a:ext cx="400050" cy="552450"/>
          </a:xfrm>
          <a:prstGeom prst="rect">
            <a:avLst/>
          </a:prstGeom>
        </p:spPr>
      </p:pic>
      <p:sp>
        <p:nvSpPr>
          <p:cNvPr id="9" name="TextBox 8"/>
          <p:cNvSpPr txBox="1"/>
          <p:nvPr/>
        </p:nvSpPr>
        <p:spPr>
          <a:xfrm>
            <a:off x="4586177" y="3356343"/>
            <a:ext cx="863891" cy="369332"/>
          </a:xfrm>
          <a:prstGeom prst="rect">
            <a:avLst/>
          </a:prstGeom>
          <a:noFill/>
        </p:spPr>
        <p:txBody>
          <a:bodyPr wrap="none" rtlCol="0">
            <a:spAutoFit/>
          </a:bodyPr>
          <a:lstStyle/>
          <a:p>
            <a:r>
              <a:rPr lang="en-GB" dirty="0" smtClean="0"/>
              <a:t>Define:</a:t>
            </a:r>
            <a:endParaRPr lang="en-GB" dirty="0"/>
          </a:p>
        </p:txBody>
      </p:sp>
    </p:spTree>
    <p:extLst>
      <p:ext uri="{BB962C8B-B14F-4D97-AF65-F5344CB8AC3E}">
        <p14:creationId xmlns:p14="http://schemas.microsoft.com/office/powerpoint/2010/main" val="1988787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8217B8-85C6-BF4E-89E1-A6954783545D}"/>
              </a:ext>
            </a:extLst>
          </p:cNvPr>
          <p:cNvSpPr/>
          <p:nvPr/>
        </p:nvSpPr>
        <p:spPr>
          <a:xfrm>
            <a:off x="386137" y="356577"/>
            <a:ext cx="10719460" cy="584775"/>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The Chi-square </a:t>
            </a:r>
            <a:r>
              <a:rPr lang="en-GB" sz="3200" b="1" spc="-100" dirty="0" err="1" smtClean="0">
                <a:solidFill>
                  <a:srgbClr val="1E5DF8"/>
                </a:solidFill>
                <a:latin typeface="Arial" panose="020B0604020202020204" pitchFamily="34" charset="0"/>
                <a:cs typeface="Arial" panose="020B0604020202020204" pitchFamily="34" charset="0"/>
              </a:rPr>
              <a:t>p.d</a:t>
            </a:r>
            <a:r>
              <a:rPr lang="en-GB" sz="3200" b="1" spc="-100" dirty="0" smtClean="0">
                <a:solidFill>
                  <a:srgbClr val="1E5DF8"/>
                </a:solidFill>
                <a:latin typeface="Arial" panose="020B0604020202020204" pitchFamily="34" charset="0"/>
                <a:cs typeface="Arial" panose="020B0604020202020204" pitchFamily="34" charset="0"/>
              </a:rPr>
              <a:t>. vs least-square/chi-square FOM</a:t>
            </a:r>
          </a:p>
        </p:txBody>
      </p:sp>
      <p:sp>
        <p:nvSpPr>
          <p:cNvPr id="9" name="TextBox 8"/>
          <p:cNvSpPr txBox="1"/>
          <p:nvPr/>
        </p:nvSpPr>
        <p:spPr>
          <a:xfrm>
            <a:off x="772455" y="1554306"/>
            <a:ext cx="1598066" cy="369332"/>
          </a:xfrm>
          <a:prstGeom prst="rect">
            <a:avLst/>
          </a:prstGeom>
          <a:noFill/>
        </p:spPr>
        <p:txBody>
          <a:bodyPr wrap="none" rtlCol="0">
            <a:spAutoFit/>
          </a:bodyPr>
          <a:lstStyle/>
          <a:p>
            <a:r>
              <a:rPr lang="en-GB" dirty="0" smtClean="0"/>
              <a:t>Further define:</a:t>
            </a:r>
            <a:endParaRPr lang="en-GB" dirty="0"/>
          </a:p>
        </p:txBody>
      </p:sp>
      <p:pic>
        <p:nvPicPr>
          <p:cNvPr id="2" name="Picture 1"/>
          <p:cNvPicPr>
            <a:picLocks noChangeAspect="1"/>
          </p:cNvPicPr>
          <p:nvPr/>
        </p:nvPicPr>
        <p:blipFill>
          <a:blip r:embed="rId3"/>
          <a:stretch>
            <a:fillRect/>
          </a:stretch>
        </p:blipFill>
        <p:spPr>
          <a:xfrm>
            <a:off x="2811772" y="1554306"/>
            <a:ext cx="5638800" cy="600075"/>
          </a:xfrm>
          <a:prstGeom prst="rect">
            <a:avLst/>
          </a:prstGeom>
        </p:spPr>
      </p:pic>
      <p:pic>
        <p:nvPicPr>
          <p:cNvPr id="7" name="Picture 6"/>
          <p:cNvPicPr>
            <a:picLocks noChangeAspect="1"/>
          </p:cNvPicPr>
          <p:nvPr/>
        </p:nvPicPr>
        <p:blipFill>
          <a:blip r:embed="rId4"/>
          <a:stretch>
            <a:fillRect/>
          </a:stretch>
        </p:blipFill>
        <p:spPr>
          <a:xfrm>
            <a:off x="3816549" y="2506186"/>
            <a:ext cx="742950" cy="790575"/>
          </a:xfrm>
          <a:prstGeom prst="rect">
            <a:avLst/>
          </a:prstGeom>
        </p:spPr>
      </p:pic>
      <p:pic>
        <p:nvPicPr>
          <p:cNvPr id="10" name="Picture 9"/>
          <p:cNvPicPr>
            <a:picLocks noChangeAspect="1"/>
          </p:cNvPicPr>
          <p:nvPr/>
        </p:nvPicPr>
        <p:blipFill>
          <a:blip r:embed="rId5"/>
          <a:stretch>
            <a:fillRect/>
          </a:stretch>
        </p:blipFill>
        <p:spPr>
          <a:xfrm>
            <a:off x="3166302" y="2634583"/>
            <a:ext cx="733425" cy="619125"/>
          </a:xfrm>
          <a:prstGeom prst="rect">
            <a:avLst/>
          </a:prstGeom>
        </p:spPr>
      </p:pic>
      <p:pic>
        <p:nvPicPr>
          <p:cNvPr id="11" name="Picture 10"/>
          <p:cNvPicPr>
            <a:picLocks noChangeAspect="1"/>
          </p:cNvPicPr>
          <p:nvPr/>
        </p:nvPicPr>
        <p:blipFill>
          <a:blip r:embed="rId6"/>
          <a:stretch>
            <a:fillRect/>
          </a:stretch>
        </p:blipFill>
        <p:spPr>
          <a:xfrm>
            <a:off x="2754290" y="2644108"/>
            <a:ext cx="419100" cy="600075"/>
          </a:xfrm>
          <a:prstGeom prst="rect">
            <a:avLst/>
          </a:prstGeom>
        </p:spPr>
      </p:pic>
      <p:pic>
        <p:nvPicPr>
          <p:cNvPr id="8" name="Picture 7"/>
          <p:cNvPicPr>
            <a:picLocks noChangeAspect="1"/>
          </p:cNvPicPr>
          <p:nvPr/>
        </p:nvPicPr>
        <p:blipFill>
          <a:blip r:embed="rId7"/>
          <a:stretch>
            <a:fillRect/>
          </a:stretch>
        </p:blipFill>
        <p:spPr>
          <a:xfrm>
            <a:off x="6819582" y="3022870"/>
            <a:ext cx="4053223" cy="1326987"/>
          </a:xfrm>
          <a:prstGeom prst="rect">
            <a:avLst/>
          </a:prstGeom>
        </p:spPr>
      </p:pic>
      <p:sp>
        <p:nvSpPr>
          <p:cNvPr id="12" name="Left Brace 11"/>
          <p:cNvSpPr/>
          <p:nvPr/>
        </p:nvSpPr>
        <p:spPr>
          <a:xfrm rot="-5400000" flipV="1">
            <a:off x="9586779" y="3297825"/>
            <a:ext cx="179134" cy="2282940"/>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Left Brace 12"/>
          <p:cNvSpPr/>
          <p:nvPr/>
        </p:nvSpPr>
        <p:spPr>
          <a:xfrm rot="-5400000" flipV="1">
            <a:off x="7043619" y="4128276"/>
            <a:ext cx="179134" cy="627208"/>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 name="Rectangle 2"/>
              <p:cNvSpPr/>
              <p:nvPr/>
            </p:nvSpPr>
            <p:spPr>
              <a:xfrm>
                <a:off x="9325032" y="4433193"/>
                <a:ext cx="702628"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3600" i="1">
                              <a:latin typeface="Cambria Math" panose="02040503050406030204" pitchFamily="18" charset="0"/>
                            </a:rPr>
                          </m:ctrlPr>
                        </m:sSubPr>
                        <m:e>
                          <m:r>
                            <a:rPr lang="en-GB" sz="3600" i="1">
                              <a:latin typeface="Cambria Math" panose="02040503050406030204" pitchFamily="18" charset="0"/>
                            </a:rPr>
                            <m:t>𝑢</m:t>
                          </m:r>
                        </m:e>
                        <m:sub>
                          <m:r>
                            <a:rPr lang="en-GB" sz="3600" i="1">
                              <a:latin typeface="Cambria Math" panose="02040503050406030204" pitchFamily="18" charset="0"/>
                            </a:rPr>
                            <m:t>𝑖</m:t>
                          </m:r>
                        </m:sub>
                      </m:sSub>
                    </m:oMath>
                  </m:oMathPara>
                </a14:m>
                <a:endParaRPr lang="en-GB" sz="3600" dirty="0"/>
              </a:p>
            </p:txBody>
          </p:sp>
        </mc:Choice>
        <mc:Fallback xmlns="">
          <p:sp>
            <p:nvSpPr>
              <p:cNvPr id="3" name="Rectangle 2"/>
              <p:cNvSpPr>
                <a:spLocks noRot="1" noChangeAspect="1" noMove="1" noResize="1" noEditPoints="1" noAdjustHandles="1" noChangeArrowheads="1" noChangeShapeType="1" noTextEdit="1"/>
              </p:cNvSpPr>
              <p:nvPr/>
            </p:nvSpPr>
            <p:spPr>
              <a:xfrm>
                <a:off x="9325032" y="4433193"/>
                <a:ext cx="702628" cy="646331"/>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836181" y="4349728"/>
                <a:ext cx="554061"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3600" i="1">
                          <a:latin typeface="Cambria Math" panose="02040503050406030204" pitchFamily="18" charset="0"/>
                        </a:rPr>
                        <m:t>𝑣</m:t>
                      </m:r>
                    </m:oMath>
                  </m:oMathPara>
                </a14:m>
                <a:endParaRPr lang="en-GB" sz="3600" dirty="0"/>
              </a:p>
            </p:txBody>
          </p:sp>
        </mc:Choice>
        <mc:Fallback xmlns="">
          <p:sp>
            <p:nvSpPr>
              <p:cNvPr id="4" name="Rectangle 3"/>
              <p:cNvSpPr>
                <a:spLocks noRot="1" noChangeAspect="1" noMove="1" noResize="1" noEditPoints="1" noAdjustHandles="1" noChangeArrowheads="1" noChangeShapeType="1" noTextEdit="1"/>
              </p:cNvSpPr>
              <p:nvPr/>
            </p:nvSpPr>
            <p:spPr>
              <a:xfrm>
                <a:off x="6836181" y="4349728"/>
                <a:ext cx="554061" cy="646331"/>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896102" y="5443170"/>
                <a:ext cx="1447319" cy="6541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3600" i="1">
                          <a:latin typeface="Cambria Math" panose="02040503050406030204" pitchFamily="18" charset="0"/>
                        </a:rPr>
                        <m:t>𝑄</m:t>
                      </m:r>
                      <m:r>
                        <a:rPr lang="en-GB" sz="3600" i="0">
                          <a:latin typeface="Cambria Math" panose="02040503050406030204" pitchFamily="18" charset="0"/>
                        </a:rPr>
                        <m:t>~</m:t>
                      </m:r>
                      <m:sSubSup>
                        <m:sSubSupPr>
                          <m:ctrlPr>
                            <a:rPr lang="en-GB" sz="3600" i="1">
                              <a:latin typeface="Cambria Math" panose="02040503050406030204" pitchFamily="18" charset="0"/>
                            </a:rPr>
                          </m:ctrlPr>
                        </m:sSubSupPr>
                        <m:e>
                          <m:r>
                            <a:rPr lang="en-GB" sz="3600" i="1">
                              <a:latin typeface="Cambria Math" panose="02040503050406030204" pitchFamily="18" charset="0"/>
                            </a:rPr>
                            <m:t>𝜒</m:t>
                          </m:r>
                        </m:e>
                        <m:sub>
                          <m:r>
                            <a:rPr lang="en-GB" sz="3600" i="1">
                              <a:latin typeface="Cambria Math" panose="02040503050406030204" pitchFamily="18" charset="0"/>
                            </a:rPr>
                            <m:t>𝑃</m:t>
                          </m:r>
                        </m:sub>
                        <m:sup>
                          <m:r>
                            <a:rPr lang="en-GB" sz="3600" i="0">
                              <a:latin typeface="Cambria Math" panose="02040503050406030204" pitchFamily="18" charset="0"/>
                            </a:rPr>
                            <m:t>2</m:t>
                          </m:r>
                        </m:sup>
                      </m:sSubSup>
                    </m:oMath>
                  </m:oMathPara>
                </a14:m>
                <a:endParaRPr lang="en-GB" sz="3600" dirty="0"/>
              </a:p>
            </p:txBody>
          </p:sp>
        </mc:Choice>
        <mc:Fallback xmlns="">
          <p:sp>
            <p:nvSpPr>
              <p:cNvPr id="5" name="Rectangle 4"/>
              <p:cNvSpPr>
                <a:spLocks noRot="1" noChangeAspect="1" noMove="1" noResize="1" noEditPoints="1" noAdjustHandles="1" noChangeArrowheads="1" noChangeShapeType="1" noTextEdit="1"/>
              </p:cNvSpPr>
              <p:nvPr/>
            </p:nvSpPr>
            <p:spPr>
              <a:xfrm>
                <a:off x="6896102" y="5443170"/>
                <a:ext cx="1447319" cy="654153"/>
              </a:xfrm>
              <a:prstGeom prst="rect">
                <a:avLst/>
              </a:prstGeom>
              <a:blipFill>
                <a:blip r:embed="rId1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666851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90235" y="441530"/>
            <a:ext cx="4952780" cy="5164826"/>
          </a:xfrm>
          <a:prstGeom prst="rect">
            <a:avLst/>
          </a:prstGeom>
        </p:spPr>
      </p:pic>
    </p:spTree>
    <p:extLst>
      <p:ext uri="{BB962C8B-B14F-4D97-AF65-F5344CB8AC3E}">
        <p14:creationId xmlns:p14="http://schemas.microsoft.com/office/powerpoint/2010/main" val="2392915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8530" y="635961"/>
            <a:ext cx="9201979" cy="369332"/>
          </a:xfrm>
          <a:prstGeom prst="rect">
            <a:avLst/>
          </a:prstGeom>
        </p:spPr>
        <p:txBody>
          <a:bodyPr wrap="square">
            <a:spAutoFit/>
          </a:bodyPr>
          <a:lstStyle/>
          <a:p>
            <a:r>
              <a:rPr lang="en-GB" dirty="0">
                <a:hlinkClick r:id="rId3"/>
              </a:rPr>
              <a:t>https://stfc365.sharepoint.com/sites/AnalysisAnalyticsandInfrastructuresection</a:t>
            </a:r>
            <a:endParaRPr lang="en-GB" dirty="0"/>
          </a:p>
        </p:txBody>
      </p:sp>
      <p:pic>
        <p:nvPicPr>
          <p:cNvPr id="4" name="Picture 3"/>
          <p:cNvPicPr>
            <a:picLocks noChangeAspect="1"/>
          </p:cNvPicPr>
          <p:nvPr/>
        </p:nvPicPr>
        <p:blipFill>
          <a:blip r:embed="rId4"/>
          <a:stretch>
            <a:fillRect/>
          </a:stretch>
        </p:blipFill>
        <p:spPr>
          <a:xfrm>
            <a:off x="375202" y="5182635"/>
            <a:ext cx="5295072" cy="1445621"/>
          </a:xfrm>
          <a:prstGeom prst="rect">
            <a:avLst/>
          </a:prstGeom>
        </p:spPr>
      </p:pic>
      <p:pic>
        <p:nvPicPr>
          <p:cNvPr id="2" name="Picture 1"/>
          <p:cNvPicPr>
            <a:picLocks noChangeAspect="1"/>
          </p:cNvPicPr>
          <p:nvPr/>
        </p:nvPicPr>
        <p:blipFill>
          <a:blip r:embed="rId5"/>
          <a:stretch>
            <a:fillRect/>
          </a:stretch>
        </p:blipFill>
        <p:spPr>
          <a:xfrm>
            <a:off x="1278530" y="1241984"/>
            <a:ext cx="9567101" cy="5093277"/>
          </a:xfrm>
          <a:prstGeom prst="rect">
            <a:avLst/>
          </a:prstGeom>
        </p:spPr>
      </p:pic>
    </p:spTree>
    <p:extLst>
      <p:ext uri="{BB962C8B-B14F-4D97-AF65-F5344CB8AC3E}">
        <p14:creationId xmlns:p14="http://schemas.microsoft.com/office/powerpoint/2010/main" val="1784457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9E85F-170D-B94D-BA35-E3F2E3C164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4146" y="4127252"/>
            <a:ext cx="8567854" cy="2730748"/>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1266345" y="2160730"/>
            <a:ext cx="8316591"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60" normalizeH="0" baseline="0" noProof="0" dirty="0" smtClean="0">
                <a:ln>
                  <a:noFill/>
                </a:ln>
                <a:solidFill>
                  <a:srgbClr val="2E2D62"/>
                </a:solidFill>
                <a:effectLst/>
                <a:uLnTx/>
                <a:uFillTx/>
                <a:latin typeface="Arial" panose="020B0604020202020204" pitchFamily="34" charset="0"/>
                <a:ea typeface="+mn-ea"/>
                <a:cs typeface="Arial" panose="020B0604020202020204" pitchFamily="34" charset="0"/>
              </a:rPr>
              <a:t>Move</a:t>
            </a:r>
            <a:r>
              <a:rPr kumimoji="0" lang="en-US" sz="4800" b="1" i="0" u="none" strike="noStrike" kern="1200" cap="none" spc="-160" normalizeH="0" noProof="0" dirty="0" smtClean="0">
                <a:ln>
                  <a:noFill/>
                </a:ln>
                <a:solidFill>
                  <a:srgbClr val="2E2D62"/>
                </a:solidFill>
                <a:effectLst/>
                <a:uLnTx/>
                <a:uFillTx/>
                <a:latin typeface="Arial" panose="020B0604020202020204" pitchFamily="34" charset="0"/>
                <a:ea typeface="+mn-ea"/>
                <a:cs typeface="Arial" panose="020B0604020202020204" pitchFamily="34" charset="0"/>
              </a:rPr>
              <a:t> on to </a:t>
            </a:r>
            <a:r>
              <a:rPr kumimoji="0" lang="en-US" sz="4800" b="1" i="0" u="none" strike="noStrike" kern="1200" cap="none" spc="-160" normalizeH="0" baseline="0" noProof="0" dirty="0" smtClean="0">
                <a:ln>
                  <a:noFill/>
                </a:ln>
                <a:solidFill>
                  <a:srgbClr val="2E2D62"/>
                </a:solidFill>
                <a:effectLst/>
                <a:uLnTx/>
                <a:uFillTx/>
                <a:latin typeface="Arial" panose="020B0604020202020204" pitchFamily="34" charset="0"/>
                <a:ea typeface="+mn-ea"/>
                <a:cs typeface="Arial" panose="020B0604020202020204" pitchFamily="34" charset="0"/>
              </a:rPr>
              <a:t>Example 1</a:t>
            </a:r>
            <a:endParaRPr kumimoji="0" lang="en-US" sz="4800" b="1" i="0" u="none" strike="noStrike" kern="120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1CBAF2C3-EC07-3149-9606-B755707208BA}"/>
              </a:ext>
            </a:extLst>
          </p:cNvPr>
          <p:cNvSpPr/>
          <p:nvPr/>
        </p:nvSpPr>
        <p:spPr>
          <a:xfrm>
            <a:off x="1277496" y="3296255"/>
            <a:ext cx="5745669" cy="461665"/>
          </a:xfrm>
          <a:prstGeom prst="rect">
            <a:avLst/>
          </a:prstGeom>
        </p:spPr>
        <p:txBody>
          <a:bodyPr wrap="square">
            <a:spAutoFit/>
          </a:bodyPr>
          <a:lstStyle/>
          <a:p>
            <a:pPr lvl="0"/>
            <a:r>
              <a:rPr lang="en-GB" sz="2400" dirty="0" smtClean="0">
                <a:solidFill>
                  <a:srgbClr val="626262"/>
                </a:solidFill>
                <a:latin typeface="Arial" panose="020B0604020202020204" pitchFamily="34" charset="0"/>
                <a:cs typeface="Arial" panose="020B0604020202020204" pitchFamily="34" charset="0"/>
              </a:rPr>
              <a:t>Extinction Symbol Group </a:t>
            </a:r>
            <a:r>
              <a:rPr lang="en-GB" sz="2400" dirty="0">
                <a:solidFill>
                  <a:srgbClr val="626262"/>
                </a:solidFill>
                <a:latin typeface="Arial" panose="020B0604020202020204" pitchFamily="34" charset="0"/>
                <a:cs typeface="Arial" panose="020B0604020202020204" pitchFamily="34" charset="0"/>
              </a:rPr>
              <a:t>determination</a:t>
            </a:r>
            <a:endParaRPr kumimoji="0" lang="en-GB" sz="24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CE9DA41C-8BD1-2C47-A5C2-2F23DC884D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9" y="412403"/>
            <a:ext cx="2252110" cy="575727"/>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18817"/>
            <a:ext cx="3394721" cy="1771025"/>
          </a:xfrm>
          <a:prstGeom prst="rect">
            <a:avLst/>
          </a:prstGeom>
        </p:spPr>
      </p:pic>
    </p:spTree>
    <p:extLst>
      <p:ext uri="{BB962C8B-B14F-4D97-AF65-F5344CB8AC3E}">
        <p14:creationId xmlns:p14="http://schemas.microsoft.com/office/powerpoint/2010/main" val="636775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8288D6-5EA4-544D-AD4B-0C2C2545A5A9}"/>
              </a:ext>
            </a:extLst>
          </p:cNvPr>
          <p:cNvSpPr/>
          <p:nvPr/>
        </p:nvSpPr>
        <p:spPr>
          <a:xfrm>
            <a:off x="420797" y="1393952"/>
            <a:ext cx="8642521" cy="2862322"/>
          </a:xfrm>
          <a:prstGeom prst="rect">
            <a:avLst/>
          </a:prstGeom>
        </p:spPr>
        <p:txBody>
          <a:bodyPr wrap="square">
            <a:spAutoFit/>
          </a:bodyPr>
          <a:lstStyle/>
          <a:p>
            <a:r>
              <a:rPr lang="en-GB" dirty="0" smtClean="0">
                <a:solidFill>
                  <a:srgbClr val="626262"/>
                </a:solidFill>
                <a:latin typeface="Arial" panose="020B0604020202020204" pitchFamily="34" charset="0"/>
                <a:cs typeface="Arial" panose="020B0604020202020204" pitchFamily="34" charset="0"/>
              </a:rPr>
              <a:t>Purpose: show a Bayesian analysis on facility data - more or less A to Z</a:t>
            </a:r>
          </a:p>
          <a:p>
            <a:endParaRPr lang="en-GB" dirty="0">
              <a:solidFill>
                <a:srgbClr val="626262"/>
              </a:solidFill>
              <a:latin typeface="Arial" panose="020B0604020202020204" pitchFamily="34" charset="0"/>
              <a:cs typeface="Arial" panose="020B0604020202020204" pitchFamily="34" charset="0"/>
            </a:endParaRPr>
          </a:p>
          <a:p>
            <a:r>
              <a:rPr lang="en-GB" dirty="0" smtClean="0">
                <a:solidFill>
                  <a:srgbClr val="626262"/>
                </a:solidFill>
                <a:latin typeface="Arial" panose="020B0604020202020204" pitchFamily="34" charset="0"/>
                <a:cs typeface="Arial" panose="020B0604020202020204" pitchFamily="34" charset="0"/>
              </a:rPr>
              <a:t>Main work: A</a:t>
            </a:r>
            <a:r>
              <a:rPr lang="en-GB" dirty="0">
                <a:solidFill>
                  <a:srgbClr val="626262"/>
                </a:solidFill>
                <a:latin typeface="Arial" panose="020B0604020202020204" pitchFamily="34" charset="0"/>
                <a:cs typeface="Arial" panose="020B0604020202020204" pitchFamily="34" charset="0"/>
              </a:rPr>
              <a:t>. J. Markvardsen, W. I. F. David, J. Johnston and K. Shankland, </a:t>
            </a:r>
            <a:r>
              <a:rPr lang="en-GB" dirty="0" smtClean="0">
                <a:solidFill>
                  <a:srgbClr val="626262"/>
                </a:solidFill>
                <a:latin typeface="Arial" panose="020B0604020202020204" pitchFamily="34" charset="0"/>
                <a:cs typeface="Arial" panose="020B0604020202020204" pitchFamily="34" charset="0"/>
              </a:rPr>
              <a:t>(</a:t>
            </a:r>
            <a:r>
              <a:rPr lang="en-GB" dirty="0">
                <a:solidFill>
                  <a:srgbClr val="626262"/>
                </a:solidFill>
                <a:latin typeface="Arial" panose="020B0604020202020204" pitchFamily="34" charset="0"/>
                <a:cs typeface="Arial" panose="020B0604020202020204" pitchFamily="34" charset="0"/>
              </a:rPr>
              <a:t>2001</a:t>
            </a:r>
            <a:r>
              <a:rPr lang="en-GB" dirty="0" smtClean="0">
                <a:solidFill>
                  <a:srgbClr val="626262"/>
                </a:solidFill>
                <a:latin typeface="Arial" panose="020B0604020202020204" pitchFamily="34" charset="0"/>
                <a:cs typeface="Arial" panose="020B0604020202020204" pitchFamily="34" charset="0"/>
              </a:rPr>
              <a:t>) </a:t>
            </a:r>
            <a:r>
              <a:rPr lang="en-GB" b="1" dirty="0">
                <a:hlinkClick r:id="rId3"/>
              </a:rPr>
              <a:t>https://</a:t>
            </a:r>
            <a:r>
              <a:rPr lang="en-GB" b="1" dirty="0" smtClean="0">
                <a:hlinkClick r:id="rId3"/>
              </a:rPr>
              <a:t>doi.org/10.1107/S0108767300012174</a:t>
            </a:r>
            <a:endParaRPr lang="en-GB" b="1" dirty="0" smtClean="0"/>
          </a:p>
          <a:p>
            <a:endParaRPr lang="en-GB" dirty="0" smtClean="0">
              <a:solidFill>
                <a:srgbClr val="626262"/>
              </a:solidFill>
              <a:latin typeface="Arial" panose="020B0604020202020204" pitchFamily="34" charset="0"/>
              <a:cs typeface="Arial" panose="020B0604020202020204" pitchFamily="34" charset="0"/>
            </a:endParaRPr>
          </a:p>
          <a:p>
            <a:r>
              <a:rPr lang="en-GB" dirty="0" smtClean="0">
                <a:solidFill>
                  <a:srgbClr val="626262"/>
                </a:solidFill>
                <a:latin typeface="Arial" panose="020B0604020202020204" pitchFamily="34" charset="0"/>
                <a:cs typeface="Arial" panose="020B0604020202020204" pitchFamily="34" charset="0"/>
              </a:rPr>
              <a:t>Extend prior expression: A. J. Markvardsen (2004): </a:t>
            </a:r>
          </a:p>
          <a:p>
            <a:r>
              <a:rPr lang="en-GB" dirty="0" smtClean="0">
                <a:solidFill>
                  <a:srgbClr val="626262"/>
                </a:solidFill>
                <a:latin typeface="Arial" panose="020B0604020202020204" pitchFamily="34" charset="0"/>
                <a:cs typeface="Arial" panose="020B0604020202020204" pitchFamily="34" charset="0"/>
                <a:hlinkClick r:id="rId4"/>
              </a:rPr>
              <a:t>https</a:t>
            </a:r>
            <a:r>
              <a:rPr lang="en-GB" dirty="0">
                <a:solidFill>
                  <a:srgbClr val="626262"/>
                </a:solidFill>
                <a:latin typeface="Arial" panose="020B0604020202020204" pitchFamily="34" charset="0"/>
                <a:cs typeface="Arial" panose="020B0604020202020204" pitchFamily="34" charset="0"/>
                <a:hlinkClick r:id="rId4"/>
              </a:rPr>
              <a:t>://</a:t>
            </a:r>
            <a:r>
              <a:rPr lang="en-GB" dirty="0" smtClean="0">
                <a:solidFill>
                  <a:srgbClr val="626262"/>
                </a:solidFill>
                <a:latin typeface="Arial" panose="020B0604020202020204" pitchFamily="34" charset="0"/>
                <a:cs typeface="Arial" panose="020B0604020202020204" pitchFamily="34" charset="0"/>
                <a:hlinkClick r:id="rId4"/>
              </a:rPr>
              <a:t>aip.scitation.org/doi/abs/10.1063/1.1835216</a:t>
            </a:r>
            <a:endParaRPr lang="en-GB" dirty="0" smtClean="0">
              <a:solidFill>
                <a:srgbClr val="626262"/>
              </a:solidFill>
              <a:latin typeface="Arial" panose="020B0604020202020204" pitchFamily="34" charset="0"/>
              <a:cs typeface="Arial" panose="020B0604020202020204" pitchFamily="34" charset="0"/>
            </a:endParaRPr>
          </a:p>
          <a:p>
            <a:endParaRPr lang="en-GB" dirty="0" smtClean="0">
              <a:solidFill>
                <a:srgbClr val="626262"/>
              </a:solidFill>
              <a:latin typeface="Arial" panose="020B0604020202020204" pitchFamily="34" charset="0"/>
              <a:cs typeface="Arial" panose="020B0604020202020204" pitchFamily="34" charset="0"/>
            </a:endParaRPr>
          </a:p>
          <a:p>
            <a:r>
              <a:rPr lang="en-GB" dirty="0" smtClean="0">
                <a:solidFill>
                  <a:srgbClr val="626262"/>
                </a:solidFill>
                <a:latin typeface="Arial" panose="020B0604020202020204" pitchFamily="34" charset="0"/>
                <a:cs typeface="Arial" panose="020B0604020202020204" pitchFamily="34" charset="0"/>
              </a:rPr>
              <a:t>Make software for this algorithm public (2008): </a:t>
            </a:r>
            <a:r>
              <a:rPr lang="en-GB" b="1" dirty="0">
                <a:hlinkClick r:id="rId5"/>
              </a:rPr>
              <a:t>https://doi.org/10.1107/S0021889808031087</a:t>
            </a:r>
            <a:endParaRPr lang="en-GB" dirty="0">
              <a:solidFill>
                <a:srgbClr val="62626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7BE17AB-FEAE-1A42-84B8-5376345F5709}"/>
              </a:ext>
            </a:extLst>
          </p:cNvPr>
          <p:cNvSpPr txBox="1"/>
          <p:nvPr/>
        </p:nvSpPr>
        <p:spPr>
          <a:xfrm>
            <a:off x="403340" y="345182"/>
            <a:ext cx="11370446" cy="769441"/>
          </a:xfrm>
          <a:prstGeom prst="rect">
            <a:avLst/>
          </a:prstGeom>
          <a:noFill/>
        </p:spPr>
        <p:txBody>
          <a:bodyPr wrap="square" rtlCol="0" anchor="t">
            <a:spAutoFit/>
          </a:bodyPr>
          <a:lstStyle/>
          <a:p>
            <a:r>
              <a:rPr lang="en-US" sz="4400" b="1" spc="-160" dirty="0" smtClean="0">
                <a:solidFill>
                  <a:srgbClr val="2E2D62"/>
                </a:solidFill>
                <a:latin typeface="Arial" panose="020B0604020202020204" pitchFamily="34" charset="0"/>
                <a:cs typeface="Arial" panose="020B0604020202020204" pitchFamily="34" charset="0"/>
              </a:rPr>
              <a:t>Example 1: Extinction symbol determination</a:t>
            </a:r>
            <a:endParaRPr lang="en-US" sz="4400" b="1" spc="-160" dirty="0">
              <a:solidFill>
                <a:srgbClr val="2E2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0215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8217B8-85C6-BF4E-89E1-A6954783545D}"/>
              </a:ext>
            </a:extLst>
          </p:cNvPr>
          <p:cNvSpPr/>
          <p:nvPr/>
        </p:nvSpPr>
        <p:spPr>
          <a:xfrm>
            <a:off x="386137" y="356577"/>
            <a:ext cx="10719460" cy="584775"/>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The user facing problem</a:t>
            </a:r>
            <a:endParaRPr lang="en-GB" sz="3200" b="1" spc="-100" dirty="0">
              <a:solidFill>
                <a:srgbClr val="1E5DF8"/>
              </a:solidFill>
              <a:latin typeface="Arial" panose="020B0604020202020204" pitchFamily="34" charset="0"/>
              <a:cs typeface="Arial" panose="020B0604020202020204" pitchFamily="34" charset="0"/>
            </a:endParaRPr>
          </a:p>
        </p:txBody>
      </p:sp>
      <p:grpSp>
        <p:nvGrpSpPr>
          <p:cNvPr id="3" name="Group 2"/>
          <p:cNvGrpSpPr>
            <a:grpSpLocks/>
          </p:cNvGrpSpPr>
          <p:nvPr/>
        </p:nvGrpSpPr>
        <p:grpSpPr bwMode="auto">
          <a:xfrm>
            <a:off x="1947675" y="1992965"/>
            <a:ext cx="7515225" cy="3228975"/>
            <a:chOff x="528" y="2094"/>
            <a:chExt cx="4734" cy="2034"/>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2094"/>
              <a:ext cx="4734" cy="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
            <p:cNvSpPr txBox="1">
              <a:spLocks noChangeArrowheads="1"/>
            </p:cNvSpPr>
            <p:nvPr/>
          </p:nvSpPr>
          <p:spPr bwMode="auto">
            <a:xfrm>
              <a:off x="2582" y="2810"/>
              <a:ext cx="175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solidFill>
                    <a:srgbClr val="FF6600"/>
                  </a:solidFill>
                </a:rPr>
                <a:t>Hydrochlorothiazide </a:t>
              </a:r>
            </a:p>
            <a:p>
              <a:r>
                <a:rPr lang="en-GB" altLang="en-US">
                  <a:solidFill>
                    <a:srgbClr val="FF6600"/>
                  </a:solidFill>
                </a:rPr>
                <a:t>fitted in P2</a:t>
              </a:r>
              <a:endParaRPr lang="en-GB" altLang="en-US"/>
            </a:p>
          </p:txBody>
        </p:sp>
      </p:grpSp>
    </p:spTree>
    <p:extLst>
      <p:ext uri="{BB962C8B-B14F-4D97-AF65-F5344CB8AC3E}">
        <p14:creationId xmlns:p14="http://schemas.microsoft.com/office/powerpoint/2010/main" val="179482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1947675" y="2016778"/>
            <a:ext cx="8181975" cy="3181350"/>
            <a:chOff x="336" y="2112"/>
            <a:chExt cx="5154" cy="2004"/>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2112"/>
              <a:ext cx="5154" cy="2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7"/>
            <p:cNvSpPr txBox="1">
              <a:spLocks noChangeArrowheads="1"/>
            </p:cNvSpPr>
            <p:nvPr/>
          </p:nvSpPr>
          <p:spPr bwMode="auto">
            <a:xfrm>
              <a:off x="3060" y="2339"/>
              <a:ext cx="597"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dirty="0">
                  <a:solidFill>
                    <a:srgbClr val="FF6600"/>
                  </a:solidFill>
                </a:rPr>
                <a:t>0 1 </a:t>
              </a:r>
              <a:r>
                <a:rPr lang="en-GB" altLang="en-US" dirty="0" smtClean="0">
                  <a:solidFill>
                    <a:srgbClr val="FF6600"/>
                  </a:solidFill>
                </a:rPr>
                <a:t>0</a:t>
              </a:r>
              <a:endParaRPr lang="en-GB" altLang="en-US" dirty="0">
                <a:solidFill>
                  <a:srgbClr val="FF6600"/>
                </a:solidFill>
              </a:endParaRPr>
            </a:p>
            <a:p>
              <a:r>
                <a:rPr lang="en-GB" altLang="en-US" dirty="0" smtClean="0">
                  <a:solidFill>
                    <a:srgbClr val="FF6600"/>
                  </a:solidFill>
                </a:rPr>
                <a:t>Absent?</a:t>
              </a:r>
              <a:endParaRPr lang="en-GB" altLang="en-US" dirty="0"/>
            </a:p>
          </p:txBody>
        </p:sp>
      </p:grpSp>
    </p:spTree>
    <p:extLst>
      <p:ext uri="{BB962C8B-B14F-4D97-AF65-F5344CB8AC3E}">
        <p14:creationId xmlns:p14="http://schemas.microsoft.com/office/powerpoint/2010/main" val="1559022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p:cNvGrpSpPr>
          <p:nvPr/>
        </p:nvGrpSpPr>
        <p:grpSpPr bwMode="auto">
          <a:xfrm>
            <a:off x="1861740" y="2085292"/>
            <a:ext cx="8153400" cy="3209925"/>
            <a:chOff x="1179" y="1318"/>
            <a:chExt cx="5136" cy="2022"/>
          </a:xfrm>
        </p:grpSpPr>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 y="1318"/>
              <a:ext cx="5136" cy="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10"/>
            <p:cNvSpPr txBox="1">
              <a:spLocks noChangeArrowheads="1"/>
            </p:cNvSpPr>
            <p:nvPr/>
          </p:nvSpPr>
          <p:spPr bwMode="auto">
            <a:xfrm>
              <a:off x="5336" y="1568"/>
              <a:ext cx="583"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dirty="0">
                  <a:solidFill>
                    <a:srgbClr val="FF6600"/>
                  </a:solidFill>
                </a:rPr>
                <a:t>0 3 </a:t>
              </a:r>
              <a:r>
                <a:rPr lang="en-GB" altLang="en-US" dirty="0" smtClean="0">
                  <a:solidFill>
                    <a:srgbClr val="FF6600"/>
                  </a:solidFill>
                </a:rPr>
                <a:t>0</a:t>
              </a:r>
              <a:endParaRPr lang="en-GB" altLang="en-US" dirty="0">
                <a:solidFill>
                  <a:srgbClr val="FF6600"/>
                </a:solidFill>
              </a:endParaRPr>
            </a:p>
            <a:p>
              <a:r>
                <a:rPr lang="en-GB" altLang="en-US" dirty="0">
                  <a:solidFill>
                    <a:srgbClr val="FF6600"/>
                  </a:solidFill>
                </a:rPr>
                <a:t>a</a:t>
              </a:r>
              <a:r>
                <a:rPr lang="en-GB" altLang="en-US" dirty="0" smtClean="0">
                  <a:solidFill>
                    <a:srgbClr val="FF6600"/>
                  </a:solidFill>
                </a:rPr>
                <a:t>bsent?</a:t>
              </a:r>
              <a:endParaRPr lang="en-GB" altLang="en-US" dirty="0"/>
            </a:p>
          </p:txBody>
        </p:sp>
      </p:grpSp>
    </p:spTree>
    <p:extLst>
      <p:ext uri="{BB962C8B-B14F-4D97-AF65-F5344CB8AC3E}">
        <p14:creationId xmlns:p14="http://schemas.microsoft.com/office/powerpoint/2010/main" val="4076934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947675" y="1992965"/>
            <a:ext cx="7515225" cy="3228975"/>
            <a:chOff x="528" y="2094"/>
            <a:chExt cx="4734" cy="2034"/>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2094"/>
              <a:ext cx="4734" cy="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
            <p:cNvSpPr txBox="1">
              <a:spLocks noChangeArrowheads="1"/>
            </p:cNvSpPr>
            <p:nvPr/>
          </p:nvSpPr>
          <p:spPr bwMode="auto">
            <a:xfrm>
              <a:off x="2582" y="2810"/>
              <a:ext cx="175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solidFill>
                    <a:srgbClr val="FF6600"/>
                  </a:solidFill>
                </a:rPr>
                <a:t>Hydrochlorothiazide </a:t>
              </a:r>
            </a:p>
            <a:p>
              <a:r>
                <a:rPr lang="en-GB" altLang="en-US">
                  <a:solidFill>
                    <a:srgbClr val="FF6600"/>
                  </a:solidFill>
                </a:rPr>
                <a:t>fitted in P2</a:t>
              </a:r>
              <a:endParaRPr lang="en-GB" altLang="en-US"/>
            </a:p>
          </p:txBody>
        </p:sp>
      </p:grpSp>
      <p:grpSp>
        <p:nvGrpSpPr>
          <p:cNvPr id="6" name="Group 5"/>
          <p:cNvGrpSpPr>
            <a:grpSpLocks/>
          </p:cNvGrpSpPr>
          <p:nvPr/>
        </p:nvGrpSpPr>
        <p:grpSpPr bwMode="auto">
          <a:xfrm>
            <a:off x="1947675" y="2016778"/>
            <a:ext cx="8181975" cy="3181350"/>
            <a:chOff x="336" y="2112"/>
            <a:chExt cx="5154" cy="2004"/>
          </a:xfrm>
        </p:grpSpPr>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2112"/>
              <a:ext cx="5154" cy="2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7"/>
            <p:cNvSpPr txBox="1">
              <a:spLocks noChangeArrowheads="1"/>
            </p:cNvSpPr>
            <p:nvPr/>
          </p:nvSpPr>
          <p:spPr bwMode="auto">
            <a:xfrm>
              <a:off x="3254" y="2426"/>
              <a:ext cx="798"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solidFill>
                    <a:srgbClr val="FF6600"/>
                  </a:solidFill>
                </a:rPr>
                <a:t>0 1 0</a:t>
              </a:r>
            </a:p>
            <a:p>
              <a:r>
                <a:rPr lang="en-GB" altLang="en-US">
                  <a:solidFill>
                    <a:srgbClr val="FF6600"/>
                  </a:solidFill>
                </a:rPr>
                <a:t>probably</a:t>
              </a:r>
            </a:p>
            <a:p>
              <a:r>
                <a:rPr lang="en-GB" altLang="en-US">
                  <a:solidFill>
                    <a:srgbClr val="FF6600"/>
                  </a:solidFill>
                </a:rPr>
                <a:t>absent</a:t>
              </a:r>
              <a:endParaRPr lang="en-GB" altLang="en-US"/>
            </a:p>
          </p:txBody>
        </p:sp>
      </p:grpSp>
      <p:grpSp>
        <p:nvGrpSpPr>
          <p:cNvPr id="9" name="Group 8"/>
          <p:cNvGrpSpPr>
            <a:grpSpLocks/>
          </p:cNvGrpSpPr>
          <p:nvPr/>
        </p:nvGrpSpPr>
        <p:grpSpPr bwMode="auto">
          <a:xfrm>
            <a:off x="1947675" y="2002490"/>
            <a:ext cx="8153400" cy="3209925"/>
            <a:chOff x="336" y="2112"/>
            <a:chExt cx="5136" cy="2022"/>
          </a:xfrm>
        </p:grpSpPr>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2112"/>
              <a:ext cx="5136" cy="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10"/>
            <p:cNvSpPr txBox="1">
              <a:spLocks noChangeArrowheads="1"/>
            </p:cNvSpPr>
            <p:nvPr/>
          </p:nvSpPr>
          <p:spPr bwMode="auto">
            <a:xfrm>
              <a:off x="4454" y="2522"/>
              <a:ext cx="798"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solidFill>
                    <a:srgbClr val="FF6600"/>
                  </a:solidFill>
                </a:rPr>
                <a:t>0 3 0</a:t>
              </a:r>
            </a:p>
            <a:p>
              <a:r>
                <a:rPr lang="en-GB" altLang="en-US">
                  <a:solidFill>
                    <a:srgbClr val="FF6600"/>
                  </a:solidFill>
                </a:rPr>
                <a:t>probably</a:t>
              </a:r>
            </a:p>
            <a:p>
              <a:r>
                <a:rPr lang="en-GB" altLang="en-US">
                  <a:solidFill>
                    <a:srgbClr val="FF6600"/>
                  </a:solidFill>
                </a:rPr>
                <a:t>absent</a:t>
              </a:r>
              <a:endParaRPr lang="en-GB" altLang="en-US"/>
            </a:p>
          </p:txBody>
        </p:sp>
      </p:grpSp>
      <p:grpSp>
        <p:nvGrpSpPr>
          <p:cNvPr id="13" name="Group 12"/>
          <p:cNvGrpSpPr>
            <a:grpSpLocks/>
          </p:cNvGrpSpPr>
          <p:nvPr/>
        </p:nvGrpSpPr>
        <p:grpSpPr bwMode="auto">
          <a:xfrm>
            <a:off x="1947675" y="2002490"/>
            <a:ext cx="8334375" cy="3209925"/>
            <a:chOff x="240" y="2112"/>
            <a:chExt cx="5250" cy="2022"/>
          </a:xfrm>
        </p:grpSpPr>
        <p:grpSp>
          <p:nvGrpSpPr>
            <p:cNvPr id="14" name="Group 13"/>
            <p:cNvGrpSpPr>
              <a:grpSpLocks/>
            </p:cNvGrpSpPr>
            <p:nvPr/>
          </p:nvGrpSpPr>
          <p:grpSpPr bwMode="auto">
            <a:xfrm>
              <a:off x="240" y="2112"/>
              <a:ext cx="5250" cy="2022"/>
              <a:chOff x="240" y="2112"/>
              <a:chExt cx="5250" cy="2022"/>
            </a:xfrm>
          </p:grpSpPr>
          <p:pic>
            <p:nvPicPr>
              <p:cNvPr id="17"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 y="2112"/>
                <a:ext cx="5250" cy="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15"/>
              <p:cNvSpPr txBox="1">
                <a:spLocks noChangeArrowheads="1"/>
              </p:cNvSpPr>
              <p:nvPr/>
            </p:nvSpPr>
            <p:spPr bwMode="auto">
              <a:xfrm>
                <a:off x="2983" y="2349"/>
                <a:ext cx="583"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dirty="0">
                    <a:solidFill>
                      <a:srgbClr val="FF6600"/>
                    </a:solidFill>
                  </a:rPr>
                  <a:t>0 5 0</a:t>
                </a:r>
              </a:p>
              <a:p>
                <a:r>
                  <a:rPr lang="en-GB" altLang="en-US" dirty="0">
                    <a:solidFill>
                      <a:srgbClr val="FF6600"/>
                    </a:solidFill>
                  </a:rPr>
                  <a:t>a</a:t>
                </a:r>
                <a:r>
                  <a:rPr lang="en-GB" altLang="en-US" dirty="0" smtClean="0">
                    <a:solidFill>
                      <a:srgbClr val="FF6600"/>
                    </a:solidFill>
                  </a:rPr>
                  <a:t>bsent?</a:t>
                </a:r>
                <a:endParaRPr lang="en-GB" altLang="en-US" dirty="0"/>
              </a:p>
            </p:txBody>
          </p:sp>
        </p:grpSp>
        <p:sp>
          <p:nvSpPr>
            <p:cNvPr id="15" name="Line 16"/>
            <p:cNvSpPr>
              <a:spLocks noChangeShapeType="1"/>
            </p:cNvSpPr>
            <p:nvPr/>
          </p:nvSpPr>
          <p:spPr bwMode="auto">
            <a:xfrm flipV="1">
              <a:off x="3456" y="2304"/>
              <a:ext cx="288" cy="21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extLst>
      <p:ext uri="{BB962C8B-B14F-4D97-AF65-F5344CB8AC3E}">
        <p14:creationId xmlns:p14="http://schemas.microsoft.com/office/powerpoint/2010/main" val="2573194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extLst>
              <p:ext uri="{D42A27DB-BD31-4B8C-83A1-F6EECF244321}">
                <p14:modId xmlns:p14="http://schemas.microsoft.com/office/powerpoint/2010/main" val="448848363"/>
              </p:ext>
            </p:extLst>
          </p:nvPr>
        </p:nvGraphicFramePr>
        <p:xfrm>
          <a:off x="2603714" y="1000828"/>
          <a:ext cx="8234148" cy="5521376"/>
        </p:xfrm>
        <a:graphic>
          <a:graphicData uri="http://schemas.openxmlformats.org/presentationml/2006/ole">
            <mc:AlternateContent xmlns:mc="http://schemas.openxmlformats.org/markup-compatibility/2006">
              <mc:Choice xmlns:v="urn:schemas-microsoft-com:vml" Requires="v">
                <p:oleObj spid="_x0000_s3144" name="Document" r:id="rId4" imgW="8864640" imgH="5945040" progId="Word.Document.8">
                  <p:embed/>
                </p:oleObj>
              </mc:Choice>
              <mc:Fallback>
                <p:oleObj name="Document" r:id="rId4" imgW="8864640" imgH="5945040" progId="Word.Document.8">
                  <p:embed/>
                  <p:pic>
                    <p:nvPicPr>
                      <p:cNvPr id="1741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714" y="1000828"/>
                        <a:ext cx="8234148" cy="5521376"/>
                      </a:xfrm>
                      <a:prstGeom prst="rect">
                        <a:avLst/>
                      </a:prstGeom>
                      <a:noFill/>
                      <a:ln>
                        <a:noFill/>
                      </a:ln>
                      <a:effectLst/>
                      <a:extLst/>
                    </p:spPr>
                  </p:pic>
                </p:oleObj>
              </mc:Fallback>
            </mc:AlternateContent>
          </a:graphicData>
        </a:graphic>
      </p:graphicFrame>
      <mc:AlternateContent xmlns:mc="http://schemas.openxmlformats.org/markup-compatibility/2006" xmlns:a14="http://schemas.microsoft.com/office/drawing/2010/main">
        <mc:Choice Requires="a14">
          <p:sp>
            <p:nvSpPr>
              <p:cNvPr id="2" name="Rectangle 1"/>
              <p:cNvSpPr/>
              <p:nvPr/>
            </p:nvSpPr>
            <p:spPr>
              <a:xfrm>
                <a:off x="3527362" y="380012"/>
                <a:ext cx="1295804" cy="4914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GB" sz="1000">
                          <a:latin typeface="Cambria Math" panose="02040503050406030204" pitchFamily="18" charset="0"/>
                        </a:rPr>
                        <m:t>l</m:t>
                      </m:r>
                      <m:r>
                        <m:rPr>
                          <m:sty m:val="p"/>
                        </m:rPr>
                        <a:rPr lang="en-GB" sz="1000" i="0">
                          <a:latin typeface="Cambria Math" panose="02040503050406030204" pitchFamily="18" charset="0"/>
                        </a:rPr>
                        <m:t>o</m:t>
                      </m:r>
                      <m:func>
                        <m:funcPr>
                          <m:ctrlPr>
                            <a:rPr lang="en-GB" sz="1000" i="1">
                              <a:latin typeface="Cambria Math" panose="02040503050406030204" pitchFamily="18" charset="0"/>
                            </a:rPr>
                          </m:ctrlPr>
                        </m:funcPr>
                        <m:fName>
                          <m:r>
                            <m:rPr>
                              <m:sty m:val="p"/>
                            </m:rPr>
                            <a:rPr lang="en-GB" sz="1000" i="0">
                              <a:latin typeface="Cambria Math" panose="02040503050406030204" pitchFamily="18" charset="0"/>
                            </a:rPr>
                            <m:t>g</m:t>
                          </m:r>
                        </m:fName>
                        <m:e>
                          <m:d>
                            <m:dPr>
                              <m:begChr m:val="["/>
                              <m:endChr m:val="]"/>
                              <m:ctrlPr>
                                <a:rPr lang="en-GB" sz="1000" i="1">
                                  <a:latin typeface="Cambria Math" panose="02040503050406030204" pitchFamily="18" charset="0"/>
                                </a:rPr>
                              </m:ctrlPr>
                            </m:dPr>
                            <m:e>
                              <m:f>
                                <m:fPr>
                                  <m:ctrlPr>
                                    <a:rPr lang="en-GB" sz="1000" i="1">
                                      <a:latin typeface="Cambria Math" panose="02040503050406030204" pitchFamily="18" charset="0"/>
                                    </a:rPr>
                                  </m:ctrlPr>
                                </m:fPr>
                                <m:num>
                                  <m:d>
                                    <m:dPr>
                                      <m:begChr m:val=""/>
                                      <m:ctrlPr>
                                        <a:rPr lang="en-GB" sz="1000" i="1">
                                          <a:latin typeface="Cambria Math" panose="02040503050406030204" pitchFamily="18" charset="0"/>
                                        </a:rPr>
                                      </m:ctrlPr>
                                    </m:dPr>
                                    <m:e>
                                      <m:r>
                                        <a:rPr lang="en-GB" sz="1000" i="1">
                                          <a:latin typeface="Cambria Math" panose="02040503050406030204" pitchFamily="18" charset="0"/>
                                        </a:rPr>
                                        <m:t>𝑝</m:t>
                                      </m:r>
                                      <m:r>
                                        <a:rPr lang="en-GB" sz="1000" i="0">
                                          <a:latin typeface="Cambria Math" panose="02040503050406030204" pitchFamily="18" charset="0"/>
                                        </a:rPr>
                                        <m:t>(</m:t>
                                      </m:r>
                                      <m:sSub>
                                        <m:sSubPr>
                                          <m:ctrlPr>
                                            <a:rPr lang="en-GB" sz="1000" i="1">
                                              <a:latin typeface="Cambria Math" panose="02040503050406030204" pitchFamily="18" charset="0"/>
                                            </a:rPr>
                                          </m:ctrlPr>
                                        </m:sSubPr>
                                        <m:e>
                                          <m:r>
                                            <a:rPr lang="en-GB" sz="1000" i="1">
                                              <a:latin typeface="Cambria Math" panose="02040503050406030204" pitchFamily="18" charset="0"/>
                                            </a:rPr>
                                            <m:t>𝐸</m:t>
                                          </m:r>
                                        </m:e>
                                        <m:sub>
                                          <m:r>
                                            <a:rPr lang="en-GB" sz="1000" i="1">
                                              <a:latin typeface="Cambria Math" panose="02040503050406030204" pitchFamily="18" charset="0"/>
                                            </a:rPr>
                                            <m:t>𝑔𝑟</m:t>
                                          </m:r>
                                        </m:sub>
                                      </m:sSub>
                                      <m:r>
                                        <a:rPr lang="en-GB" sz="1000" i="0">
                                          <a:latin typeface="Cambria Math" panose="02040503050406030204" pitchFamily="18" charset="0"/>
                                        </a:rPr>
                                        <m:t>|</m:t>
                                      </m:r>
                                      <m:sSup>
                                        <m:sSupPr>
                                          <m:ctrlPr>
                                            <a:rPr lang="en-GB" sz="1000" i="1">
                                              <a:latin typeface="Cambria Math" panose="02040503050406030204" pitchFamily="18" charset="0"/>
                                            </a:rPr>
                                          </m:ctrlPr>
                                        </m:sSupPr>
                                        <m:e>
                                          <m:r>
                                            <a:rPr lang="en-GB" sz="1000" b="1" i="1">
                                              <a:latin typeface="Cambria Math" panose="02040503050406030204" pitchFamily="18" charset="0"/>
                                            </a:rPr>
                                            <m:t>𝑰</m:t>
                                          </m:r>
                                        </m:e>
                                        <m:sup>
                                          <m:r>
                                            <a:rPr lang="en-GB" sz="1000" b="0" i="1">
                                              <a:latin typeface="Cambria Math" panose="02040503050406030204" pitchFamily="18" charset="0"/>
                                            </a:rPr>
                                            <m:t>𝑝</m:t>
                                          </m:r>
                                        </m:sup>
                                      </m:sSup>
                                    </m:e>
                                  </m:d>
                                </m:num>
                                <m:den>
                                  <m:d>
                                    <m:dPr>
                                      <m:begChr m:val=""/>
                                      <m:ctrlPr>
                                        <a:rPr lang="en-GB" sz="1000" b="0" i="1">
                                          <a:latin typeface="Cambria Math" panose="02040503050406030204" pitchFamily="18" charset="0"/>
                                        </a:rPr>
                                      </m:ctrlPr>
                                    </m:dPr>
                                    <m:e>
                                      <m:r>
                                        <a:rPr lang="en-GB" sz="1000" b="0" i="1">
                                          <a:latin typeface="Cambria Math" panose="02040503050406030204" pitchFamily="18" charset="0"/>
                                        </a:rPr>
                                        <m:t>𝑝</m:t>
                                      </m:r>
                                      <m:r>
                                        <a:rPr lang="en-GB" sz="1000" b="0" i="0">
                                          <a:latin typeface="Cambria Math" panose="02040503050406030204" pitchFamily="18" charset="0"/>
                                        </a:rPr>
                                        <m:t>(</m:t>
                                      </m:r>
                                      <m:r>
                                        <a:rPr lang="en-GB" sz="1000" b="0" i="1">
                                          <a:latin typeface="Cambria Math" panose="02040503050406030204" pitchFamily="18" charset="0"/>
                                        </a:rPr>
                                        <m:t>𝑃</m:t>
                                      </m:r>
                                      <m:r>
                                        <a:rPr lang="en-GB" sz="1000" b="0" i="0">
                                          <a:latin typeface="Cambria Math" panose="02040503050406030204" pitchFamily="18" charset="0"/>
                                        </a:rPr>
                                        <m:t>−−−|</m:t>
                                      </m:r>
                                      <m:sSup>
                                        <m:sSupPr>
                                          <m:ctrlPr>
                                            <a:rPr lang="en-GB" sz="1000" b="0" i="1">
                                              <a:latin typeface="Cambria Math" panose="02040503050406030204" pitchFamily="18" charset="0"/>
                                            </a:rPr>
                                          </m:ctrlPr>
                                        </m:sSupPr>
                                        <m:e>
                                          <m:r>
                                            <a:rPr lang="en-GB" sz="1000" b="1" i="1">
                                              <a:latin typeface="Cambria Math" panose="02040503050406030204" pitchFamily="18" charset="0"/>
                                            </a:rPr>
                                            <m:t>𝑰</m:t>
                                          </m:r>
                                        </m:e>
                                        <m:sup>
                                          <m:r>
                                            <a:rPr lang="en-GB" sz="1000" b="0" i="1">
                                              <a:latin typeface="Cambria Math" panose="02040503050406030204" pitchFamily="18" charset="0"/>
                                            </a:rPr>
                                            <m:t>𝑝</m:t>
                                          </m:r>
                                        </m:sup>
                                      </m:sSup>
                                    </m:e>
                                  </m:d>
                                </m:den>
                              </m:f>
                            </m:e>
                          </m:d>
                        </m:e>
                      </m:func>
                    </m:oMath>
                  </m:oMathPara>
                </a14:m>
                <a:endParaRPr lang="en-GB" sz="1000" dirty="0"/>
              </a:p>
            </p:txBody>
          </p:sp>
        </mc:Choice>
        <mc:Fallback xmlns="">
          <p:sp>
            <p:nvSpPr>
              <p:cNvPr id="2" name="Rectangle 1"/>
              <p:cNvSpPr>
                <a:spLocks noRot="1" noChangeAspect="1" noMove="1" noResize="1" noEditPoints="1" noAdjustHandles="1" noChangeArrowheads="1" noChangeShapeType="1" noTextEdit="1"/>
              </p:cNvSpPr>
              <p:nvPr/>
            </p:nvSpPr>
            <p:spPr>
              <a:xfrm>
                <a:off x="3527362" y="380012"/>
                <a:ext cx="1295804" cy="491481"/>
              </a:xfrm>
              <a:prstGeom prst="rect">
                <a:avLst/>
              </a:prstGeom>
              <a:blipFill>
                <a:blip r:embed="rId6"/>
                <a:stretch>
                  <a:fillRect t="-65432" r="-15566" b="-6790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683090" y="380012"/>
                <a:ext cx="574837" cy="391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𝑔𝑟</m:t>
                          </m:r>
                        </m:sub>
                      </m:sSub>
                    </m:oMath>
                  </m:oMathPara>
                </a14:m>
                <a:endParaRPr lang="en-GB" dirty="0"/>
              </a:p>
            </p:txBody>
          </p:sp>
        </mc:Choice>
        <mc:Fallback xmlns="">
          <p:sp>
            <p:nvSpPr>
              <p:cNvPr id="3" name="Rectangle 2"/>
              <p:cNvSpPr>
                <a:spLocks noRot="1" noChangeAspect="1" noMove="1" noResize="1" noEditPoints="1" noAdjustHandles="1" noChangeArrowheads="1" noChangeShapeType="1" noTextEdit="1"/>
              </p:cNvSpPr>
              <p:nvPr/>
            </p:nvSpPr>
            <p:spPr>
              <a:xfrm>
                <a:off x="2683090" y="380012"/>
                <a:ext cx="574837" cy="391902"/>
              </a:xfrm>
              <a:prstGeom prst="rect">
                <a:avLst/>
              </a:prstGeom>
              <a:blipFill>
                <a:blip r:embed="rId7"/>
                <a:stretch>
                  <a:fillRect b="-4615"/>
                </a:stretch>
              </a:blipFill>
            </p:spPr>
            <p:txBody>
              <a:bodyPr/>
              <a:lstStyle/>
              <a:p>
                <a:r>
                  <a:rPr lang="en-GB">
                    <a:noFill/>
                  </a:rPr>
                  <a:t> </a:t>
                </a:r>
              </a:p>
            </p:txBody>
          </p:sp>
        </mc:Fallback>
      </mc:AlternateContent>
    </p:spTree>
    <p:extLst>
      <p:ext uri="{BB962C8B-B14F-4D97-AF65-F5344CB8AC3E}">
        <p14:creationId xmlns:p14="http://schemas.microsoft.com/office/powerpoint/2010/main" val="1302366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8217B8-85C6-BF4E-89E1-A6954783545D}"/>
              </a:ext>
            </a:extLst>
          </p:cNvPr>
          <p:cNvSpPr/>
          <p:nvPr/>
        </p:nvSpPr>
        <p:spPr>
          <a:xfrm>
            <a:off x="386137" y="356577"/>
            <a:ext cx="10719460" cy="584775"/>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“Feature extraction”</a:t>
            </a:r>
            <a:endParaRPr lang="en-GB" sz="3200" b="1" spc="-100" dirty="0">
              <a:solidFill>
                <a:srgbClr val="1E5DF8"/>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556458" y="2445274"/>
            <a:ext cx="4611868" cy="1360335"/>
          </a:xfrm>
          <a:prstGeom prst="rect">
            <a:avLst/>
          </a:prstGeom>
        </p:spPr>
      </p:pic>
      <p:sp>
        <p:nvSpPr>
          <p:cNvPr id="3" name="TextBox 2"/>
          <p:cNvSpPr txBox="1"/>
          <p:nvPr/>
        </p:nvSpPr>
        <p:spPr>
          <a:xfrm>
            <a:off x="1488005" y="2808283"/>
            <a:ext cx="2245551" cy="369332"/>
          </a:xfrm>
          <a:prstGeom prst="rect">
            <a:avLst/>
          </a:prstGeom>
          <a:noFill/>
        </p:spPr>
        <p:txBody>
          <a:bodyPr wrap="none" rtlCol="0">
            <a:spAutoFit/>
          </a:bodyPr>
          <a:lstStyle/>
          <a:p>
            <a:r>
              <a:rPr lang="en-GB" dirty="0" smtClean="0"/>
              <a:t>Calculated raw counts</a:t>
            </a:r>
            <a:endParaRPr lang="en-GB" dirty="0"/>
          </a:p>
        </p:txBody>
      </p:sp>
      <p:sp>
        <p:nvSpPr>
          <p:cNvPr id="4" name="TextBox 3"/>
          <p:cNvSpPr txBox="1"/>
          <p:nvPr/>
        </p:nvSpPr>
        <p:spPr>
          <a:xfrm>
            <a:off x="4736786" y="1950579"/>
            <a:ext cx="1291829" cy="369332"/>
          </a:xfrm>
          <a:prstGeom prst="rect">
            <a:avLst/>
          </a:prstGeom>
          <a:noFill/>
        </p:spPr>
        <p:txBody>
          <a:bodyPr wrap="none" rtlCol="0">
            <a:spAutoFit/>
          </a:bodyPr>
          <a:lstStyle/>
          <a:p>
            <a:r>
              <a:rPr lang="en-GB" dirty="0" smtClean="0"/>
              <a:t>background</a:t>
            </a:r>
            <a:endParaRPr lang="en-GB" dirty="0"/>
          </a:p>
        </p:txBody>
      </p:sp>
      <p:sp>
        <p:nvSpPr>
          <p:cNvPr id="5" name="TextBox 4"/>
          <p:cNvSpPr txBox="1"/>
          <p:nvPr/>
        </p:nvSpPr>
        <p:spPr>
          <a:xfrm>
            <a:off x="7451889" y="1671539"/>
            <a:ext cx="3118674" cy="369332"/>
          </a:xfrm>
          <a:prstGeom prst="rect">
            <a:avLst/>
          </a:prstGeom>
          <a:noFill/>
        </p:spPr>
        <p:txBody>
          <a:bodyPr wrap="none" rtlCol="0">
            <a:spAutoFit/>
          </a:bodyPr>
          <a:lstStyle/>
          <a:p>
            <a:r>
              <a:rPr lang="en-GB" dirty="0" smtClean="0"/>
              <a:t>Intensity of a Bragg reflection </a:t>
            </a:r>
            <a:r>
              <a:rPr lang="en-GB" i="1" dirty="0" smtClean="0"/>
              <a:t>h</a:t>
            </a:r>
            <a:endParaRPr lang="en-GB" i="1" dirty="0"/>
          </a:p>
        </p:txBody>
      </p:sp>
      <p:sp>
        <p:nvSpPr>
          <p:cNvPr id="6" name="TextBox 5"/>
          <p:cNvSpPr txBox="1"/>
          <p:nvPr/>
        </p:nvSpPr>
        <p:spPr>
          <a:xfrm>
            <a:off x="8667946" y="2384982"/>
            <a:ext cx="3208256" cy="646331"/>
          </a:xfrm>
          <a:prstGeom prst="rect">
            <a:avLst/>
          </a:prstGeom>
          <a:noFill/>
        </p:spPr>
        <p:txBody>
          <a:bodyPr wrap="square" rtlCol="0">
            <a:spAutoFit/>
          </a:bodyPr>
          <a:lstStyle/>
          <a:p>
            <a:r>
              <a:rPr lang="en-GB" dirty="0" smtClean="0"/>
              <a:t>Profile function value of</a:t>
            </a:r>
          </a:p>
          <a:p>
            <a:r>
              <a:rPr lang="en-GB" dirty="0"/>
              <a:t>r</a:t>
            </a:r>
            <a:r>
              <a:rPr lang="en-GB" dirty="0" smtClean="0"/>
              <a:t>eflection </a:t>
            </a:r>
            <a:r>
              <a:rPr lang="en-GB" i="1" dirty="0" smtClean="0"/>
              <a:t>h</a:t>
            </a:r>
            <a:endParaRPr lang="en-GB" i="1" dirty="0"/>
          </a:p>
        </p:txBody>
      </p:sp>
      <p:sp>
        <p:nvSpPr>
          <p:cNvPr id="7" name="TextBox 6"/>
          <p:cNvSpPr txBox="1"/>
          <p:nvPr/>
        </p:nvSpPr>
        <p:spPr>
          <a:xfrm>
            <a:off x="6400800" y="3915841"/>
            <a:ext cx="2102177" cy="369332"/>
          </a:xfrm>
          <a:prstGeom prst="rect">
            <a:avLst/>
          </a:prstGeom>
          <a:noFill/>
        </p:spPr>
        <p:txBody>
          <a:bodyPr wrap="square" rtlCol="0">
            <a:spAutoFit/>
          </a:bodyPr>
          <a:lstStyle/>
          <a:p>
            <a:r>
              <a:rPr lang="en-GB" dirty="0" smtClean="0"/>
              <a:t>Sum over reflections</a:t>
            </a:r>
            <a:endParaRPr lang="en-GB" dirty="0"/>
          </a:p>
        </p:txBody>
      </p:sp>
      <p:cxnSp>
        <p:nvCxnSpPr>
          <p:cNvPr id="9" name="Straight Arrow Connector 8"/>
          <p:cNvCxnSpPr/>
          <p:nvPr/>
        </p:nvCxnSpPr>
        <p:spPr>
          <a:xfrm flipH="1">
            <a:off x="7371907" y="2056730"/>
            <a:ext cx="538716" cy="551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1"/>
          </p:cNvCxnSpPr>
          <p:nvPr/>
        </p:nvCxnSpPr>
        <p:spPr>
          <a:xfrm flipH="1">
            <a:off x="8168326" y="2708148"/>
            <a:ext cx="499620" cy="91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167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8217B8-85C6-BF4E-89E1-A6954783545D}"/>
              </a:ext>
            </a:extLst>
          </p:cNvPr>
          <p:cNvSpPr/>
          <p:nvPr/>
        </p:nvSpPr>
        <p:spPr>
          <a:xfrm>
            <a:off x="386137" y="356577"/>
            <a:ext cx="10719460" cy="584775"/>
          </a:xfrm>
          <a:prstGeom prst="rect">
            <a:avLst/>
          </a:prstGeom>
        </p:spPr>
        <p:txBody>
          <a:bodyPr wrap="square">
            <a:spAutoFit/>
          </a:bodyPr>
          <a:lstStyle/>
          <a:p>
            <a:pPr fontAlgn="base">
              <a:spcAft>
                <a:spcPts val="1000"/>
              </a:spcAft>
            </a:pPr>
            <a:r>
              <a:rPr lang="en-GB" sz="3200" b="1" spc="-100" dirty="0">
                <a:solidFill>
                  <a:srgbClr val="1E5DF8"/>
                </a:solidFill>
                <a:latin typeface="Arial" panose="020B0604020202020204" pitchFamily="34" charset="0"/>
                <a:cs typeface="Arial" panose="020B0604020202020204" pitchFamily="34" charset="0"/>
              </a:rPr>
              <a:t>“Feature extraction”</a:t>
            </a:r>
          </a:p>
        </p:txBody>
      </p:sp>
      <p:pic>
        <p:nvPicPr>
          <p:cNvPr id="2" name="Picture 1"/>
          <p:cNvPicPr>
            <a:picLocks noChangeAspect="1"/>
          </p:cNvPicPr>
          <p:nvPr/>
        </p:nvPicPr>
        <p:blipFill>
          <a:blip r:embed="rId3"/>
          <a:stretch>
            <a:fillRect/>
          </a:stretch>
        </p:blipFill>
        <p:spPr>
          <a:xfrm>
            <a:off x="4380853" y="1885176"/>
            <a:ext cx="4007295" cy="1821498"/>
          </a:xfrm>
          <a:prstGeom prst="rect">
            <a:avLst/>
          </a:prstGeom>
        </p:spPr>
      </p:pic>
    </p:spTree>
    <p:extLst>
      <p:ext uri="{BB962C8B-B14F-4D97-AF65-F5344CB8AC3E}">
        <p14:creationId xmlns:p14="http://schemas.microsoft.com/office/powerpoint/2010/main" val="267569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8217B8-85C6-BF4E-89E1-A6954783545D}"/>
              </a:ext>
            </a:extLst>
          </p:cNvPr>
          <p:cNvSpPr/>
          <p:nvPr/>
        </p:nvSpPr>
        <p:spPr>
          <a:xfrm>
            <a:off x="386137" y="356577"/>
            <a:ext cx="10719460" cy="584775"/>
          </a:xfrm>
          <a:prstGeom prst="rect">
            <a:avLst/>
          </a:prstGeom>
        </p:spPr>
        <p:txBody>
          <a:bodyPr wrap="square">
            <a:spAutoFit/>
          </a:bodyPr>
          <a:lstStyle/>
          <a:p>
            <a:pPr fontAlgn="base">
              <a:spcAft>
                <a:spcPts val="1000"/>
              </a:spcAft>
            </a:pPr>
            <a:r>
              <a:rPr lang="en-GB" sz="3200" b="1" spc="-100" dirty="0">
                <a:solidFill>
                  <a:srgbClr val="1E5DF8"/>
                </a:solidFill>
                <a:latin typeface="Arial" panose="020B0604020202020204" pitchFamily="34" charset="0"/>
                <a:cs typeface="Arial" panose="020B0604020202020204" pitchFamily="34" charset="0"/>
              </a:rPr>
              <a:t>“Feature extraction”</a:t>
            </a:r>
          </a:p>
        </p:txBody>
      </p:sp>
      <p:graphicFrame>
        <p:nvGraphicFramePr>
          <p:cNvPr id="5" name="Object 6"/>
          <p:cNvGraphicFramePr>
            <a:graphicFrameLocks noChangeAspect="1"/>
          </p:cNvGraphicFramePr>
          <p:nvPr>
            <p:extLst>
              <p:ext uri="{D42A27DB-BD31-4B8C-83A1-F6EECF244321}">
                <p14:modId xmlns:p14="http://schemas.microsoft.com/office/powerpoint/2010/main" val="1182352551"/>
              </p:ext>
            </p:extLst>
          </p:nvPr>
        </p:nvGraphicFramePr>
        <p:xfrm>
          <a:off x="1041784" y="1709532"/>
          <a:ext cx="9806629" cy="1199390"/>
        </p:xfrm>
        <a:graphic>
          <a:graphicData uri="http://schemas.openxmlformats.org/presentationml/2006/ole">
            <mc:AlternateContent xmlns:mc="http://schemas.openxmlformats.org/markup-compatibility/2006">
              <mc:Choice xmlns:v="urn:schemas-microsoft-com:vml" Requires="v">
                <p:oleObj spid="_x0000_s1230" name="Equation" r:id="rId4" imgW="3111480" imgH="482400" progId="Equation.3">
                  <p:embed/>
                </p:oleObj>
              </mc:Choice>
              <mc:Fallback>
                <p:oleObj name="Equation" r:id="rId4" imgW="3111480" imgH="482400" progId="Equation.3">
                  <p:embed/>
                  <p:pic>
                    <p:nvPicPr>
                      <p:cNvPr id="2458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784" y="1709532"/>
                        <a:ext cx="9806629" cy="1199390"/>
                      </a:xfrm>
                      <a:prstGeom prst="rect">
                        <a:avLst/>
                      </a:prstGeom>
                      <a:noFill/>
                      <a:ln>
                        <a:noFill/>
                      </a:ln>
                      <a:effectLst/>
                      <a:extLst/>
                    </p:spPr>
                  </p:pic>
                </p:oleObj>
              </mc:Fallback>
            </mc:AlternateContent>
          </a:graphicData>
        </a:graphic>
      </p:graphicFrame>
      <p:sp>
        <p:nvSpPr>
          <p:cNvPr id="6" name="Text Box 7"/>
          <p:cNvSpPr txBox="1">
            <a:spLocks noChangeArrowheads="1"/>
          </p:cNvSpPr>
          <p:nvPr/>
        </p:nvSpPr>
        <p:spPr bwMode="auto">
          <a:xfrm>
            <a:off x="3617686" y="3221660"/>
            <a:ext cx="57133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000" dirty="0" smtClean="0"/>
              <a:t>new </a:t>
            </a:r>
            <a:r>
              <a:rPr lang="en-GB" altLang="en-US" sz="2000" dirty="0"/>
              <a:t>intensities </a:t>
            </a:r>
            <a:r>
              <a:rPr lang="en-GB" altLang="en-US" sz="2000" dirty="0" smtClean="0"/>
              <a:t>from so-call Pawley refinement</a:t>
            </a:r>
            <a:endParaRPr lang="en-GB" altLang="en-US" dirty="0"/>
          </a:p>
        </p:txBody>
      </p:sp>
      <p:graphicFrame>
        <p:nvGraphicFramePr>
          <p:cNvPr id="7" name="Object 8"/>
          <p:cNvGraphicFramePr>
            <a:graphicFrameLocks noChangeAspect="1"/>
          </p:cNvGraphicFramePr>
          <p:nvPr>
            <p:extLst>
              <p:ext uri="{D42A27DB-BD31-4B8C-83A1-F6EECF244321}">
                <p14:modId xmlns:p14="http://schemas.microsoft.com/office/powerpoint/2010/main" val="492753973"/>
              </p:ext>
            </p:extLst>
          </p:nvPr>
        </p:nvGraphicFramePr>
        <p:xfrm>
          <a:off x="1255486" y="3755060"/>
          <a:ext cx="1828800" cy="390525"/>
        </p:xfrm>
        <a:graphic>
          <a:graphicData uri="http://schemas.openxmlformats.org/presentationml/2006/ole">
            <mc:AlternateContent xmlns:mc="http://schemas.openxmlformats.org/markup-compatibility/2006">
              <mc:Choice xmlns:v="urn:schemas-microsoft-com:vml" Requires="v">
                <p:oleObj spid="_x0000_s1231" name="Equation" r:id="rId6" imgW="1066680" imgH="228600" progId="Equation.3">
                  <p:embed/>
                </p:oleObj>
              </mc:Choice>
              <mc:Fallback>
                <p:oleObj name="Equation" r:id="rId6" imgW="1066680" imgH="228600" progId="Equation.3">
                  <p:embed/>
                  <p:pic>
                    <p:nvPicPr>
                      <p:cNvPr id="2458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5486" y="3755060"/>
                        <a:ext cx="18288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9"/>
          <p:cNvGraphicFramePr>
            <a:graphicFrameLocks noChangeAspect="1"/>
          </p:cNvGraphicFramePr>
          <p:nvPr>
            <p:extLst>
              <p:ext uri="{D42A27DB-BD31-4B8C-83A1-F6EECF244321}">
                <p14:modId xmlns:p14="http://schemas.microsoft.com/office/powerpoint/2010/main" val="2994131992"/>
              </p:ext>
            </p:extLst>
          </p:nvPr>
        </p:nvGraphicFramePr>
        <p:xfrm>
          <a:off x="1255486" y="3297860"/>
          <a:ext cx="1981200" cy="385763"/>
        </p:xfrm>
        <a:graphic>
          <a:graphicData uri="http://schemas.openxmlformats.org/presentationml/2006/ole">
            <mc:AlternateContent xmlns:mc="http://schemas.openxmlformats.org/markup-compatibility/2006">
              <mc:Choice xmlns:v="urn:schemas-microsoft-com:vml" Requires="v">
                <p:oleObj spid="_x0000_s1232" name="Equation" r:id="rId8" imgW="1231560" imgH="241200" progId="Equation.3">
                  <p:embed/>
                </p:oleObj>
              </mc:Choice>
              <mc:Fallback>
                <p:oleObj name="Equation" r:id="rId8" imgW="1231560" imgH="241200" progId="Equation.3">
                  <p:embed/>
                  <p:pic>
                    <p:nvPicPr>
                      <p:cNvPr id="24585"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5486" y="3297860"/>
                        <a:ext cx="1981200"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10"/>
          <p:cNvSpPr txBox="1">
            <a:spLocks noChangeArrowheads="1"/>
          </p:cNvSpPr>
          <p:nvPr/>
        </p:nvSpPr>
        <p:spPr bwMode="auto">
          <a:xfrm>
            <a:off x="3617686" y="3728073"/>
            <a:ext cx="3319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000"/>
              <a:t>multivariate intensity variables</a:t>
            </a:r>
            <a:endParaRPr lang="en-GB" altLang="en-US"/>
          </a:p>
        </p:txBody>
      </p:sp>
    </p:spTree>
    <p:extLst>
      <p:ext uri="{BB962C8B-B14F-4D97-AF65-F5344CB8AC3E}">
        <p14:creationId xmlns:p14="http://schemas.microsoft.com/office/powerpoint/2010/main" val="843807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B66DC9-76C9-5140-A7C4-B9B833C488D1}"/>
              </a:ext>
            </a:extLst>
          </p:cNvPr>
          <p:cNvSpPr txBox="1"/>
          <p:nvPr/>
        </p:nvSpPr>
        <p:spPr>
          <a:xfrm>
            <a:off x="423748" y="1380700"/>
            <a:ext cx="5101814" cy="702756"/>
          </a:xfrm>
          <a:prstGeom prst="rect">
            <a:avLst/>
          </a:prstGeom>
          <a:noFill/>
        </p:spPr>
        <p:txBody>
          <a:bodyPr wrap="square" rtlCol="0" anchor="t">
            <a:spAutoFit/>
          </a:bodyPr>
          <a:lstStyle/>
          <a:p>
            <a:pPr>
              <a:spcAft>
                <a:spcPts val="200"/>
              </a:spcAft>
            </a:pPr>
            <a:r>
              <a:rPr lang="en-US" sz="2400" b="1" spc="-100" dirty="0" smtClean="0">
                <a:solidFill>
                  <a:srgbClr val="2E2D62"/>
                </a:solidFill>
                <a:latin typeface="Arial" panose="020B0604020202020204" pitchFamily="34" charset="0"/>
                <a:cs typeface="Arial" panose="020B0604020202020204" pitchFamily="34" charset="0"/>
              </a:rPr>
              <a:t>Bayesian intro</a:t>
            </a:r>
            <a:endParaRPr lang="en-US" sz="2400" b="1" spc="-100" dirty="0">
              <a:solidFill>
                <a:srgbClr val="2E2D62"/>
              </a:solidFill>
              <a:latin typeface="Arial" panose="020B0604020202020204" pitchFamily="34" charset="0"/>
              <a:cs typeface="Arial" panose="020B0604020202020204" pitchFamily="34" charset="0"/>
            </a:endParaRPr>
          </a:p>
          <a:p>
            <a:endParaRPr lang="en-US" sz="1400" dirty="0">
              <a:solidFill>
                <a:srgbClr val="62626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6EBDC0C-5E44-914B-85A5-07AF5BC1B9B6}"/>
              </a:ext>
            </a:extLst>
          </p:cNvPr>
          <p:cNvSpPr txBox="1"/>
          <p:nvPr/>
        </p:nvSpPr>
        <p:spPr>
          <a:xfrm>
            <a:off x="423746" y="2408947"/>
            <a:ext cx="6118822" cy="702756"/>
          </a:xfrm>
          <a:prstGeom prst="rect">
            <a:avLst/>
          </a:prstGeom>
          <a:noFill/>
        </p:spPr>
        <p:txBody>
          <a:bodyPr wrap="square" rtlCol="0" anchor="t">
            <a:spAutoFit/>
          </a:bodyPr>
          <a:lstStyle/>
          <a:p>
            <a:pPr>
              <a:spcAft>
                <a:spcPts val="200"/>
              </a:spcAft>
            </a:pPr>
            <a:r>
              <a:rPr lang="en-US" sz="2400" b="1" spc="-100" dirty="0" smtClean="0">
                <a:solidFill>
                  <a:srgbClr val="2E2D62"/>
                </a:solidFill>
                <a:latin typeface="Arial" panose="020B0604020202020204" pitchFamily="34" charset="0"/>
                <a:cs typeface="Arial" panose="020B0604020202020204" pitchFamily="34" charset="0"/>
              </a:rPr>
              <a:t>Example 1: Extinction symbol determination</a:t>
            </a:r>
            <a:endParaRPr lang="en-US" sz="2400" b="1" spc="-100" dirty="0">
              <a:solidFill>
                <a:srgbClr val="2E2D62"/>
              </a:solidFill>
              <a:latin typeface="Arial" panose="020B0604020202020204" pitchFamily="34" charset="0"/>
              <a:cs typeface="Arial" panose="020B0604020202020204" pitchFamily="34" charset="0"/>
            </a:endParaRPr>
          </a:p>
          <a:p>
            <a:endParaRPr lang="en-US" sz="1400" dirty="0">
              <a:solidFill>
                <a:srgbClr val="6262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FFD7155-AB0C-D84C-8261-743120695688}"/>
              </a:ext>
            </a:extLst>
          </p:cNvPr>
          <p:cNvSpPr txBox="1"/>
          <p:nvPr/>
        </p:nvSpPr>
        <p:spPr>
          <a:xfrm>
            <a:off x="423748" y="3437194"/>
            <a:ext cx="5101814" cy="461665"/>
          </a:xfrm>
          <a:prstGeom prst="rect">
            <a:avLst/>
          </a:prstGeom>
          <a:noFill/>
        </p:spPr>
        <p:txBody>
          <a:bodyPr wrap="square" rtlCol="0" anchor="t">
            <a:spAutoFit/>
          </a:bodyPr>
          <a:lstStyle/>
          <a:p>
            <a:pPr>
              <a:spcAft>
                <a:spcPts val="200"/>
              </a:spcAft>
            </a:pPr>
            <a:r>
              <a:rPr lang="en-US" sz="2400" b="1" spc="-100" dirty="0" smtClean="0">
                <a:solidFill>
                  <a:srgbClr val="2E2D62"/>
                </a:solidFill>
                <a:latin typeface="Arial" panose="020B0604020202020204" pitchFamily="34" charset="0"/>
                <a:cs typeface="Arial" panose="020B0604020202020204" pitchFamily="34" charset="0"/>
              </a:rPr>
              <a:t>Example 2: Max-Likelihood</a:t>
            </a:r>
            <a:endParaRPr lang="en-US" sz="2400" b="1" spc="-100" dirty="0">
              <a:solidFill>
                <a:srgbClr val="2E2D6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C4031FC-5C47-AB47-A1A8-0701484C0E42}"/>
              </a:ext>
            </a:extLst>
          </p:cNvPr>
          <p:cNvSpPr txBox="1"/>
          <p:nvPr/>
        </p:nvSpPr>
        <p:spPr>
          <a:xfrm>
            <a:off x="423748" y="4465442"/>
            <a:ext cx="5101814" cy="461665"/>
          </a:xfrm>
          <a:prstGeom prst="rect">
            <a:avLst/>
          </a:prstGeom>
          <a:noFill/>
        </p:spPr>
        <p:txBody>
          <a:bodyPr wrap="square" rtlCol="0" anchor="t">
            <a:spAutoFit/>
          </a:bodyPr>
          <a:lstStyle/>
          <a:p>
            <a:pPr>
              <a:spcAft>
                <a:spcPts val="200"/>
              </a:spcAft>
            </a:pPr>
            <a:r>
              <a:rPr lang="en-US" sz="2400" b="1" spc="-100" dirty="0" smtClean="0">
                <a:solidFill>
                  <a:srgbClr val="2E2D62"/>
                </a:solidFill>
                <a:latin typeface="Arial" panose="020B0604020202020204" pitchFamily="34" charset="0"/>
                <a:cs typeface="Arial" panose="020B0604020202020204" pitchFamily="34" charset="0"/>
              </a:rPr>
              <a:t>Example 3: Hybrid Monte Carlo</a:t>
            </a:r>
            <a:endParaRPr lang="en-US" sz="1400" dirty="0">
              <a:solidFill>
                <a:srgbClr val="62626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01E8603-51D4-7C45-829A-9AE25E5A2E4F}"/>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Agenda</a:t>
            </a:r>
          </a:p>
        </p:txBody>
      </p:sp>
      <p:sp>
        <p:nvSpPr>
          <p:cNvPr id="11" name="TextBox 10">
            <a:extLst>
              <a:ext uri="{FF2B5EF4-FFF2-40B4-BE49-F238E27FC236}">
                <a16:creationId xmlns:a16="http://schemas.microsoft.com/office/drawing/2014/main" id="{C8338B96-DB54-A843-B2A0-83FB422A5475}"/>
              </a:ext>
            </a:extLst>
          </p:cNvPr>
          <p:cNvSpPr txBox="1"/>
          <p:nvPr/>
        </p:nvSpPr>
        <p:spPr>
          <a:xfrm rot="16200000">
            <a:off x="10705611" y="4816820"/>
            <a:ext cx="1859272"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Alan Ford </a:t>
            </a:r>
          </a:p>
        </p:txBody>
      </p:sp>
      <p:pic>
        <p:nvPicPr>
          <p:cNvPr id="11266" name="Picture 2" descr="https://upload.wikimedia.org/wikipedia/commons/1/18/Bayes%27_Theorem_MMB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813" y="1088979"/>
            <a:ext cx="4532993" cy="29059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25814" y="4096109"/>
            <a:ext cx="4809434" cy="646331"/>
          </a:xfrm>
          <a:prstGeom prst="rect">
            <a:avLst/>
          </a:prstGeom>
        </p:spPr>
        <p:txBody>
          <a:bodyPr wrap="square">
            <a:spAutoFit/>
          </a:bodyPr>
          <a:lstStyle/>
          <a:p>
            <a:r>
              <a:rPr lang="en-GB" sz="1200" dirty="0" smtClean="0"/>
              <a:t>Concerning the picture:</a:t>
            </a:r>
          </a:p>
          <a:p>
            <a:r>
              <a:rPr lang="en-GB" sz="1200" dirty="0" smtClean="0"/>
              <a:t>By </a:t>
            </a:r>
            <a:r>
              <a:rPr lang="en-GB" sz="1200" dirty="0" err="1"/>
              <a:t>mattbuck</a:t>
            </a:r>
            <a:r>
              <a:rPr lang="en-GB" sz="1200" dirty="0"/>
              <a:t> (category) - Own work by </a:t>
            </a:r>
            <a:r>
              <a:rPr lang="en-GB" sz="1200" dirty="0" err="1"/>
              <a:t>mattbuck</a:t>
            </a:r>
            <a:r>
              <a:rPr lang="en-GB" sz="1200" dirty="0"/>
              <a:t>., CC BY-SA 3.0, https://commons.wikimedia.org/w/index.php?curid=14658489</a:t>
            </a:r>
          </a:p>
        </p:txBody>
      </p:sp>
    </p:spTree>
    <p:extLst>
      <p:ext uri="{BB962C8B-B14F-4D97-AF65-F5344CB8AC3E}">
        <p14:creationId xmlns:p14="http://schemas.microsoft.com/office/powerpoint/2010/main" val="21856921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8217B8-85C6-BF4E-89E1-A6954783545D}"/>
              </a:ext>
            </a:extLst>
          </p:cNvPr>
          <p:cNvSpPr/>
          <p:nvPr/>
        </p:nvSpPr>
        <p:spPr>
          <a:xfrm>
            <a:off x="386137" y="356577"/>
            <a:ext cx="10719460" cy="584775"/>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Pros and cons of feature extraction</a:t>
            </a:r>
          </a:p>
        </p:txBody>
      </p:sp>
      <p:sp>
        <p:nvSpPr>
          <p:cNvPr id="3" name="Rectangle 2">
            <a:extLst>
              <a:ext uri="{FF2B5EF4-FFF2-40B4-BE49-F238E27FC236}">
                <a16:creationId xmlns:a16="http://schemas.microsoft.com/office/drawing/2014/main" id="{758288D6-5EA4-544D-AD4B-0C2C2545A5A9}"/>
              </a:ext>
            </a:extLst>
          </p:cNvPr>
          <p:cNvSpPr/>
          <p:nvPr/>
        </p:nvSpPr>
        <p:spPr>
          <a:xfrm>
            <a:off x="420797" y="1393952"/>
            <a:ext cx="9043501" cy="2308324"/>
          </a:xfrm>
          <a:prstGeom prst="rect">
            <a:avLst/>
          </a:prstGeom>
        </p:spPr>
        <p:txBody>
          <a:bodyPr wrap="square">
            <a:spAutoFit/>
          </a:bodyPr>
          <a:lstStyle/>
          <a:p>
            <a:r>
              <a:rPr lang="en-GB" sz="2400" dirty="0" smtClean="0">
                <a:solidFill>
                  <a:srgbClr val="626262"/>
                </a:solidFill>
                <a:latin typeface="Arial" panose="020B0604020202020204" pitchFamily="34" charset="0"/>
                <a:cs typeface="Arial" panose="020B0604020202020204" pitchFamily="34" charset="0"/>
              </a:rPr>
              <a:t>Pros:</a:t>
            </a:r>
          </a:p>
          <a:p>
            <a:pPr marL="285750" indent="-285750">
              <a:buFont typeface="Arial" panose="020B0604020202020204" pitchFamily="34" charset="0"/>
              <a:buChar char="•"/>
            </a:pPr>
            <a:r>
              <a:rPr lang="en-GB" sz="2400" dirty="0" smtClean="0">
                <a:solidFill>
                  <a:srgbClr val="626262"/>
                </a:solidFill>
                <a:latin typeface="Arial" panose="020B0604020202020204" pitchFamily="34" charset="0"/>
                <a:cs typeface="Arial" panose="020B0604020202020204" pitchFamily="34" charset="0"/>
              </a:rPr>
              <a:t>Remove concerns background and profile shapes</a:t>
            </a:r>
          </a:p>
          <a:p>
            <a:pPr marL="285750" indent="-285750">
              <a:buFont typeface="Arial" panose="020B0604020202020204" pitchFamily="34" charset="0"/>
              <a:buChar char="•"/>
            </a:pPr>
            <a:r>
              <a:rPr lang="en-GB" sz="2400" dirty="0" smtClean="0">
                <a:solidFill>
                  <a:srgbClr val="626262"/>
                </a:solidFill>
                <a:latin typeface="Arial" panose="020B0604020202020204" pitchFamily="34" charset="0"/>
                <a:cs typeface="Arial" panose="020B0604020202020204" pitchFamily="34" charset="0"/>
              </a:rPr>
              <a:t>Left with only the features that matters for this analysis</a:t>
            </a:r>
          </a:p>
          <a:p>
            <a:pPr marL="285750" indent="-28575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r>
              <a:rPr lang="en-GB" sz="2400" dirty="0" smtClean="0">
                <a:solidFill>
                  <a:srgbClr val="626262"/>
                </a:solidFill>
                <a:latin typeface="Arial" panose="020B0604020202020204" pitchFamily="34" charset="0"/>
                <a:cs typeface="Arial" panose="020B0604020202020204" pitchFamily="34" charset="0"/>
              </a:rPr>
              <a:t>Cons:</a:t>
            </a:r>
          </a:p>
          <a:p>
            <a:pPr marL="285750" indent="-285750">
              <a:buFont typeface="Arial" panose="020B0604020202020204" pitchFamily="34" charset="0"/>
              <a:buChar char="•"/>
            </a:pPr>
            <a:r>
              <a:rPr lang="en-GB" sz="2400" dirty="0" smtClean="0">
                <a:solidFill>
                  <a:srgbClr val="626262"/>
                </a:solidFill>
                <a:latin typeface="Arial" panose="020B0604020202020204" pitchFamily="34" charset="0"/>
                <a:cs typeface="Arial" panose="020B0604020202020204" pitchFamily="34" charset="0"/>
              </a:rPr>
              <a:t>Do we trust the feature extractions?</a:t>
            </a:r>
          </a:p>
        </p:txBody>
      </p:sp>
    </p:spTree>
    <p:extLst>
      <p:ext uri="{BB962C8B-B14F-4D97-AF65-F5344CB8AC3E}">
        <p14:creationId xmlns:p14="http://schemas.microsoft.com/office/powerpoint/2010/main" val="36623540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8217B8-85C6-BF4E-89E1-A6954783545D}"/>
              </a:ext>
            </a:extLst>
          </p:cNvPr>
          <p:cNvSpPr/>
          <p:nvPr/>
        </p:nvSpPr>
        <p:spPr>
          <a:xfrm>
            <a:off x="386137" y="356577"/>
            <a:ext cx="10719460" cy="584775"/>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The goal is to calculate:</a:t>
            </a:r>
            <a:endParaRPr lang="en-GB" sz="3200" b="1" spc="-100" dirty="0">
              <a:solidFill>
                <a:srgbClr val="1E5DF8"/>
              </a:solidFill>
              <a:latin typeface="Arial" panose="020B0604020202020204" pitchFamily="34" charset="0"/>
              <a:cs typeface="Arial" panose="020B0604020202020204" pitchFamily="34" charset="0"/>
            </a:endParaRPr>
          </a:p>
        </p:txBody>
      </p:sp>
      <p:graphicFrame>
        <p:nvGraphicFramePr>
          <p:cNvPr id="11" name="Object 5"/>
          <p:cNvGraphicFramePr>
            <a:graphicFrameLocks noChangeAspect="1"/>
          </p:cNvGraphicFramePr>
          <p:nvPr>
            <p:extLst>
              <p:ext uri="{D42A27DB-BD31-4B8C-83A1-F6EECF244321}">
                <p14:modId xmlns:p14="http://schemas.microsoft.com/office/powerpoint/2010/main" val="186757718"/>
              </p:ext>
            </p:extLst>
          </p:nvPr>
        </p:nvGraphicFramePr>
        <p:xfrm>
          <a:off x="4655876" y="1879838"/>
          <a:ext cx="1752600" cy="658813"/>
        </p:xfrm>
        <a:graphic>
          <a:graphicData uri="http://schemas.openxmlformats.org/presentationml/2006/ole">
            <mc:AlternateContent xmlns:mc="http://schemas.openxmlformats.org/markup-compatibility/2006">
              <mc:Choice xmlns:v="urn:schemas-microsoft-com:vml" Requires="v">
                <p:oleObj spid="_x0000_s2119" name="Equation" r:id="rId4" imgW="672840" imgH="253800" progId="Equation.3">
                  <p:embed/>
                </p:oleObj>
              </mc:Choice>
              <mc:Fallback>
                <p:oleObj name="Equation" r:id="rId4" imgW="672840" imgH="253800" progId="Equation.3">
                  <p:embed/>
                  <p:pic>
                    <p:nvPicPr>
                      <p:cNvPr id="2560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5876" y="1879838"/>
                        <a:ext cx="1752600" cy="65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3488634" y="2996648"/>
            <a:ext cx="2474843" cy="369332"/>
          </a:xfrm>
          <a:prstGeom prst="rect">
            <a:avLst/>
          </a:prstGeom>
          <a:noFill/>
        </p:spPr>
        <p:txBody>
          <a:bodyPr wrap="square" rtlCol="0">
            <a:spAutoFit/>
          </a:bodyPr>
          <a:lstStyle/>
          <a:p>
            <a:r>
              <a:rPr lang="en-GB" dirty="0" smtClean="0"/>
              <a:t>Extinction symbol group </a:t>
            </a:r>
            <a:endParaRPr lang="en-GB" dirty="0"/>
          </a:p>
        </p:txBody>
      </p:sp>
      <p:sp>
        <p:nvSpPr>
          <p:cNvPr id="3" name="TextBox 2"/>
          <p:cNvSpPr txBox="1"/>
          <p:nvPr/>
        </p:nvSpPr>
        <p:spPr>
          <a:xfrm>
            <a:off x="6008204" y="1052509"/>
            <a:ext cx="2069284" cy="369332"/>
          </a:xfrm>
          <a:prstGeom prst="rect">
            <a:avLst/>
          </a:prstGeom>
          <a:noFill/>
        </p:spPr>
        <p:txBody>
          <a:bodyPr wrap="none" rtlCol="0">
            <a:spAutoFit/>
          </a:bodyPr>
          <a:lstStyle/>
          <a:p>
            <a:r>
              <a:rPr lang="en-GB" dirty="0" smtClean="0"/>
              <a:t>Observable features</a:t>
            </a:r>
            <a:endParaRPr lang="en-GB" dirty="0"/>
          </a:p>
        </p:txBody>
      </p:sp>
      <p:cxnSp>
        <p:nvCxnSpPr>
          <p:cNvPr id="5" name="Straight Arrow Connector 4"/>
          <p:cNvCxnSpPr/>
          <p:nvPr/>
        </p:nvCxnSpPr>
        <p:spPr>
          <a:xfrm flipH="1">
            <a:off x="6097657" y="1500809"/>
            <a:ext cx="690769" cy="332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 idx="0"/>
          </p:cNvCxnSpPr>
          <p:nvPr/>
        </p:nvCxnSpPr>
        <p:spPr>
          <a:xfrm flipV="1">
            <a:off x="4726056" y="2538651"/>
            <a:ext cx="536714" cy="457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225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8217B8-85C6-BF4E-89E1-A6954783545D}"/>
              </a:ext>
            </a:extLst>
          </p:cNvPr>
          <p:cNvSpPr/>
          <p:nvPr/>
        </p:nvSpPr>
        <p:spPr>
          <a:xfrm>
            <a:off x="386137" y="356577"/>
            <a:ext cx="10719460" cy="584775"/>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End goal – what the user sees</a:t>
            </a:r>
            <a:endParaRPr lang="en-GB" sz="3200" b="1" spc="-100" dirty="0">
              <a:solidFill>
                <a:srgbClr val="1E5DF8"/>
              </a:solidFill>
              <a:latin typeface="Arial" panose="020B0604020202020204" pitchFamily="34" charset="0"/>
              <a:cs typeface="Arial" panose="020B0604020202020204" pitchFamily="34" charset="0"/>
            </a:endParaRPr>
          </a:p>
        </p:txBody>
      </p:sp>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328" y="2405063"/>
            <a:ext cx="8181975"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6"/>
          <p:cNvSpPr txBox="1">
            <a:spLocks noChangeArrowheads="1"/>
          </p:cNvSpPr>
          <p:nvPr/>
        </p:nvSpPr>
        <p:spPr bwMode="auto">
          <a:xfrm>
            <a:off x="2835878" y="1719263"/>
            <a:ext cx="68289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dirty="0" smtClean="0"/>
              <a:t>Example problem: Dopamine </a:t>
            </a:r>
            <a:r>
              <a:rPr lang="en-GB" altLang="en-US" dirty="0" err="1" smtClean="0"/>
              <a:t>deuterobromide</a:t>
            </a:r>
            <a:r>
              <a:rPr lang="en-GB" altLang="en-US" dirty="0" smtClean="0"/>
              <a:t> – orthorhombic unit cell</a:t>
            </a:r>
            <a:endParaRPr lang="en-GB" altLang="en-US" dirty="0"/>
          </a:p>
        </p:txBody>
      </p:sp>
      <p:sp>
        <p:nvSpPr>
          <p:cNvPr id="14" name="Text Box 8"/>
          <p:cNvSpPr txBox="1">
            <a:spLocks noChangeArrowheads="1"/>
          </p:cNvSpPr>
          <p:nvPr/>
        </p:nvSpPr>
        <p:spPr bwMode="auto">
          <a:xfrm>
            <a:off x="8305174" y="6311120"/>
            <a:ext cx="543910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200" i="1" dirty="0"/>
              <a:t>D</a:t>
            </a:r>
            <a:r>
              <a:rPr lang="en-GB" altLang="en-US" sz="1200" i="1" dirty="0" smtClean="0"/>
              <a:t>ata </a:t>
            </a:r>
            <a:r>
              <a:rPr lang="en-GB" altLang="en-US" sz="1200" i="1" dirty="0"/>
              <a:t>from HRPD @ </a:t>
            </a:r>
            <a:r>
              <a:rPr lang="en-GB" altLang="en-US" sz="1200" i="1" dirty="0" smtClean="0"/>
              <a:t>ISIS. N</a:t>
            </a:r>
            <a:r>
              <a:rPr lang="en-GB" altLang="en-US" sz="1200" i="1" dirty="0"/>
              <a:t>. Shankland et al.</a:t>
            </a:r>
            <a:endParaRPr lang="en-GB" altLang="en-US" sz="1200" dirty="0"/>
          </a:p>
        </p:txBody>
      </p:sp>
    </p:spTree>
    <p:extLst>
      <p:ext uri="{BB962C8B-B14F-4D97-AF65-F5344CB8AC3E}">
        <p14:creationId xmlns:p14="http://schemas.microsoft.com/office/powerpoint/2010/main" val="4141040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8217B8-85C6-BF4E-89E1-A6954783545D}"/>
              </a:ext>
            </a:extLst>
          </p:cNvPr>
          <p:cNvSpPr/>
          <p:nvPr/>
        </p:nvSpPr>
        <p:spPr>
          <a:xfrm>
            <a:off x="386137" y="356577"/>
            <a:ext cx="10719460" cy="584775"/>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Some Bayesian manipulations:</a:t>
            </a:r>
            <a:endParaRPr lang="en-GB" sz="3200" b="1" spc="-100" dirty="0">
              <a:solidFill>
                <a:srgbClr val="1E5DF8"/>
              </a:solidFill>
              <a:latin typeface="Arial" panose="020B0604020202020204" pitchFamily="34" charset="0"/>
              <a:cs typeface="Arial" panose="020B0604020202020204" pitchFamily="34" charset="0"/>
            </a:endParaRPr>
          </a:p>
        </p:txBody>
      </p:sp>
      <p:sp>
        <p:nvSpPr>
          <p:cNvPr id="5" name="Text Box 8"/>
          <p:cNvSpPr txBox="1">
            <a:spLocks noChangeArrowheads="1"/>
          </p:cNvSpPr>
          <p:nvPr/>
        </p:nvSpPr>
        <p:spPr bwMode="auto">
          <a:xfrm>
            <a:off x="1919828" y="1871975"/>
            <a:ext cx="825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2000">
                <a:solidFill>
                  <a:schemeClr val="accent2"/>
                </a:solidFill>
              </a:rPr>
              <a:t>Step 1</a:t>
            </a:r>
            <a:endParaRPr lang="en-GB" altLang="en-US"/>
          </a:p>
        </p:txBody>
      </p:sp>
      <p:graphicFrame>
        <p:nvGraphicFramePr>
          <p:cNvPr id="7" name="Object 10"/>
          <p:cNvGraphicFramePr>
            <a:graphicFrameLocks noChangeAspect="1"/>
          </p:cNvGraphicFramePr>
          <p:nvPr/>
        </p:nvGraphicFramePr>
        <p:xfrm>
          <a:off x="3766091" y="1711638"/>
          <a:ext cx="2806613" cy="766762"/>
        </p:xfrm>
        <a:graphic>
          <a:graphicData uri="http://schemas.openxmlformats.org/presentationml/2006/ole">
            <mc:AlternateContent xmlns:mc="http://schemas.openxmlformats.org/markup-compatibility/2006">
              <mc:Choice xmlns:v="urn:schemas-microsoft-com:vml" Requires="v">
                <p:oleObj spid="_x0000_s4374" name="Equation" r:id="rId4" imgW="1892300" imgH="457200" progId="Equation.3">
                  <p:embed/>
                </p:oleObj>
              </mc:Choice>
              <mc:Fallback>
                <p:oleObj name="Equation" r:id="rId4" imgW="1892300" imgH="457200" progId="Equation.3">
                  <p:embed/>
                  <p:pic>
                    <p:nvPicPr>
                      <p:cNvPr id="12303"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6091" y="1711638"/>
                        <a:ext cx="2806613" cy="76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11"/>
          <p:cNvGraphicFramePr>
            <a:graphicFrameLocks noChangeAspect="1"/>
          </p:cNvGraphicFramePr>
          <p:nvPr/>
        </p:nvGraphicFramePr>
        <p:xfrm>
          <a:off x="7581979" y="1899416"/>
          <a:ext cx="2267412" cy="440106"/>
        </p:xfrm>
        <a:graphic>
          <a:graphicData uri="http://schemas.openxmlformats.org/presentationml/2006/ole">
            <mc:AlternateContent xmlns:mc="http://schemas.openxmlformats.org/markup-compatibility/2006">
              <mc:Choice xmlns:v="urn:schemas-microsoft-com:vml" Requires="v">
                <p:oleObj spid="_x0000_s4375" name="Equation" r:id="rId6" imgW="1473200" imgH="254000" progId="Equation.3">
                  <p:embed/>
                </p:oleObj>
              </mc:Choice>
              <mc:Fallback>
                <p:oleObj name="Equation" r:id="rId6" imgW="1473200" imgH="254000" progId="Equation.3">
                  <p:embed/>
                  <p:pic>
                    <p:nvPicPr>
                      <p:cNvPr id="12304"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1979" y="1899416"/>
                        <a:ext cx="2267412" cy="440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Line 12"/>
          <p:cNvSpPr>
            <a:spLocks noChangeShapeType="1"/>
          </p:cNvSpPr>
          <p:nvPr/>
        </p:nvSpPr>
        <p:spPr bwMode="auto">
          <a:xfrm>
            <a:off x="6813711" y="2087195"/>
            <a:ext cx="41477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Rectangle 22"/>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11" name="Group 24"/>
          <p:cNvGrpSpPr>
            <a:grpSpLocks/>
          </p:cNvGrpSpPr>
          <p:nvPr/>
        </p:nvGrpSpPr>
        <p:grpSpPr bwMode="auto">
          <a:xfrm>
            <a:off x="1913478" y="3100700"/>
            <a:ext cx="4929188" cy="452438"/>
            <a:chOff x="374" y="2037"/>
            <a:chExt cx="3105" cy="285"/>
          </a:xfrm>
        </p:grpSpPr>
        <p:graphicFrame>
          <p:nvGraphicFramePr>
            <p:cNvPr id="12" name="Object 21"/>
            <p:cNvGraphicFramePr>
              <a:graphicFrameLocks noChangeAspect="1"/>
            </p:cNvGraphicFramePr>
            <p:nvPr/>
          </p:nvGraphicFramePr>
          <p:xfrm>
            <a:off x="1550" y="2038"/>
            <a:ext cx="1929" cy="284"/>
          </p:xfrm>
          <a:graphic>
            <a:graphicData uri="http://schemas.openxmlformats.org/presentationml/2006/ole">
              <mc:AlternateContent xmlns:mc="http://schemas.openxmlformats.org/markup-compatibility/2006">
                <mc:Choice xmlns:v="urn:schemas-microsoft-com:vml" Requires="v">
                  <p:oleObj spid="_x0000_s4376" name="Equation" r:id="rId8" imgW="1879600" imgH="279400" progId="Equation.3">
                    <p:embed/>
                  </p:oleObj>
                </mc:Choice>
                <mc:Fallback>
                  <p:oleObj name="Equation" r:id="rId8" imgW="1879600" imgH="279400" progId="Equation.3">
                    <p:embed/>
                    <p:pic>
                      <p:nvPicPr>
                        <p:cNvPr id="12299"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0" y="2038"/>
                          <a:ext cx="1929"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 Box 23"/>
            <p:cNvSpPr txBox="1">
              <a:spLocks noChangeArrowheads="1"/>
            </p:cNvSpPr>
            <p:nvPr/>
          </p:nvSpPr>
          <p:spPr bwMode="auto">
            <a:xfrm>
              <a:off x="374" y="2037"/>
              <a:ext cx="5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2000">
                  <a:solidFill>
                    <a:schemeClr val="accent2"/>
                  </a:solidFill>
                </a:rPr>
                <a:t>Step 2</a:t>
              </a:r>
            </a:p>
          </p:txBody>
        </p:sp>
      </p:grpSp>
      <p:graphicFrame>
        <p:nvGraphicFramePr>
          <p:cNvPr id="15" name="Object 14"/>
          <p:cNvGraphicFramePr>
            <a:graphicFrameLocks noChangeAspect="1"/>
          </p:cNvGraphicFramePr>
          <p:nvPr/>
        </p:nvGraphicFramePr>
        <p:xfrm>
          <a:off x="3727991" y="4424675"/>
          <a:ext cx="3743325" cy="420688"/>
        </p:xfrm>
        <a:graphic>
          <a:graphicData uri="http://schemas.openxmlformats.org/presentationml/2006/ole">
            <mc:AlternateContent xmlns:mc="http://schemas.openxmlformats.org/markup-compatibility/2006">
              <mc:Choice xmlns:v="urn:schemas-microsoft-com:vml" Requires="v">
                <p:oleObj spid="_x0000_s4377" name="Equation" r:id="rId10" imgW="2247900" imgH="254000" progId="Equation.3">
                  <p:embed/>
                </p:oleObj>
              </mc:Choice>
              <mc:Fallback>
                <p:oleObj name="Equation" r:id="rId10" imgW="2247900" imgH="254000" progId="Equation.3">
                  <p:embed/>
                  <p:pic>
                    <p:nvPicPr>
                      <p:cNvPr id="12295"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27991" y="4424675"/>
                        <a:ext cx="3743325"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 Box 15"/>
          <p:cNvSpPr txBox="1">
            <a:spLocks noChangeArrowheads="1"/>
          </p:cNvSpPr>
          <p:nvPr/>
        </p:nvSpPr>
        <p:spPr bwMode="auto">
          <a:xfrm>
            <a:off x="1881728" y="4434200"/>
            <a:ext cx="825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2000">
                <a:solidFill>
                  <a:schemeClr val="accent2"/>
                </a:solidFill>
              </a:rPr>
              <a:t>Step 3</a:t>
            </a:r>
            <a:endParaRPr lang="en-GB" altLang="en-US"/>
          </a:p>
        </p:txBody>
      </p:sp>
      <p:sp>
        <p:nvSpPr>
          <p:cNvPr id="18" name="Line 26"/>
          <p:cNvSpPr>
            <a:spLocks noChangeShapeType="1"/>
          </p:cNvSpPr>
          <p:nvPr/>
        </p:nvSpPr>
        <p:spPr bwMode="auto">
          <a:xfrm>
            <a:off x="5299616" y="3659500"/>
            <a:ext cx="1169988"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Line 28"/>
          <p:cNvSpPr>
            <a:spLocks noChangeShapeType="1"/>
          </p:cNvSpPr>
          <p:nvPr/>
        </p:nvSpPr>
        <p:spPr bwMode="auto">
          <a:xfrm flipH="1">
            <a:off x="4586828" y="3767450"/>
            <a:ext cx="1238250" cy="509588"/>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 name="Picture 1"/>
          <p:cNvPicPr>
            <a:picLocks noChangeAspect="1"/>
          </p:cNvPicPr>
          <p:nvPr/>
        </p:nvPicPr>
        <p:blipFill>
          <a:blip r:embed="rId12"/>
          <a:stretch>
            <a:fillRect/>
          </a:stretch>
        </p:blipFill>
        <p:spPr>
          <a:xfrm>
            <a:off x="7463894" y="4462288"/>
            <a:ext cx="2488342" cy="368787"/>
          </a:xfrm>
          <a:prstGeom prst="rect">
            <a:avLst/>
          </a:prstGeom>
        </p:spPr>
      </p:pic>
      <p:sp>
        <p:nvSpPr>
          <p:cNvPr id="21" name="Line 26"/>
          <p:cNvSpPr>
            <a:spLocks noChangeShapeType="1"/>
          </p:cNvSpPr>
          <p:nvPr/>
        </p:nvSpPr>
        <p:spPr bwMode="auto">
          <a:xfrm>
            <a:off x="9494942" y="4526907"/>
            <a:ext cx="266278" cy="21146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Line 26"/>
          <p:cNvSpPr>
            <a:spLocks noChangeShapeType="1"/>
          </p:cNvSpPr>
          <p:nvPr/>
        </p:nvSpPr>
        <p:spPr bwMode="auto">
          <a:xfrm flipV="1">
            <a:off x="9494942" y="4526744"/>
            <a:ext cx="240254" cy="20765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827388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18"/>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2" name="Picture 1"/>
          <p:cNvPicPr>
            <a:picLocks noChangeAspect="1"/>
          </p:cNvPicPr>
          <p:nvPr/>
        </p:nvPicPr>
        <p:blipFill>
          <a:blip r:embed="rId3"/>
          <a:stretch>
            <a:fillRect/>
          </a:stretch>
        </p:blipFill>
        <p:spPr>
          <a:xfrm>
            <a:off x="277819" y="411646"/>
            <a:ext cx="1707626" cy="1182202"/>
          </a:xfrm>
          <a:prstGeom prst="rect">
            <a:avLst/>
          </a:prstGeom>
        </p:spPr>
      </p:pic>
      <p:grpSp>
        <p:nvGrpSpPr>
          <p:cNvPr id="12" name="Group 13"/>
          <p:cNvGrpSpPr>
            <a:grpSpLocks/>
          </p:cNvGrpSpPr>
          <p:nvPr/>
        </p:nvGrpSpPr>
        <p:grpSpPr bwMode="auto">
          <a:xfrm>
            <a:off x="2493975" y="1595435"/>
            <a:ext cx="4038600" cy="3711575"/>
            <a:chOff x="203" y="1218"/>
            <a:chExt cx="2544" cy="2338"/>
          </a:xfrm>
        </p:grpSpPr>
        <p:pic>
          <p:nvPicPr>
            <p:cNvPr id="13" name="Picture 4" descr="present_prior_emp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 y="1218"/>
              <a:ext cx="2544" cy="1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12"/>
            <p:cNvSpPr txBox="1">
              <a:spLocks noChangeArrowheads="1"/>
            </p:cNvSpPr>
            <p:nvPr/>
          </p:nvSpPr>
          <p:spPr bwMode="auto">
            <a:xfrm>
              <a:off x="753" y="3229"/>
              <a:ext cx="14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D1A0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a:latin typeface="Times" panose="02020603050405020304" pitchFamily="18" charset="0"/>
                </a:rPr>
                <a:t>prob(I | absent)</a:t>
              </a:r>
              <a:endParaRPr lang="en-US" altLang="en-US" sz="2800">
                <a:latin typeface="Times" panose="02020603050405020304" pitchFamily="18" charset="0"/>
              </a:endParaRPr>
            </a:p>
          </p:txBody>
        </p:sp>
      </p:grpSp>
      <p:sp>
        <p:nvSpPr>
          <p:cNvPr id="15" name="Line 14"/>
          <p:cNvSpPr>
            <a:spLocks noChangeShapeType="1"/>
          </p:cNvSpPr>
          <p:nvPr/>
        </p:nvSpPr>
        <p:spPr bwMode="auto">
          <a:xfrm flipV="1">
            <a:off x="3009912" y="1731960"/>
            <a:ext cx="0" cy="2540000"/>
          </a:xfrm>
          <a:prstGeom prst="line">
            <a:avLst/>
          </a:prstGeom>
          <a:noFill/>
          <a:ln w="76200">
            <a:solidFill>
              <a:srgbClr val="FD1A0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7" name="Group 16"/>
          <p:cNvGrpSpPr>
            <a:grpSpLocks/>
          </p:cNvGrpSpPr>
          <p:nvPr/>
        </p:nvGrpSpPr>
        <p:grpSpPr bwMode="auto">
          <a:xfrm>
            <a:off x="6972312" y="1593848"/>
            <a:ext cx="4038600" cy="3711575"/>
            <a:chOff x="3024" y="1217"/>
            <a:chExt cx="2544" cy="2338"/>
          </a:xfrm>
        </p:grpSpPr>
        <p:pic>
          <p:nvPicPr>
            <p:cNvPr id="18" name="Picture 6" descr="present_prior_emp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1217"/>
              <a:ext cx="2544" cy="1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Text Box 15"/>
            <p:cNvSpPr txBox="1">
              <a:spLocks noChangeArrowheads="1"/>
            </p:cNvSpPr>
            <p:nvPr/>
          </p:nvSpPr>
          <p:spPr bwMode="auto">
            <a:xfrm>
              <a:off x="3571" y="3228"/>
              <a:ext cx="15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D1A0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a:latin typeface="Times" panose="02020603050405020304" pitchFamily="18" charset="0"/>
                </a:rPr>
                <a:t>prob(I | present)</a:t>
              </a:r>
              <a:endParaRPr lang="en-US" altLang="en-US" sz="2800">
                <a:latin typeface="Times" panose="02020603050405020304" pitchFamily="18" charset="0"/>
              </a:endParaRPr>
            </a:p>
          </p:txBody>
        </p:sp>
      </p:grpSp>
      <p:pic>
        <p:nvPicPr>
          <p:cNvPr id="20" name="Picture 10" descr="present_pri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972312" y="1565273"/>
            <a:ext cx="4038600" cy="3025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 name="Picture 8" descr="present_prior_with_l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6972312" y="1554160"/>
            <a:ext cx="4038600" cy="3025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8097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auto">
          <a:xfrm>
            <a:off x="7527933" y="2628892"/>
            <a:ext cx="1752600" cy="1295400"/>
          </a:xfrm>
          <a:prstGeom prst="rect">
            <a:avLst/>
          </a:prstGeom>
          <a:solidFill>
            <a:schemeClr val="accent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9" name="Rectangle 9"/>
          <p:cNvSpPr>
            <a:spLocks noChangeArrowheads="1"/>
          </p:cNvSpPr>
          <p:nvPr/>
        </p:nvSpPr>
        <p:spPr bwMode="auto">
          <a:xfrm>
            <a:off x="5426083" y="2628892"/>
            <a:ext cx="1963738" cy="1295400"/>
          </a:xfrm>
          <a:prstGeom prst="rect">
            <a:avLst/>
          </a:prstGeom>
          <a:solidFill>
            <a:srgbClr val="FFCC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2" name="Rectangle 12"/>
          <p:cNvSpPr>
            <a:spLocks noChangeArrowheads="1"/>
          </p:cNvSpPr>
          <p:nvPr/>
        </p:nvSpPr>
        <p:spPr bwMode="auto">
          <a:xfrm>
            <a:off x="4943483" y="2324092"/>
            <a:ext cx="381000" cy="1905000"/>
          </a:xfrm>
          <a:prstGeom prst="rect">
            <a:avLst/>
          </a:prstGeom>
          <a:solidFill>
            <a:srgbClr val="FF0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4" name="Rectangle 14"/>
          <p:cNvSpPr>
            <a:spLocks noChangeArrowheads="1"/>
          </p:cNvSpPr>
          <p:nvPr/>
        </p:nvSpPr>
        <p:spPr bwMode="auto">
          <a:xfrm>
            <a:off x="9378958" y="2324092"/>
            <a:ext cx="549275" cy="1905000"/>
          </a:xfrm>
          <a:prstGeom prst="rect">
            <a:avLst/>
          </a:prstGeom>
          <a:solidFill>
            <a:srgbClr val="FF0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7" name="Rectangle 17"/>
          <p:cNvSpPr>
            <a:spLocks noChangeArrowheads="1"/>
          </p:cNvSpPr>
          <p:nvPr/>
        </p:nvSpPr>
        <p:spPr bwMode="auto">
          <a:xfrm>
            <a:off x="2035183" y="2736842"/>
            <a:ext cx="2325688" cy="1295400"/>
          </a:xfrm>
          <a:prstGeom prst="rect">
            <a:avLst/>
          </a:prstGeom>
          <a:solidFill>
            <a:schemeClr val="hlink">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8" name="Rectangle 18"/>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39" name="Object 19"/>
          <p:cNvGraphicFramePr>
            <a:graphicFrameLocks noChangeAspect="1"/>
          </p:cNvGraphicFramePr>
          <p:nvPr>
            <p:extLst>
              <p:ext uri="{D42A27DB-BD31-4B8C-83A1-F6EECF244321}">
                <p14:modId xmlns:p14="http://schemas.microsoft.com/office/powerpoint/2010/main" val="3768061533"/>
              </p:ext>
            </p:extLst>
          </p:nvPr>
        </p:nvGraphicFramePr>
        <p:xfrm>
          <a:off x="1970096" y="2870192"/>
          <a:ext cx="8013700" cy="952500"/>
        </p:xfrm>
        <a:graphic>
          <a:graphicData uri="http://schemas.openxmlformats.org/presentationml/2006/ole">
            <mc:AlternateContent xmlns:mc="http://schemas.openxmlformats.org/markup-compatibility/2006">
              <mc:Choice xmlns:v="urn:schemas-microsoft-com:vml" Requires="v">
                <p:oleObj spid="_x0000_s5187" name="Equation" r:id="rId4" imgW="2324100" imgH="279400" progId="Equation.3">
                  <p:embed/>
                </p:oleObj>
              </mc:Choice>
              <mc:Fallback>
                <p:oleObj name="Equation" r:id="rId4" imgW="2324100" imgH="279400" progId="Equation.3">
                  <p:embed/>
                  <p:pic>
                    <p:nvPicPr>
                      <p:cNvPr id="15368"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0096" y="2870192"/>
                        <a:ext cx="8013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035704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8217B8-85C6-BF4E-89E1-A6954783545D}"/>
              </a:ext>
            </a:extLst>
          </p:cNvPr>
          <p:cNvSpPr/>
          <p:nvPr/>
        </p:nvSpPr>
        <p:spPr>
          <a:xfrm>
            <a:off x="386137" y="356577"/>
            <a:ext cx="7254527" cy="584775"/>
          </a:xfrm>
          <a:prstGeom prst="rect">
            <a:avLst/>
          </a:prstGeom>
        </p:spPr>
        <p:txBody>
          <a:bodyPr wrap="square">
            <a:spAutoFit/>
          </a:bodyPr>
          <a:lstStyle/>
          <a:p>
            <a:pPr fontAlgn="base">
              <a:spcAft>
                <a:spcPts val="1000"/>
              </a:spcAft>
            </a:pPr>
            <a:r>
              <a:rPr lang="en-GB" sz="3200" b="1" spc="-100" dirty="0">
                <a:solidFill>
                  <a:srgbClr val="1E5DF8"/>
                </a:solidFill>
                <a:latin typeface="Arial" panose="020B0604020202020204" pitchFamily="34" charset="0"/>
                <a:cs typeface="Arial" panose="020B0604020202020204" pitchFamily="34" charset="0"/>
              </a:rPr>
              <a:t>T</a:t>
            </a:r>
            <a:r>
              <a:rPr lang="en-GB" sz="3200" b="1" spc="-100" dirty="0" smtClean="0">
                <a:solidFill>
                  <a:srgbClr val="1E5DF8"/>
                </a:solidFill>
                <a:latin typeface="Arial" panose="020B0604020202020204" pitchFamily="34" charset="0"/>
                <a:cs typeface="Arial" panose="020B0604020202020204" pitchFamily="34" charset="0"/>
              </a:rPr>
              <a:t>he practicality of computation</a:t>
            </a:r>
            <a:endParaRPr lang="en-GB" sz="3200" b="1" spc="-100" dirty="0">
              <a:solidFill>
                <a:srgbClr val="1E5DF8"/>
              </a:solidFill>
              <a:latin typeface="Arial" panose="020B0604020202020204" pitchFamily="34" charset="0"/>
              <a:cs typeface="Arial" panose="020B0604020202020204" pitchFamily="34" charset="0"/>
            </a:endParaRPr>
          </a:p>
        </p:txBody>
      </p:sp>
      <p:sp>
        <p:nvSpPr>
          <p:cNvPr id="38" name="Rectangle 18"/>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3" name="Picture 2"/>
          <p:cNvPicPr>
            <a:picLocks noChangeAspect="1"/>
          </p:cNvPicPr>
          <p:nvPr/>
        </p:nvPicPr>
        <p:blipFill>
          <a:blip r:embed="rId3"/>
          <a:stretch>
            <a:fillRect/>
          </a:stretch>
        </p:blipFill>
        <p:spPr>
          <a:xfrm>
            <a:off x="1728787" y="1938338"/>
            <a:ext cx="8296275" cy="1028700"/>
          </a:xfrm>
          <a:prstGeom prst="rect">
            <a:avLst/>
          </a:prstGeom>
        </p:spPr>
      </p:pic>
      <p:pic>
        <p:nvPicPr>
          <p:cNvPr id="4" name="Picture 3"/>
          <p:cNvPicPr>
            <a:picLocks noChangeAspect="1"/>
          </p:cNvPicPr>
          <p:nvPr/>
        </p:nvPicPr>
        <p:blipFill>
          <a:blip r:embed="rId4"/>
          <a:stretch>
            <a:fillRect/>
          </a:stretch>
        </p:blipFill>
        <p:spPr>
          <a:xfrm>
            <a:off x="1728787" y="3238499"/>
            <a:ext cx="7715250" cy="1343025"/>
          </a:xfrm>
          <a:prstGeom prst="rect">
            <a:avLst/>
          </a:prstGeom>
        </p:spPr>
      </p:pic>
      <p:pic>
        <p:nvPicPr>
          <p:cNvPr id="2" name="Picture 1"/>
          <p:cNvPicPr>
            <a:picLocks noChangeAspect="1"/>
          </p:cNvPicPr>
          <p:nvPr/>
        </p:nvPicPr>
        <p:blipFill>
          <a:blip r:embed="rId5"/>
          <a:stretch>
            <a:fillRect/>
          </a:stretch>
        </p:blipFill>
        <p:spPr>
          <a:xfrm>
            <a:off x="6261382" y="281819"/>
            <a:ext cx="2681606" cy="731768"/>
          </a:xfrm>
          <a:prstGeom prst="rect">
            <a:avLst/>
          </a:prstGeom>
        </p:spPr>
      </p:pic>
    </p:spTree>
    <p:extLst>
      <p:ext uri="{BB962C8B-B14F-4D97-AF65-F5344CB8AC3E}">
        <p14:creationId xmlns:p14="http://schemas.microsoft.com/office/powerpoint/2010/main" val="2554543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8217B8-85C6-BF4E-89E1-A6954783545D}"/>
              </a:ext>
            </a:extLst>
          </p:cNvPr>
          <p:cNvSpPr/>
          <p:nvPr/>
        </p:nvSpPr>
        <p:spPr>
          <a:xfrm>
            <a:off x="386137" y="356577"/>
            <a:ext cx="10719460" cy="584775"/>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Summary - assume perfect feature extraction</a:t>
            </a:r>
          </a:p>
        </p:txBody>
      </p:sp>
      <p:sp>
        <p:nvSpPr>
          <p:cNvPr id="4" name="Rectangle 3">
            <a:extLst>
              <a:ext uri="{FF2B5EF4-FFF2-40B4-BE49-F238E27FC236}">
                <a16:creationId xmlns:a16="http://schemas.microsoft.com/office/drawing/2014/main" id="{758288D6-5EA4-544D-AD4B-0C2C2545A5A9}"/>
              </a:ext>
            </a:extLst>
          </p:cNvPr>
          <p:cNvSpPr/>
          <p:nvPr/>
        </p:nvSpPr>
        <p:spPr>
          <a:xfrm>
            <a:off x="1116536" y="1483403"/>
            <a:ext cx="10104742" cy="3539430"/>
          </a:xfrm>
          <a:prstGeom prst="rect">
            <a:avLst/>
          </a:prstGeom>
        </p:spPr>
        <p:txBody>
          <a:bodyPr wrap="square">
            <a:spAutoFit/>
          </a:bodyPr>
          <a:lstStyle/>
          <a:p>
            <a:pPr marL="285750" indent="-285750">
              <a:buFont typeface="Arial" panose="020B0604020202020204" pitchFamily="34" charset="0"/>
              <a:buChar char="•"/>
            </a:pPr>
            <a:r>
              <a:rPr lang="en-GB" sz="2800" dirty="0" smtClean="0">
                <a:solidFill>
                  <a:srgbClr val="626262"/>
                </a:solidFill>
                <a:latin typeface="Arial" panose="020B0604020202020204" pitchFamily="34" charset="0"/>
                <a:cs typeface="Arial" panose="020B0604020202020204" pitchFamily="34" charset="0"/>
              </a:rPr>
              <a:t>Showed a Bayesian analysis</a:t>
            </a:r>
          </a:p>
          <a:p>
            <a:pPr marL="285750" indent="-285750">
              <a:buFont typeface="Arial" panose="020B0604020202020204" pitchFamily="34" charset="0"/>
              <a:buChar char="•"/>
            </a:pPr>
            <a:endParaRPr lang="en-GB" sz="2800" dirty="0" smtClean="0">
              <a:solidFill>
                <a:srgbClr val="626262"/>
              </a:solidFill>
              <a:latin typeface="Arial" panose="020B0604020202020204" pitchFamily="34" charset="0"/>
              <a:cs typeface="Arial" panose="020B0604020202020204" pitchFamily="34" charset="0"/>
            </a:endParaRPr>
          </a:p>
          <a:p>
            <a:r>
              <a:rPr lang="en-GB" sz="2800" dirty="0" smtClean="0">
                <a:solidFill>
                  <a:srgbClr val="626262"/>
                </a:solidFill>
                <a:latin typeface="Arial" panose="020B0604020202020204" pitchFamily="34" charset="0"/>
                <a:cs typeface="Arial" panose="020B0604020202020204" pitchFamily="34" charset="0"/>
              </a:rPr>
              <a:t>What I did not have time to show:</a:t>
            </a:r>
            <a:endParaRPr lang="en-GB" sz="2800" dirty="0">
              <a:solidFill>
                <a:srgbClr val="62626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a:solidFill>
                  <a:srgbClr val="626262"/>
                </a:solidFill>
                <a:latin typeface="Arial" panose="020B0604020202020204" pitchFamily="34" charset="0"/>
                <a:cs typeface="Arial" panose="020B0604020202020204" pitchFamily="34" charset="0"/>
              </a:rPr>
              <a:t>Self contained </a:t>
            </a:r>
            <a:r>
              <a:rPr lang="en-GB" sz="2800" dirty="0" smtClean="0">
                <a:solidFill>
                  <a:srgbClr val="626262"/>
                </a:solidFill>
                <a:latin typeface="Arial" panose="020B0604020202020204" pitchFamily="34" charset="0"/>
                <a:cs typeface="Arial" panose="020B0604020202020204" pitchFamily="34" charset="0"/>
              </a:rPr>
              <a:t>method with </a:t>
            </a:r>
            <a:r>
              <a:rPr lang="en-GB" sz="2800" dirty="0">
                <a:solidFill>
                  <a:srgbClr val="626262"/>
                </a:solidFill>
                <a:latin typeface="Arial" panose="020B0604020202020204" pitchFamily="34" charset="0"/>
                <a:cs typeface="Arial" panose="020B0604020202020204" pitchFamily="34" charset="0"/>
              </a:rPr>
              <a:t>zero parameters (or hyper-parameters)</a:t>
            </a:r>
          </a:p>
          <a:p>
            <a:pPr marL="285750" indent="-285750">
              <a:buFont typeface="Arial" panose="020B0604020202020204" pitchFamily="34" charset="0"/>
              <a:buChar char="•"/>
            </a:pPr>
            <a:r>
              <a:rPr lang="en-GB" sz="2800" dirty="0">
                <a:solidFill>
                  <a:srgbClr val="626262"/>
                </a:solidFill>
                <a:latin typeface="Arial" panose="020B0604020202020204" pitchFamily="34" charset="0"/>
                <a:cs typeface="Arial" panose="020B0604020202020204" pitchFamily="34" charset="0"/>
              </a:rPr>
              <a:t>Answer in ~1-2 </a:t>
            </a:r>
            <a:r>
              <a:rPr lang="en-GB" sz="2800" dirty="0" smtClean="0">
                <a:solidFill>
                  <a:srgbClr val="626262"/>
                </a:solidFill>
                <a:latin typeface="Arial" panose="020B0604020202020204" pitchFamily="34" charset="0"/>
                <a:cs typeface="Arial" panose="020B0604020202020204" pitchFamily="34" charset="0"/>
              </a:rPr>
              <a:t>seconds</a:t>
            </a:r>
          </a:p>
          <a:p>
            <a:pPr marL="285750" indent="-285750">
              <a:buFont typeface="Arial" panose="020B0604020202020204" pitchFamily="34" charset="0"/>
              <a:buChar char="•"/>
            </a:pPr>
            <a:r>
              <a:rPr lang="en-GB" sz="2800" dirty="0">
                <a:solidFill>
                  <a:srgbClr val="626262"/>
                </a:solidFill>
                <a:latin typeface="Arial" panose="020B0604020202020204" pitchFamily="34" charset="0"/>
                <a:cs typeface="Arial" panose="020B0604020202020204" pitchFamily="34" charset="0"/>
              </a:rPr>
              <a:t>A</a:t>
            </a:r>
            <a:r>
              <a:rPr lang="en-GB" sz="2800" dirty="0" smtClean="0">
                <a:solidFill>
                  <a:srgbClr val="626262"/>
                </a:solidFill>
                <a:latin typeface="Arial" panose="020B0604020202020204" pitchFamily="34" charset="0"/>
                <a:cs typeface="Arial" panose="020B0604020202020204" pitchFamily="34" charset="0"/>
              </a:rPr>
              <a:t>lgorithm shipped with three commercial software and as standalone</a:t>
            </a:r>
            <a:endParaRPr lang="en-GB" sz="2800"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32158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8217B8-85C6-BF4E-89E1-A6954783545D}"/>
              </a:ext>
            </a:extLst>
          </p:cNvPr>
          <p:cNvSpPr/>
          <p:nvPr/>
        </p:nvSpPr>
        <p:spPr>
          <a:xfrm>
            <a:off x="386137" y="356577"/>
            <a:ext cx="10719460" cy="584775"/>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Summary – not assuming perfect feature extraction</a:t>
            </a:r>
          </a:p>
        </p:txBody>
      </p:sp>
      <p:sp>
        <p:nvSpPr>
          <p:cNvPr id="38" name="Rectangle 18"/>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 name="Rectangle 3">
            <a:extLst>
              <a:ext uri="{FF2B5EF4-FFF2-40B4-BE49-F238E27FC236}">
                <a16:creationId xmlns:a16="http://schemas.microsoft.com/office/drawing/2014/main" id="{758288D6-5EA4-544D-AD4B-0C2C2545A5A9}"/>
              </a:ext>
            </a:extLst>
          </p:cNvPr>
          <p:cNvSpPr/>
          <p:nvPr/>
        </p:nvSpPr>
        <p:spPr>
          <a:xfrm>
            <a:off x="1116536" y="1483403"/>
            <a:ext cx="5000999" cy="3108543"/>
          </a:xfrm>
          <a:prstGeom prst="rect">
            <a:avLst/>
          </a:prstGeom>
        </p:spPr>
        <p:txBody>
          <a:bodyPr wrap="square">
            <a:spAutoFit/>
          </a:bodyPr>
          <a:lstStyle/>
          <a:p>
            <a:pPr marL="285750" indent="-285750">
              <a:buFont typeface="Arial" panose="020B0604020202020204" pitchFamily="34" charset="0"/>
              <a:buChar char="•"/>
            </a:pPr>
            <a:r>
              <a:rPr lang="en-GB" sz="2800" dirty="0">
                <a:solidFill>
                  <a:srgbClr val="626262"/>
                </a:solidFill>
                <a:latin typeface="Arial" panose="020B0604020202020204" pitchFamily="34" charset="0"/>
                <a:cs typeface="Arial" panose="020B0604020202020204" pitchFamily="34" charset="0"/>
              </a:rPr>
              <a:t>Same as previous, but in one ‘hyper’ </a:t>
            </a:r>
            <a:r>
              <a:rPr lang="en-GB" sz="2800" dirty="0" smtClean="0">
                <a:solidFill>
                  <a:srgbClr val="626262"/>
                </a:solidFill>
                <a:latin typeface="Arial" panose="020B0604020202020204" pitchFamily="34" charset="0"/>
                <a:cs typeface="Arial" panose="020B0604020202020204" pitchFamily="34" charset="0"/>
              </a:rPr>
              <a:t>parameter</a:t>
            </a:r>
          </a:p>
          <a:p>
            <a:pPr marL="285750" indent="-285750">
              <a:buFont typeface="Arial" panose="020B0604020202020204" pitchFamily="34" charset="0"/>
              <a:buChar char="•"/>
            </a:pPr>
            <a:endParaRPr lang="en-GB" sz="2800" dirty="0">
              <a:solidFill>
                <a:srgbClr val="626262"/>
              </a:solidFill>
              <a:latin typeface="Arial" panose="020B0604020202020204" pitchFamily="34" charset="0"/>
              <a:cs typeface="Arial" panose="020B0604020202020204" pitchFamily="34" charset="0"/>
            </a:endParaRPr>
          </a:p>
          <a:p>
            <a:endParaRPr lang="en-GB" sz="2800" dirty="0" smtClean="0">
              <a:solidFill>
                <a:srgbClr val="626262"/>
              </a:solidFill>
              <a:latin typeface="Arial" panose="020B0604020202020204" pitchFamily="34" charset="0"/>
              <a:cs typeface="Arial" panose="020B0604020202020204" pitchFamily="34" charset="0"/>
            </a:endParaRPr>
          </a:p>
          <a:p>
            <a:endParaRPr lang="en-GB" sz="2800" dirty="0">
              <a:solidFill>
                <a:srgbClr val="626262"/>
              </a:solidFill>
              <a:latin typeface="Arial" panose="020B0604020202020204" pitchFamily="34" charset="0"/>
              <a:cs typeface="Arial" panose="020B0604020202020204" pitchFamily="34" charset="0"/>
            </a:endParaRPr>
          </a:p>
          <a:p>
            <a:endParaRPr lang="en-GB" sz="2800" dirty="0" smtClean="0">
              <a:solidFill>
                <a:srgbClr val="626262"/>
              </a:solidFill>
              <a:latin typeface="Arial" panose="020B0604020202020204" pitchFamily="34" charset="0"/>
              <a:cs typeface="Arial" panose="020B0604020202020204" pitchFamily="34" charset="0"/>
            </a:endParaRPr>
          </a:p>
          <a:p>
            <a:endParaRPr lang="en-GB" sz="2800" dirty="0">
              <a:solidFill>
                <a:srgbClr val="626262"/>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5981202" y="1065552"/>
            <a:ext cx="4279334" cy="3334230"/>
          </a:xfrm>
          <a:prstGeom prst="rect">
            <a:avLst/>
          </a:prstGeom>
        </p:spPr>
      </p:pic>
    </p:spTree>
    <p:extLst>
      <p:ext uri="{BB962C8B-B14F-4D97-AF65-F5344CB8AC3E}">
        <p14:creationId xmlns:p14="http://schemas.microsoft.com/office/powerpoint/2010/main" val="619290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9E85F-170D-B94D-BA35-E3F2E3C164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4146" y="4127252"/>
            <a:ext cx="8567854" cy="2730748"/>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1266345" y="2160730"/>
            <a:ext cx="8316591"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60" normalizeH="0" baseline="0" noProof="0" dirty="0" smtClean="0">
                <a:ln>
                  <a:noFill/>
                </a:ln>
                <a:solidFill>
                  <a:srgbClr val="2E2D62"/>
                </a:solidFill>
                <a:effectLst/>
                <a:uLnTx/>
                <a:uFillTx/>
                <a:latin typeface="Arial" panose="020B0604020202020204" pitchFamily="34" charset="0"/>
                <a:ea typeface="+mn-ea"/>
                <a:cs typeface="Arial" panose="020B0604020202020204" pitchFamily="34" charset="0"/>
              </a:rPr>
              <a:t>Move on to Example 2</a:t>
            </a:r>
            <a:endParaRPr kumimoji="0" lang="en-US" sz="4800" b="1" i="0" u="none" strike="noStrike" kern="120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1CBAF2C3-EC07-3149-9606-B755707208BA}"/>
              </a:ext>
            </a:extLst>
          </p:cNvPr>
          <p:cNvSpPr/>
          <p:nvPr/>
        </p:nvSpPr>
        <p:spPr>
          <a:xfrm>
            <a:off x="1277496" y="3296255"/>
            <a:ext cx="5745669" cy="461665"/>
          </a:xfrm>
          <a:prstGeom prst="rect">
            <a:avLst/>
          </a:prstGeom>
        </p:spPr>
        <p:txBody>
          <a:bodyPr wrap="square">
            <a:spAutoFit/>
          </a:bodyPr>
          <a:lstStyle/>
          <a:p>
            <a:pPr lvl="0"/>
            <a:r>
              <a:rPr lang="en-GB" sz="2400" dirty="0" smtClean="0">
                <a:solidFill>
                  <a:srgbClr val="626262"/>
                </a:solidFill>
                <a:latin typeface="Arial" panose="020B0604020202020204" pitchFamily="34" charset="0"/>
                <a:cs typeface="Arial" panose="020B0604020202020204" pitchFamily="34" charset="0"/>
              </a:rPr>
              <a:t>Maximum </a:t>
            </a:r>
            <a:r>
              <a:rPr lang="en-GB" sz="2400" dirty="0">
                <a:solidFill>
                  <a:srgbClr val="626262"/>
                </a:solidFill>
                <a:latin typeface="Arial" panose="020B0604020202020204" pitchFamily="34" charset="0"/>
                <a:cs typeface="Arial" panose="020B0604020202020204" pitchFamily="34" charset="0"/>
              </a:rPr>
              <a:t>likelihood</a:t>
            </a:r>
            <a:endParaRPr kumimoji="0" lang="en-GB" sz="24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CE9DA41C-8BD1-2C47-A5C2-2F23DC884D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9" y="412403"/>
            <a:ext cx="2252110" cy="57572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18817"/>
            <a:ext cx="3394721" cy="1771025"/>
          </a:xfrm>
          <a:prstGeom prst="rect">
            <a:avLst/>
          </a:prstGeom>
        </p:spPr>
      </p:pic>
    </p:spTree>
    <p:extLst>
      <p:ext uri="{BB962C8B-B14F-4D97-AF65-F5344CB8AC3E}">
        <p14:creationId xmlns:p14="http://schemas.microsoft.com/office/powerpoint/2010/main" val="910258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BE17AB-FEAE-1A42-84B8-5376345F5709}"/>
              </a:ext>
            </a:extLst>
          </p:cNvPr>
          <p:cNvSpPr txBox="1"/>
          <p:nvPr/>
        </p:nvSpPr>
        <p:spPr>
          <a:xfrm>
            <a:off x="403340" y="345182"/>
            <a:ext cx="11721501" cy="769441"/>
          </a:xfrm>
          <a:prstGeom prst="rect">
            <a:avLst/>
          </a:prstGeom>
          <a:noFill/>
        </p:spPr>
        <p:txBody>
          <a:bodyPr wrap="square" rtlCol="0" anchor="t">
            <a:spAutoFit/>
          </a:bodyPr>
          <a:lstStyle/>
          <a:p>
            <a:r>
              <a:rPr lang="en-US" sz="4400" b="1" spc="-160" dirty="0" smtClean="0">
                <a:solidFill>
                  <a:srgbClr val="2E2D62"/>
                </a:solidFill>
                <a:latin typeface="Arial" panose="020B0604020202020204" pitchFamily="34" charset="0"/>
                <a:cs typeface="Arial" panose="020B0604020202020204" pitchFamily="34" charset="0"/>
              </a:rPr>
              <a:t>What are my Bayesian credentials?</a:t>
            </a:r>
            <a:endParaRPr lang="en-US" sz="4400" b="1" spc="-160" dirty="0">
              <a:solidFill>
                <a:srgbClr val="2E2D62"/>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422DBB9-7747-7041-8E78-C517CE8075C9}"/>
              </a:ext>
            </a:extLst>
          </p:cNvPr>
          <p:cNvSpPr/>
          <p:nvPr/>
        </p:nvSpPr>
        <p:spPr>
          <a:xfrm>
            <a:off x="420796" y="1259633"/>
            <a:ext cx="7870797" cy="2585323"/>
          </a:xfrm>
          <a:prstGeom prst="rect">
            <a:avLst/>
          </a:prstGeom>
        </p:spPr>
        <p:txBody>
          <a:bodyPr wrap="square">
            <a:spAutoFit/>
          </a:bodyPr>
          <a:lstStyle/>
          <a:p>
            <a:pPr marL="285750" indent="-285750">
              <a:buFont typeface="Arial" panose="020B0604020202020204" pitchFamily="34" charset="0"/>
              <a:buChar char="•"/>
            </a:pPr>
            <a:r>
              <a:rPr lang="en-GB" sz="2400" dirty="0" smtClean="0">
                <a:solidFill>
                  <a:srgbClr val="626262"/>
                </a:solidFill>
                <a:latin typeface="Arial" panose="020B0604020202020204" pitchFamily="34" charset="0"/>
                <a:cs typeface="Arial" panose="020B0604020202020204" pitchFamily="34" charset="0"/>
              </a:rPr>
              <a:t>PhD Physics</a:t>
            </a:r>
          </a:p>
          <a:p>
            <a:pPr marL="742950" lvl="1" indent="-285750">
              <a:buFont typeface="Arial" panose="020B0604020202020204" pitchFamily="34" charset="0"/>
              <a:buChar char="•"/>
            </a:pPr>
            <a:r>
              <a:rPr lang="en-GB" sz="2400" dirty="0" smtClean="0">
                <a:solidFill>
                  <a:srgbClr val="626262"/>
                </a:solidFill>
                <a:latin typeface="Arial" panose="020B0604020202020204" pitchFamily="34" charset="0"/>
                <a:cs typeface="Arial" panose="020B0604020202020204" pitchFamily="34" charset="0"/>
              </a:rPr>
              <a:t>~50% Bayesian</a:t>
            </a:r>
          </a:p>
          <a:p>
            <a:pPr marL="742950" lvl="1" indent="-285750">
              <a:buFont typeface="Arial" panose="020B0604020202020204" pitchFamily="34" charset="0"/>
              <a:buChar char="•"/>
            </a:pPr>
            <a:r>
              <a:rPr lang="en-GB" sz="2400" dirty="0" smtClean="0">
                <a:solidFill>
                  <a:srgbClr val="626262"/>
                </a:solidFill>
                <a:latin typeface="Arial" panose="020B0604020202020204" pitchFamily="34" charset="0"/>
                <a:cs typeface="Arial" panose="020B0604020202020204" pitchFamily="34" charset="0"/>
              </a:rPr>
              <a:t>Statistical department at Oxford </a:t>
            </a:r>
            <a:r>
              <a:rPr lang="en-GB" sz="2400" dirty="0" err="1" smtClean="0">
                <a:solidFill>
                  <a:srgbClr val="626262"/>
                </a:solidFill>
                <a:latin typeface="Arial" panose="020B0604020202020204" pitchFamily="34" charset="0"/>
                <a:cs typeface="Arial" panose="020B0604020202020204" pitchFamily="34" charset="0"/>
              </a:rPr>
              <a:t>Uni</a:t>
            </a:r>
            <a:endParaRPr lang="en-GB" sz="2400" dirty="0" smtClean="0">
              <a:solidFill>
                <a:srgbClr val="626262"/>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2400" dirty="0" smtClean="0">
              <a:solidFill>
                <a:srgbClr val="62626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err="1" smtClean="0">
                <a:solidFill>
                  <a:srgbClr val="626262"/>
                </a:solidFill>
                <a:latin typeface="Arial" panose="020B0604020202020204" pitchFamily="34" charset="0"/>
                <a:cs typeface="Arial" panose="020B0604020202020204" pitchFamily="34" charset="0"/>
              </a:rPr>
              <a:t>PostDoc</a:t>
            </a:r>
            <a:r>
              <a:rPr lang="en-GB" sz="2400" dirty="0" smtClean="0">
                <a:solidFill>
                  <a:srgbClr val="626262"/>
                </a:solidFill>
                <a:latin typeface="Arial" panose="020B0604020202020204" pitchFamily="34" charset="0"/>
                <a:cs typeface="Arial" panose="020B0604020202020204" pitchFamily="34" charset="0"/>
              </a:rPr>
              <a:t> and as </a:t>
            </a:r>
            <a:r>
              <a:rPr lang="en-GB" sz="2400" dirty="0">
                <a:solidFill>
                  <a:srgbClr val="626262"/>
                </a:solidFill>
                <a:latin typeface="Arial" panose="020B0604020202020204" pitchFamily="34" charset="0"/>
                <a:cs typeface="Arial" panose="020B0604020202020204" pitchFamily="34" charset="0"/>
              </a:rPr>
              <a:t>s</a:t>
            </a:r>
            <a:r>
              <a:rPr lang="en-GB" sz="2400" dirty="0" smtClean="0">
                <a:solidFill>
                  <a:srgbClr val="626262"/>
                </a:solidFill>
                <a:latin typeface="Arial" panose="020B0604020202020204" pitchFamily="34" charset="0"/>
                <a:cs typeface="Arial" panose="020B0604020202020204" pitchFamily="34" charset="0"/>
              </a:rPr>
              <a:t>cientist at ISIS</a:t>
            </a:r>
          </a:p>
          <a:p>
            <a:pPr marL="742950" lvl="1" indent="-285750">
              <a:buFont typeface="Arial" panose="020B0604020202020204" pitchFamily="34" charset="0"/>
              <a:buChar char="•"/>
            </a:pPr>
            <a:r>
              <a:rPr lang="en-GB" sz="2400" dirty="0" smtClean="0">
                <a:solidFill>
                  <a:srgbClr val="626262"/>
                </a:solidFill>
                <a:latin typeface="Arial" panose="020B0604020202020204" pitchFamily="34" charset="0"/>
                <a:cs typeface="Arial" panose="020B0604020202020204" pitchFamily="34" charset="0"/>
              </a:rPr>
              <a:t>Worked on applying Bayesian statistics</a:t>
            </a:r>
          </a:p>
          <a:p>
            <a:pPr marL="742950" lvl="1" indent="-285750">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81442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8288D6-5EA4-544D-AD4B-0C2C2545A5A9}"/>
              </a:ext>
            </a:extLst>
          </p:cNvPr>
          <p:cNvSpPr/>
          <p:nvPr/>
        </p:nvSpPr>
        <p:spPr>
          <a:xfrm>
            <a:off x="420796" y="1393952"/>
            <a:ext cx="10755203" cy="1754326"/>
          </a:xfrm>
          <a:prstGeom prst="rect">
            <a:avLst/>
          </a:prstGeom>
        </p:spPr>
        <p:txBody>
          <a:bodyPr wrap="square">
            <a:spAutoFit/>
          </a:bodyPr>
          <a:lstStyle/>
          <a:p>
            <a:r>
              <a:rPr lang="en-GB" dirty="0" smtClean="0">
                <a:solidFill>
                  <a:srgbClr val="626262"/>
                </a:solidFill>
                <a:latin typeface="Arial" panose="020B0604020202020204" pitchFamily="34" charset="0"/>
                <a:cs typeface="Arial" panose="020B0604020202020204" pitchFamily="34" charset="0"/>
              </a:rPr>
              <a:t>Purpose:</a:t>
            </a:r>
          </a:p>
          <a:p>
            <a:r>
              <a:rPr lang="en-GB" dirty="0" smtClean="0">
                <a:solidFill>
                  <a:srgbClr val="626262"/>
                </a:solidFill>
                <a:latin typeface="Arial" panose="020B0604020202020204" pitchFamily="34" charset="0"/>
                <a:cs typeface="Arial" panose="020B0604020202020204" pitchFamily="34" charset="0"/>
              </a:rPr>
              <a:t>	1) </a:t>
            </a:r>
            <a:r>
              <a:rPr lang="en-GB" dirty="0">
                <a:solidFill>
                  <a:srgbClr val="626262"/>
                </a:solidFill>
                <a:latin typeface="Arial" panose="020B0604020202020204" pitchFamily="34" charset="0"/>
                <a:cs typeface="Arial" panose="020B0604020202020204" pitchFamily="34" charset="0"/>
              </a:rPr>
              <a:t>A</a:t>
            </a:r>
            <a:r>
              <a:rPr lang="en-GB" dirty="0" smtClean="0">
                <a:solidFill>
                  <a:srgbClr val="626262"/>
                </a:solidFill>
                <a:latin typeface="Arial" panose="020B0604020202020204" pitchFamily="34" charset="0"/>
                <a:cs typeface="Arial" panose="020B0604020202020204" pitchFamily="34" charset="0"/>
              </a:rPr>
              <a:t>nother Bayesian analysis</a:t>
            </a:r>
          </a:p>
          <a:p>
            <a:r>
              <a:rPr lang="en-GB" dirty="0" smtClean="0">
                <a:solidFill>
                  <a:srgbClr val="626262"/>
                </a:solidFill>
                <a:latin typeface="Arial" panose="020B0604020202020204" pitchFamily="34" charset="0"/>
                <a:cs typeface="Arial" panose="020B0604020202020204" pitchFamily="34" charset="0"/>
              </a:rPr>
              <a:t>	2) Quirkiness of a commonly used statistical term, that is ‘maximum likelihood’</a:t>
            </a:r>
          </a:p>
          <a:p>
            <a:endParaRPr lang="en-GB" dirty="0">
              <a:solidFill>
                <a:srgbClr val="626262"/>
              </a:solidFill>
              <a:latin typeface="Arial" panose="020B0604020202020204" pitchFamily="34" charset="0"/>
              <a:cs typeface="Arial" panose="020B0604020202020204" pitchFamily="34" charset="0"/>
            </a:endParaRPr>
          </a:p>
          <a:p>
            <a:r>
              <a:rPr lang="en-GB" dirty="0" smtClean="0">
                <a:solidFill>
                  <a:srgbClr val="626262"/>
                </a:solidFill>
                <a:latin typeface="Arial" panose="020B0604020202020204" pitchFamily="34" charset="0"/>
                <a:cs typeface="Arial" panose="020B0604020202020204" pitchFamily="34" charset="0"/>
              </a:rPr>
              <a:t>Work presented: A</a:t>
            </a:r>
            <a:r>
              <a:rPr lang="en-GB" dirty="0">
                <a:solidFill>
                  <a:srgbClr val="626262"/>
                </a:solidFill>
                <a:latin typeface="Arial" panose="020B0604020202020204" pitchFamily="34" charset="0"/>
                <a:cs typeface="Arial" panose="020B0604020202020204" pitchFamily="34" charset="0"/>
              </a:rPr>
              <a:t>. J. Markvardsen, W. I. F. David, </a:t>
            </a:r>
            <a:r>
              <a:rPr lang="en-GB" dirty="0" smtClean="0">
                <a:solidFill>
                  <a:srgbClr val="626262"/>
                </a:solidFill>
                <a:latin typeface="Arial" panose="020B0604020202020204" pitchFamily="34" charset="0"/>
                <a:cs typeface="Arial" panose="020B0604020202020204" pitchFamily="34" charset="0"/>
              </a:rPr>
              <a:t>and </a:t>
            </a:r>
            <a:r>
              <a:rPr lang="en-GB" dirty="0">
                <a:solidFill>
                  <a:srgbClr val="626262"/>
                </a:solidFill>
                <a:latin typeface="Arial" panose="020B0604020202020204" pitchFamily="34" charset="0"/>
                <a:cs typeface="Arial" panose="020B0604020202020204" pitchFamily="34" charset="0"/>
              </a:rPr>
              <a:t>K. Shankland, </a:t>
            </a:r>
            <a:r>
              <a:rPr lang="en-GB" dirty="0" smtClean="0">
                <a:solidFill>
                  <a:srgbClr val="626262"/>
                </a:solidFill>
                <a:latin typeface="Arial" panose="020B0604020202020204" pitchFamily="34" charset="0"/>
                <a:cs typeface="Arial" panose="020B0604020202020204" pitchFamily="34" charset="0"/>
              </a:rPr>
              <a:t>(2002) </a:t>
            </a:r>
            <a:r>
              <a:rPr lang="en-GB" dirty="0">
                <a:hlinkClick r:id="rId3"/>
              </a:rPr>
              <a:t>https://</a:t>
            </a:r>
            <a:r>
              <a:rPr lang="en-GB" dirty="0" smtClean="0">
                <a:hlinkClick r:id="rId3"/>
              </a:rPr>
              <a:t>doi.org/10.1107/S010876730200510X</a:t>
            </a:r>
            <a:endParaRPr lang="en-GB" dirty="0" smtClean="0">
              <a:solidFill>
                <a:srgbClr val="62626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7BE17AB-FEAE-1A42-84B8-5376345F5709}"/>
              </a:ext>
            </a:extLst>
          </p:cNvPr>
          <p:cNvSpPr txBox="1"/>
          <p:nvPr/>
        </p:nvSpPr>
        <p:spPr>
          <a:xfrm>
            <a:off x="403340" y="345182"/>
            <a:ext cx="10614283" cy="769441"/>
          </a:xfrm>
          <a:prstGeom prst="rect">
            <a:avLst/>
          </a:prstGeom>
          <a:noFill/>
        </p:spPr>
        <p:txBody>
          <a:bodyPr wrap="square" rtlCol="0" anchor="t">
            <a:spAutoFit/>
          </a:bodyPr>
          <a:lstStyle/>
          <a:p>
            <a:r>
              <a:rPr lang="en-US" sz="4400" b="1" spc="-160" dirty="0" smtClean="0">
                <a:solidFill>
                  <a:srgbClr val="2E2D62"/>
                </a:solidFill>
                <a:latin typeface="Arial" panose="020B0604020202020204" pitchFamily="34" charset="0"/>
                <a:cs typeface="Arial" panose="020B0604020202020204" pitchFamily="34" charset="0"/>
              </a:rPr>
              <a:t>Example 2: maximum likelihood</a:t>
            </a:r>
            <a:endParaRPr lang="en-US" sz="4400" b="1" spc="-160" dirty="0">
              <a:solidFill>
                <a:srgbClr val="2E2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87194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a:xfrm>
            <a:off x="3045906" y="1108552"/>
            <a:ext cx="3127375" cy="2800350"/>
          </a:xfrm>
          <a:prstGeom prst="rect">
            <a:avLst/>
          </a:prstGeom>
          <a:noFill/>
          <a:ln/>
        </p:spPr>
      </p:pic>
      <p:pic>
        <p:nvPicPr>
          <p:cNvPr id="8" name="Picture 6"/>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62968" t="29225" b="25624"/>
          <a:stretch>
            <a:fillRect/>
          </a:stretch>
        </p:blipFill>
        <p:spPr>
          <a:xfrm>
            <a:off x="6789231" y="1713389"/>
            <a:ext cx="1357312" cy="1216025"/>
          </a:xfrm>
          <a:prstGeom prst="rect">
            <a:avLst/>
          </a:prstGeom>
          <a:noFill/>
          <a:ln/>
        </p:spPr>
      </p:pic>
      <p:sp>
        <p:nvSpPr>
          <p:cNvPr id="11" name="Rectangle 18" descr="RemNitCorrect"/>
          <p:cNvSpPr>
            <a:spLocks noChangeArrowheads="1"/>
          </p:cNvSpPr>
          <p:nvPr/>
        </p:nvSpPr>
        <p:spPr bwMode="auto">
          <a:xfrm>
            <a:off x="1996568" y="3091339"/>
            <a:ext cx="9144000" cy="0"/>
          </a:xfrm>
          <a:prstGeom prst="rect">
            <a:avLst/>
          </a:prstGeom>
          <a:noFill/>
          <a:ln>
            <a:noFill/>
          </a:ln>
          <a:effectLst/>
          <a:extLst>
            <a:ext uri="{909E8E84-426E-40DD-AFC4-6F175D3DCCD1}">
              <a14:hiddenFill xmlns:a14="http://schemas.microsoft.com/office/drawing/2010/main">
                <a:blipFill dpi="0" rotWithShape="0">
                  <a:blip r:embed="rId4"/>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2" name="Rectangle 11">
            <a:extLst>
              <a:ext uri="{FF2B5EF4-FFF2-40B4-BE49-F238E27FC236}">
                <a16:creationId xmlns:a16="http://schemas.microsoft.com/office/drawing/2014/main" id="{C18217B8-85C6-BF4E-89E1-A6954783545D}"/>
              </a:ext>
            </a:extLst>
          </p:cNvPr>
          <p:cNvSpPr/>
          <p:nvPr/>
        </p:nvSpPr>
        <p:spPr>
          <a:xfrm>
            <a:off x="386137" y="356577"/>
            <a:ext cx="10719460" cy="584775"/>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The user facing problem</a:t>
            </a:r>
            <a:endParaRPr lang="en-GB" sz="3200" b="1" spc="-100" dirty="0">
              <a:solidFill>
                <a:srgbClr val="1E5DF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8410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a:xfrm>
            <a:off x="3045906" y="1108552"/>
            <a:ext cx="3127375" cy="2800350"/>
          </a:xfrm>
          <a:prstGeom prst="rect">
            <a:avLst/>
          </a:prstGeom>
          <a:noFill/>
          <a:ln/>
        </p:spPr>
      </p:pic>
      <p:pic>
        <p:nvPicPr>
          <p:cNvPr id="8" name="Picture 6"/>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62968" t="29225" b="25624"/>
          <a:stretch>
            <a:fillRect/>
          </a:stretch>
        </p:blipFill>
        <p:spPr>
          <a:xfrm>
            <a:off x="6789231" y="1713389"/>
            <a:ext cx="1357312" cy="1216025"/>
          </a:xfrm>
          <a:prstGeom prst="rect">
            <a:avLst/>
          </a:prstGeom>
          <a:noFill/>
          <a:ln/>
        </p:spPr>
      </p:pic>
      <p:sp>
        <p:nvSpPr>
          <p:cNvPr id="9" name="Text Box 8" descr="RemNitCorrect"/>
          <p:cNvSpPr txBox="1">
            <a:spLocks noChangeArrowheads="1"/>
          </p:cNvSpPr>
          <p:nvPr/>
        </p:nvSpPr>
        <p:spPr bwMode="auto">
          <a:xfrm>
            <a:off x="2247393" y="4486752"/>
            <a:ext cx="8207375" cy="457200"/>
          </a:xfrm>
          <a:prstGeom prst="rect">
            <a:avLst/>
          </a:prstGeom>
          <a:noFill/>
          <a:ln>
            <a:noFill/>
          </a:ln>
          <a:effectLst/>
          <a:extLst>
            <a:ext uri="{909E8E84-426E-40DD-AFC4-6F175D3DCCD1}">
              <a14:hiddenFill xmlns:a14="http://schemas.microsoft.com/office/drawing/2010/main">
                <a:blipFill dpi="0" rotWithShape="0">
                  <a:blip r:embed="rId4"/>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i="1">
                <a:solidFill>
                  <a:schemeClr val="accent2"/>
                </a:solidFill>
                <a:latin typeface="Arial Narrow" panose="020B0606020202030204" pitchFamily="34" charset="0"/>
              </a:rPr>
              <a:t>only</a:t>
            </a:r>
            <a:r>
              <a:rPr lang="en-GB" altLang="en-US" b="1">
                <a:solidFill>
                  <a:schemeClr val="accent2"/>
                </a:solidFill>
                <a:latin typeface="Arial Narrow" panose="020B0606020202030204" pitchFamily="34" charset="0"/>
              </a:rPr>
              <a:t> the structural parameters of the remacemide ion are optimised</a:t>
            </a:r>
          </a:p>
        </p:txBody>
      </p:sp>
      <p:sp>
        <p:nvSpPr>
          <p:cNvPr id="10" name="Rectangle 10"/>
          <p:cNvSpPr>
            <a:spLocks noChangeArrowheads="1"/>
          </p:cNvSpPr>
          <p:nvPr/>
        </p:nvSpPr>
        <p:spPr bwMode="auto">
          <a:xfrm>
            <a:off x="2795081" y="1010127"/>
            <a:ext cx="3730625" cy="3163887"/>
          </a:xfrm>
          <a:prstGeom prst="rect">
            <a:avLst/>
          </a:prstGeom>
          <a:noFill/>
          <a:ln w="28575">
            <a:solidFill>
              <a:srgbClr val="DFA619"/>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Rectangle 18" descr="RemNitCorrect"/>
          <p:cNvSpPr>
            <a:spLocks noChangeArrowheads="1"/>
          </p:cNvSpPr>
          <p:nvPr/>
        </p:nvSpPr>
        <p:spPr bwMode="auto">
          <a:xfrm>
            <a:off x="1996568" y="3091339"/>
            <a:ext cx="9144000" cy="0"/>
          </a:xfrm>
          <a:prstGeom prst="rect">
            <a:avLst/>
          </a:prstGeom>
          <a:noFill/>
          <a:ln>
            <a:noFill/>
          </a:ln>
          <a:effectLst/>
          <a:extLst>
            <a:ext uri="{909E8E84-426E-40DD-AFC4-6F175D3DCCD1}">
              <a14:hiddenFill xmlns:a14="http://schemas.microsoft.com/office/drawing/2010/main">
                <a:blipFill dpi="0" rotWithShape="0">
                  <a:blip r:embed="rId4"/>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5" name="Line 21"/>
          <p:cNvSpPr>
            <a:spLocks noChangeShapeType="1"/>
          </p:cNvSpPr>
          <p:nvPr/>
        </p:nvSpPr>
        <p:spPr bwMode="auto">
          <a:xfrm flipH="1" flipV="1">
            <a:off x="6633656" y="4191477"/>
            <a:ext cx="966787" cy="339725"/>
          </a:xfrm>
          <a:prstGeom prst="line">
            <a:avLst/>
          </a:prstGeom>
          <a:noFill/>
          <a:ln w="28575">
            <a:solidFill>
              <a:srgbClr val="DFA6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Rectangle 15">
            <a:extLst>
              <a:ext uri="{FF2B5EF4-FFF2-40B4-BE49-F238E27FC236}">
                <a16:creationId xmlns:a16="http://schemas.microsoft.com/office/drawing/2014/main" id="{C18217B8-85C6-BF4E-89E1-A6954783545D}"/>
              </a:ext>
            </a:extLst>
          </p:cNvPr>
          <p:cNvSpPr/>
          <p:nvPr/>
        </p:nvSpPr>
        <p:spPr>
          <a:xfrm>
            <a:off x="386137" y="356577"/>
            <a:ext cx="10719460" cy="584775"/>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The user facing problem</a:t>
            </a:r>
            <a:endParaRPr lang="en-GB" sz="3200" b="1" spc="-100" dirty="0">
              <a:solidFill>
                <a:srgbClr val="1E5DF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1030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7879" y="730004"/>
            <a:ext cx="6005513" cy="2200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6"/>
          <p:cNvGraphicFramePr>
            <a:graphicFrameLocks noChangeAspect="1"/>
          </p:cNvGraphicFramePr>
          <p:nvPr>
            <p:extLst>
              <p:ext uri="{D42A27DB-BD31-4B8C-83A1-F6EECF244321}">
                <p14:modId xmlns:p14="http://schemas.microsoft.com/office/powerpoint/2010/main" val="4038194633"/>
              </p:ext>
            </p:extLst>
          </p:nvPr>
        </p:nvGraphicFramePr>
        <p:xfrm>
          <a:off x="740087" y="3513260"/>
          <a:ext cx="4505724" cy="546588"/>
        </p:xfrm>
        <a:graphic>
          <a:graphicData uri="http://schemas.openxmlformats.org/presentationml/2006/ole">
            <mc:AlternateContent xmlns:mc="http://schemas.openxmlformats.org/markup-compatibility/2006">
              <mc:Choice xmlns:v="urn:schemas-microsoft-com:vml" Requires="v">
                <p:oleObj spid="_x0000_s7296" name="Equation" r:id="rId5" imgW="1739880" imgH="253800" progId="Equation.3">
                  <p:embed/>
                </p:oleObj>
              </mc:Choice>
              <mc:Fallback>
                <p:oleObj name="Equation" r:id="rId5" imgW="1739880" imgH="253800" progId="Equation.3">
                  <p:embed/>
                  <p:pic>
                    <p:nvPicPr>
                      <p:cNvPr id="49664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087" y="3513260"/>
                        <a:ext cx="4505724" cy="546588"/>
                      </a:xfrm>
                      <a:prstGeom prst="rect">
                        <a:avLst/>
                      </a:prstGeom>
                      <a:noFill/>
                      <a:ln>
                        <a:noFill/>
                      </a:ln>
                      <a:effectLst/>
                      <a:extLst/>
                    </p:spPr>
                  </p:pic>
                </p:oleObj>
              </mc:Fallback>
            </mc:AlternateContent>
          </a:graphicData>
        </a:graphic>
      </p:graphicFrame>
      <p:graphicFrame>
        <p:nvGraphicFramePr>
          <p:cNvPr id="7" name="Object 13"/>
          <p:cNvGraphicFramePr>
            <a:graphicFrameLocks noChangeAspect="1"/>
          </p:cNvGraphicFramePr>
          <p:nvPr>
            <p:extLst>
              <p:ext uri="{D42A27DB-BD31-4B8C-83A1-F6EECF244321}">
                <p14:modId xmlns:p14="http://schemas.microsoft.com/office/powerpoint/2010/main" val="1296920660"/>
              </p:ext>
            </p:extLst>
          </p:nvPr>
        </p:nvGraphicFramePr>
        <p:xfrm>
          <a:off x="6286509" y="4137878"/>
          <a:ext cx="5394093" cy="858981"/>
        </p:xfrm>
        <a:graphic>
          <a:graphicData uri="http://schemas.openxmlformats.org/presentationml/2006/ole">
            <mc:AlternateContent xmlns:mc="http://schemas.openxmlformats.org/markup-compatibility/2006">
              <mc:Choice xmlns:v="urn:schemas-microsoft-com:vml" Requires="v">
                <p:oleObj spid="_x0000_s7297" name="Equation" r:id="rId7" imgW="2438280" imgH="355320" progId="Equation.3">
                  <p:embed/>
                </p:oleObj>
              </mc:Choice>
              <mc:Fallback>
                <p:oleObj name="Equation" r:id="rId7" imgW="2438280" imgH="355320" progId="Equation.3">
                  <p:embed/>
                  <p:pic>
                    <p:nvPicPr>
                      <p:cNvPr id="496653"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09" y="4137878"/>
                        <a:ext cx="5394093" cy="858981"/>
                      </a:xfrm>
                      <a:prstGeom prst="rect">
                        <a:avLst/>
                      </a:prstGeom>
                      <a:noFill/>
                      <a:extLst/>
                    </p:spPr>
                  </p:pic>
                </p:oleObj>
              </mc:Fallback>
            </mc:AlternateContent>
          </a:graphicData>
        </a:graphic>
      </p:graphicFrame>
      <p:sp>
        <p:nvSpPr>
          <p:cNvPr id="2" name="TextBox 1"/>
          <p:cNvSpPr txBox="1"/>
          <p:nvPr/>
        </p:nvSpPr>
        <p:spPr>
          <a:xfrm>
            <a:off x="740087" y="4520050"/>
            <a:ext cx="4393447" cy="646331"/>
          </a:xfrm>
          <a:prstGeom prst="rect">
            <a:avLst/>
          </a:prstGeom>
          <a:noFill/>
        </p:spPr>
        <p:txBody>
          <a:bodyPr wrap="none" rtlCol="0">
            <a:spAutoFit/>
          </a:bodyPr>
          <a:lstStyle/>
          <a:p>
            <a:r>
              <a:rPr lang="en-GB" dirty="0" smtClean="0"/>
              <a:t>Feature extracted observed data either using</a:t>
            </a:r>
          </a:p>
          <a:p>
            <a:r>
              <a:rPr lang="en-GB" dirty="0" smtClean="0"/>
              <a:t>Pawley or Le Bail or by other method</a:t>
            </a:r>
            <a:endParaRPr lang="en-GB" dirty="0"/>
          </a:p>
        </p:txBody>
      </p:sp>
      <p:cxnSp>
        <p:nvCxnSpPr>
          <p:cNvPr id="6" name="Straight Arrow Connector 5"/>
          <p:cNvCxnSpPr/>
          <p:nvPr/>
        </p:nvCxnSpPr>
        <p:spPr>
          <a:xfrm flipH="1" flipV="1">
            <a:off x="1421296" y="3985591"/>
            <a:ext cx="1386508" cy="397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59626" y="4059848"/>
            <a:ext cx="1222513" cy="283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flipH="1">
            <a:off x="7092563" y="5267739"/>
            <a:ext cx="4292711" cy="646331"/>
          </a:xfrm>
          <a:prstGeom prst="rect">
            <a:avLst/>
          </a:prstGeom>
          <a:noFill/>
        </p:spPr>
        <p:txBody>
          <a:bodyPr wrap="square" rtlCol="0">
            <a:spAutoFit/>
          </a:bodyPr>
          <a:lstStyle/>
          <a:p>
            <a:r>
              <a:rPr lang="en-GB" dirty="0"/>
              <a:t>N</a:t>
            </a:r>
            <a:r>
              <a:rPr lang="en-GB" dirty="0" smtClean="0"/>
              <a:t>amed!:</a:t>
            </a:r>
          </a:p>
          <a:p>
            <a:r>
              <a:rPr lang="en-GB" dirty="0" smtClean="0"/>
              <a:t>The intensity least squares FOM</a:t>
            </a:r>
          </a:p>
        </p:txBody>
      </p:sp>
      <p:cxnSp>
        <p:nvCxnSpPr>
          <p:cNvPr id="14" name="Straight Arrow Connector 13"/>
          <p:cNvCxnSpPr/>
          <p:nvPr/>
        </p:nvCxnSpPr>
        <p:spPr>
          <a:xfrm flipH="1" flipV="1">
            <a:off x="6907696" y="4755874"/>
            <a:ext cx="616226" cy="410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6405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a:xfrm>
            <a:off x="2627451" y="674599"/>
            <a:ext cx="3127375" cy="2800350"/>
          </a:xfrm>
          <a:prstGeom prst="rect">
            <a:avLst/>
          </a:prstGeom>
          <a:noFill/>
          <a:ln/>
        </p:spPr>
      </p:pic>
      <p:pic>
        <p:nvPicPr>
          <p:cNvPr id="8" name="Picture 6"/>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62968" t="29225" b="25624"/>
          <a:stretch>
            <a:fillRect/>
          </a:stretch>
        </p:blipFill>
        <p:spPr>
          <a:xfrm>
            <a:off x="6370776" y="1279436"/>
            <a:ext cx="1357312" cy="1216025"/>
          </a:xfrm>
          <a:prstGeom prst="rect">
            <a:avLst/>
          </a:prstGeom>
          <a:noFill/>
          <a:ln/>
        </p:spPr>
      </p:pic>
      <p:sp>
        <p:nvSpPr>
          <p:cNvPr id="9" name="Text Box 8" descr="RemNitCorrect"/>
          <p:cNvSpPr txBox="1">
            <a:spLocks noChangeArrowheads="1"/>
          </p:cNvSpPr>
          <p:nvPr/>
        </p:nvSpPr>
        <p:spPr bwMode="auto">
          <a:xfrm>
            <a:off x="1828938" y="4052799"/>
            <a:ext cx="8207375" cy="457200"/>
          </a:xfrm>
          <a:prstGeom prst="rect">
            <a:avLst/>
          </a:prstGeom>
          <a:noFill/>
          <a:ln>
            <a:noFill/>
          </a:ln>
          <a:effectLst/>
          <a:extLst>
            <a:ext uri="{909E8E84-426E-40DD-AFC4-6F175D3DCCD1}">
              <a14:hiddenFill xmlns:a14="http://schemas.microsoft.com/office/drawing/2010/main">
                <a:blipFill dpi="0" rotWithShape="0">
                  <a:blip r:embed="rId4"/>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i="1">
                <a:solidFill>
                  <a:schemeClr val="accent2"/>
                </a:solidFill>
                <a:latin typeface="Arial Narrow" panose="020B0606020202030204" pitchFamily="34" charset="0"/>
              </a:rPr>
              <a:t>only</a:t>
            </a:r>
            <a:r>
              <a:rPr lang="en-GB" altLang="en-US" b="1">
                <a:solidFill>
                  <a:schemeClr val="accent2"/>
                </a:solidFill>
                <a:latin typeface="Arial Narrow" panose="020B0606020202030204" pitchFamily="34" charset="0"/>
              </a:rPr>
              <a:t> the structural parameters of the remacemide ion are optimised</a:t>
            </a:r>
          </a:p>
        </p:txBody>
      </p:sp>
      <p:sp>
        <p:nvSpPr>
          <p:cNvPr id="10" name="Rectangle 10"/>
          <p:cNvSpPr>
            <a:spLocks noChangeArrowheads="1"/>
          </p:cNvSpPr>
          <p:nvPr/>
        </p:nvSpPr>
        <p:spPr bwMode="auto">
          <a:xfrm>
            <a:off x="2376626" y="576174"/>
            <a:ext cx="3730625" cy="3163887"/>
          </a:xfrm>
          <a:prstGeom prst="rect">
            <a:avLst/>
          </a:prstGeom>
          <a:noFill/>
          <a:ln w="28575">
            <a:solidFill>
              <a:srgbClr val="DFA619"/>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Rectangle 18" descr="RemNitCorrect"/>
          <p:cNvSpPr>
            <a:spLocks noChangeArrowheads="1"/>
          </p:cNvSpPr>
          <p:nvPr/>
        </p:nvSpPr>
        <p:spPr bwMode="auto">
          <a:xfrm>
            <a:off x="1996568" y="3091339"/>
            <a:ext cx="9144000" cy="0"/>
          </a:xfrm>
          <a:prstGeom prst="rect">
            <a:avLst/>
          </a:prstGeom>
          <a:noFill/>
          <a:ln>
            <a:noFill/>
          </a:ln>
          <a:effectLst/>
          <a:extLst>
            <a:ext uri="{909E8E84-426E-40DD-AFC4-6F175D3DCCD1}">
              <a14:hiddenFill xmlns:a14="http://schemas.microsoft.com/office/drawing/2010/main">
                <a:blipFill dpi="0" rotWithShape="0">
                  <a:blip r:embed="rId4"/>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5" name="Line 21"/>
          <p:cNvSpPr>
            <a:spLocks noChangeShapeType="1"/>
          </p:cNvSpPr>
          <p:nvPr/>
        </p:nvSpPr>
        <p:spPr bwMode="auto">
          <a:xfrm flipH="1" flipV="1">
            <a:off x="6215201" y="3757524"/>
            <a:ext cx="966787" cy="339725"/>
          </a:xfrm>
          <a:prstGeom prst="line">
            <a:avLst/>
          </a:prstGeom>
          <a:noFill/>
          <a:ln w="28575">
            <a:solidFill>
              <a:srgbClr val="DFA6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9797841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a:xfrm>
            <a:off x="2627451" y="674599"/>
            <a:ext cx="3127375" cy="2800350"/>
          </a:xfrm>
          <a:prstGeom prst="rect">
            <a:avLst/>
          </a:prstGeom>
          <a:noFill/>
          <a:ln/>
        </p:spPr>
      </p:pic>
      <p:pic>
        <p:nvPicPr>
          <p:cNvPr id="8" name="Picture 6"/>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l="62968" t="29225" b="25624"/>
          <a:stretch>
            <a:fillRect/>
          </a:stretch>
        </p:blipFill>
        <p:spPr>
          <a:xfrm>
            <a:off x="6370776" y="1279436"/>
            <a:ext cx="1357312" cy="1216025"/>
          </a:xfrm>
          <a:prstGeom prst="rect">
            <a:avLst/>
          </a:prstGeom>
          <a:noFill/>
          <a:ln/>
        </p:spPr>
      </p:pic>
      <p:sp>
        <p:nvSpPr>
          <p:cNvPr id="9" name="Text Box 8" descr="RemNitCorrect"/>
          <p:cNvSpPr txBox="1">
            <a:spLocks noChangeArrowheads="1"/>
          </p:cNvSpPr>
          <p:nvPr/>
        </p:nvSpPr>
        <p:spPr bwMode="auto">
          <a:xfrm>
            <a:off x="1828938" y="4052799"/>
            <a:ext cx="8207375" cy="457200"/>
          </a:xfrm>
          <a:prstGeom prst="rect">
            <a:avLst/>
          </a:prstGeom>
          <a:noFill/>
          <a:ln>
            <a:noFill/>
          </a:ln>
          <a:effectLst/>
          <a:extLst>
            <a:ext uri="{909E8E84-426E-40DD-AFC4-6F175D3DCCD1}">
              <a14:hiddenFill xmlns:a14="http://schemas.microsoft.com/office/drawing/2010/main">
                <a:blipFill dpi="0" rotWithShape="0">
                  <a:blip r:embed="rId5"/>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i="1">
                <a:solidFill>
                  <a:schemeClr val="accent2"/>
                </a:solidFill>
                <a:latin typeface="Arial Narrow" panose="020B0606020202030204" pitchFamily="34" charset="0"/>
              </a:rPr>
              <a:t>only</a:t>
            </a:r>
            <a:r>
              <a:rPr lang="en-GB" altLang="en-US" b="1">
                <a:solidFill>
                  <a:schemeClr val="accent2"/>
                </a:solidFill>
                <a:latin typeface="Arial Narrow" panose="020B0606020202030204" pitchFamily="34" charset="0"/>
              </a:rPr>
              <a:t> the structural parameters of the remacemide ion are optimised</a:t>
            </a:r>
          </a:p>
        </p:txBody>
      </p:sp>
      <p:sp>
        <p:nvSpPr>
          <p:cNvPr id="10" name="Rectangle 10"/>
          <p:cNvSpPr>
            <a:spLocks noChangeArrowheads="1"/>
          </p:cNvSpPr>
          <p:nvPr/>
        </p:nvSpPr>
        <p:spPr bwMode="auto">
          <a:xfrm>
            <a:off x="2376626" y="576174"/>
            <a:ext cx="3730625" cy="3163887"/>
          </a:xfrm>
          <a:prstGeom prst="rect">
            <a:avLst/>
          </a:prstGeom>
          <a:noFill/>
          <a:ln w="28575">
            <a:solidFill>
              <a:srgbClr val="DFA619"/>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Rectangle 18" descr="RemNitCorrect"/>
          <p:cNvSpPr>
            <a:spLocks noChangeArrowheads="1"/>
          </p:cNvSpPr>
          <p:nvPr/>
        </p:nvSpPr>
        <p:spPr bwMode="auto">
          <a:xfrm>
            <a:off x="1996568" y="3091339"/>
            <a:ext cx="9144000" cy="0"/>
          </a:xfrm>
          <a:prstGeom prst="rect">
            <a:avLst/>
          </a:prstGeom>
          <a:noFill/>
          <a:ln>
            <a:noFill/>
          </a:ln>
          <a:effectLst/>
          <a:extLst>
            <a:ext uri="{909E8E84-426E-40DD-AFC4-6F175D3DCCD1}">
              <a14:hiddenFill xmlns:a14="http://schemas.microsoft.com/office/drawing/2010/main">
                <a:blipFill dpi="0" rotWithShape="0">
                  <a:blip r:embed="rId5"/>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5" name="Line 21"/>
          <p:cNvSpPr>
            <a:spLocks noChangeShapeType="1"/>
          </p:cNvSpPr>
          <p:nvPr/>
        </p:nvSpPr>
        <p:spPr bwMode="auto">
          <a:xfrm flipH="1" flipV="1">
            <a:off x="6215201" y="3757524"/>
            <a:ext cx="966787" cy="339725"/>
          </a:xfrm>
          <a:prstGeom prst="line">
            <a:avLst/>
          </a:prstGeom>
          <a:noFill/>
          <a:ln w="28575">
            <a:solidFill>
              <a:srgbClr val="DFA6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Text Box 9" descr="RemNitCorrect"/>
          <p:cNvSpPr txBox="1">
            <a:spLocks noChangeArrowheads="1"/>
          </p:cNvSpPr>
          <p:nvPr/>
        </p:nvSpPr>
        <p:spPr bwMode="auto">
          <a:xfrm>
            <a:off x="1828938" y="4478248"/>
            <a:ext cx="8353088" cy="830997"/>
          </a:xfrm>
          <a:prstGeom prst="rect">
            <a:avLst/>
          </a:prstGeom>
          <a:noFill/>
          <a:ln>
            <a:noFill/>
          </a:ln>
          <a:effectLst/>
          <a:extLst>
            <a:ext uri="{909E8E84-426E-40DD-AFC4-6F175D3DCCD1}">
              <a14:hiddenFill xmlns:a14="http://schemas.microsoft.com/office/drawing/2010/main">
                <a:blipFill dpi="0" rotWithShape="0">
                  <a:blip r:embed="rId5"/>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b="1" dirty="0">
                <a:latin typeface="Arial Narrow" panose="020B0606020202030204" pitchFamily="34" charset="0"/>
              </a:rPr>
              <a:t>S</a:t>
            </a:r>
            <a:r>
              <a:rPr lang="en-GB" altLang="en-US" b="1" dirty="0" smtClean="0">
                <a:latin typeface="Arial Narrow" panose="020B0606020202030204" pitchFamily="34" charset="0"/>
              </a:rPr>
              <a:t>eries of 20 attempts searching </a:t>
            </a:r>
            <a:r>
              <a:rPr lang="en-GB" altLang="en-US" b="1" dirty="0">
                <a:latin typeface="Arial Narrow" panose="020B0606020202030204" pitchFamily="34" charset="0"/>
              </a:rPr>
              <a:t>for the global minimum </a:t>
            </a:r>
            <a:r>
              <a:rPr lang="en-GB" altLang="en-US" b="1" dirty="0" smtClean="0">
                <a:latin typeface="Arial Narrow" panose="020B0606020202030204" pitchFamily="34" charset="0"/>
              </a:rPr>
              <a:t>of</a:t>
            </a:r>
            <a:r>
              <a:rPr lang="en-GB" altLang="en-US" sz="2000" dirty="0" smtClean="0">
                <a:latin typeface="Arial Narrow" panose="020B0606020202030204" pitchFamily="34" charset="0"/>
              </a:rPr>
              <a:t>  </a:t>
            </a:r>
            <a:endParaRPr lang="en-GB" altLang="en-US" sz="2000" dirty="0">
              <a:latin typeface="Arial Narrow" panose="020B0606020202030204" pitchFamily="34" charset="0"/>
            </a:endParaRPr>
          </a:p>
          <a:p>
            <a:pPr lvl="1"/>
            <a:r>
              <a:rPr lang="en-GB" altLang="en-US" b="1" dirty="0">
                <a:latin typeface="Arial Narrow" panose="020B0606020202030204" pitchFamily="34" charset="0"/>
              </a:rPr>
              <a:t>1.                           </a:t>
            </a:r>
            <a:r>
              <a:rPr lang="en-GB" altLang="en-US" dirty="0">
                <a:latin typeface="Arial Narrow" panose="020B0606020202030204" pitchFamily="34" charset="0"/>
              </a:rPr>
              <a:t>- least-squares </a:t>
            </a:r>
            <a:r>
              <a:rPr lang="en-GB" altLang="en-US" dirty="0" smtClean="0">
                <a:latin typeface="Arial Narrow" panose="020B0606020202030204" pitchFamily="34" charset="0"/>
              </a:rPr>
              <a:t>FOM</a:t>
            </a:r>
            <a:endParaRPr lang="en-GB" altLang="en-US" dirty="0">
              <a:latin typeface="Arial Narrow" panose="020B0606020202030204" pitchFamily="34" charset="0"/>
            </a:endParaRPr>
          </a:p>
        </p:txBody>
      </p:sp>
      <p:graphicFrame>
        <p:nvGraphicFramePr>
          <p:cNvPr id="13" name="Object 17"/>
          <p:cNvGraphicFramePr>
            <a:graphicFrameLocks noChangeAspect="1"/>
          </p:cNvGraphicFramePr>
          <p:nvPr>
            <p:extLst>
              <p:ext uri="{D42A27DB-BD31-4B8C-83A1-F6EECF244321}">
                <p14:modId xmlns:p14="http://schemas.microsoft.com/office/powerpoint/2010/main" val="1901038708"/>
              </p:ext>
            </p:extLst>
          </p:nvPr>
        </p:nvGraphicFramePr>
        <p:xfrm>
          <a:off x="3163055" y="4822898"/>
          <a:ext cx="796925" cy="436563"/>
        </p:xfrm>
        <a:graphic>
          <a:graphicData uri="http://schemas.openxmlformats.org/presentationml/2006/ole">
            <mc:AlternateContent xmlns:mc="http://schemas.openxmlformats.org/markup-compatibility/2006">
              <mc:Choice xmlns:v="urn:schemas-microsoft-com:vml" Requires="v">
                <p:oleObj spid="_x0000_s15365" name="Equation" r:id="rId6" imgW="457200" imgH="253800" progId="Equation.3">
                  <p:embed/>
                </p:oleObj>
              </mc:Choice>
              <mc:Fallback>
                <p:oleObj name="Equation" r:id="rId6" imgW="457200" imgH="253800" progId="Equation.3">
                  <p:embed/>
                  <p:pic>
                    <p:nvPicPr>
                      <p:cNvPr id="12"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3055" y="4822898"/>
                        <a:ext cx="796925"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375705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10075761" y="2711338"/>
            <a:ext cx="1800225" cy="3095625"/>
          </a:xfrm>
          <a:prstGeom prst="rect">
            <a:avLst/>
          </a:prstGeom>
        </p:spPr>
      </p:pic>
      <p:sp>
        <p:nvSpPr>
          <p:cNvPr id="2" name="Rectangle 2"/>
          <p:cNvSpPr txBox="1">
            <a:spLocks noChangeArrowheads="1"/>
          </p:cNvSpPr>
          <p:nvPr/>
        </p:nvSpPr>
        <p:spPr>
          <a:xfrm>
            <a:off x="1219199" y="267824"/>
            <a:ext cx="8596439" cy="1143000"/>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GB" altLang="en-US" sz="3200" dirty="0" smtClean="0"/>
              <a:t>Searching for Global minimum of </a:t>
            </a:r>
            <a:r>
              <a:rPr lang="en-GB" altLang="en-US" sz="3200" dirty="0" smtClean="0">
                <a:sym typeface="Symbol" panose="05050102010706020507" pitchFamily="18" charset="2"/>
              </a:rPr>
              <a:t></a:t>
            </a:r>
            <a:r>
              <a:rPr lang="en-GB" altLang="en-US" sz="3200" baseline="30000" dirty="0" smtClean="0">
                <a:sym typeface="Symbol" panose="05050102010706020507" pitchFamily="18" charset="2"/>
              </a:rPr>
              <a:t>2</a:t>
            </a:r>
            <a:r>
              <a:rPr lang="en-GB" altLang="en-US" sz="3200" baseline="-25000" dirty="0" smtClean="0">
                <a:sym typeface="Symbol" panose="05050102010706020507" pitchFamily="18" charset="2"/>
              </a:rPr>
              <a:t>intensity</a:t>
            </a:r>
            <a:endParaRPr lang="en-GB" altLang="en-US" sz="3200" dirty="0">
              <a:sym typeface="Symbol" panose="05050102010706020507" pitchFamily="18" charset="2"/>
            </a:endParaRPr>
          </a:p>
        </p:txBody>
      </p:sp>
      <p:sp>
        <p:nvSpPr>
          <p:cNvPr id="3" name="Rectangle 3"/>
          <p:cNvSpPr txBox="1">
            <a:spLocks noChangeArrowheads="1"/>
          </p:cNvSpPr>
          <p:nvPr/>
        </p:nvSpPr>
        <p:spPr>
          <a:xfrm>
            <a:off x="713485" y="806830"/>
            <a:ext cx="7458075" cy="1419225"/>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altLang="en-US" dirty="0" smtClean="0"/>
              <a:t>* 0% success rate</a:t>
            </a:r>
            <a:endParaRPr lang="en-GB" altLang="en-US" dirty="0"/>
          </a:p>
        </p:txBody>
      </p:sp>
      <p:sp>
        <p:nvSpPr>
          <p:cNvPr id="5" name="Rectangle 10" descr="RemNitCorrect"/>
          <p:cNvSpPr>
            <a:spLocks noChangeArrowheads="1"/>
          </p:cNvSpPr>
          <p:nvPr/>
        </p:nvSpPr>
        <p:spPr bwMode="auto">
          <a:xfrm>
            <a:off x="817292" y="3290424"/>
            <a:ext cx="9144000" cy="0"/>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6" name="Rectangle 12" descr="RemNitCorrect"/>
          <p:cNvSpPr>
            <a:spLocks noChangeArrowheads="1"/>
          </p:cNvSpPr>
          <p:nvPr/>
        </p:nvSpPr>
        <p:spPr bwMode="auto">
          <a:xfrm>
            <a:off x="817292" y="3290424"/>
            <a:ext cx="9144000" cy="0"/>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14" descr="RemNitCorrect"/>
          <p:cNvSpPr>
            <a:spLocks noChangeArrowheads="1"/>
          </p:cNvSpPr>
          <p:nvPr/>
        </p:nvSpPr>
        <p:spPr bwMode="auto">
          <a:xfrm>
            <a:off x="817292" y="3276137"/>
            <a:ext cx="9144000" cy="0"/>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8" name="Rectangle 16" descr="RemNitCorrect"/>
          <p:cNvSpPr>
            <a:spLocks noChangeArrowheads="1"/>
          </p:cNvSpPr>
          <p:nvPr/>
        </p:nvSpPr>
        <p:spPr bwMode="auto">
          <a:xfrm>
            <a:off x="817292" y="3276137"/>
            <a:ext cx="9144000" cy="0"/>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pic>
        <p:nvPicPr>
          <p:cNvPr id="18" name="Picture 17"/>
          <p:cNvPicPr>
            <a:picLocks noChangeAspect="1"/>
          </p:cNvPicPr>
          <p:nvPr/>
        </p:nvPicPr>
        <p:blipFill>
          <a:blip r:embed="rId4"/>
          <a:stretch>
            <a:fillRect/>
          </a:stretch>
        </p:blipFill>
        <p:spPr>
          <a:xfrm>
            <a:off x="9923361" y="178531"/>
            <a:ext cx="1952625" cy="3086100"/>
          </a:xfrm>
          <a:prstGeom prst="rect">
            <a:avLst/>
          </a:prstGeom>
        </p:spPr>
      </p:pic>
      <p:sp>
        <p:nvSpPr>
          <p:cNvPr id="20" name="Text Box 2"/>
          <p:cNvSpPr txBox="1">
            <a:spLocks noChangeArrowheads="1"/>
          </p:cNvSpPr>
          <p:nvPr/>
        </p:nvSpPr>
        <p:spPr bwMode="auto">
          <a:xfrm>
            <a:off x="1086199" y="4333668"/>
            <a:ext cx="87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n-US" b="1">
                <a:solidFill>
                  <a:schemeClr val="accent2"/>
                </a:solidFill>
                <a:latin typeface="Arial Narrow" panose="020B0606020202030204" pitchFamily="34" charset="0"/>
              </a:rPr>
              <a:t>target</a:t>
            </a:r>
          </a:p>
        </p:txBody>
      </p:sp>
      <p:pic>
        <p:nvPicPr>
          <p:cNvPr id="22" name="Picture 4"/>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352280" y="1155237"/>
            <a:ext cx="3775075" cy="490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5"/>
          <p:cNvGrpSpPr>
            <a:grpSpLocks/>
          </p:cNvGrpSpPr>
          <p:nvPr/>
        </p:nvGrpSpPr>
        <p:grpSpPr bwMode="auto">
          <a:xfrm>
            <a:off x="5008292" y="1493374"/>
            <a:ext cx="4729163" cy="5111750"/>
            <a:chOff x="2640" y="956"/>
            <a:chExt cx="2979" cy="3220"/>
          </a:xfrm>
        </p:grpSpPr>
        <p:sp>
          <p:nvSpPr>
            <p:cNvPr id="24" name="Text Box 6"/>
            <p:cNvSpPr txBox="1">
              <a:spLocks noChangeArrowheads="1"/>
            </p:cNvSpPr>
            <p:nvPr/>
          </p:nvSpPr>
          <p:spPr bwMode="auto">
            <a:xfrm>
              <a:off x="3168" y="3888"/>
              <a:ext cx="21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n-US" b="1">
                  <a:solidFill>
                    <a:schemeClr val="accent2"/>
                  </a:solidFill>
                  <a:latin typeface="Arial Narrow" panose="020B0606020202030204" pitchFamily="34" charset="0"/>
                </a:rPr>
                <a:t>best least squares </a:t>
              </a:r>
              <a:r>
                <a:rPr lang="en-GB" altLang="en-US" b="1">
                  <a:solidFill>
                    <a:schemeClr val="accent2"/>
                  </a:solidFill>
                  <a:latin typeface="Arial Narrow" panose="020B0606020202030204" pitchFamily="34" charset="0"/>
                  <a:sym typeface="Symbol" panose="05050102010706020507" pitchFamily="18" charset="2"/>
                </a:rPr>
                <a:t></a:t>
              </a:r>
              <a:r>
                <a:rPr lang="en-GB" altLang="en-US" b="1" baseline="30000">
                  <a:solidFill>
                    <a:schemeClr val="accent2"/>
                  </a:solidFill>
                  <a:latin typeface="Arial Narrow" panose="020B0606020202030204" pitchFamily="34" charset="0"/>
                  <a:sym typeface="Symbol" panose="05050102010706020507" pitchFamily="18" charset="2"/>
                </a:rPr>
                <a:t>2</a:t>
              </a:r>
              <a:r>
                <a:rPr lang="en-GB" altLang="en-US" b="1" baseline="-25000">
                  <a:solidFill>
                    <a:schemeClr val="accent2"/>
                  </a:solidFill>
                  <a:latin typeface="Arial Narrow" panose="020B0606020202030204" pitchFamily="34" charset="0"/>
                  <a:sym typeface="Symbol" panose="05050102010706020507" pitchFamily="18" charset="2"/>
                </a:rPr>
                <a:t>intensity</a:t>
              </a:r>
              <a:endParaRPr lang="en-GB" altLang="en-US" b="1">
                <a:solidFill>
                  <a:schemeClr val="accent2"/>
                </a:solidFill>
                <a:latin typeface="Arial Narrow" panose="020B0606020202030204" pitchFamily="34" charset="0"/>
              </a:endParaRPr>
            </a:p>
          </p:txBody>
        </p:sp>
        <p:pic>
          <p:nvPicPr>
            <p:cNvPr id="25" name="Picture 7"/>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40" y="956"/>
              <a:ext cx="2979" cy="2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393224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2330727" y="1902823"/>
            <a:ext cx="1152939" cy="553204"/>
          </a:xfrm>
          <a:prstGeom prst="rect">
            <a:avLst/>
          </a:prstGeom>
        </p:spPr>
      </p:pic>
      <p:pic>
        <p:nvPicPr>
          <p:cNvPr id="27" name="Picture 26"/>
          <p:cNvPicPr>
            <a:picLocks noChangeAspect="1"/>
          </p:cNvPicPr>
          <p:nvPr/>
        </p:nvPicPr>
        <p:blipFill>
          <a:blip r:embed="rId4"/>
          <a:stretch>
            <a:fillRect/>
          </a:stretch>
        </p:blipFill>
        <p:spPr>
          <a:xfrm>
            <a:off x="3483666" y="1892883"/>
            <a:ext cx="877542" cy="541693"/>
          </a:xfrm>
          <a:prstGeom prst="rect">
            <a:avLst/>
          </a:prstGeom>
        </p:spPr>
      </p:pic>
      <p:sp>
        <p:nvSpPr>
          <p:cNvPr id="28" name="TextBox 27"/>
          <p:cNvSpPr txBox="1"/>
          <p:nvPr/>
        </p:nvSpPr>
        <p:spPr>
          <a:xfrm>
            <a:off x="779721" y="2764466"/>
            <a:ext cx="10151112" cy="1477328"/>
          </a:xfrm>
          <a:prstGeom prst="rect">
            <a:avLst/>
          </a:prstGeom>
          <a:noFill/>
        </p:spPr>
        <p:txBody>
          <a:bodyPr wrap="none" rtlCol="0">
            <a:spAutoFit/>
          </a:bodyPr>
          <a:lstStyle/>
          <a:p>
            <a:r>
              <a:rPr lang="en-GB" dirty="0" smtClean="0"/>
              <a:t>Symbolise: the </a:t>
            </a:r>
            <a:r>
              <a:rPr lang="en-GB" dirty="0" err="1" smtClean="0"/>
              <a:t>p.d</a:t>
            </a:r>
            <a:r>
              <a:rPr lang="en-GB" dirty="0" smtClean="0"/>
              <a:t>. the data given intensities calculated from a fragment BUT where these intensity are</a:t>
            </a:r>
          </a:p>
          <a:p>
            <a:r>
              <a:rPr lang="en-GB" dirty="0" smtClean="0"/>
              <a:t>uncertain/blurred due the assumption that other atoms are randomly distributed throughout the unit cell.</a:t>
            </a:r>
          </a:p>
          <a:p>
            <a:endParaRPr lang="en-GB" dirty="0" smtClean="0"/>
          </a:p>
          <a:p>
            <a:endParaRPr lang="en-GB" dirty="0"/>
          </a:p>
          <a:p>
            <a:r>
              <a:rPr lang="en-GB" dirty="0" smtClean="0"/>
              <a:t>In hindsight, perhaps a better notation for this </a:t>
            </a:r>
            <a:r>
              <a:rPr lang="en-GB" dirty="0" err="1" smtClean="0"/>
              <a:t>p.d</a:t>
            </a:r>
            <a:r>
              <a:rPr lang="en-GB" dirty="0" smtClean="0"/>
              <a:t>. would have been:</a:t>
            </a:r>
          </a:p>
        </p:txBody>
      </p:sp>
      <mc:AlternateContent xmlns:mc="http://schemas.openxmlformats.org/markup-compatibility/2006" xmlns:p14="http://schemas.microsoft.com/office/powerpoint/2010/main">
        <mc:Choice Requires="p14">
          <p:contentPart p14:bwMode="auto" r:id="rId5">
            <p14:nvContentPartPr>
              <p14:cNvPr id="22" name="Ink 21"/>
              <p14:cNvContentPartPr/>
              <p14:nvPr/>
            </p14:nvContentPartPr>
            <p14:xfrm>
              <a:off x="8312447" y="569645"/>
              <a:ext cx="2503440" cy="298080"/>
            </p14:xfrm>
          </p:contentPart>
        </mc:Choice>
        <mc:Fallback xmlns="">
          <p:pic>
            <p:nvPicPr>
              <p:cNvPr id="22" name="Ink 21"/>
              <p:cNvPicPr/>
              <p:nvPr/>
            </p:nvPicPr>
            <p:blipFill>
              <a:blip r:embed="rId6"/>
              <a:stretch>
                <a:fillRect/>
              </a:stretch>
            </p:blipFill>
            <p:spPr>
              <a:xfrm>
                <a:off x="8300567" y="559925"/>
                <a:ext cx="253044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3" name="Ink 22"/>
              <p14:cNvContentPartPr/>
              <p14:nvPr/>
            </p14:nvContentPartPr>
            <p14:xfrm>
              <a:off x="3864647" y="883565"/>
              <a:ext cx="2053080" cy="915480"/>
            </p14:xfrm>
          </p:contentPart>
        </mc:Choice>
        <mc:Fallback xmlns="">
          <p:pic>
            <p:nvPicPr>
              <p:cNvPr id="23" name="Ink 22"/>
              <p:cNvPicPr/>
              <p:nvPr/>
            </p:nvPicPr>
            <p:blipFill>
              <a:blip r:embed="rId8"/>
              <a:stretch>
                <a:fillRect/>
              </a:stretch>
            </p:blipFill>
            <p:spPr>
              <a:xfrm>
                <a:off x="3851327" y="869165"/>
                <a:ext cx="2079720" cy="940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Ink 38"/>
              <p14:cNvContentPartPr/>
              <p14:nvPr/>
            </p14:nvContentPartPr>
            <p14:xfrm>
              <a:off x="3748727" y="1646045"/>
              <a:ext cx="420120" cy="203760"/>
            </p14:xfrm>
          </p:contentPart>
        </mc:Choice>
        <mc:Fallback xmlns="">
          <p:pic>
            <p:nvPicPr>
              <p:cNvPr id="39" name="Ink 38"/>
              <p:cNvPicPr/>
              <p:nvPr/>
            </p:nvPicPr>
            <p:blipFill>
              <a:blip r:embed="rId10"/>
              <a:stretch>
                <a:fillRect/>
              </a:stretch>
            </p:blipFill>
            <p:spPr>
              <a:xfrm>
                <a:off x="3740807" y="1630898"/>
                <a:ext cx="443160" cy="23369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0" name="Ink 39"/>
              <p14:cNvContentPartPr/>
              <p14:nvPr/>
            </p14:nvContentPartPr>
            <p14:xfrm>
              <a:off x="3770327" y="1761965"/>
              <a:ext cx="368280" cy="15840"/>
            </p14:xfrm>
          </p:contentPart>
        </mc:Choice>
        <mc:Fallback xmlns="">
          <p:pic>
            <p:nvPicPr>
              <p:cNvPr id="40" name="Ink 39"/>
              <p:cNvPicPr/>
              <p:nvPr/>
            </p:nvPicPr>
            <p:blipFill>
              <a:blip r:embed="rId12"/>
              <a:stretch>
                <a:fillRect/>
              </a:stretch>
            </p:blipFill>
            <p:spPr>
              <a:xfrm>
                <a:off x="3758807" y="1749072"/>
                <a:ext cx="392400" cy="4015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0" name="Ink 79"/>
              <p14:cNvContentPartPr/>
              <p14:nvPr/>
            </p14:nvContentPartPr>
            <p14:xfrm>
              <a:off x="6134087" y="710765"/>
              <a:ext cx="2109240" cy="269640"/>
            </p14:xfrm>
          </p:contentPart>
        </mc:Choice>
        <mc:Fallback xmlns="">
          <p:pic>
            <p:nvPicPr>
              <p:cNvPr id="80" name="Ink 79"/>
              <p:cNvPicPr/>
              <p:nvPr/>
            </p:nvPicPr>
            <p:blipFill>
              <a:blip r:embed="rId14"/>
              <a:stretch>
                <a:fillRect/>
              </a:stretch>
            </p:blipFill>
            <p:spPr>
              <a:xfrm>
                <a:off x="6121487" y="697085"/>
                <a:ext cx="2135880" cy="298080"/>
              </a:xfrm>
              <a:prstGeom prst="rect">
                <a:avLst/>
              </a:prstGeom>
            </p:spPr>
          </p:pic>
        </mc:Fallback>
      </mc:AlternateContent>
      <mc:AlternateContent xmlns:mc="http://schemas.openxmlformats.org/markup-compatibility/2006" xmlns:a14="http://schemas.microsoft.com/office/drawing/2010/main">
        <mc:Choice Requires="a14">
          <p:sp>
            <p:nvSpPr>
              <p:cNvPr id="3" name="Rectangle 2"/>
              <p:cNvSpPr/>
              <p:nvPr/>
            </p:nvSpPr>
            <p:spPr>
              <a:xfrm>
                <a:off x="7340101" y="3732616"/>
                <a:ext cx="2274014" cy="50917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GB" sz="2400" i="1" smtClean="0">
                              <a:latin typeface="Cambria Math" panose="02040503050406030204" pitchFamily="18" charset="0"/>
                            </a:rPr>
                          </m:ctrlPr>
                        </m:dPr>
                        <m:e>
                          <m:r>
                            <a:rPr lang="en-GB" sz="2400" i="1">
                              <a:latin typeface="Cambria Math" panose="02040503050406030204" pitchFamily="18" charset="0"/>
                            </a:rPr>
                            <m:t>𝑝</m:t>
                          </m:r>
                          <m:d>
                            <m:dPr>
                              <m:endChr m:val="|"/>
                              <m:ctrlPr>
                                <a:rPr lang="en-GB" sz="2400" i="1">
                                  <a:latin typeface="Cambria Math" panose="02040503050406030204" pitchFamily="18" charset="0"/>
                                </a:rPr>
                              </m:ctrlPr>
                            </m:dPr>
                            <m:e>
                              <m:sSup>
                                <m:sSupPr>
                                  <m:ctrlPr>
                                    <a:rPr lang="en-GB" sz="2400" i="1">
                                      <a:latin typeface="Cambria Math" panose="02040503050406030204" pitchFamily="18" charset="0"/>
                                    </a:rPr>
                                  </m:ctrlPr>
                                </m:sSupPr>
                                <m:e>
                                  <m:r>
                                    <a:rPr lang="en-GB" sz="2400" b="1" i="1">
                                      <a:latin typeface="Cambria Math" panose="02040503050406030204" pitchFamily="18" charset="0"/>
                                    </a:rPr>
                                    <m:t>𝑰</m:t>
                                  </m:r>
                                </m:e>
                                <m:sup>
                                  <m:r>
                                    <a:rPr lang="en-GB" sz="2400" b="0" i="1">
                                      <a:latin typeface="Cambria Math" panose="02040503050406030204" pitchFamily="18" charset="0"/>
                                    </a:rPr>
                                    <m:t>𝑑𝑎𝑡𝑎</m:t>
                                  </m:r>
                                </m:sup>
                              </m:sSup>
                            </m:e>
                          </m:d>
                          <m:sSup>
                            <m:sSupPr>
                              <m:ctrlPr>
                                <a:rPr lang="en-GB" sz="2400" b="0" i="1" smtClean="0">
                                  <a:solidFill>
                                    <a:schemeClr val="bg1">
                                      <a:lumMod val="65000"/>
                                    </a:schemeClr>
                                  </a:solidFill>
                                  <a:latin typeface="Cambria Math" panose="02040503050406030204" pitchFamily="18" charset="0"/>
                                </a:rPr>
                              </m:ctrlPr>
                            </m:sSupPr>
                            <m:e>
                              <m:r>
                                <a:rPr lang="en-GB" sz="2400" b="1" i="1">
                                  <a:solidFill>
                                    <a:schemeClr val="bg1">
                                      <a:lumMod val="65000"/>
                                    </a:schemeClr>
                                  </a:solidFill>
                                  <a:latin typeface="Cambria Math" panose="02040503050406030204" pitchFamily="18" charset="0"/>
                                </a:rPr>
                                <m:t>𝑰</m:t>
                              </m:r>
                            </m:e>
                            <m:sup>
                              <m:r>
                                <a:rPr lang="en-GB" sz="2400" b="0" i="1">
                                  <a:solidFill>
                                    <a:schemeClr val="bg1">
                                      <a:lumMod val="65000"/>
                                    </a:schemeClr>
                                  </a:solidFill>
                                  <a:latin typeface="Cambria Math" panose="02040503050406030204" pitchFamily="18" charset="0"/>
                                </a:rPr>
                                <m:t>𝑓𝑟𝑎</m:t>
                              </m:r>
                              <m:r>
                                <a:rPr lang="en-GB" sz="2400" b="0" i="1" smtClean="0">
                                  <a:solidFill>
                                    <a:schemeClr val="bg1">
                                      <a:lumMod val="65000"/>
                                    </a:schemeClr>
                                  </a:solidFill>
                                  <a:latin typeface="Cambria Math" panose="02040503050406030204" pitchFamily="18" charset="0"/>
                                </a:rPr>
                                <m:t>𝑔</m:t>
                              </m:r>
                            </m:sup>
                          </m:sSup>
                        </m:e>
                      </m:d>
                    </m:oMath>
                  </m:oMathPara>
                </a14:m>
                <a:endParaRPr lang="en-GB" sz="2400" dirty="0"/>
              </a:p>
            </p:txBody>
          </p:sp>
        </mc:Choice>
        <mc:Fallback xmlns="">
          <p:sp>
            <p:nvSpPr>
              <p:cNvPr id="3" name="Rectangle 2"/>
              <p:cNvSpPr>
                <a:spLocks noRot="1" noChangeAspect="1" noMove="1" noResize="1" noEditPoints="1" noAdjustHandles="1" noChangeArrowheads="1" noChangeShapeType="1" noTextEdit="1"/>
              </p:cNvSpPr>
              <p:nvPr/>
            </p:nvSpPr>
            <p:spPr>
              <a:xfrm>
                <a:off x="7340101" y="3732616"/>
                <a:ext cx="2274014" cy="509178"/>
              </a:xfrm>
              <a:prstGeom prst="rect">
                <a:avLst/>
              </a:prstGeom>
              <a:blipFill>
                <a:blip r:embed="rId1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004350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4">
            <p14:nvContentPartPr>
              <p14:cNvPr id="21" name="Ink 20"/>
              <p14:cNvContentPartPr/>
              <p14:nvPr/>
            </p14:nvContentPartPr>
            <p14:xfrm>
              <a:off x="4593287" y="1676645"/>
              <a:ext cx="7009200" cy="2000160"/>
            </p14:xfrm>
          </p:contentPart>
        </mc:Choice>
        <mc:Fallback xmlns="">
          <p:pic>
            <p:nvPicPr>
              <p:cNvPr id="21" name="Ink 20"/>
              <p:cNvPicPr/>
              <p:nvPr/>
            </p:nvPicPr>
            <p:blipFill>
              <a:blip r:embed="rId6"/>
              <a:stretch>
                <a:fillRect/>
              </a:stretch>
            </p:blipFill>
            <p:spPr>
              <a:xfrm>
                <a:off x="4581407" y="1664405"/>
                <a:ext cx="7034400" cy="2027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6" name="Ink 145"/>
              <p14:cNvContentPartPr/>
              <p14:nvPr/>
            </p14:nvContentPartPr>
            <p14:xfrm>
              <a:off x="4582847" y="4239845"/>
              <a:ext cx="225000" cy="144360"/>
            </p14:xfrm>
          </p:contentPart>
        </mc:Choice>
        <mc:Fallback xmlns="">
          <p:pic>
            <p:nvPicPr>
              <p:cNvPr id="146" name="Ink 145"/>
              <p:cNvPicPr/>
              <p:nvPr/>
            </p:nvPicPr>
            <p:blipFill>
              <a:blip r:embed="rId8"/>
              <a:stretch>
                <a:fillRect/>
              </a:stretch>
            </p:blipFill>
            <p:spPr>
              <a:xfrm>
                <a:off x="4569527" y="4224365"/>
                <a:ext cx="253080" cy="176040"/>
              </a:xfrm>
              <a:prstGeom prst="rect">
                <a:avLst/>
              </a:prstGeom>
            </p:spPr>
          </p:pic>
        </mc:Fallback>
      </mc:AlternateContent>
      <p:pic>
        <p:nvPicPr>
          <p:cNvPr id="2" name="Picture 1"/>
          <p:cNvPicPr>
            <a:picLocks noChangeAspect="1"/>
          </p:cNvPicPr>
          <p:nvPr/>
        </p:nvPicPr>
        <p:blipFill>
          <a:blip r:embed="rId9"/>
          <a:stretch>
            <a:fillRect/>
          </a:stretch>
        </p:blipFill>
        <p:spPr>
          <a:xfrm>
            <a:off x="5038932" y="3860234"/>
            <a:ext cx="3970890" cy="759221"/>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480033" y="4754969"/>
                <a:ext cx="2055756" cy="523220"/>
              </a:xfrm>
              <a:prstGeom prst="rect">
                <a:avLst/>
              </a:prstGeom>
            </p:spPr>
            <p:txBody>
              <a:bodyPr wrap="none">
                <a:spAutoFit/>
              </a:bodyPr>
              <a:lstStyle/>
              <a:p>
                <a14:m>
                  <m:oMath xmlns:m="http://schemas.openxmlformats.org/officeDocument/2006/math">
                    <m:r>
                      <a:rPr lang="en-GB" sz="2800" smtClean="0">
                        <a:latin typeface="Cambria Math" panose="02040503050406030204" pitchFamily="18" charset="0"/>
                      </a:rPr>
                      <m:t>∝</m:t>
                    </m:r>
                    <m:r>
                      <m:rPr>
                        <m:sty m:val="p"/>
                      </m:rPr>
                      <a:rPr lang="en-GB" sz="2800" b="0" i="0" smtClean="0">
                        <a:latin typeface="Cambria Math" panose="02040503050406030204" pitchFamily="18" charset="0"/>
                      </a:rPr>
                      <m:t>ex</m:t>
                    </m:r>
                  </m:oMath>
                </a14:m>
                <a:r>
                  <a:rPr lang="en-GB" sz="2800" dirty="0" smtClean="0"/>
                  <a:t>p(-        )</a:t>
                </a:r>
                <a:endParaRPr lang="en-GB" sz="2800" dirty="0"/>
              </a:p>
            </p:txBody>
          </p:sp>
        </mc:Choice>
        <mc:Fallback xmlns="">
          <p:sp>
            <p:nvSpPr>
              <p:cNvPr id="9" name="Rectangle 8"/>
              <p:cNvSpPr>
                <a:spLocks noRot="1" noChangeAspect="1" noMove="1" noResize="1" noEditPoints="1" noAdjustHandles="1" noChangeArrowheads="1" noChangeShapeType="1" noTextEdit="1"/>
              </p:cNvSpPr>
              <p:nvPr/>
            </p:nvSpPr>
            <p:spPr>
              <a:xfrm>
                <a:off x="4480033" y="4754969"/>
                <a:ext cx="2055756" cy="523220"/>
              </a:xfrm>
              <a:prstGeom prst="rect">
                <a:avLst/>
              </a:prstGeom>
              <a:blipFill>
                <a:blip r:embed="rId10"/>
                <a:stretch>
                  <a:fillRect t="-10465" r="-5045" b="-32558"/>
                </a:stretch>
              </a:blipFill>
            </p:spPr>
            <p:txBody>
              <a:bodyPr/>
              <a:lstStyle/>
              <a:p>
                <a:r>
                  <a:rPr lang="en-GB">
                    <a:noFill/>
                  </a:rPr>
                  <a:t> </a:t>
                </a:r>
              </a:p>
            </p:txBody>
          </p:sp>
        </mc:Fallback>
      </mc:AlternateContent>
      <p:graphicFrame>
        <p:nvGraphicFramePr>
          <p:cNvPr id="10" name="Object 19"/>
          <p:cNvGraphicFramePr>
            <a:graphicFrameLocks noChangeAspect="1"/>
          </p:cNvGraphicFramePr>
          <p:nvPr>
            <p:extLst>
              <p:ext uri="{D42A27DB-BD31-4B8C-83A1-F6EECF244321}">
                <p14:modId xmlns:p14="http://schemas.microsoft.com/office/powerpoint/2010/main" val="1696644136"/>
              </p:ext>
            </p:extLst>
          </p:nvPr>
        </p:nvGraphicFramePr>
        <p:xfrm>
          <a:off x="5609803" y="4655764"/>
          <a:ext cx="723806" cy="622425"/>
        </p:xfrm>
        <a:graphic>
          <a:graphicData uri="http://schemas.openxmlformats.org/presentationml/2006/ole">
            <mc:AlternateContent xmlns:mc="http://schemas.openxmlformats.org/markup-compatibility/2006">
              <mc:Choice xmlns:v="urn:schemas-microsoft-com:vml" Requires="v">
                <p:oleObj spid="_x0000_s14343" name="Equation" r:id="rId11" imgW="279279" imgH="241195" progId="Equation.3">
                  <p:embed/>
                </p:oleObj>
              </mc:Choice>
              <mc:Fallback>
                <p:oleObj name="Equation" r:id="rId11" imgW="279279" imgH="241195" progId="Equation.3">
                  <p:embed/>
                  <p:pic>
                    <p:nvPicPr>
                      <p:cNvPr id="9"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09803" y="4655764"/>
                        <a:ext cx="723806" cy="622425"/>
                      </a:xfrm>
                      <a:prstGeom prst="rect">
                        <a:avLst/>
                      </a:prstGeom>
                      <a:noFill/>
                      <a:extLst/>
                    </p:spPr>
                  </p:pic>
                </p:oleObj>
              </mc:Fallback>
            </mc:AlternateContent>
          </a:graphicData>
        </a:graphic>
      </p:graphicFrame>
      <mc:AlternateContent xmlns:mc="http://schemas.openxmlformats.org/markup-compatibility/2006" xmlns:a14="http://schemas.microsoft.com/office/drawing/2010/main">
        <mc:Choice Requires="a14">
          <p:sp>
            <p:nvSpPr>
              <p:cNvPr id="11" name="Rectangle 10"/>
              <p:cNvSpPr/>
              <p:nvPr/>
            </p:nvSpPr>
            <p:spPr>
              <a:xfrm>
                <a:off x="2151602" y="1895792"/>
                <a:ext cx="2274014" cy="50917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GB" sz="2400" i="1" smtClean="0">
                              <a:latin typeface="Cambria Math" panose="02040503050406030204" pitchFamily="18" charset="0"/>
                            </a:rPr>
                          </m:ctrlPr>
                        </m:dPr>
                        <m:e>
                          <m:r>
                            <a:rPr lang="en-GB" sz="2400" i="1">
                              <a:latin typeface="Cambria Math" panose="02040503050406030204" pitchFamily="18" charset="0"/>
                            </a:rPr>
                            <m:t>𝑝</m:t>
                          </m:r>
                          <m:d>
                            <m:dPr>
                              <m:endChr m:val="|"/>
                              <m:ctrlPr>
                                <a:rPr lang="en-GB" sz="2400" i="1">
                                  <a:latin typeface="Cambria Math" panose="02040503050406030204" pitchFamily="18" charset="0"/>
                                </a:rPr>
                              </m:ctrlPr>
                            </m:dPr>
                            <m:e>
                              <m:sSup>
                                <m:sSupPr>
                                  <m:ctrlPr>
                                    <a:rPr lang="en-GB" sz="2400" i="1">
                                      <a:latin typeface="Cambria Math" panose="02040503050406030204" pitchFamily="18" charset="0"/>
                                    </a:rPr>
                                  </m:ctrlPr>
                                </m:sSupPr>
                                <m:e>
                                  <m:r>
                                    <a:rPr lang="en-GB" sz="2400" b="1" i="1">
                                      <a:latin typeface="Cambria Math" panose="02040503050406030204" pitchFamily="18" charset="0"/>
                                    </a:rPr>
                                    <m:t>𝑰</m:t>
                                  </m:r>
                                </m:e>
                                <m:sup>
                                  <m:r>
                                    <a:rPr lang="en-GB" sz="2400" b="0" i="1">
                                      <a:latin typeface="Cambria Math" panose="02040503050406030204" pitchFamily="18" charset="0"/>
                                    </a:rPr>
                                    <m:t>𝑑𝑎𝑡𝑎</m:t>
                                  </m:r>
                                </m:sup>
                              </m:sSup>
                            </m:e>
                          </m:d>
                          <m:sSup>
                            <m:sSupPr>
                              <m:ctrlPr>
                                <a:rPr lang="en-GB" sz="2400" b="0" i="1" smtClean="0">
                                  <a:solidFill>
                                    <a:schemeClr val="bg1">
                                      <a:lumMod val="65000"/>
                                    </a:schemeClr>
                                  </a:solidFill>
                                  <a:latin typeface="Cambria Math" panose="02040503050406030204" pitchFamily="18" charset="0"/>
                                </a:rPr>
                              </m:ctrlPr>
                            </m:sSupPr>
                            <m:e>
                              <m:r>
                                <a:rPr lang="en-GB" sz="2400" b="1" i="1">
                                  <a:solidFill>
                                    <a:schemeClr val="bg1">
                                      <a:lumMod val="65000"/>
                                    </a:schemeClr>
                                  </a:solidFill>
                                  <a:latin typeface="Cambria Math" panose="02040503050406030204" pitchFamily="18" charset="0"/>
                                </a:rPr>
                                <m:t>𝑰</m:t>
                              </m:r>
                            </m:e>
                            <m:sup>
                              <m:r>
                                <a:rPr lang="en-GB" sz="2400" b="0" i="1">
                                  <a:solidFill>
                                    <a:schemeClr val="bg1">
                                      <a:lumMod val="65000"/>
                                    </a:schemeClr>
                                  </a:solidFill>
                                  <a:latin typeface="Cambria Math" panose="02040503050406030204" pitchFamily="18" charset="0"/>
                                </a:rPr>
                                <m:t>𝑓𝑟𝑎</m:t>
                              </m:r>
                              <m:r>
                                <a:rPr lang="en-GB" sz="2400" b="0" i="1" smtClean="0">
                                  <a:solidFill>
                                    <a:schemeClr val="bg1">
                                      <a:lumMod val="65000"/>
                                    </a:schemeClr>
                                  </a:solidFill>
                                  <a:latin typeface="Cambria Math" panose="02040503050406030204" pitchFamily="18" charset="0"/>
                                </a:rPr>
                                <m:t>𝑔</m:t>
                              </m:r>
                            </m:sup>
                          </m:sSup>
                        </m:e>
                      </m:d>
                    </m:oMath>
                  </m:oMathPara>
                </a14:m>
                <a:endParaRPr lang="en-GB" sz="2400" dirty="0"/>
              </a:p>
            </p:txBody>
          </p:sp>
        </mc:Choice>
        <mc:Fallback xmlns="">
          <p:sp>
            <p:nvSpPr>
              <p:cNvPr id="11" name="Rectangle 10"/>
              <p:cNvSpPr>
                <a:spLocks noRot="1" noChangeAspect="1" noMove="1" noResize="1" noEditPoints="1" noAdjustHandles="1" noChangeArrowheads="1" noChangeShapeType="1" noTextEdit="1"/>
              </p:cNvSpPr>
              <p:nvPr/>
            </p:nvSpPr>
            <p:spPr>
              <a:xfrm>
                <a:off x="2151602" y="1895792"/>
                <a:ext cx="2274014" cy="509178"/>
              </a:xfrm>
              <a:prstGeom prst="rect">
                <a:avLst/>
              </a:prstGeom>
              <a:blipFill>
                <a:blip r:embed="rId13"/>
                <a:stretch>
                  <a:fillRect/>
                </a:stretch>
              </a:blipFill>
            </p:spPr>
            <p:txBody>
              <a:bodyPr/>
              <a:lstStyle/>
              <a:p>
                <a:r>
                  <a:rPr lang="en-GB">
                    <a:noFill/>
                  </a:rPr>
                  <a:t> </a:t>
                </a:r>
              </a:p>
            </p:txBody>
          </p:sp>
        </mc:Fallback>
      </mc:AlternateContent>
      <p:pic>
        <p:nvPicPr>
          <p:cNvPr id="4" name="Picture 3"/>
          <p:cNvPicPr>
            <a:picLocks noChangeAspect="1"/>
          </p:cNvPicPr>
          <p:nvPr/>
        </p:nvPicPr>
        <p:blipFill>
          <a:blip r:embed="rId14"/>
          <a:stretch>
            <a:fillRect/>
          </a:stretch>
        </p:blipFill>
        <p:spPr>
          <a:xfrm>
            <a:off x="6081286" y="3911894"/>
            <a:ext cx="675848" cy="652543"/>
          </a:xfrm>
          <a:prstGeom prst="rect">
            <a:avLst/>
          </a:prstGeom>
        </p:spPr>
      </p:pic>
    </p:spTree>
    <p:extLst>
      <p:ext uri="{BB962C8B-B14F-4D97-AF65-F5344CB8AC3E}">
        <p14:creationId xmlns:p14="http://schemas.microsoft.com/office/powerpoint/2010/main" val="3580320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p:cNvGraphicFramePr>
            <a:graphicFrameLocks noChangeAspect="1"/>
          </p:cNvGraphicFramePr>
          <p:nvPr>
            <p:extLst>
              <p:ext uri="{D42A27DB-BD31-4B8C-83A1-F6EECF244321}">
                <p14:modId xmlns:p14="http://schemas.microsoft.com/office/powerpoint/2010/main" val="3555699869"/>
              </p:ext>
            </p:extLst>
          </p:nvPr>
        </p:nvGraphicFramePr>
        <p:xfrm>
          <a:off x="1089617" y="2126974"/>
          <a:ext cx="7494279" cy="1004476"/>
        </p:xfrm>
        <a:graphic>
          <a:graphicData uri="http://schemas.openxmlformats.org/presentationml/2006/ole">
            <mc:AlternateContent xmlns:mc="http://schemas.openxmlformats.org/markup-compatibility/2006">
              <mc:Choice xmlns:v="urn:schemas-microsoft-com:vml" Requires="v">
                <p:oleObj spid="_x0000_s8276" name="Equation" r:id="rId3" imgW="4622800" imgH="622300" progId="Equation.3">
                  <p:embed/>
                </p:oleObj>
              </mc:Choice>
              <mc:Fallback>
                <p:oleObj name="Equation" r:id="rId3" imgW="4622800" imgH="622300" progId="Equation.3">
                  <p:embed/>
                  <p:pic>
                    <p:nvPicPr>
                      <p:cNvPr id="49357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617" y="2126974"/>
                        <a:ext cx="7494279" cy="1004476"/>
                      </a:xfrm>
                      <a:prstGeom prst="rect">
                        <a:avLst/>
                      </a:prstGeom>
                      <a:noFill/>
                    </p:spPr>
                  </p:pic>
                </p:oleObj>
              </mc:Fallback>
            </mc:AlternateContent>
          </a:graphicData>
        </a:graphic>
      </p:graphicFrame>
      <p:sp>
        <p:nvSpPr>
          <p:cNvPr id="10" name="TextBox 9"/>
          <p:cNvSpPr txBox="1"/>
          <p:nvPr/>
        </p:nvSpPr>
        <p:spPr>
          <a:xfrm>
            <a:off x="9100033" y="1801749"/>
            <a:ext cx="2421772" cy="1754326"/>
          </a:xfrm>
          <a:prstGeom prst="rect">
            <a:avLst/>
          </a:prstGeom>
          <a:noFill/>
        </p:spPr>
        <p:txBody>
          <a:bodyPr wrap="square" rtlCol="0">
            <a:spAutoFit/>
          </a:bodyPr>
          <a:lstStyle/>
          <a:p>
            <a:r>
              <a:rPr lang="en-GB" dirty="0" smtClean="0"/>
              <a:t>Contributors:</a:t>
            </a:r>
          </a:p>
          <a:p>
            <a:r>
              <a:rPr lang="en-GB" dirty="0" smtClean="0"/>
              <a:t>Wilson </a:t>
            </a:r>
            <a:r>
              <a:rPr lang="en-GB" dirty="0"/>
              <a:t>(1949</a:t>
            </a:r>
            <a:r>
              <a:rPr lang="en-GB" dirty="0" smtClean="0"/>
              <a:t>)</a:t>
            </a:r>
          </a:p>
          <a:p>
            <a:r>
              <a:rPr lang="en-GB" dirty="0" err="1"/>
              <a:t>Luzzati</a:t>
            </a:r>
            <a:r>
              <a:rPr lang="en-GB" dirty="0"/>
              <a:t> (1952)</a:t>
            </a:r>
            <a:endParaRPr lang="en-GB" dirty="0" smtClean="0"/>
          </a:p>
          <a:p>
            <a:r>
              <a:rPr lang="en-GB" dirty="0" smtClean="0"/>
              <a:t>...</a:t>
            </a:r>
          </a:p>
          <a:p>
            <a:r>
              <a:rPr lang="en-GB" dirty="0" err="1"/>
              <a:t>Bricogne</a:t>
            </a:r>
            <a:r>
              <a:rPr lang="en-GB" dirty="0"/>
              <a:t>, 1991</a:t>
            </a:r>
            <a:endParaRPr lang="en-GB" dirty="0" smtClean="0"/>
          </a:p>
          <a:p>
            <a:r>
              <a:rPr lang="en-GB" dirty="0"/>
              <a:t>Read (</a:t>
            </a:r>
            <a:r>
              <a:rPr lang="en-GB" dirty="0" smtClean="0"/>
              <a:t>1997)</a:t>
            </a:r>
            <a:endParaRPr lang="en-GB" dirty="0"/>
          </a:p>
        </p:txBody>
      </p:sp>
      <p:pic>
        <p:nvPicPr>
          <p:cNvPr id="12" name="Picture 11"/>
          <p:cNvPicPr>
            <a:picLocks noChangeAspect="1"/>
          </p:cNvPicPr>
          <p:nvPr/>
        </p:nvPicPr>
        <p:blipFill>
          <a:blip r:embed="rId5"/>
          <a:stretch>
            <a:fillRect/>
          </a:stretch>
        </p:blipFill>
        <p:spPr>
          <a:xfrm>
            <a:off x="2299502" y="3857590"/>
            <a:ext cx="514350" cy="190500"/>
          </a:xfrm>
          <a:prstGeom prst="rect">
            <a:avLst/>
          </a:prstGeom>
        </p:spPr>
      </p:pic>
      <p:pic>
        <p:nvPicPr>
          <p:cNvPr id="13" name="Picture 12"/>
          <p:cNvPicPr>
            <a:picLocks noChangeAspect="1"/>
          </p:cNvPicPr>
          <p:nvPr/>
        </p:nvPicPr>
        <p:blipFill>
          <a:blip r:embed="rId6"/>
          <a:stretch>
            <a:fillRect/>
          </a:stretch>
        </p:blipFill>
        <p:spPr>
          <a:xfrm>
            <a:off x="2282685" y="4329118"/>
            <a:ext cx="561975" cy="247650"/>
          </a:xfrm>
          <a:prstGeom prst="rect">
            <a:avLst/>
          </a:prstGeom>
        </p:spPr>
      </p:pic>
      <p:pic>
        <p:nvPicPr>
          <p:cNvPr id="15" name="Picture 14"/>
          <p:cNvPicPr>
            <a:picLocks noChangeAspect="1"/>
          </p:cNvPicPr>
          <p:nvPr/>
        </p:nvPicPr>
        <p:blipFill>
          <a:blip r:embed="rId7"/>
          <a:stretch>
            <a:fillRect/>
          </a:stretch>
        </p:blipFill>
        <p:spPr>
          <a:xfrm>
            <a:off x="2833130" y="4329118"/>
            <a:ext cx="990600" cy="257175"/>
          </a:xfrm>
          <a:prstGeom prst="rect">
            <a:avLst/>
          </a:prstGeom>
        </p:spPr>
      </p:pic>
      <p:sp>
        <p:nvSpPr>
          <p:cNvPr id="11" name="Rectangle 10">
            <a:extLst>
              <a:ext uri="{FF2B5EF4-FFF2-40B4-BE49-F238E27FC236}">
                <a16:creationId xmlns:a16="http://schemas.microsoft.com/office/drawing/2014/main" id="{C18217B8-85C6-BF4E-89E1-A6954783545D}"/>
              </a:ext>
            </a:extLst>
          </p:cNvPr>
          <p:cNvSpPr/>
          <p:nvPr/>
        </p:nvSpPr>
        <p:spPr>
          <a:xfrm>
            <a:off x="386137" y="356577"/>
            <a:ext cx="10719460" cy="584775"/>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Prior</a:t>
            </a:r>
            <a:endParaRPr lang="en-GB" sz="3200" b="1" spc="-100" dirty="0">
              <a:solidFill>
                <a:srgbClr val="1E5DF8"/>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58288D6-5EA4-544D-AD4B-0C2C2545A5A9}"/>
              </a:ext>
            </a:extLst>
          </p:cNvPr>
          <p:cNvSpPr/>
          <p:nvPr/>
        </p:nvSpPr>
        <p:spPr>
          <a:xfrm>
            <a:off x="957509" y="3294465"/>
            <a:ext cx="10104742" cy="400110"/>
          </a:xfrm>
          <a:prstGeom prst="rect">
            <a:avLst/>
          </a:prstGeom>
        </p:spPr>
        <p:txBody>
          <a:bodyPr wrap="square">
            <a:spAutoFit/>
          </a:bodyPr>
          <a:lstStyle/>
          <a:p>
            <a:r>
              <a:rPr lang="en-GB" sz="2000" dirty="0" smtClean="0">
                <a:solidFill>
                  <a:srgbClr val="626262"/>
                </a:solidFill>
                <a:latin typeface="Arial" panose="020B0604020202020204" pitchFamily="34" charset="0"/>
                <a:cs typeface="Arial" panose="020B0604020202020204" pitchFamily="34" charset="0"/>
              </a:rPr>
              <a:t>In this work:</a:t>
            </a:r>
            <a:endParaRPr lang="en-GB" sz="2000" dirty="0">
              <a:solidFill>
                <a:srgbClr val="626262"/>
              </a:solidFill>
              <a:latin typeface="Arial" panose="020B0604020202020204" pitchFamily="34" charset="0"/>
              <a:cs typeface="Arial" panose="020B0604020202020204" pitchFamily="34" charset="0"/>
            </a:endParaRPr>
          </a:p>
        </p:txBody>
      </p:sp>
      <p:cxnSp>
        <p:nvCxnSpPr>
          <p:cNvPr id="6" name="Straight Arrow Connector 5"/>
          <p:cNvCxnSpPr/>
          <p:nvPr/>
        </p:nvCxnSpPr>
        <p:spPr>
          <a:xfrm flipH="1" flipV="1">
            <a:off x="3279913" y="4691270"/>
            <a:ext cx="104361" cy="243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28430" y="4934778"/>
            <a:ext cx="5699637" cy="369332"/>
          </a:xfrm>
          <a:prstGeom prst="rect">
            <a:avLst/>
          </a:prstGeom>
          <a:noFill/>
        </p:spPr>
        <p:txBody>
          <a:bodyPr wrap="none" rtlCol="0">
            <a:spAutoFit/>
          </a:bodyPr>
          <a:lstStyle/>
          <a:p>
            <a:r>
              <a:rPr lang="en-GB" dirty="0" smtClean="0"/>
              <a:t>Sum over the atomic form factors of the “blur” component</a:t>
            </a:r>
            <a:endParaRPr lang="en-GB" dirty="0"/>
          </a:p>
        </p:txBody>
      </p:sp>
    </p:spTree>
    <p:extLst>
      <p:ext uri="{BB962C8B-B14F-4D97-AF65-F5344CB8AC3E}">
        <p14:creationId xmlns:p14="http://schemas.microsoft.com/office/powerpoint/2010/main" val="451620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8288D6-5EA4-544D-AD4B-0C2C2545A5A9}"/>
              </a:ext>
            </a:extLst>
          </p:cNvPr>
          <p:cNvSpPr/>
          <p:nvPr/>
        </p:nvSpPr>
        <p:spPr>
          <a:xfrm>
            <a:off x="420798" y="1393952"/>
            <a:ext cx="3513894" cy="1200329"/>
          </a:xfrm>
          <a:prstGeom prst="rect">
            <a:avLst/>
          </a:prstGeom>
        </p:spPr>
        <p:txBody>
          <a:bodyPr wrap="square">
            <a:spAutoFit/>
          </a:bodyPr>
          <a:lstStyle/>
          <a:p>
            <a:r>
              <a:rPr lang="en-GB" dirty="0" smtClean="0">
                <a:solidFill>
                  <a:srgbClr val="626262"/>
                </a:solidFill>
                <a:latin typeface="Arial" panose="020B0604020202020204" pitchFamily="34" charset="0"/>
                <a:cs typeface="Arial" panose="020B0604020202020204" pitchFamily="34" charset="0"/>
              </a:rPr>
              <a:t>Will based this on chapter 2 of: </a:t>
            </a:r>
            <a:r>
              <a:rPr lang="en-GB" dirty="0">
                <a:hlinkClick r:id="rId3"/>
              </a:rPr>
              <a:t>https://ora.ox.ac.uk/objects/uuid:bef0c991-4e1c-4b07-952a-a0fe7e4943f7</a:t>
            </a:r>
            <a:r>
              <a:rPr lang="en-GB" dirty="0" smtClean="0">
                <a:solidFill>
                  <a:srgbClr val="626262"/>
                </a:solidFill>
                <a:latin typeface="Arial" panose="020B0604020202020204" pitchFamily="34" charset="0"/>
                <a:cs typeface="Arial" panose="020B0604020202020204" pitchFamily="34" charset="0"/>
              </a:rPr>
              <a:t> </a:t>
            </a:r>
            <a:endParaRPr lang="en-GB" dirty="0">
              <a:solidFill>
                <a:srgbClr val="62626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7BE17AB-FEAE-1A42-84B8-5376345F5709}"/>
              </a:ext>
            </a:extLst>
          </p:cNvPr>
          <p:cNvSpPr txBox="1"/>
          <p:nvPr/>
        </p:nvSpPr>
        <p:spPr>
          <a:xfrm>
            <a:off x="403341" y="345182"/>
            <a:ext cx="6356456" cy="769441"/>
          </a:xfrm>
          <a:prstGeom prst="rect">
            <a:avLst/>
          </a:prstGeom>
          <a:noFill/>
        </p:spPr>
        <p:txBody>
          <a:bodyPr wrap="square" rtlCol="0" anchor="t">
            <a:spAutoFit/>
          </a:bodyPr>
          <a:lstStyle/>
          <a:p>
            <a:r>
              <a:rPr lang="en-US" sz="4400" b="1" spc="-160" dirty="0" smtClean="0">
                <a:solidFill>
                  <a:srgbClr val="2E2D62"/>
                </a:solidFill>
                <a:latin typeface="Arial" panose="020B0604020202020204" pitchFamily="34" charset="0"/>
                <a:cs typeface="Arial" panose="020B0604020202020204" pitchFamily="34" charset="0"/>
              </a:rPr>
              <a:t>Bayesian intro</a:t>
            </a:r>
            <a:endParaRPr lang="en-US" sz="4400" b="1" spc="-160" dirty="0">
              <a:solidFill>
                <a:srgbClr val="2E2D62"/>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5776571" y="245807"/>
            <a:ext cx="4802745" cy="6529387"/>
          </a:xfrm>
          <a:prstGeom prst="rect">
            <a:avLst/>
          </a:prstGeom>
        </p:spPr>
      </p:pic>
    </p:spTree>
    <p:extLst>
      <p:ext uri="{BB962C8B-B14F-4D97-AF65-F5344CB8AC3E}">
        <p14:creationId xmlns:p14="http://schemas.microsoft.com/office/powerpoint/2010/main" val="20746470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descr="RemNitCorrect"/>
          <p:cNvSpPr txBox="1">
            <a:spLocks noChangeArrowheads="1"/>
          </p:cNvSpPr>
          <p:nvPr/>
        </p:nvSpPr>
        <p:spPr bwMode="auto">
          <a:xfrm>
            <a:off x="2050217" y="4383511"/>
            <a:ext cx="8353088" cy="830997"/>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b="1" dirty="0">
                <a:latin typeface="Arial Narrow" panose="020B0606020202030204" pitchFamily="34" charset="0"/>
              </a:rPr>
              <a:t>S</a:t>
            </a:r>
            <a:r>
              <a:rPr lang="en-GB" altLang="en-US" b="1" dirty="0" smtClean="0">
                <a:latin typeface="Arial Narrow" panose="020B0606020202030204" pitchFamily="34" charset="0"/>
              </a:rPr>
              <a:t>eries of 20 attempts searching </a:t>
            </a:r>
            <a:r>
              <a:rPr lang="en-GB" altLang="en-US" b="1" dirty="0">
                <a:latin typeface="Arial Narrow" panose="020B0606020202030204" pitchFamily="34" charset="0"/>
              </a:rPr>
              <a:t>for the global minimum </a:t>
            </a:r>
            <a:r>
              <a:rPr lang="en-GB" altLang="en-US" b="1" dirty="0" smtClean="0">
                <a:latin typeface="Arial Narrow" panose="020B0606020202030204" pitchFamily="34" charset="0"/>
              </a:rPr>
              <a:t>of</a:t>
            </a:r>
            <a:r>
              <a:rPr lang="en-GB" altLang="en-US" sz="2000" dirty="0" smtClean="0">
                <a:latin typeface="Arial Narrow" panose="020B0606020202030204" pitchFamily="34" charset="0"/>
              </a:rPr>
              <a:t>  </a:t>
            </a:r>
            <a:endParaRPr lang="en-GB" altLang="en-US" sz="2000" dirty="0">
              <a:latin typeface="Arial Narrow" panose="020B0606020202030204" pitchFamily="34" charset="0"/>
            </a:endParaRPr>
          </a:p>
          <a:p>
            <a:pPr lvl="1"/>
            <a:r>
              <a:rPr lang="en-GB" altLang="en-US" b="1" dirty="0" smtClean="0">
                <a:latin typeface="Arial Narrow" panose="020B0606020202030204" pitchFamily="34" charset="0"/>
              </a:rPr>
              <a:t>2</a:t>
            </a:r>
            <a:r>
              <a:rPr lang="en-GB" altLang="en-US" b="1" dirty="0">
                <a:latin typeface="Arial Narrow" panose="020B0606020202030204" pitchFamily="34" charset="0"/>
              </a:rPr>
              <a:t>.                           </a:t>
            </a:r>
            <a:r>
              <a:rPr lang="en-GB" altLang="en-US" dirty="0">
                <a:latin typeface="Arial Narrow" panose="020B0606020202030204" pitchFamily="34" charset="0"/>
              </a:rPr>
              <a:t>- likelihood FOM</a:t>
            </a:r>
          </a:p>
        </p:txBody>
      </p:sp>
      <p:pic>
        <p:nvPicPr>
          <p:cNvPr id="7" name="Picture 4"/>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a:xfrm>
            <a:off x="2797930" y="457624"/>
            <a:ext cx="3127375" cy="2800350"/>
          </a:xfrm>
          <a:prstGeom prst="rect">
            <a:avLst/>
          </a:prstGeom>
          <a:noFill/>
          <a:ln/>
        </p:spPr>
      </p:pic>
      <p:pic>
        <p:nvPicPr>
          <p:cNvPr id="8" name="Picture 6"/>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l="62968" t="29225" b="25624"/>
          <a:stretch>
            <a:fillRect/>
          </a:stretch>
        </p:blipFill>
        <p:spPr>
          <a:xfrm>
            <a:off x="6541255" y="1062461"/>
            <a:ext cx="1357312" cy="1216025"/>
          </a:xfrm>
          <a:prstGeom prst="rect">
            <a:avLst/>
          </a:prstGeom>
          <a:noFill/>
          <a:ln/>
        </p:spPr>
      </p:pic>
      <p:sp>
        <p:nvSpPr>
          <p:cNvPr id="9" name="Text Box 8" descr="RemNitCorrect"/>
          <p:cNvSpPr txBox="1">
            <a:spLocks noChangeArrowheads="1"/>
          </p:cNvSpPr>
          <p:nvPr/>
        </p:nvSpPr>
        <p:spPr bwMode="auto">
          <a:xfrm>
            <a:off x="1999417" y="3835824"/>
            <a:ext cx="8207375" cy="457200"/>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i="1">
                <a:solidFill>
                  <a:schemeClr val="accent2"/>
                </a:solidFill>
                <a:latin typeface="Arial Narrow" panose="020B0606020202030204" pitchFamily="34" charset="0"/>
              </a:rPr>
              <a:t>only</a:t>
            </a:r>
            <a:r>
              <a:rPr lang="en-GB" altLang="en-US" b="1">
                <a:solidFill>
                  <a:schemeClr val="accent2"/>
                </a:solidFill>
                <a:latin typeface="Arial Narrow" panose="020B0606020202030204" pitchFamily="34" charset="0"/>
              </a:rPr>
              <a:t> the structural parameters of the remacemide ion are optimised</a:t>
            </a:r>
          </a:p>
        </p:txBody>
      </p:sp>
      <p:sp>
        <p:nvSpPr>
          <p:cNvPr id="10" name="Rectangle 10"/>
          <p:cNvSpPr>
            <a:spLocks noChangeArrowheads="1"/>
          </p:cNvSpPr>
          <p:nvPr/>
        </p:nvSpPr>
        <p:spPr bwMode="auto">
          <a:xfrm>
            <a:off x="2547105" y="359199"/>
            <a:ext cx="3730625" cy="3163887"/>
          </a:xfrm>
          <a:prstGeom prst="rect">
            <a:avLst/>
          </a:prstGeom>
          <a:noFill/>
          <a:ln w="28575">
            <a:solidFill>
              <a:srgbClr val="DFA619"/>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Rectangle 18" descr="RemNitCorrect"/>
          <p:cNvSpPr>
            <a:spLocks noChangeArrowheads="1"/>
          </p:cNvSpPr>
          <p:nvPr/>
        </p:nvSpPr>
        <p:spPr bwMode="auto">
          <a:xfrm>
            <a:off x="1748592" y="2440411"/>
            <a:ext cx="9144000" cy="0"/>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3" name="Rectangle 20" descr="RemNitCorrect"/>
          <p:cNvSpPr>
            <a:spLocks noChangeArrowheads="1"/>
          </p:cNvSpPr>
          <p:nvPr/>
        </p:nvSpPr>
        <p:spPr bwMode="auto">
          <a:xfrm>
            <a:off x="1748592" y="2435649"/>
            <a:ext cx="9144000" cy="0"/>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14" name="Object 19"/>
          <p:cNvGraphicFramePr>
            <a:graphicFrameLocks noChangeAspect="1"/>
          </p:cNvGraphicFramePr>
          <p:nvPr>
            <p:extLst>
              <p:ext uri="{D42A27DB-BD31-4B8C-83A1-F6EECF244321}">
                <p14:modId xmlns:p14="http://schemas.microsoft.com/office/powerpoint/2010/main" val="3947515159"/>
              </p:ext>
            </p:extLst>
          </p:nvPr>
        </p:nvGraphicFramePr>
        <p:xfrm>
          <a:off x="3285292" y="4781973"/>
          <a:ext cx="487363" cy="419100"/>
        </p:xfrm>
        <a:graphic>
          <a:graphicData uri="http://schemas.openxmlformats.org/presentationml/2006/ole">
            <mc:AlternateContent xmlns:mc="http://schemas.openxmlformats.org/markup-compatibility/2006">
              <mc:Choice xmlns:v="urn:schemas-microsoft-com:vml" Requires="v">
                <p:oleObj spid="_x0000_s10338" name="Equation" r:id="rId6" imgW="279279" imgH="241195" progId="Equation.3">
                  <p:embed/>
                </p:oleObj>
              </mc:Choice>
              <mc:Fallback>
                <p:oleObj name="Equation" r:id="rId6" imgW="279279" imgH="241195" progId="Equation.3">
                  <p:embed/>
                  <p:pic>
                    <p:nvPicPr>
                      <p:cNvPr id="520211"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5292" y="4781973"/>
                        <a:ext cx="48736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Line 21"/>
          <p:cNvSpPr>
            <a:spLocks noChangeShapeType="1"/>
          </p:cNvSpPr>
          <p:nvPr/>
        </p:nvSpPr>
        <p:spPr bwMode="auto">
          <a:xfrm flipH="1" flipV="1">
            <a:off x="6385680" y="3540549"/>
            <a:ext cx="966787" cy="339725"/>
          </a:xfrm>
          <a:prstGeom prst="line">
            <a:avLst/>
          </a:prstGeom>
          <a:noFill/>
          <a:ln w="28575">
            <a:solidFill>
              <a:srgbClr val="DFA61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2995131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90916" y="222251"/>
            <a:ext cx="10400963" cy="1143000"/>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GB" altLang="en-US" dirty="0" smtClean="0"/>
              <a:t>Searching for global minimum of </a:t>
            </a:r>
            <a:r>
              <a:rPr lang="en-GB" altLang="en-US" dirty="0" smtClean="0">
                <a:sym typeface="Symbol" panose="05050102010706020507" pitchFamily="18" charset="2"/>
              </a:rPr>
              <a:t></a:t>
            </a:r>
            <a:r>
              <a:rPr lang="en-GB" altLang="en-US" baseline="30000" dirty="0" smtClean="0">
                <a:sym typeface="Symbol" panose="05050102010706020507" pitchFamily="18" charset="2"/>
              </a:rPr>
              <a:t>2</a:t>
            </a:r>
            <a:r>
              <a:rPr lang="en-GB" altLang="en-US" baseline="-25000" dirty="0" smtClean="0">
                <a:sym typeface="Symbol" panose="05050102010706020507" pitchFamily="18" charset="2"/>
              </a:rPr>
              <a:t>like</a:t>
            </a:r>
            <a:endParaRPr lang="en-GB" altLang="en-US" dirty="0">
              <a:sym typeface="Symbol" panose="05050102010706020507" pitchFamily="18" charset="2"/>
            </a:endParaRPr>
          </a:p>
        </p:txBody>
      </p:sp>
      <p:sp>
        <p:nvSpPr>
          <p:cNvPr id="9" name="Rectangle 3"/>
          <p:cNvSpPr txBox="1">
            <a:spLocks noChangeArrowheads="1"/>
          </p:cNvSpPr>
          <p:nvPr/>
        </p:nvSpPr>
        <p:spPr>
          <a:xfrm>
            <a:off x="80963" y="910951"/>
            <a:ext cx="7458075" cy="57733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altLang="en-US" dirty="0" smtClean="0"/>
              <a:t>* 35% success rate </a:t>
            </a:r>
          </a:p>
        </p:txBody>
      </p:sp>
      <p:sp>
        <p:nvSpPr>
          <p:cNvPr id="10" name="Text Box 4"/>
          <p:cNvSpPr txBox="1">
            <a:spLocks noChangeArrowheads="1"/>
          </p:cNvSpPr>
          <p:nvPr/>
        </p:nvSpPr>
        <p:spPr bwMode="auto">
          <a:xfrm>
            <a:off x="6546958" y="1304925"/>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altLang="en-US" sz="1800">
                <a:latin typeface="Courier New" panose="02070309020205020404" pitchFamily="49" charset="0"/>
              </a:rPr>
              <a:t>  </a:t>
            </a:r>
          </a:p>
        </p:txBody>
      </p:sp>
      <p:sp>
        <p:nvSpPr>
          <p:cNvPr id="16" name="Rectangle 17" descr="RemNitCorrect"/>
          <p:cNvSpPr>
            <a:spLocks noChangeArrowheads="1"/>
          </p:cNvSpPr>
          <p:nvPr/>
        </p:nvSpPr>
        <p:spPr bwMode="auto">
          <a:xfrm>
            <a:off x="1003408" y="3314700"/>
            <a:ext cx="9144000" cy="0"/>
          </a:xfrm>
          <a:prstGeom prst="rect">
            <a:avLst/>
          </a:prstGeom>
          <a:noFill/>
          <a:ln>
            <a:noFill/>
          </a:ln>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7" name="Rectangle 21" descr="RemNitCorrect"/>
          <p:cNvSpPr>
            <a:spLocks noChangeArrowheads="1"/>
          </p:cNvSpPr>
          <p:nvPr/>
        </p:nvSpPr>
        <p:spPr bwMode="auto">
          <a:xfrm>
            <a:off x="1003408" y="3314700"/>
            <a:ext cx="9144000" cy="0"/>
          </a:xfrm>
          <a:prstGeom prst="rect">
            <a:avLst/>
          </a:prstGeom>
          <a:noFill/>
          <a:ln>
            <a:noFill/>
          </a:ln>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8" name="Rectangle 23" descr="RemNitCorrect"/>
          <p:cNvSpPr>
            <a:spLocks noChangeArrowheads="1"/>
          </p:cNvSpPr>
          <p:nvPr/>
        </p:nvSpPr>
        <p:spPr bwMode="auto">
          <a:xfrm>
            <a:off x="1003408" y="3309938"/>
            <a:ext cx="9144000" cy="0"/>
          </a:xfrm>
          <a:prstGeom prst="rect">
            <a:avLst/>
          </a:prstGeom>
          <a:noFill/>
          <a:ln>
            <a:noFill/>
          </a:ln>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9" name="Rectangle 25" descr="RemNitCorrect"/>
          <p:cNvSpPr>
            <a:spLocks noChangeArrowheads="1"/>
          </p:cNvSpPr>
          <p:nvPr/>
        </p:nvSpPr>
        <p:spPr bwMode="auto">
          <a:xfrm>
            <a:off x="1003408" y="3309938"/>
            <a:ext cx="9144000" cy="0"/>
          </a:xfrm>
          <a:prstGeom prst="rect">
            <a:avLst/>
          </a:prstGeom>
          <a:noFill/>
          <a:ln>
            <a:noFill/>
          </a:ln>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0" name="Rectangle 27" descr="RemNitCorrect"/>
          <p:cNvSpPr>
            <a:spLocks noChangeArrowheads="1"/>
          </p:cNvSpPr>
          <p:nvPr/>
        </p:nvSpPr>
        <p:spPr bwMode="auto">
          <a:xfrm>
            <a:off x="1003408" y="3300413"/>
            <a:ext cx="9144000" cy="0"/>
          </a:xfrm>
          <a:prstGeom prst="rect">
            <a:avLst/>
          </a:prstGeom>
          <a:noFill/>
          <a:ln>
            <a:noFill/>
          </a:ln>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1" name="Rectangle 29" descr="RemNitCorrect"/>
          <p:cNvSpPr>
            <a:spLocks noChangeArrowheads="1"/>
          </p:cNvSpPr>
          <p:nvPr/>
        </p:nvSpPr>
        <p:spPr bwMode="auto">
          <a:xfrm>
            <a:off x="1003408" y="3300413"/>
            <a:ext cx="9144000" cy="0"/>
          </a:xfrm>
          <a:prstGeom prst="rect">
            <a:avLst/>
          </a:prstGeom>
          <a:noFill/>
          <a:ln>
            <a:noFill/>
          </a:ln>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pic>
        <p:nvPicPr>
          <p:cNvPr id="31" name="Picture 30"/>
          <p:cNvPicPr>
            <a:picLocks noChangeAspect="1"/>
          </p:cNvPicPr>
          <p:nvPr/>
        </p:nvPicPr>
        <p:blipFill>
          <a:blip r:embed="rId3"/>
          <a:stretch>
            <a:fillRect/>
          </a:stretch>
        </p:blipFill>
        <p:spPr>
          <a:xfrm>
            <a:off x="10283825" y="1038689"/>
            <a:ext cx="1609725" cy="3000375"/>
          </a:xfrm>
          <a:prstGeom prst="rect">
            <a:avLst/>
          </a:prstGeom>
        </p:spPr>
      </p:pic>
      <p:pic>
        <p:nvPicPr>
          <p:cNvPr id="33" name="Picture 32"/>
          <p:cNvPicPr>
            <a:picLocks noChangeAspect="1"/>
          </p:cNvPicPr>
          <p:nvPr/>
        </p:nvPicPr>
        <p:blipFill>
          <a:blip r:embed="rId4"/>
          <a:stretch>
            <a:fillRect/>
          </a:stretch>
        </p:blipFill>
        <p:spPr>
          <a:xfrm>
            <a:off x="10533988" y="4039064"/>
            <a:ext cx="295275" cy="2486025"/>
          </a:xfrm>
          <a:prstGeom prst="rect">
            <a:avLst/>
          </a:prstGeom>
        </p:spPr>
      </p:pic>
      <p:pic>
        <p:nvPicPr>
          <p:cNvPr id="34" name="Picture 33"/>
          <p:cNvPicPr>
            <a:picLocks noChangeAspect="1"/>
          </p:cNvPicPr>
          <p:nvPr/>
        </p:nvPicPr>
        <p:blipFill>
          <a:blip r:embed="rId5"/>
          <a:stretch>
            <a:fillRect/>
          </a:stretch>
        </p:blipFill>
        <p:spPr>
          <a:xfrm>
            <a:off x="11159450" y="4035482"/>
            <a:ext cx="676275" cy="2543175"/>
          </a:xfrm>
          <a:prstGeom prst="rect">
            <a:avLst/>
          </a:prstGeom>
        </p:spPr>
      </p:pic>
      <p:sp>
        <p:nvSpPr>
          <p:cNvPr id="36" name="Text Box 3"/>
          <p:cNvSpPr txBox="1">
            <a:spLocks noChangeArrowheads="1"/>
          </p:cNvSpPr>
          <p:nvPr/>
        </p:nvSpPr>
        <p:spPr bwMode="auto">
          <a:xfrm>
            <a:off x="1319320" y="4443413"/>
            <a:ext cx="963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n-US">
                <a:solidFill>
                  <a:srgbClr val="DFA619"/>
                </a:solidFill>
                <a:latin typeface="Arial" panose="020B0604020202020204" pitchFamily="34" charset="0"/>
              </a:rPr>
              <a:t>target</a:t>
            </a:r>
          </a:p>
        </p:txBody>
      </p:sp>
      <p:pic>
        <p:nvPicPr>
          <p:cNvPr id="37" name="Picture 4"/>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870183" y="1268413"/>
            <a:ext cx="3775075" cy="490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 name="Group 5"/>
          <p:cNvGrpSpPr>
            <a:grpSpLocks/>
          </p:cNvGrpSpPr>
          <p:nvPr/>
        </p:nvGrpSpPr>
        <p:grpSpPr bwMode="auto">
          <a:xfrm>
            <a:off x="5470633" y="1406525"/>
            <a:ext cx="4140200" cy="5222875"/>
            <a:chOff x="2814" y="886"/>
            <a:chExt cx="2608" cy="3290"/>
          </a:xfrm>
        </p:grpSpPr>
        <p:sp>
          <p:nvSpPr>
            <p:cNvPr id="39" name="Text Box 6"/>
            <p:cNvSpPr txBox="1">
              <a:spLocks noChangeArrowheads="1"/>
            </p:cNvSpPr>
            <p:nvPr/>
          </p:nvSpPr>
          <p:spPr bwMode="auto">
            <a:xfrm>
              <a:off x="3271" y="3888"/>
              <a:ext cx="18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solidFill>
                    <a:srgbClr val="DFA619"/>
                  </a:solidFill>
                  <a:latin typeface="Arial" panose="020B0604020202020204" pitchFamily="34" charset="0"/>
                </a:rPr>
                <a:t>maximum likelihood</a:t>
              </a:r>
            </a:p>
          </p:txBody>
        </p:sp>
        <p:pic>
          <p:nvPicPr>
            <p:cNvPr id="40" name="Picture 7"/>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814" y="886"/>
              <a:ext cx="2608" cy="2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341974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8217B8-85C6-BF4E-89E1-A6954783545D}"/>
              </a:ext>
            </a:extLst>
          </p:cNvPr>
          <p:cNvSpPr/>
          <p:nvPr/>
        </p:nvSpPr>
        <p:spPr>
          <a:xfrm>
            <a:off x="386137" y="356577"/>
            <a:ext cx="10719460" cy="584775"/>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Summary</a:t>
            </a:r>
          </a:p>
        </p:txBody>
      </p:sp>
      <p:sp>
        <p:nvSpPr>
          <p:cNvPr id="38" name="Rectangle 18"/>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 name="Rectangle 3">
            <a:extLst>
              <a:ext uri="{FF2B5EF4-FFF2-40B4-BE49-F238E27FC236}">
                <a16:creationId xmlns:a16="http://schemas.microsoft.com/office/drawing/2014/main" id="{758288D6-5EA4-544D-AD4B-0C2C2545A5A9}"/>
              </a:ext>
            </a:extLst>
          </p:cNvPr>
          <p:cNvSpPr/>
          <p:nvPr/>
        </p:nvSpPr>
        <p:spPr>
          <a:xfrm>
            <a:off x="1116536" y="1483403"/>
            <a:ext cx="10104742" cy="1384995"/>
          </a:xfrm>
          <a:prstGeom prst="rect">
            <a:avLst/>
          </a:prstGeom>
        </p:spPr>
        <p:txBody>
          <a:bodyPr wrap="square">
            <a:spAutoFit/>
          </a:bodyPr>
          <a:lstStyle/>
          <a:p>
            <a:pPr marL="285750" indent="-285750">
              <a:buFont typeface="Arial" panose="020B0604020202020204" pitchFamily="34" charset="0"/>
              <a:buChar char="•"/>
            </a:pPr>
            <a:r>
              <a:rPr lang="en-GB" sz="2800" dirty="0" smtClean="0">
                <a:solidFill>
                  <a:srgbClr val="626262"/>
                </a:solidFill>
                <a:latin typeface="Arial" panose="020B0604020202020204" pitchFamily="34" charset="0"/>
                <a:cs typeface="Arial" panose="020B0604020202020204" pitchFamily="34" charset="0"/>
              </a:rPr>
              <a:t>Another example of a Bayesian analysis</a:t>
            </a:r>
          </a:p>
          <a:p>
            <a:pPr marL="285750" indent="-285750">
              <a:buFont typeface="Arial" panose="020B0604020202020204" pitchFamily="34" charset="0"/>
              <a:buChar char="•"/>
            </a:pPr>
            <a:r>
              <a:rPr lang="en-GB" sz="2800" dirty="0" smtClean="0">
                <a:solidFill>
                  <a:srgbClr val="626262"/>
                </a:solidFill>
                <a:latin typeface="Arial" panose="020B0604020202020204" pitchFamily="34" charset="0"/>
                <a:cs typeface="Arial" panose="020B0604020202020204" pitchFamily="34" charset="0"/>
              </a:rPr>
              <a:t>How to introduce uncertainty in your model</a:t>
            </a:r>
          </a:p>
          <a:p>
            <a:pPr marL="285750" indent="-285750">
              <a:buFont typeface="Arial" panose="020B0604020202020204" pitchFamily="34" charset="0"/>
              <a:buChar char="•"/>
            </a:pPr>
            <a:r>
              <a:rPr lang="en-GB" sz="2800" dirty="0" smtClean="0">
                <a:solidFill>
                  <a:srgbClr val="626262"/>
                </a:solidFill>
                <a:latin typeface="Arial" panose="020B0604020202020204" pitchFamily="34" charset="0"/>
                <a:cs typeface="Arial" panose="020B0604020202020204" pitchFamily="34" charset="0"/>
              </a:rPr>
              <a:t>A bit about the quirkiness </a:t>
            </a:r>
            <a:r>
              <a:rPr lang="en-GB" sz="2800" dirty="0">
                <a:solidFill>
                  <a:srgbClr val="626262"/>
                </a:solidFill>
                <a:latin typeface="Arial" panose="020B0604020202020204" pitchFamily="34" charset="0"/>
                <a:cs typeface="Arial" panose="020B0604020202020204" pitchFamily="34" charset="0"/>
              </a:rPr>
              <a:t>of </a:t>
            </a:r>
            <a:r>
              <a:rPr lang="en-GB" sz="2800" dirty="0" smtClean="0">
                <a:solidFill>
                  <a:srgbClr val="626262"/>
                </a:solidFill>
                <a:latin typeface="Arial" panose="020B0604020202020204" pitchFamily="34" charset="0"/>
                <a:cs typeface="Arial" panose="020B0604020202020204" pitchFamily="34" charset="0"/>
              </a:rPr>
              <a:t>the term likelihood</a:t>
            </a:r>
            <a:endParaRPr lang="en-GB" sz="2800"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97580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9E85F-170D-B94D-BA35-E3F2E3C164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4146" y="4127252"/>
            <a:ext cx="8567854" cy="2730748"/>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1266345" y="2160730"/>
            <a:ext cx="8316591"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60" normalizeH="0" baseline="0" noProof="0" dirty="0" smtClean="0">
                <a:ln>
                  <a:noFill/>
                </a:ln>
                <a:solidFill>
                  <a:srgbClr val="2E2D62"/>
                </a:solidFill>
                <a:effectLst/>
                <a:uLnTx/>
                <a:uFillTx/>
                <a:latin typeface="Arial" panose="020B0604020202020204" pitchFamily="34" charset="0"/>
                <a:ea typeface="+mn-ea"/>
                <a:cs typeface="Arial" panose="020B0604020202020204" pitchFamily="34" charset="0"/>
              </a:rPr>
              <a:t>Move on to Example 3</a:t>
            </a:r>
            <a:endParaRPr kumimoji="0" lang="en-US" sz="4800" b="1" i="0" u="none" strike="noStrike" kern="120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1CBAF2C3-EC07-3149-9606-B755707208BA}"/>
              </a:ext>
            </a:extLst>
          </p:cNvPr>
          <p:cNvSpPr/>
          <p:nvPr/>
        </p:nvSpPr>
        <p:spPr>
          <a:xfrm>
            <a:off x="1277496" y="3296255"/>
            <a:ext cx="5745669" cy="461665"/>
          </a:xfrm>
          <a:prstGeom prst="rect">
            <a:avLst/>
          </a:prstGeom>
        </p:spPr>
        <p:txBody>
          <a:bodyPr wrap="square">
            <a:spAutoFit/>
          </a:bodyPr>
          <a:lstStyle/>
          <a:p>
            <a:pPr lvl="0"/>
            <a:r>
              <a:rPr lang="en-GB" sz="2400" dirty="0">
                <a:solidFill>
                  <a:srgbClr val="626262"/>
                </a:solidFill>
                <a:latin typeface="Arial" panose="020B0604020202020204" pitchFamily="34" charset="0"/>
                <a:cs typeface="Arial" panose="020B0604020202020204" pitchFamily="34" charset="0"/>
              </a:rPr>
              <a:t>Hybrid Monte Carlo </a:t>
            </a:r>
            <a:endParaRPr kumimoji="0" lang="en-GB" sz="24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CE9DA41C-8BD1-2C47-A5C2-2F23DC884D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9" y="412403"/>
            <a:ext cx="2252110" cy="57572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18817"/>
            <a:ext cx="3394721" cy="1771025"/>
          </a:xfrm>
          <a:prstGeom prst="rect">
            <a:avLst/>
          </a:prstGeom>
        </p:spPr>
      </p:pic>
    </p:spTree>
    <p:extLst>
      <p:ext uri="{BB962C8B-B14F-4D97-AF65-F5344CB8AC3E}">
        <p14:creationId xmlns:p14="http://schemas.microsoft.com/office/powerpoint/2010/main" val="32538012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8288D6-5EA4-544D-AD4B-0C2C2545A5A9}"/>
              </a:ext>
            </a:extLst>
          </p:cNvPr>
          <p:cNvSpPr/>
          <p:nvPr/>
        </p:nvSpPr>
        <p:spPr>
          <a:xfrm>
            <a:off x="420796" y="1393952"/>
            <a:ext cx="10755203" cy="3416320"/>
          </a:xfrm>
          <a:prstGeom prst="rect">
            <a:avLst/>
          </a:prstGeom>
        </p:spPr>
        <p:txBody>
          <a:bodyPr wrap="square">
            <a:spAutoFit/>
          </a:bodyPr>
          <a:lstStyle/>
          <a:p>
            <a:r>
              <a:rPr lang="en-GB" dirty="0" smtClean="0">
                <a:solidFill>
                  <a:srgbClr val="626262"/>
                </a:solidFill>
                <a:latin typeface="Arial" panose="020B0604020202020204" pitchFamily="34" charset="0"/>
                <a:cs typeface="Arial" panose="020B0604020202020204" pitchFamily="34" charset="0"/>
              </a:rPr>
              <a:t>Purpose:</a:t>
            </a:r>
          </a:p>
          <a:p>
            <a:r>
              <a:rPr lang="en-GB" dirty="0" smtClean="0">
                <a:solidFill>
                  <a:srgbClr val="626262"/>
                </a:solidFill>
                <a:latin typeface="Arial" panose="020B0604020202020204" pitchFamily="34" charset="0"/>
                <a:cs typeface="Arial" panose="020B0604020202020204" pitchFamily="34" charset="0"/>
              </a:rPr>
              <a:t>	1) Extending the Monte Carlo method to MCMC</a:t>
            </a:r>
          </a:p>
          <a:p>
            <a:r>
              <a:rPr lang="en-GB" dirty="0" smtClean="0">
                <a:solidFill>
                  <a:srgbClr val="626262"/>
                </a:solidFill>
                <a:latin typeface="Arial" panose="020B0604020202020204" pitchFamily="34" charset="0"/>
                <a:cs typeface="Arial" panose="020B0604020202020204" pitchFamily="34" charset="0"/>
              </a:rPr>
              <a:t>	2) Why statistical methods can be good Global optimizers</a:t>
            </a:r>
          </a:p>
          <a:p>
            <a:r>
              <a:rPr lang="en-GB" dirty="0">
                <a:solidFill>
                  <a:srgbClr val="626262"/>
                </a:solidFill>
                <a:latin typeface="Arial" panose="020B0604020202020204" pitchFamily="34" charset="0"/>
                <a:cs typeface="Arial" panose="020B0604020202020204" pitchFamily="34" charset="0"/>
              </a:rPr>
              <a:t>	</a:t>
            </a:r>
            <a:endParaRPr lang="en-GB" dirty="0" smtClean="0">
              <a:solidFill>
                <a:srgbClr val="626262"/>
              </a:solidFill>
              <a:latin typeface="Arial" panose="020B0604020202020204" pitchFamily="34" charset="0"/>
              <a:cs typeface="Arial" panose="020B0604020202020204" pitchFamily="34" charset="0"/>
            </a:endParaRPr>
          </a:p>
          <a:p>
            <a:endParaRPr lang="en-GB" dirty="0">
              <a:solidFill>
                <a:srgbClr val="626262"/>
              </a:solidFill>
              <a:latin typeface="Arial" panose="020B0604020202020204" pitchFamily="34" charset="0"/>
              <a:cs typeface="Arial" panose="020B0604020202020204" pitchFamily="34" charset="0"/>
            </a:endParaRPr>
          </a:p>
          <a:p>
            <a:r>
              <a:rPr lang="en-GB" dirty="0" smtClean="0">
                <a:solidFill>
                  <a:srgbClr val="626262"/>
                </a:solidFill>
                <a:latin typeface="Arial" panose="020B0604020202020204" pitchFamily="34" charset="0"/>
                <a:cs typeface="Arial" panose="020B0604020202020204" pitchFamily="34" charset="0"/>
              </a:rPr>
              <a:t>Main work: </a:t>
            </a:r>
            <a:r>
              <a:rPr lang="sv-SE" dirty="0">
                <a:solidFill>
                  <a:srgbClr val="626262"/>
                </a:solidFill>
                <a:latin typeface="Arial" panose="020B0604020202020204" pitchFamily="34" charset="0"/>
                <a:cs typeface="Arial" panose="020B0604020202020204" pitchFamily="34" charset="0"/>
              </a:rPr>
              <a:t>J. C. Johnston, W. I. F. David , A. J. Markvardsen , K. Shankland</a:t>
            </a:r>
            <a:r>
              <a:rPr lang="en-GB" dirty="0" smtClean="0">
                <a:solidFill>
                  <a:srgbClr val="626262"/>
                </a:solidFill>
                <a:latin typeface="Arial" panose="020B0604020202020204" pitchFamily="34" charset="0"/>
                <a:cs typeface="Arial" panose="020B0604020202020204" pitchFamily="34" charset="0"/>
              </a:rPr>
              <a:t>, (2002) </a:t>
            </a:r>
            <a:r>
              <a:rPr lang="en-GB" b="1" dirty="0">
                <a:hlinkClick r:id="rId3"/>
              </a:rPr>
              <a:t>https://</a:t>
            </a:r>
            <a:r>
              <a:rPr lang="en-GB" b="1" dirty="0" smtClean="0">
                <a:hlinkClick r:id="rId3"/>
              </a:rPr>
              <a:t>doi.org/10.1107/S010876730200911X</a:t>
            </a:r>
            <a:r>
              <a:rPr lang="en-GB" b="1" dirty="0" smtClean="0"/>
              <a:t> </a:t>
            </a:r>
            <a:r>
              <a:rPr lang="en-GB" dirty="0" smtClean="0"/>
              <a:t>(note in this work symbol ‘p’ is used for momentum and ‘prop’ for probability density)</a:t>
            </a:r>
          </a:p>
          <a:p>
            <a:endParaRPr lang="en-GB" dirty="0">
              <a:solidFill>
                <a:srgbClr val="626262"/>
              </a:solidFill>
              <a:latin typeface="Arial" panose="020B0604020202020204" pitchFamily="34" charset="0"/>
              <a:cs typeface="Arial" panose="020B0604020202020204" pitchFamily="34" charset="0"/>
            </a:endParaRPr>
          </a:p>
          <a:p>
            <a:r>
              <a:rPr lang="en-GB" dirty="0">
                <a:solidFill>
                  <a:srgbClr val="626262"/>
                </a:solidFill>
                <a:latin typeface="Arial" panose="020B0604020202020204" pitchFamily="34" charset="0"/>
                <a:cs typeface="Arial" panose="020B0604020202020204" pitchFamily="34" charset="0"/>
              </a:rPr>
              <a:t>D</a:t>
            </a:r>
            <a:r>
              <a:rPr lang="en-GB" dirty="0" smtClean="0">
                <a:solidFill>
                  <a:srgbClr val="626262"/>
                </a:solidFill>
                <a:latin typeface="Arial" panose="020B0604020202020204" pitchFamily="34" charset="0"/>
                <a:cs typeface="Arial" panose="020B0604020202020204" pitchFamily="34" charset="0"/>
              </a:rPr>
              <a:t>etailed hyper-parameter investigation of above: </a:t>
            </a:r>
            <a:r>
              <a:rPr lang="sv-SE" dirty="0">
                <a:solidFill>
                  <a:srgbClr val="626262"/>
                </a:solidFill>
                <a:latin typeface="Arial" panose="020B0604020202020204" pitchFamily="34" charset="0"/>
                <a:cs typeface="Arial" panose="020B0604020202020204" pitchFamily="34" charset="0"/>
              </a:rPr>
              <a:t>J. C. Johnston, W. I. F. David , A. J. Markvardsen , K. Shankland</a:t>
            </a:r>
            <a:r>
              <a:rPr lang="en-GB" dirty="0">
                <a:solidFill>
                  <a:srgbClr val="626262"/>
                </a:solidFill>
                <a:latin typeface="Arial" panose="020B0604020202020204" pitchFamily="34" charset="0"/>
                <a:cs typeface="Arial" panose="020B0604020202020204" pitchFamily="34" charset="0"/>
              </a:rPr>
              <a:t>, (2002) </a:t>
            </a:r>
            <a:endParaRPr lang="en-GB" dirty="0" smtClean="0">
              <a:solidFill>
                <a:srgbClr val="626262"/>
              </a:solidFill>
              <a:latin typeface="Arial" panose="020B0604020202020204" pitchFamily="34" charset="0"/>
              <a:cs typeface="Arial" panose="020B0604020202020204" pitchFamily="34" charset="0"/>
            </a:endParaRPr>
          </a:p>
          <a:p>
            <a:r>
              <a:rPr lang="en-GB" b="1" dirty="0" smtClean="0">
                <a:hlinkClick r:id="rId3"/>
              </a:rPr>
              <a:t>https</a:t>
            </a:r>
            <a:r>
              <a:rPr lang="en-GB" b="1" dirty="0">
                <a:hlinkClick r:id="rId3"/>
              </a:rPr>
              <a:t>://</a:t>
            </a:r>
            <a:r>
              <a:rPr lang="en-GB" b="1" dirty="0" smtClean="0">
                <a:hlinkClick r:id="rId3"/>
              </a:rPr>
              <a:t>doi.org/10.1107/S010876730200911X</a:t>
            </a:r>
            <a:endParaRPr lang="en-GB" dirty="0" smtClean="0">
              <a:solidFill>
                <a:srgbClr val="62626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7BE17AB-FEAE-1A42-84B8-5376345F5709}"/>
              </a:ext>
            </a:extLst>
          </p:cNvPr>
          <p:cNvSpPr txBox="1"/>
          <p:nvPr/>
        </p:nvSpPr>
        <p:spPr>
          <a:xfrm>
            <a:off x="403340" y="345182"/>
            <a:ext cx="11346295" cy="769441"/>
          </a:xfrm>
          <a:prstGeom prst="rect">
            <a:avLst/>
          </a:prstGeom>
          <a:noFill/>
        </p:spPr>
        <p:txBody>
          <a:bodyPr wrap="square" rtlCol="0" anchor="t">
            <a:spAutoFit/>
          </a:bodyPr>
          <a:lstStyle/>
          <a:p>
            <a:r>
              <a:rPr lang="en-US" sz="4400" b="1" spc="-160" dirty="0" smtClean="0">
                <a:solidFill>
                  <a:srgbClr val="2E2D62"/>
                </a:solidFill>
                <a:latin typeface="Arial" panose="020B0604020202020204" pitchFamily="34" charset="0"/>
                <a:cs typeface="Arial" panose="020B0604020202020204" pitchFamily="34" charset="0"/>
              </a:rPr>
              <a:t>Example 3: Hybrid Monte Carlo – Global Opt</a:t>
            </a:r>
            <a:endParaRPr lang="en-US" sz="4400" b="1" spc="-160" dirty="0">
              <a:solidFill>
                <a:srgbClr val="2E2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73968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surface_plot"/>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a:ln>
            <a:no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5" name="Oval 3"/>
          <p:cNvSpPr>
            <a:spLocks noChangeArrowheads="1"/>
          </p:cNvSpPr>
          <p:nvPr/>
        </p:nvSpPr>
        <p:spPr bwMode="auto">
          <a:xfrm>
            <a:off x="5126038" y="2533650"/>
            <a:ext cx="298450" cy="298450"/>
          </a:xfrm>
          <a:prstGeom prst="ellipse">
            <a:avLst/>
          </a:prstGeom>
          <a:solidFill>
            <a:srgbClr val="FD1A0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276" name="Line 4"/>
          <p:cNvSpPr>
            <a:spLocks noChangeShapeType="1"/>
          </p:cNvSpPr>
          <p:nvPr/>
        </p:nvSpPr>
        <p:spPr bwMode="auto">
          <a:xfrm>
            <a:off x="5402264" y="2897188"/>
            <a:ext cx="217487" cy="406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277" name="Oval 5"/>
          <p:cNvSpPr>
            <a:spLocks noChangeArrowheads="1"/>
          </p:cNvSpPr>
          <p:nvPr/>
        </p:nvSpPr>
        <p:spPr bwMode="auto">
          <a:xfrm>
            <a:off x="8240713" y="2871788"/>
            <a:ext cx="298450" cy="298450"/>
          </a:xfrm>
          <a:prstGeom prst="ellipse">
            <a:avLst/>
          </a:prstGeom>
          <a:solidFill>
            <a:srgbClr val="FD1A0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278" name="Line 6"/>
          <p:cNvSpPr>
            <a:spLocks noChangeShapeType="1"/>
          </p:cNvSpPr>
          <p:nvPr/>
        </p:nvSpPr>
        <p:spPr bwMode="auto">
          <a:xfrm flipH="1">
            <a:off x="8289925" y="3249614"/>
            <a:ext cx="71438" cy="4794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804028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54278"/>
                                        </p:tgtEl>
                                        <p:attrNameLst>
                                          <p:attrName>style.visibility</p:attrName>
                                        </p:attrNameLst>
                                      </p:cBhvr>
                                      <p:to>
                                        <p:strVal val="visible"/>
                                      </p:to>
                                    </p:set>
                                    <p:animEffect transition="in" filter="wipe(up)">
                                      <p:cBhvr>
                                        <p:cTn id="11" dur="500"/>
                                        <p:tgtEl>
                                          <p:spTgt spid="5427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5427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54276"/>
                                        </p:tgtEl>
                                        <p:attrNameLst>
                                          <p:attrName>style.visibility</p:attrName>
                                        </p:attrNameLst>
                                      </p:cBhvr>
                                      <p:to>
                                        <p:strVal val="visible"/>
                                      </p:to>
                                    </p:set>
                                    <p:animEffect transition="in" filter="wipe(up)">
                                      <p:cBhvr>
                                        <p:cTn id="20"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surface_plot"/>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a:ln>
            <a:no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8388" name="Group 20"/>
          <p:cNvGrpSpPr>
            <a:grpSpLocks/>
          </p:cNvGrpSpPr>
          <p:nvPr/>
        </p:nvGrpSpPr>
        <p:grpSpPr bwMode="auto">
          <a:xfrm>
            <a:off x="3771901" y="2319339"/>
            <a:ext cx="4784725" cy="1550987"/>
            <a:chOff x="1416" y="1461"/>
            <a:chExt cx="3014" cy="977"/>
          </a:xfrm>
        </p:grpSpPr>
        <p:sp>
          <p:nvSpPr>
            <p:cNvPr id="58375" name="AutoShape 7"/>
            <p:cNvSpPr>
              <a:spLocks noChangeArrowheads="1"/>
            </p:cNvSpPr>
            <p:nvPr/>
          </p:nvSpPr>
          <p:spPr bwMode="auto">
            <a:xfrm rot="21000000">
              <a:off x="1416" y="1491"/>
              <a:ext cx="276" cy="109"/>
            </a:xfrm>
            <a:prstGeom prst="rightArrow">
              <a:avLst>
                <a:gd name="adj1" fmla="val 49741"/>
                <a:gd name="adj2" fmla="val 135679"/>
              </a:avLst>
            </a:prstGeom>
            <a:solidFill>
              <a:srgbClr val="FD1A0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376" name="AutoShape 8"/>
            <p:cNvSpPr>
              <a:spLocks noChangeArrowheads="1"/>
            </p:cNvSpPr>
            <p:nvPr/>
          </p:nvSpPr>
          <p:spPr bwMode="auto">
            <a:xfrm>
              <a:off x="1735" y="1461"/>
              <a:ext cx="276" cy="109"/>
            </a:xfrm>
            <a:prstGeom prst="rightArrow">
              <a:avLst>
                <a:gd name="adj1" fmla="val 49741"/>
                <a:gd name="adj2" fmla="val 135679"/>
              </a:avLst>
            </a:prstGeom>
            <a:solidFill>
              <a:srgbClr val="FD1A0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377" name="AutoShape 9"/>
            <p:cNvSpPr>
              <a:spLocks noChangeArrowheads="1"/>
            </p:cNvSpPr>
            <p:nvPr/>
          </p:nvSpPr>
          <p:spPr bwMode="auto">
            <a:xfrm rot="1200000">
              <a:off x="2063" y="1514"/>
              <a:ext cx="276" cy="109"/>
            </a:xfrm>
            <a:prstGeom prst="rightArrow">
              <a:avLst>
                <a:gd name="adj1" fmla="val 49741"/>
                <a:gd name="adj2" fmla="val 135679"/>
              </a:avLst>
            </a:prstGeom>
            <a:solidFill>
              <a:srgbClr val="FD1A0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378" name="AutoShape 10"/>
            <p:cNvSpPr>
              <a:spLocks noChangeArrowheads="1"/>
            </p:cNvSpPr>
            <p:nvPr/>
          </p:nvSpPr>
          <p:spPr bwMode="auto">
            <a:xfrm rot="1500000">
              <a:off x="2373" y="1622"/>
              <a:ext cx="276" cy="109"/>
            </a:xfrm>
            <a:prstGeom prst="rightArrow">
              <a:avLst>
                <a:gd name="adj1" fmla="val 49741"/>
                <a:gd name="adj2" fmla="val 135679"/>
              </a:avLst>
            </a:prstGeom>
            <a:solidFill>
              <a:srgbClr val="FD1A0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379" name="AutoShape 11"/>
            <p:cNvSpPr>
              <a:spLocks noChangeArrowheads="1"/>
            </p:cNvSpPr>
            <p:nvPr/>
          </p:nvSpPr>
          <p:spPr bwMode="auto">
            <a:xfrm rot="1500000">
              <a:off x="2665" y="1749"/>
              <a:ext cx="276" cy="109"/>
            </a:xfrm>
            <a:prstGeom prst="rightArrow">
              <a:avLst>
                <a:gd name="adj1" fmla="val 49741"/>
                <a:gd name="adj2" fmla="val 135679"/>
              </a:avLst>
            </a:prstGeom>
            <a:solidFill>
              <a:srgbClr val="FD1A0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380" name="AutoShape 12"/>
            <p:cNvSpPr>
              <a:spLocks noChangeArrowheads="1"/>
            </p:cNvSpPr>
            <p:nvPr/>
          </p:nvSpPr>
          <p:spPr bwMode="auto">
            <a:xfrm rot="1200000">
              <a:off x="2966" y="1866"/>
              <a:ext cx="276" cy="109"/>
            </a:xfrm>
            <a:prstGeom prst="rightArrow">
              <a:avLst>
                <a:gd name="adj1" fmla="val 49741"/>
                <a:gd name="adj2" fmla="val 135679"/>
              </a:avLst>
            </a:prstGeom>
            <a:solidFill>
              <a:srgbClr val="FD1A0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381" name="AutoShape 13"/>
            <p:cNvSpPr>
              <a:spLocks noChangeArrowheads="1"/>
            </p:cNvSpPr>
            <p:nvPr/>
          </p:nvSpPr>
          <p:spPr bwMode="auto">
            <a:xfrm>
              <a:off x="3257" y="1911"/>
              <a:ext cx="276" cy="109"/>
            </a:xfrm>
            <a:prstGeom prst="rightArrow">
              <a:avLst>
                <a:gd name="adj1" fmla="val 49741"/>
                <a:gd name="adj2" fmla="val 135679"/>
              </a:avLst>
            </a:prstGeom>
            <a:solidFill>
              <a:srgbClr val="FD1A0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382" name="AutoShape 14"/>
            <p:cNvSpPr>
              <a:spLocks noChangeArrowheads="1"/>
            </p:cNvSpPr>
            <p:nvPr/>
          </p:nvSpPr>
          <p:spPr bwMode="auto">
            <a:xfrm rot="21000000">
              <a:off x="3557" y="1883"/>
              <a:ext cx="276" cy="109"/>
            </a:xfrm>
            <a:prstGeom prst="rightArrow">
              <a:avLst>
                <a:gd name="adj1" fmla="val 49741"/>
                <a:gd name="adj2" fmla="val 135679"/>
              </a:avLst>
            </a:prstGeom>
            <a:solidFill>
              <a:srgbClr val="FD1A0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383" name="AutoShape 15"/>
            <p:cNvSpPr>
              <a:spLocks noChangeArrowheads="1"/>
            </p:cNvSpPr>
            <p:nvPr/>
          </p:nvSpPr>
          <p:spPr bwMode="auto">
            <a:xfrm rot="600000">
              <a:off x="3857" y="1882"/>
              <a:ext cx="276" cy="109"/>
            </a:xfrm>
            <a:prstGeom prst="rightArrow">
              <a:avLst>
                <a:gd name="adj1" fmla="val 49741"/>
                <a:gd name="adj2" fmla="val 135679"/>
              </a:avLst>
            </a:prstGeom>
            <a:solidFill>
              <a:srgbClr val="FD1A0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384" name="AutoShape 16"/>
            <p:cNvSpPr>
              <a:spLocks noChangeArrowheads="1"/>
            </p:cNvSpPr>
            <p:nvPr/>
          </p:nvSpPr>
          <p:spPr bwMode="auto">
            <a:xfrm rot="2400000">
              <a:off x="4121" y="2000"/>
              <a:ext cx="276" cy="109"/>
            </a:xfrm>
            <a:prstGeom prst="rightArrow">
              <a:avLst>
                <a:gd name="adj1" fmla="val 49741"/>
                <a:gd name="adj2" fmla="val 135679"/>
              </a:avLst>
            </a:prstGeom>
            <a:solidFill>
              <a:srgbClr val="FD1A0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385" name="AutoShape 17"/>
            <p:cNvSpPr>
              <a:spLocks noChangeArrowheads="1"/>
            </p:cNvSpPr>
            <p:nvPr/>
          </p:nvSpPr>
          <p:spPr bwMode="auto">
            <a:xfrm rot="4800000">
              <a:off x="4238" y="2245"/>
              <a:ext cx="276" cy="109"/>
            </a:xfrm>
            <a:prstGeom prst="rightArrow">
              <a:avLst>
                <a:gd name="adj1" fmla="val 49741"/>
                <a:gd name="adj2" fmla="val 135679"/>
              </a:avLst>
            </a:prstGeom>
            <a:gradFill rotWithShape="1">
              <a:gsLst>
                <a:gs pos="0">
                  <a:srgbClr val="FD1A09"/>
                </a:gs>
                <a:gs pos="100000">
                  <a:srgbClr val="FD1A09">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58387" name="Oval 19"/>
          <p:cNvSpPr>
            <a:spLocks noChangeArrowheads="1"/>
          </p:cNvSpPr>
          <p:nvPr/>
        </p:nvSpPr>
        <p:spPr bwMode="auto">
          <a:xfrm>
            <a:off x="3386138" y="2381250"/>
            <a:ext cx="298450" cy="298450"/>
          </a:xfrm>
          <a:prstGeom prst="ellipse">
            <a:avLst/>
          </a:prstGeom>
          <a:solidFill>
            <a:srgbClr val="FD1A0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434554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8388"/>
                                        </p:tgtEl>
                                        <p:attrNameLst>
                                          <p:attrName>style.visibility</p:attrName>
                                        </p:attrNameLst>
                                      </p:cBhvr>
                                      <p:to>
                                        <p:strVal val="visible"/>
                                      </p:to>
                                    </p:set>
                                    <p:animEffect transition="in" filter="wipe(left)">
                                      <p:cBhvr>
                                        <p:cTn id="7" dur="500"/>
                                        <p:tgtEl>
                                          <p:spTgt spid="58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8217B8-85C6-BF4E-89E1-A6954783545D}"/>
              </a:ext>
            </a:extLst>
          </p:cNvPr>
          <p:cNvSpPr/>
          <p:nvPr/>
        </p:nvSpPr>
        <p:spPr>
          <a:xfrm>
            <a:off x="386137" y="356577"/>
            <a:ext cx="10719460" cy="584775"/>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Statistical Global Optimisers</a:t>
            </a:r>
            <a:endParaRPr lang="en-GB" sz="3200" b="1" spc="-100" dirty="0">
              <a:solidFill>
                <a:srgbClr val="1E5DF8"/>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stretch>
            <a:fillRect/>
          </a:stretch>
        </p:blipFill>
        <p:spPr>
          <a:xfrm>
            <a:off x="2109200" y="3909613"/>
            <a:ext cx="4341018" cy="1144670"/>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1850737" y="1334560"/>
                <a:ext cx="1704313" cy="523220"/>
              </a:xfrm>
              <a:prstGeom prst="rect">
                <a:avLst/>
              </a:prstGeom>
            </p:spPr>
            <p:txBody>
              <a:bodyPr wrap="none">
                <a:spAutoFit/>
              </a:bodyPr>
              <a:lstStyle/>
              <a:p>
                <a14:m>
                  <m:oMath xmlns:m="http://schemas.openxmlformats.org/officeDocument/2006/math">
                    <m:r>
                      <m:rPr>
                        <m:sty m:val="p"/>
                      </m:rPr>
                      <a:rPr lang="en-GB" sz="2800" b="0" i="0" smtClean="0">
                        <a:latin typeface="Cambria Math" panose="02040503050406030204" pitchFamily="18" charset="0"/>
                      </a:rPr>
                      <m:t>ex</m:t>
                    </m:r>
                  </m:oMath>
                </a14:m>
                <a:r>
                  <a:rPr lang="en-GB" sz="2800" dirty="0" smtClean="0"/>
                  <a:t>p(-        )</a:t>
                </a:r>
                <a:endParaRPr lang="en-GB" sz="2800" dirty="0"/>
              </a:p>
            </p:txBody>
          </p:sp>
        </mc:Choice>
        <mc:Fallback xmlns="">
          <p:sp>
            <p:nvSpPr>
              <p:cNvPr id="13" name="Rectangle 12"/>
              <p:cNvSpPr>
                <a:spLocks noRot="1" noChangeAspect="1" noMove="1" noResize="1" noEditPoints="1" noAdjustHandles="1" noChangeArrowheads="1" noChangeShapeType="1" noTextEdit="1"/>
              </p:cNvSpPr>
              <p:nvPr/>
            </p:nvSpPr>
            <p:spPr>
              <a:xfrm>
                <a:off x="1850737" y="1334560"/>
                <a:ext cx="1704313" cy="523220"/>
              </a:xfrm>
              <a:prstGeom prst="rect">
                <a:avLst/>
              </a:prstGeom>
              <a:blipFill>
                <a:blip r:embed="rId4"/>
                <a:stretch>
                  <a:fillRect t="-11628" r="-6810" b="-32558"/>
                </a:stretch>
              </a:blipFill>
            </p:spPr>
            <p:txBody>
              <a:bodyPr/>
              <a:lstStyle/>
              <a:p>
                <a:r>
                  <a:rPr lang="en-GB">
                    <a:noFill/>
                  </a:rPr>
                  <a:t> </a:t>
                </a:r>
              </a:p>
            </p:txBody>
          </p:sp>
        </mc:Fallback>
      </mc:AlternateContent>
      <p:graphicFrame>
        <p:nvGraphicFramePr>
          <p:cNvPr id="9" name="Object 19"/>
          <p:cNvGraphicFramePr>
            <a:graphicFrameLocks noChangeAspect="1"/>
          </p:cNvGraphicFramePr>
          <p:nvPr>
            <p:extLst>
              <p:ext uri="{D42A27DB-BD31-4B8C-83A1-F6EECF244321}">
                <p14:modId xmlns:p14="http://schemas.microsoft.com/office/powerpoint/2010/main" val="3251326731"/>
              </p:ext>
            </p:extLst>
          </p:nvPr>
        </p:nvGraphicFramePr>
        <p:xfrm>
          <a:off x="2644635" y="1257141"/>
          <a:ext cx="723806" cy="622425"/>
        </p:xfrm>
        <a:graphic>
          <a:graphicData uri="http://schemas.openxmlformats.org/presentationml/2006/ole">
            <mc:AlternateContent xmlns:mc="http://schemas.openxmlformats.org/markup-compatibility/2006">
              <mc:Choice xmlns:v="urn:schemas-microsoft-com:vml" Requires="v">
                <p:oleObj spid="_x0000_s12307" name="Equation" r:id="rId5" imgW="279279" imgH="241195" progId="Equation.3">
                  <p:embed/>
                </p:oleObj>
              </mc:Choice>
              <mc:Fallback>
                <p:oleObj name="Equation" r:id="rId5" imgW="279279" imgH="241195" progId="Equation.3">
                  <p:embed/>
                  <p:pic>
                    <p:nvPicPr>
                      <p:cNvPr id="9"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4635" y="1257141"/>
                        <a:ext cx="723806" cy="622425"/>
                      </a:xfrm>
                      <a:prstGeom prst="rect">
                        <a:avLst/>
                      </a:prstGeom>
                      <a:noFill/>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18" name="Ink 17"/>
              <p14:cNvContentPartPr/>
              <p14:nvPr/>
            </p14:nvContentPartPr>
            <p14:xfrm>
              <a:off x="2475053" y="2128587"/>
              <a:ext cx="104760" cy="2509200"/>
            </p14:xfrm>
          </p:contentPart>
        </mc:Choice>
        <mc:Fallback xmlns="">
          <p:pic>
            <p:nvPicPr>
              <p:cNvPr id="18" name="Ink 17"/>
              <p:cNvPicPr/>
              <p:nvPr/>
            </p:nvPicPr>
            <p:blipFill>
              <a:blip r:embed="rId9"/>
              <a:stretch>
                <a:fillRect/>
              </a:stretch>
            </p:blipFill>
            <p:spPr>
              <a:xfrm>
                <a:off x="2458133" y="2115627"/>
                <a:ext cx="136080" cy="253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Ink 21"/>
              <p14:cNvContentPartPr/>
              <p14:nvPr/>
            </p14:nvContentPartPr>
            <p14:xfrm>
              <a:off x="2181293" y="4673067"/>
              <a:ext cx="7448760" cy="164880"/>
            </p14:xfrm>
          </p:contentPart>
        </mc:Choice>
        <mc:Fallback xmlns="">
          <p:pic>
            <p:nvPicPr>
              <p:cNvPr id="22" name="Ink 21"/>
              <p:cNvPicPr/>
              <p:nvPr/>
            </p:nvPicPr>
            <p:blipFill>
              <a:blip r:embed="rId11"/>
              <a:stretch>
                <a:fillRect/>
              </a:stretch>
            </p:blipFill>
            <p:spPr>
              <a:xfrm>
                <a:off x="2170853" y="4659387"/>
                <a:ext cx="74746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 name="Ink 25"/>
              <p14:cNvContentPartPr/>
              <p14:nvPr/>
            </p14:nvContentPartPr>
            <p14:xfrm>
              <a:off x="2499533" y="4610787"/>
              <a:ext cx="8640" cy="297000"/>
            </p14:xfrm>
          </p:contentPart>
        </mc:Choice>
        <mc:Fallback xmlns="">
          <p:pic>
            <p:nvPicPr>
              <p:cNvPr id="26" name="Ink 25"/>
              <p:cNvPicPr/>
              <p:nvPr/>
            </p:nvPicPr>
            <p:blipFill>
              <a:blip r:embed="rId13"/>
              <a:stretch>
                <a:fillRect/>
              </a:stretch>
            </p:blipFill>
            <p:spPr>
              <a:xfrm>
                <a:off x="2484413" y="4597107"/>
                <a:ext cx="3852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Ink 29"/>
              <p14:cNvContentPartPr/>
              <p14:nvPr/>
            </p14:nvContentPartPr>
            <p14:xfrm>
              <a:off x="2451653" y="2048667"/>
              <a:ext cx="195120" cy="262080"/>
            </p14:xfrm>
          </p:contentPart>
        </mc:Choice>
        <mc:Fallback xmlns="">
          <p:pic>
            <p:nvPicPr>
              <p:cNvPr id="30" name="Ink 29"/>
              <p:cNvPicPr/>
              <p:nvPr/>
            </p:nvPicPr>
            <p:blipFill>
              <a:blip r:embed="rId15"/>
              <a:stretch>
                <a:fillRect/>
              </a:stretch>
            </p:blipFill>
            <p:spPr>
              <a:xfrm>
                <a:off x="2440133" y="2032107"/>
                <a:ext cx="2235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 name="Ink 33"/>
              <p14:cNvContentPartPr/>
              <p14:nvPr/>
            </p14:nvContentPartPr>
            <p14:xfrm>
              <a:off x="7466093" y="4974747"/>
              <a:ext cx="4070880" cy="641520"/>
            </p14:xfrm>
          </p:contentPart>
        </mc:Choice>
        <mc:Fallback xmlns="">
          <p:pic>
            <p:nvPicPr>
              <p:cNvPr id="34" name="Ink 33"/>
              <p:cNvPicPr/>
              <p:nvPr/>
            </p:nvPicPr>
            <p:blipFill>
              <a:blip r:embed="rId17"/>
              <a:stretch>
                <a:fillRect/>
              </a:stretch>
            </p:blipFill>
            <p:spPr>
              <a:xfrm>
                <a:off x="7450613" y="4958547"/>
                <a:ext cx="4100400" cy="673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9" name="Ink 78"/>
              <p14:cNvContentPartPr/>
              <p14:nvPr/>
            </p14:nvContentPartPr>
            <p14:xfrm>
              <a:off x="9440693" y="4691427"/>
              <a:ext cx="576720" cy="325440"/>
            </p14:xfrm>
          </p:contentPart>
        </mc:Choice>
        <mc:Fallback xmlns="">
          <p:pic>
            <p:nvPicPr>
              <p:cNvPr id="79" name="Ink 78"/>
              <p:cNvPicPr/>
              <p:nvPr/>
            </p:nvPicPr>
            <p:blipFill>
              <a:blip r:embed="rId19"/>
              <a:stretch>
                <a:fillRect/>
              </a:stretch>
            </p:blipFill>
            <p:spPr>
              <a:xfrm>
                <a:off x="9426653" y="4679187"/>
                <a:ext cx="6084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2" name="Ink 91"/>
              <p14:cNvContentPartPr/>
              <p14:nvPr/>
            </p14:nvContentPartPr>
            <p14:xfrm>
              <a:off x="4927013" y="1139273"/>
              <a:ext cx="482400" cy="3515400"/>
            </p14:xfrm>
          </p:contentPart>
        </mc:Choice>
        <mc:Fallback xmlns="">
          <p:pic>
            <p:nvPicPr>
              <p:cNvPr id="92" name="Ink 91"/>
              <p:cNvPicPr/>
              <p:nvPr/>
            </p:nvPicPr>
            <p:blipFill>
              <a:blip r:embed="rId21"/>
              <a:stretch>
                <a:fillRect/>
              </a:stretch>
            </p:blipFill>
            <p:spPr>
              <a:xfrm>
                <a:off x="4911893" y="1124513"/>
                <a:ext cx="512280" cy="3538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4" name="Ink 93"/>
              <p14:cNvContentPartPr/>
              <p14:nvPr/>
            </p14:nvContentPartPr>
            <p14:xfrm>
              <a:off x="5437493" y="4597793"/>
              <a:ext cx="3874320" cy="182880"/>
            </p14:xfrm>
          </p:contentPart>
        </mc:Choice>
        <mc:Fallback xmlns="">
          <p:pic>
            <p:nvPicPr>
              <p:cNvPr id="94" name="Ink 93"/>
              <p:cNvPicPr/>
              <p:nvPr/>
            </p:nvPicPr>
            <p:blipFill>
              <a:blip r:embed="rId23"/>
              <a:stretch>
                <a:fillRect/>
              </a:stretch>
            </p:blipFill>
            <p:spPr>
              <a:xfrm>
                <a:off x="5424533" y="4584833"/>
                <a:ext cx="39038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5" name="Ink 94"/>
              <p14:cNvContentPartPr/>
              <p14:nvPr/>
            </p14:nvContentPartPr>
            <p14:xfrm>
              <a:off x="2569733" y="4568273"/>
              <a:ext cx="2340000" cy="140760"/>
            </p14:xfrm>
          </p:contentPart>
        </mc:Choice>
        <mc:Fallback xmlns="">
          <p:pic>
            <p:nvPicPr>
              <p:cNvPr id="95" name="Ink 94"/>
              <p:cNvPicPr/>
              <p:nvPr/>
            </p:nvPicPr>
            <p:blipFill>
              <a:blip r:embed="rId25"/>
              <a:stretch>
                <a:fillRect/>
              </a:stretch>
            </p:blipFill>
            <p:spPr>
              <a:xfrm>
                <a:off x="2555693" y="4551713"/>
                <a:ext cx="2369880" cy="173880"/>
              </a:xfrm>
              <a:prstGeom prst="rect">
                <a:avLst/>
              </a:prstGeom>
            </p:spPr>
          </p:pic>
        </mc:Fallback>
      </mc:AlternateContent>
    </p:spTree>
    <p:extLst>
      <p:ext uri="{BB962C8B-B14F-4D97-AF65-F5344CB8AC3E}">
        <p14:creationId xmlns:p14="http://schemas.microsoft.com/office/powerpoint/2010/main" val="16375371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4843988" y="1720732"/>
                <a:ext cx="1770503" cy="5786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GB" sz="2800" i="1" smtClean="0">
                              <a:latin typeface="Cambria Math" panose="02040503050406030204" pitchFamily="18" charset="0"/>
                            </a:rPr>
                          </m:ctrlPr>
                        </m:dPr>
                        <m:e>
                          <m:r>
                            <a:rPr lang="en-GB" sz="2800" i="1">
                              <a:latin typeface="Cambria Math" panose="02040503050406030204" pitchFamily="18" charset="0"/>
                            </a:rPr>
                            <m:t>𝑝</m:t>
                          </m:r>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r>
                                <a:rPr lang="en-GB" sz="2800" i="0">
                                  <a:latin typeface="Cambria Math" panose="02040503050406030204" pitchFamily="18" charset="0"/>
                                </a:rPr>
                                <m:t>+1</m:t>
                              </m:r>
                            </m:sup>
                          </m:sSup>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sup>
                          </m:sSup>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1" i="1" smtClean="0">
                                  <a:latin typeface="Cambria Math" panose="02040503050406030204" pitchFamily="18" charset="0"/>
                                </a:rPr>
                                <m:t>𝒙</m:t>
                              </m:r>
                            </m:e>
                            <m:sup>
                              <m:r>
                                <a:rPr lang="en-GB" sz="2800" b="0" i="1" smtClean="0">
                                  <a:latin typeface="Cambria Math" panose="02040503050406030204" pitchFamily="18" charset="0"/>
                                </a:rPr>
                                <m:t>𝑖</m:t>
                              </m:r>
                              <m:r>
                                <a:rPr lang="en-GB" sz="2800" b="0" i="1" smtClean="0">
                                  <a:latin typeface="Cambria Math" panose="02040503050406030204" pitchFamily="18" charset="0"/>
                                </a:rPr>
                                <m:t>−1</m:t>
                              </m:r>
                            </m:sup>
                          </m:sSup>
                          <m:r>
                            <a:rPr lang="en-GB" sz="2800" b="0" i="1" smtClean="0">
                              <a:latin typeface="Cambria Math" panose="02040503050406030204" pitchFamily="18" charset="0"/>
                            </a:rPr>
                            <m:t>,</m:t>
                          </m:r>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r>
                                <a:rPr lang="en-GB" sz="2800" i="1">
                                  <a:latin typeface="Cambria Math" panose="02040503050406030204" pitchFamily="18" charset="0"/>
                                </a:rPr>
                                <m:t>−2</m:t>
                              </m:r>
                            </m:sup>
                          </m:sSup>
                          <m:r>
                            <a:rPr lang="en-GB" sz="2800" b="0" i="1" smtClean="0">
                              <a:latin typeface="Cambria Math" panose="02040503050406030204" pitchFamily="18" charset="0"/>
                            </a:rPr>
                            <m:t>,…</m:t>
                          </m:r>
                        </m:e>
                      </m:d>
                    </m:oMath>
                  </m:oMathPara>
                </a14:m>
                <a:endParaRPr lang="en-GB" sz="2800" dirty="0"/>
              </a:p>
            </p:txBody>
          </p:sp>
        </mc:Choice>
        <mc:Fallback xmlns="">
          <p:sp>
            <p:nvSpPr>
              <p:cNvPr id="3" name="Rectangle 2"/>
              <p:cNvSpPr>
                <a:spLocks noRot="1" noChangeAspect="1" noMove="1" noResize="1" noEditPoints="1" noAdjustHandles="1" noChangeArrowheads="1" noChangeShapeType="1" noTextEdit="1"/>
              </p:cNvSpPr>
              <p:nvPr/>
            </p:nvSpPr>
            <p:spPr>
              <a:xfrm>
                <a:off x="4843988" y="1720732"/>
                <a:ext cx="1770503" cy="578685"/>
              </a:xfrm>
              <a:prstGeom prst="rect">
                <a:avLst/>
              </a:prstGeom>
              <a:blipFill>
                <a:blip r:embed="rId2"/>
                <a:stretch>
                  <a:fillRect r="-109310"/>
                </a:stretch>
              </a:blipFill>
            </p:spPr>
            <p:txBody>
              <a:bodyPr/>
              <a:lstStyle/>
              <a:p>
                <a:r>
                  <a:rPr lang="en-GB">
                    <a:noFill/>
                  </a:rPr>
                  <a:t> </a:t>
                </a:r>
              </a:p>
            </p:txBody>
          </p:sp>
        </mc:Fallback>
      </mc:AlternateContent>
      <p:cxnSp>
        <p:nvCxnSpPr>
          <p:cNvPr id="5" name="Straight Connector 4"/>
          <p:cNvCxnSpPr/>
          <p:nvPr/>
        </p:nvCxnSpPr>
        <p:spPr>
          <a:xfrm>
            <a:off x="6500189" y="1926700"/>
            <a:ext cx="1759228" cy="3727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542431" y="1926700"/>
            <a:ext cx="1751773" cy="2748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18217B8-85C6-BF4E-89E1-A6954783545D}"/>
              </a:ext>
            </a:extLst>
          </p:cNvPr>
          <p:cNvSpPr/>
          <p:nvPr/>
        </p:nvSpPr>
        <p:spPr>
          <a:xfrm>
            <a:off x="386137" y="356577"/>
            <a:ext cx="10719460" cy="584775"/>
          </a:xfrm>
          <a:prstGeom prst="rect">
            <a:avLst/>
          </a:prstGeom>
        </p:spPr>
        <p:txBody>
          <a:bodyPr wrap="square">
            <a:spAutoFit/>
          </a:bodyPr>
          <a:lstStyle/>
          <a:p>
            <a:pPr fontAlgn="base">
              <a:spcAft>
                <a:spcPts val="1000"/>
              </a:spcAft>
            </a:pPr>
            <a:r>
              <a:rPr lang="en-GB" sz="3200" b="1" spc="-100" dirty="0" err="1" smtClean="0">
                <a:solidFill>
                  <a:srgbClr val="1E5DF8"/>
                </a:solidFill>
                <a:latin typeface="Arial" panose="020B0604020202020204" pitchFamily="34" charset="0"/>
                <a:cs typeface="Arial" panose="020B0604020202020204" pitchFamily="34" charset="0"/>
              </a:rPr>
              <a:t>Marcov</a:t>
            </a:r>
            <a:r>
              <a:rPr lang="en-GB" sz="3200" b="1" spc="-100" dirty="0" smtClean="0">
                <a:solidFill>
                  <a:srgbClr val="1E5DF8"/>
                </a:solidFill>
                <a:latin typeface="Arial" panose="020B0604020202020204" pitchFamily="34" charset="0"/>
                <a:cs typeface="Arial" panose="020B0604020202020204" pitchFamily="34" charset="0"/>
              </a:rPr>
              <a:t> chain</a:t>
            </a:r>
            <a:endParaRPr lang="en-GB" sz="3200" b="1" spc="-100" dirty="0">
              <a:solidFill>
                <a:srgbClr val="1E5DF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31324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4878775" y="1720732"/>
                <a:ext cx="1705897" cy="5786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GB" sz="2800" i="1" smtClean="0">
                              <a:latin typeface="Cambria Math" panose="02040503050406030204" pitchFamily="18" charset="0"/>
                            </a:rPr>
                          </m:ctrlPr>
                        </m:dPr>
                        <m:e>
                          <m:r>
                            <a:rPr lang="en-GB" sz="2800" i="1">
                              <a:latin typeface="Cambria Math" panose="02040503050406030204" pitchFamily="18" charset="0"/>
                            </a:rPr>
                            <m:t>𝑝</m:t>
                          </m:r>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r>
                                <a:rPr lang="en-GB" sz="2800" i="0">
                                  <a:latin typeface="Cambria Math" panose="02040503050406030204" pitchFamily="18" charset="0"/>
                                </a:rPr>
                                <m:t>+1</m:t>
                              </m:r>
                            </m:sup>
                          </m:sSup>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sup>
                          </m:sSup>
                        </m:e>
                      </m:d>
                    </m:oMath>
                  </m:oMathPara>
                </a14:m>
                <a:endParaRPr lang="en-GB" sz="2800" dirty="0"/>
              </a:p>
            </p:txBody>
          </p:sp>
        </mc:Choice>
        <mc:Fallback xmlns="">
          <p:sp>
            <p:nvSpPr>
              <p:cNvPr id="3" name="Rectangle 2"/>
              <p:cNvSpPr>
                <a:spLocks noRot="1" noChangeAspect="1" noMove="1" noResize="1" noEditPoints="1" noAdjustHandles="1" noChangeArrowheads="1" noChangeShapeType="1" noTextEdit="1"/>
              </p:cNvSpPr>
              <p:nvPr/>
            </p:nvSpPr>
            <p:spPr>
              <a:xfrm>
                <a:off x="4878775" y="1720732"/>
                <a:ext cx="1705897" cy="57868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330726" y="3087361"/>
                <a:ext cx="7240656" cy="5786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GB" sz="2800" i="1" smtClean="0">
                              <a:latin typeface="Cambria Math" panose="02040503050406030204" pitchFamily="18" charset="0"/>
                            </a:rPr>
                          </m:ctrlPr>
                        </m:dPr>
                        <m:e>
                          <m:r>
                            <a:rPr lang="en-GB" sz="2800" i="1">
                              <a:latin typeface="Cambria Math" panose="02040503050406030204" pitchFamily="18" charset="0"/>
                            </a:rPr>
                            <m:t>𝑝</m:t>
                          </m:r>
                          <m:d>
                            <m:dPr>
                              <m:ctrlPr>
                                <a:rPr lang="en-GB" sz="2800" i="1">
                                  <a:latin typeface="Cambria Math" panose="02040503050406030204" pitchFamily="18" charset="0"/>
                                </a:rPr>
                              </m:ctrlPr>
                            </m:dPr>
                            <m:e>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sup>
                              </m:sSup>
                            </m:e>
                          </m:d>
                          <m:r>
                            <a:rPr lang="en-GB" sz="2800" i="1">
                              <a:latin typeface="Cambria Math" panose="02040503050406030204" pitchFamily="18" charset="0"/>
                            </a:rPr>
                            <m:t>𝑝</m:t>
                          </m:r>
                          <m:d>
                            <m:dPr>
                              <m:ctrlPr>
                                <a:rPr lang="en-GB" sz="2800" i="1">
                                  <a:latin typeface="Cambria Math" panose="02040503050406030204" pitchFamily="18" charset="0"/>
                                </a:rPr>
                              </m:ctrlPr>
                            </m:dPr>
                            <m:e>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r>
                                    <a:rPr lang="en-GB" sz="2800" i="0">
                                      <a:latin typeface="Cambria Math" panose="02040503050406030204" pitchFamily="18" charset="0"/>
                                    </a:rPr>
                                    <m:t>+1</m:t>
                                  </m:r>
                                </m:sup>
                              </m:sSup>
                            </m:e>
                            <m:e>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sup>
                              </m:sSup>
                            </m:e>
                          </m:d>
                          <m:r>
                            <a:rPr lang="en-GB" sz="2800" i="0">
                              <a:latin typeface="Cambria Math" panose="02040503050406030204" pitchFamily="18" charset="0"/>
                            </a:rPr>
                            <m:t>=</m:t>
                          </m:r>
                          <m:r>
                            <a:rPr lang="en-GB" sz="2800" i="1">
                              <a:latin typeface="Cambria Math" panose="02040503050406030204" pitchFamily="18" charset="0"/>
                            </a:rPr>
                            <m:t>𝑝</m:t>
                          </m:r>
                          <m:d>
                            <m:dPr>
                              <m:ctrlPr>
                                <a:rPr lang="en-GB" sz="2800" i="1">
                                  <a:latin typeface="Cambria Math" panose="02040503050406030204" pitchFamily="18" charset="0"/>
                                </a:rPr>
                              </m:ctrlPr>
                            </m:dPr>
                            <m:e>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r>
                                    <a:rPr lang="en-GB" sz="2800" i="0">
                                      <a:latin typeface="Cambria Math" panose="02040503050406030204" pitchFamily="18" charset="0"/>
                                    </a:rPr>
                                    <m:t>+1</m:t>
                                  </m:r>
                                </m:sup>
                              </m:sSup>
                            </m:e>
                          </m:d>
                          <m:r>
                            <a:rPr lang="en-GB" sz="2800" i="1">
                              <a:latin typeface="Cambria Math" panose="02040503050406030204" pitchFamily="18" charset="0"/>
                            </a:rPr>
                            <m:t>𝑝</m:t>
                          </m:r>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sup>
                          </m:sSup>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r>
                                <a:rPr lang="en-GB" sz="2800" i="0">
                                  <a:latin typeface="Cambria Math" panose="02040503050406030204" pitchFamily="18" charset="0"/>
                                </a:rPr>
                                <m:t>+1</m:t>
                              </m:r>
                            </m:sup>
                          </m:sSup>
                        </m:e>
                      </m:d>
                    </m:oMath>
                  </m:oMathPara>
                </a14:m>
                <a:endParaRPr lang="en-GB" sz="2800" dirty="0"/>
              </a:p>
            </p:txBody>
          </p:sp>
        </mc:Choice>
        <mc:Fallback xmlns="">
          <p:sp>
            <p:nvSpPr>
              <p:cNvPr id="4" name="Rectangle 3"/>
              <p:cNvSpPr>
                <a:spLocks noRot="1" noChangeAspect="1" noMove="1" noResize="1" noEditPoints="1" noAdjustHandles="1" noChangeArrowheads="1" noChangeShapeType="1" noTextEdit="1"/>
              </p:cNvSpPr>
              <p:nvPr/>
            </p:nvSpPr>
            <p:spPr>
              <a:xfrm>
                <a:off x="2330726" y="3087361"/>
                <a:ext cx="7240656" cy="578685"/>
              </a:xfrm>
              <a:prstGeom prst="rect">
                <a:avLst/>
              </a:prstGeom>
              <a:blipFill>
                <a:blip r:embed="rId3"/>
                <a:stretch>
                  <a:fillRect/>
                </a:stretch>
              </a:blipFill>
            </p:spPr>
            <p:txBody>
              <a:bodyPr/>
              <a:lstStyle/>
              <a:p>
                <a:r>
                  <a:rPr lang="en-GB">
                    <a:noFill/>
                  </a:rPr>
                  <a:t> </a:t>
                </a:r>
              </a:p>
            </p:txBody>
          </p:sp>
        </mc:Fallback>
      </mc:AlternateContent>
      <p:sp>
        <p:nvSpPr>
          <p:cNvPr id="5" name="Rectangle 4">
            <a:extLst>
              <a:ext uri="{FF2B5EF4-FFF2-40B4-BE49-F238E27FC236}">
                <a16:creationId xmlns:a16="http://schemas.microsoft.com/office/drawing/2014/main" id="{C18217B8-85C6-BF4E-89E1-A6954783545D}"/>
              </a:ext>
            </a:extLst>
          </p:cNvPr>
          <p:cNvSpPr/>
          <p:nvPr/>
        </p:nvSpPr>
        <p:spPr>
          <a:xfrm>
            <a:off x="386137" y="356577"/>
            <a:ext cx="10719460" cy="584775"/>
          </a:xfrm>
          <a:prstGeom prst="rect">
            <a:avLst/>
          </a:prstGeom>
        </p:spPr>
        <p:txBody>
          <a:bodyPr wrap="square">
            <a:spAutoFit/>
          </a:bodyPr>
          <a:lstStyle/>
          <a:p>
            <a:pPr fontAlgn="base">
              <a:spcAft>
                <a:spcPts val="1000"/>
              </a:spcAft>
            </a:pPr>
            <a:r>
              <a:rPr lang="en-GB" sz="3200" b="1" spc="-100" dirty="0" err="1" smtClean="0">
                <a:solidFill>
                  <a:srgbClr val="1E5DF8"/>
                </a:solidFill>
                <a:latin typeface="Arial" panose="020B0604020202020204" pitchFamily="34" charset="0"/>
                <a:cs typeface="Arial" panose="020B0604020202020204" pitchFamily="34" charset="0"/>
              </a:rPr>
              <a:t>Marcov</a:t>
            </a:r>
            <a:r>
              <a:rPr lang="en-GB" sz="3200" b="1" spc="-100" dirty="0" smtClean="0">
                <a:solidFill>
                  <a:srgbClr val="1E5DF8"/>
                </a:solidFill>
                <a:latin typeface="Arial" panose="020B0604020202020204" pitchFamily="34" charset="0"/>
                <a:cs typeface="Arial" panose="020B0604020202020204" pitchFamily="34" charset="0"/>
              </a:rPr>
              <a:t> </a:t>
            </a:r>
            <a:r>
              <a:rPr lang="en-GB" sz="3200" b="1" spc="-100" dirty="0">
                <a:solidFill>
                  <a:srgbClr val="1E5DF8"/>
                </a:solidFill>
                <a:latin typeface="Arial" panose="020B0604020202020204" pitchFamily="34" charset="0"/>
                <a:cs typeface="Arial" panose="020B0604020202020204" pitchFamily="34" charset="0"/>
              </a:rPr>
              <a:t>C</a:t>
            </a:r>
            <a:r>
              <a:rPr lang="en-GB" sz="3200" b="1" spc="-100" dirty="0" smtClean="0">
                <a:solidFill>
                  <a:srgbClr val="1E5DF8"/>
                </a:solidFill>
                <a:latin typeface="Arial" panose="020B0604020202020204" pitchFamily="34" charset="0"/>
                <a:cs typeface="Arial" panose="020B0604020202020204" pitchFamily="34" charset="0"/>
              </a:rPr>
              <a:t>hain Monte Carlo (MCMC)</a:t>
            </a:r>
            <a:endParaRPr lang="en-GB" sz="3200" b="1" spc="-100" dirty="0">
              <a:solidFill>
                <a:srgbClr val="1E5DF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2062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21BF9D-7312-D146-A098-1393906DE9CF}"/>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smtClean="0">
                <a:solidFill>
                  <a:srgbClr val="2E2D62"/>
                </a:solidFill>
                <a:latin typeface="Arial" panose="020B0604020202020204" pitchFamily="34" charset="0"/>
                <a:cs typeface="Arial" panose="020B0604020202020204" pitchFamily="34" charset="0"/>
              </a:rPr>
              <a:t>Controversial history</a:t>
            </a:r>
            <a:endParaRPr lang="en-US" sz="4400" b="1" spc="-150" dirty="0">
              <a:solidFill>
                <a:srgbClr val="2E2D62"/>
              </a:solidFill>
              <a:latin typeface="Arial" panose="020B0604020202020204" pitchFamily="34" charset="0"/>
              <a:cs typeface="Arial" panose="020B0604020202020204" pitchFamily="34" charset="0"/>
            </a:endParaRPr>
          </a:p>
        </p:txBody>
      </p:sp>
      <p:cxnSp>
        <p:nvCxnSpPr>
          <p:cNvPr id="3" name="Straight Arrow Connector 2"/>
          <p:cNvCxnSpPr/>
          <p:nvPr/>
        </p:nvCxnSpPr>
        <p:spPr>
          <a:xfrm flipV="1">
            <a:off x="1288026" y="2930013"/>
            <a:ext cx="9311148" cy="9832"/>
          </a:xfrm>
          <a:prstGeom prst="straightConnector1">
            <a:avLst/>
          </a:prstGeom>
          <a:ln w="136525">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59902" y="2041835"/>
            <a:ext cx="2530693" cy="369332"/>
          </a:xfrm>
          <a:prstGeom prst="rect">
            <a:avLst/>
          </a:prstGeom>
        </p:spPr>
        <p:txBody>
          <a:bodyPr wrap="none">
            <a:spAutoFit/>
          </a:bodyPr>
          <a:lstStyle/>
          <a:p>
            <a:r>
              <a:rPr lang="en-GB"/>
              <a:t>Frequency interpretation</a:t>
            </a:r>
          </a:p>
        </p:txBody>
      </p:sp>
      <p:sp>
        <p:nvSpPr>
          <p:cNvPr id="8" name="Rectangle 7"/>
          <p:cNvSpPr/>
          <p:nvPr/>
        </p:nvSpPr>
        <p:spPr>
          <a:xfrm>
            <a:off x="7384657" y="2116685"/>
            <a:ext cx="3785908" cy="369332"/>
          </a:xfrm>
          <a:prstGeom prst="rect">
            <a:avLst/>
          </a:prstGeom>
        </p:spPr>
        <p:txBody>
          <a:bodyPr wrap="none">
            <a:spAutoFit/>
          </a:bodyPr>
          <a:lstStyle/>
          <a:p>
            <a:r>
              <a:rPr lang="en-GB" dirty="0"/>
              <a:t>Subjective (or Bayesian) interpretation</a:t>
            </a:r>
          </a:p>
        </p:txBody>
      </p:sp>
    </p:spTree>
    <p:extLst>
      <p:ext uri="{BB962C8B-B14F-4D97-AF65-F5344CB8AC3E}">
        <p14:creationId xmlns:p14="http://schemas.microsoft.com/office/powerpoint/2010/main" val="10900138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2966074" y="2836126"/>
                <a:ext cx="5952334" cy="5872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𝑝</m:t>
                      </m:r>
                      <m:d>
                        <m:dPr>
                          <m:ctrlPr>
                            <a:rPr lang="en-GB" sz="2800" i="1">
                              <a:latin typeface="Cambria Math" panose="02040503050406030204" pitchFamily="18" charset="0"/>
                            </a:rPr>
                          </m:ctrlPr>
                        </m:dPr>
                        <m:e>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r>
                                <a:rPr lang="en-GB" sz="2800" i="0">
                                  <a:latin typeface="Cambria Math" panose="02040503050406030204" pitchFamily="18" charset="0"/>
                                </a:rPr>
                                <m:t>+1</m:t>
                              </m:r>
                            </m:sup>
                          </m:sSup>
                        </m:e>
                        <m:e>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sup>
                          </m:sSup>
                        </m:e>
                      </m:d>
                      <m:r>
                        <a:rPr lang="en-GB" sz="2800" i="0">
                          <a:latin typeface="Cambria Math" panose="02040503050406030204" pitchFamily="18" charset="0"/>
                        </a:rPr>
                        <m:t>=</m:t>
                      </m:r>
                      <m:sSub>
                        <m:sSubPr>
                          <m:ctrlPr>
                            <a:rPr lang="en-GB" sz="2800" i="1">
                              <a:latin typeface="Cambria Math" panose="02040503050406030204" pitchFamily="18" charset="0"/>
                            </a:rPr>
                          </m:ctrlPr>
                        </m:sSubPr>
                        <m:e>
                          <m:r>
                            <a:rPr lang="en-GB" sz="2800" i="1">
                              <a:latin typeface="Cambria Math" panose="02040503050406030204" pitchFamily="18" charset="0"/>
                            </a:rPr>
                            <m:t>𝑝</m:t>
                          </m:r>
                        </m:e>
                        <m:sub>
                          <m:r>
                            <a:rPr lang="en-GB" sz="2800" i="1">
                              <a:latin typeface="Cambria Math" panose="02040503050406030204" pitchFamily="18" charset="0"/>
                            </a:rPr>
                            <m:t>𝑝</m:t>
                          </m:r>
                        </m:sub>
                      </m:sSub>
                      <m:d>
                        <m:dPr>
                          <m:ctrlPr>
                            <a:rPr lang="en-GB" sz="2800" i="1">
                              <a:latin typeface="Cambria Math" panose="02040503050406030204" pitchFamily="18" charset="0"/>
                            </a:rPr>
                          </m:ctrlPr>
                        </m:dPr>
                        <m:e>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r>
                                <a:rPr lang="en-GB" sz="2800" i="0">
                                  <a:latin typeface="Cambria Math" panose="02040503050406030204" pitchFamily="18" charset="0"/>
                                </a:rPr>
                                <m:t>+1</m:t>
                              </m:r>
                            </m:sup>
                          </m:sSup>
                        </m:e>
                        <m:e>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sup>
                          </m:sSup>
                        </m:e>
                      </m:d>
                      <m:sSub>
                        <m:sSubPr>
                          <m:ctrlPr>
                            <a:rPr lang="en-GB" sz="2800" i="1">
                              <a:latin typeface="Cambria Math" panose="02040503050406030204" pitchFamily="18" charset="0"/>
                            </a:rPr>
                          </m:ctrlPr>
                        </m:sSubPr>
                        <m:e>
                          <m:r>
                            <a:rPr lang="en-GB" sz="2800" i="1">
                              <a:latin typeface="Cambria Math" panose="02040503050406030204" pitchFamily="18" charset="0"/>
                            </a:rPr>
                            <m:t>𝑝</m:t>
                          </m:r>
                        </m:e>
                        <m:sub>
                          <m:r>
                            <a:rPr lang="en-GB" sz="2800" i="1">
                              <a:latin typeface="Cambria Math" panose="02040503050406030204" pitchFamily="18" charset="0"/>
                            </a:rPr>
                            <m:t>𝑎</m:t>
                          </m:r>
                        </m:sub>
                      </m:sSub>
                      <m:d>
                        <m:dPr>
                          <m:ctrlPr>
                            <a:rPr lang="en-GB" sz="2800" i="1">
                              <a:latin typeface="Cambria Math" panose="02040503050406030204" pitchFamily="18" charset="0"/>
                            </a:rPr>
                          </m:ctrlPr>
                        </m:dPr>
                        <m:e>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r>
                                <a:rPr lang="en-GB" sz="2800" i="0">
                                  <a:latin typeface="Cambria Math" panose="02040503050406030204" pitchFamily="18" charset="0"/>
                                </a:rPr>
                                <m:t>+1</m:t>
                              </m:r>
                            </m:sup>
                          </m:sSup>
                        </m:e>
                        <m:e>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sup>
                          </m:sSup>
                        </m:e>
                      </m:d>
                    </m:oMath>
                  </m:oMathPara>
                </a14:m>
                <a:endParaRPr lang="en-GB" sz="2800" dirty="0"/>
              </a:p>
            </p:txBody>
          </p:sp>
        </mc:Choice>
        <mc:Fallback xmlns="">
          <p:sp>
            <p:nvSpPr>
              <p:cNvPr id="6" name="Rectangle 5"/>
              <p:cNvSpPr>
                <a:spLocks noRot="1" noChangeAspect="1" noMove="1" noResize="1" noEditPoints="1" noAdjustHandles="1" noChangeArrowheads="1" noChangeShapeType="1" noTextEdit="1"/>
              </p:cNvSpPr>
              <p:nvPr/>
            </p:nvSpPr>
            <p:spPr>
              <a:xfrm>
                <a:off x="2966074" y="2836126"/>
                <a:ext cx="5952334" cy="587277"/>
              </a:xfrm>
              <a:prstGeom prst="rect">
                <a:avLst/>
              </a:prstGeom>
              <a:blipFill>
                <a:blip r:embed="rId3"/>
                <a:stretch>
                  <a:fillRect/>
                </a:stretch>
              </a:blipFill>
            </p:spPr>
            <p:txBody>
              <a:bodyPr/>
              <a:lstStyle/>
              <a:p>
                <a:r>
                  <a:rPr lang="en-GB">
                    <a:noFill/>
                  </a:rPr>
                  <a:t> </a:t>
                </a:r>
              </a:p>
            </p:txBody>
          </p:sp>
        </mc:Fallback>
      </mc:AlternateContent>
      <p:sp>
        <p:nvSpPr>
          <p:cNvPr id="7" name="TextBox 6"/>
          <p:cNvSpPr txBox="1"/>
          <p:nvPr/>
        </p:nvSpPr>
        <p:spPr>
          <a:xfrm>
            <a:off x="5110204" y="3722204"/>
            <a:ext cx="2319295" cy="369332"/>
          </a:xfrm>
          <a:prstGeom prst="rect">
            <a:avLst/>
          </a:prstGeom>
          <a:noFill/>
        </p:spPr>
        <p:txBody>
          <a:bodyPr wrap="square" rtlCol="0">
            <a:spAutoFit/>
          </a:bodyPr>
          <a:lstStyle/>
          <a:p>
            <a:r>
              <a:rPr lang="en-GB" dirty="0" smtClean="0"/>
              <a:t>Propose new step</a:t>
            </a:r>
            <a:endParaRPr lang="en-GB" dirty="0"/>
          </a:p>
        </p:txBody>
      </p:sp>
      <p:sp>
        <p:nvSpPr>
          <p:cNvPr id="8" name="TextBox 7"/>
          <p:cNvSpPr txBox="1"/>
          <p:nvPr/>
        </p:nvSpPr>
        <p:spPr>
          <a:xfrm>
            <a:off x="7012057" y="3727965"/>
            <a:ext cx="1732334" cy="369332"/>
          </a:xfrm>
          <a:prstGeom prst="rect">
            <a:avLst/>
          </a:prstGeom>
          <a:noFill/>
        </p:spPr>
        <p:txBody>
          <a:bodyPr wrap="none" rtlCol="0">
            <a:spAutoFit/>
          </a:bodyPr>
          <a:lstStyle/>
          <a:p>
            <a:r>
              <a:rPr lang="en-GB" dirty="0" smtClean="0"/>
              <a:t>Accept new step</a:t>
            </a:r>
            <a:endParaRPr lang="en-GB" dirty="0"/>
          </a:p>
        </p:txBody>
      </p:sp>
      <mc:AlternateContent xmlns:mc="http://schemas.openxmlformats.org/markup-compatibility/2006" xmlns:a14="http://schemas.microsoft.com/office/drawing/2010/main">
        <mc:Choice Requires="a14">
          <p:sp>
            <p:nvSpPr>
              <p:cNvPr id="9" name="Rectangle 8"/>
              <p:cNvSpPr/>
              <p:nvPr/>
            </p:nvSpPr>
            <p:spPr>
              <a:xfrm>
                <a:off x="2330726" y="1338074"/>
                <a:ext cx="7240656" cy="5786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GB" sz="2800" i="1" smtClean="0">
                              <a:latin typeface="Cambria Math" panose="02040503050406030204" pitchFamily="18" charset="0"/>
                            </a:rPr>
                          </m:ctrlPr>
                        </m:dPr>
                        <m:e>
                          <m:r>
                            <a:rPr lang="en-GB" sz="2800" i="1">
                              <a:latin typeface="Cambria Math" panose="02040503050406030204" pitchFamily="18" charset="0"/>
                            </a:rPr>
                            <m:t>𝑝</m:t>
                          </m:r>
                          <m:d>
                            <m:dPr>
                              <m:ctrlPr>
                                <a:rPr lang="en-GB" sz="2800" i="1">
                                  <a:latin typeface="Cambria Math" panose="02040503050406030204" pitchFamily="18" charset="0"/>
                                </a:rPr>
                              </m:ctrlPr>
                            </m:dPr>
                            <m:e>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sup>
                              </m:sSup>
                            </m:e>
                          </m:d>
                          <m:r>
                            <a:rPr lang="en-GB" sz="2800" i="1">
                              <a:latin typeface="Cambria Math" panose="02040503050406030204" pitchFamily="18" charset="0"/>
                            </a:rPr>
                            <m:t>𝑝</m:t>
                          </m:r>
                          <m:d>
                            <m:dPr>
                              <m:ctrlPr>
                                <a:rPr lang="en-GB" sz="2800" i="1">
                                  <a:latin typeface="Cambria Math" panose="02040503050406030204" pitchFamily="18" charset="0"/>
                                </a:rPr>
                              </m:ctrlPr>
                            </m:dPr>
                            <m:e>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r>
                                    <a:rPr lang="en-GB" sz="2800" i="0">
                                      <a:latin typeface="Cambria Math" panose="02040503050406030204" pitchFamily="18" charset="0"/>
                                    </a:rPr>
                                    <m:t>+1</m:t>
                                  </m:r>
                                </m:sup>
                              </m:sSup>
                            </m:e>
                            <m:e>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sup>
                              </m:sSup>
                            </m:e>
                          </m:d>
                          <m:r>
                            <a:rPr lang="en-GB" sz="2800" i="0">
                              <a:latin typeface="Cambria Math" panose="02040503050406030204" pitchFamily="18" charset="0"/>
                            </a:rPr>
                            <m:t>=</m:t>
                          </m:r>
                          <m:r>
                            <a:rPr lang="en-GB" sz="2800" i="1">
                              <a:latin typeface="Cambria Math" panose="02040503050406030204" pitchFamily="18" charset="0"/>
                            </a:rPr>
                            <m:t>𝑝</m:t>
                          </m:r>
                          <m:d>
                            <m:dPr>
                              <m:ctrlPr>
                                <a:rPr lang="en-GB" sz="2800" i="1">
                                  <a:latin typeface="Cambria Math" panose="02040503050406030204" pitchFamily="18" charset="0"/>
                                </a:rPr>
                              </m:ctrlPr>
                            </m:dPr>
                            <m:e>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r>
                                    <a:rPr lang="en-GB" sz="2800" i="0">
                                      <a:latin typeface="Cambria Math" panose="02040503050406030204" pitchFamily="18" charset="0"/>
                                    </a:rPr>
                                    <m:t>+1</m:t>
                                  </m:r>
                                </m:sup>
                              </m:sSup>
                            </m:e>
                          </m:d>
                          <m:r>
                            <a:rPr lang="en-GB" sz="2800" i="1">
                              <a:latin typeface="Cambria Math" panose="02040503050406030204" pitchFamily="18" charset="0"/>
                            </a:rPr>
                            <m:t>𝑝</m:t>
                          </m:r>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sup>
                          </m:sSup>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r>
                                <a:rPr lang="en-GB" sz="2800" i="0">
                                  <a:latin typeface="Cambria Math" panose="02040503050406030204" pitchFamily="18" charset="0"/>
                                </a:rPr>
                                <m:t>+1</m:t>
                              </m:r>
                            </m:sup>
                          </m:sSup>
                        </m:e>
                      </m:d>
                    </m:oMath>
                  </m:oMathPara>
                </a14:m>
                <a:endParaRPr lang="en-GB" sz="2800" dirty="0"/>
              </a:p>
            </p:txBody>
          </p:sp>
        </mc:Choice>
        <mc:Fallback xmlns="">
          <p:sp>
            <p:nvSpPr>
              <p:cNvPr id="9" name="Rectangle 8"/>
              <p:cNvSpPr>
                <a:spLocks noRot="1" noChangeAspect="1" noMove="1" noResize="1" noEditPoints="1" noAdjustHandles="1" noChangeArrowheads="1" noChangeShapeType="1" noTextEdit="1"/>
              </p:cNvSpPr>
              <p:nvPr/>
            </p:nvSpPr>
            <p:spPr>
              <a:xfrm>
                <a:off x="2330726" y="1338074"/>
                <a:ext cx="7240656" cy="57868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670374" y="4709565"/>
                <a:ext cx="6959021" cy="12059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800" i="1">
                              <a:latin typeface="Cambria Math" panose="02040503050406030204" pitchFamily="18" charset="0"/>
                            </a:rPr>
                          </m:ctrlPr>
                        </m:sSubPr>
                        <m:e>
                          <m:r>
                            <a:rPr lang="en-GB" sz="2800" i="1">
                              <a:latin typeface="Cambria Math" panose="02040503050406030204" pitchFamily="18" charset="0"/>
                            </a:rPr>
                            <m:t>𝑝</m:t>
                          </m:r>
                        </m:e>
                        <m:sub>
                          <m:r>
                            <a:rPr lang="en-GB" sz="2800" i="1">
                              <a:latin typeface="Cambria Math" panose="02040503050406030204" pitchFamily="18" charset="0"/>
                            </a:rPr>
                            <m:t>𝑎</m:t>
                          </m:r>
                        </m:sub>
                      </m:sSub>
                      <m:d>
                        <m:dPr>
                          <m:ctrlPr>
                            <a:rPr lang="en-GB" sz="2800" i="1">
                              <a:latin typeface="Cambria Math" panose="02040503050406030204" pitchFamily="18" charset="0"/>
                            </a:rPr>
                          </m:ctrlPr>
                        </m:dPr>
                        <m:e>
                          <m:sSup>
                            <m:sSupPr>
                              <m:ctrlPr>
                                <a:rPr lang="en-GB" sz="2800" i="1">
                                  <a:latin typeface="Cambria Math" panose="02040503050406030204" pitchFamily="18" charset="0"/>
                                </a:rPr>
                              </m:ctrlPr>
                            </m:sSupPr>
                            <m:e>
                              <m:r>
                                <a:rPr lang="en-GB" sz="2800" b="1" i="1">
                                  <a:latin typeface="Cambria Math" panose="02040503050406030204" pitchFamily="18" charset="0"/>
                                </a:rPr>
                                <m:t>𝒙</m:t>
                              </m:r>
                            </m:e>
                            <m:sup>
                              <m:r>
                                <a:rPr lang="en-GB" sz="2800" b="0" i="1">
                                  <a:latin typeface="Cambria Math" panose="02040503050406030204" pitchFamily="18" charset="0"/>
                                </a:rPr>
                                <m:t>𝑖</m:t>
                              </m:r>
                              <m:r>
                                <a:rPr lang="en-GB" sz="2800" b="0" i="0">
                                  <a:latin typeface="Cambria Math" panose="02040503050406030204" pitchFamily="18" charset="0"/>
                                </a:rPr>
                                <m:t>+1</m:t>
                              </m:r>
                            </m:sup>
                          </m:sSup>
                        </m:e>
                        <m:e>
                          <m:sSup>
                            <m:sSupPr>
                              <m:ctrlPr>
                                <a:rPr lang="en-GB" sz="2800" b="0" i="1">
                                  <a:latin typeface="Cambria Math" panose="02040503050406030204" pitchFamily="18" charset="0"/>
                                </a:rPr>
                              </m:ctrlPr>
                            </m:sSupPr>
                            <m:e>
                              <m:r>
                                <a:rPr lang="en-GB" sz="2800" b="1" i="1">
                                  <a:latin typeface="Cambria Math" panose="02040503050406030204" pitchFamily="18" charset="0"/>
                                </a:rPr>
                                <m:t>𝒙</m:t>
                              </m:r>
                            </m:e>
                            <m:sup>
                              <m:r>
                                <a:rPr lang="en-GB" sz="2800" b="0" i="1">
                                  <a:latin typeface="Cambria Math" panose="02040503050406030204" pitchFamily="18" charset="0"/>
                                </a:rPr>
                                <m:t>𝑖</m:t>
                              </m:r>
                            </m:sup>
                          </m:sSup>
                        </m:e>
                      </m:d>
                      <m:r>
                        <a:rPr lang="en-GB" sz="2800" b="0" i="0">
                          <a:latin typeface="Cambria Math" panose="02040503050406030204" pitchFamily="18" charset="0"/>
                        </a:rPr>
                        <m:t>=</m:t>
                      </m:r>
                      <m:r>
                        <a:rPr lang="en-GB" sz="2800" b="0" i="1">
                          <a:latin typeface="Cambria Math" panose="02040503050406030204" pitchFamily="18" charset="0"/>
                        </a:rPr>
                        <m:t>𝑚𝑖𝑛</m:t>
                      </m:r>
                      <m:d>
                        <m:dPr>
                          <m:ctrlPr>
                            <a:rPr lang="en-GB" sz="2800" b="0" i="1">
                              <a:latin typeface="Cambria Math" panose="02040503050406030204" pitchFamily="18" charset="0"/>
                            </a:rPr>
                          </m:ctrlPr>
                        </m:dPr>
                        <m:e>
                          <m:r>
                            <a:rPr lang="en-GB" sz="2800" b="0" i="0">
                              <a:latin typeface="Cambria Math" panose="02040503050406030204" pitchFamily="18" charset="0"/>
                            </a:rPr>
                            <m:t>1,</m:t>
                          </m:r>
                          <m:f>
                            <m:fPr>
                              <m:ctrlPr>
                                <a:rPr lang="en-GB" sz="2800" b="0" i="1">
                                  <a:latin typeface="Cambria Math" panose="02040503050406030204" pitchFamily="18" charset="0"/>
                                </a:rPr>
                              </m:ctrlPr>
                            </m:fPr>
                            <m:num>
                              <m:d>
                                <m:dPr>
                                  <m:begChr m:val=""/>
                                  <m:ctrlPr>
                                    <a:rPr lang="en-GB" sz="2800" b="0" i="1">
                                      <a:latin typeface="Cambria Math" panose="02040503050406030204" pitchFamily="18" charset="0"/>
                                    </a:rPr>
                                  </m:ctrlPr>
                                </m:dPr>
                                <m:e>
                                  <m:r>
                                    <a:rPr lang="en-GB" sz="2800" b="0" i="1">
                                      <a:latin typeface="Cambria Math" panose="02040503050406030204" pitchFamily="18" charset="0"/>
                                    </a:rPr>
                                    <m:t>𝑝</m:t>
                                  </m:r>
                                  <m:d>
                                    <m:dPr>
                                      <m:ctrlPr>
                                        <a:rPr lang="en-GB" sz="2800" b="0" i="1">
                                          <a:latin typeface="Cambria Math" panose="02040503050406030204" pitchFamily="18" charset="0"/>
                                        </a:rPr>
                                      </m:ctrlPr>
                                    </m:dPr>
                                    <m:e>
                                      <m:sSup>
                                        <m:sSupPr>
                                          <m:ctrlPr>
                                            <a:rPr lang="en-GB" sz="2800" b="0" i="1">
                                              <a:latin typeface="Cambria Math" panose="02040503050406030204" pitchFamily="18" charset="0"/>
                                            </a:rPr>
                                          </m:ctrlPr>
                                        </m:sSupPr>
                                        <m:e>
                                          <m:r>
                                            <a:rPr lang="en-GB" sz="2800" b="1" i="1">
                                              <a:latin typeface="Cambria Math" panose="02040503050406030204" pitchFamily="18" charset="0"/>
                                            </a:rPr>
                                            <m:t>𝒙</m:t>
                                          </m:r>
                                        </m:e>
                                        <m:sup>
                                          <m:r>
                                            <a:rPr lang="en-GB" sz="2800" b="0" i="1">
                                              <a:latin typeface="Cambria Math" panose="02040503050406030204" pitchFamily="18" charset="0"/>
                                            </a:rPr>
                                            <m:t>𝑖</m:t>
                                          </m:r>
                                          <m:r>
                                            <a:rPr lang="en-GB" sz="2800" b="0" i="0">
                                              <a:latin typeface="Cambria Math" panose="02040503050406030204" pitchFamily="18" charset="0"/>
                                            </a:rPr>
                                            <m:t>+1</m:t>
                                          </m:r>
                                        </m:sup>
                                      </m:sSup>
                                    </m:e>
                                  </m:d>
                                  <m:sSub>
                                    <m:sSubPr>
                                      <m:ctrlPr>
                                        <a:rPr lang="en-GB" sz="2800" b="0" i="1">
                                          <a:latin typeface="Cambria Math" panose="02040503050406030204" pitchFamily="18" charset="0"/>
                                        </a:rPr>
                                      </m:ctrlPr>
                                    </m:sSubPr>
                                    <m:e>
                                      <m:r>
                                        <a:rPr lang="en-GB" sz="2800" b="0" i="1">
                                          <a:latin typeface="Cambria Math" panose="02040503050406030204" pitchFamily="18" charset="0"/>
                                        </a:rPr>
                                        <m:t>𝑝</m:t>
                                      </m:r>
                                    </m:e>
                                    <m:sub>
                                      <m:r>
                                        <a:rPr lang="en-GB" sz="2800" b="0" i="1">
                                          <a:latin typeface="Cambria Math" panose="02040503050406030204" pitchFamily="18" charset="0"/>
                                        </a:rPr>
                                        <m:t>𝑝</m:t>
                                      </m:r>
                                    </m:sub>
                                  </m:sSub>
                                  <m:r>
                                    <a:rPr lang="en-GB" sz="2800" b="0" i="0">
                                      <a:latin typeface="Cambria Math" panose="02040503050406030204" pitchFamily="18" charset="0"/>
                                    </a:rPr>
                                    <m:t>(</m:t>
                                  </m:r>
                                  <m:sSup>
                                    <m:sSupPr>
                                      <m:ctrlPr>
                                        <a:rPr lang="en-GB" sz="2800" b="0" i="1">
                                          <a:latin typeface="Cambria Math" panose="02040503050406030204" pitchFamily="18" charset="0"/>
                                        </a:rPr>
                                      </m:ctrlPr>
                                    </m:sSupPr>
                                    <m:e>
                                      <m:r>
                                        <a:rPr lang="en-GB" sz="2800" b="1" i="1">
                                          <a:latin typeface="Cambria Math" panose="02040503050406030204" pitchFamily="18" charset="0"/>
                                        </a:rPr>
                                        <m:t>𝒙</m:t>
                                      </m:r>
                                    </m:e>
                                    <m:sup>
                                      <m:r>
                                        <a:rPr lang="en-GB" sz="2800" b="0" i="1">
                                          <a:latin typeface="Cambria Math" panose="02040503050406030204" pitchFamily="18" charset="0"/>
                                        </a:rPr>
                                        <m:t>𝑖</m:t>
                                      </m:r>
                                    </m:sup>
                                  </m:sSup>
                                  <m:r>
                                    <a:rPr lang="en-GB" sz="2800" b="0" i="0">
                                      <a:latin typeface="Cambria Math" panose="02040503050406030204" pitchFamily="18" charset="0"/>
                                    </a:rPr>
                                    <m:t>|</m:t>
                                  </m:r>
                                  <m:sSup>
                                    <m:sSupPr>
                                      <m:ctrlPr>
                                        <a:rPr lang="en-GB" sz="2800" b="0" i="1">
                                          <a:latin typeface="Cambria Math" panose="02040503050406030204" pitchFamily="18" charset="0"/>
                                        </a:rPr>
                                      </m:ctrlPr>
                                    </m:sSupPr>
                                    <m:e>
                                      <m:r>
                                        <a:rPr lang="en-GB" sz="2800" b="1" i="1">
                                          <a:latin typeface="Cambria Math" panose="02040503050406030204" pitchFamily="18" charset="0"/>
                                        </a:rPr>
                                        <m:t>𝒙</m:t>
                                      </m:r>
                                    </m:e>
                                    <m:sup>
                                      <m:r>
                                        <a:rPr lang="en-GB" sz="2800" b="0" i="1">
                                          <a:latin typeface="Cambria Math" panose="02040503050406030204" pitchFamily="18" charset="0"/>
                                        </a:rPr>
                                        <m:t>𝑖</m:t>
                                      </m:r>
                                      <m:r>
                                        <a:rPr lang="en-GB" sz="2800" b="0" i="0">
                                          <a:latin typeface="Cambria Math" panose="02040503050406030204" pitchFamily="18" charset="0"/>
                                        </a:rPr>
                                        <m:t>+1</m:t>
                                      </m:r>
                                    </m:sup>
                                  </m:sSup>
                                </m:e>
                              </m:d>
                            </m:num>
                            <m:den>
                              <m:d>
                                <m:dPr>
                                  <m:begChr m:val=""/>
                                  <m:ctrlPr>
                                    <a:rPr lang="en-GB" sz="2800" b="0" i="1">
                                      <a:latin typeface="Cambria Math" panose="02040503050406030204" pitchFamily="18" charset="0"/>
                                    </a:rPr>
                                  </m:ctrlPr>
                                </m:dPr>
                                <m:e>
                                  <m:r>
                                    <a:rPr lang="en-GB" sz="2800" b="0" i="1">
                                      <a:latin typeface="Cambria Math" panose="02040503050406030204" pitchFamily="18" charset="0"/>
                                    </a:rPr>
                                    <m:t>𝑝</m:t>
                                  </m:r>
                                  <m:d>
                                    <m:dPr>
                                      <m:ctrlPr>
                                        <a:rPr lang="en-GB" sz="2800" b="0" i="1">
                                          <a:latin typeface="Cambria Math" panose="02040503050406030204" pitchFamily="18" charset="0"/>
                                        </a:rPr>
                                      </m:ctrlPr>
                                    </m:dPr>
                                    <m:e>
                                      <m:sSup>
                                        <m:sSupPr>
                                          <m:ctrlPr>
                                            <a:rPr lang="en-GB" sz="2800" b="0" i="1">
                                              <a:latin typeface="Cambria Math" panose="02040503050406030204" pitchFamily="18" charset="0"/>
                                            </a:rPr>
                                          </m:ctrlPr>
                                        </m:sSupPr>
                                        <m:e>
                                          <m:r>
                                            <a:rPr lang="en-GB" sz="2800" b="1" i="1">
                                              <a:latin typeface="Cambria Math" panose="02040503050406030204" pitchFamily="18" charset="0"/>
                                            </a:rPr>
                                            <m:t>𝒙</m:t>
                                          </m:r>
                                        </m:e>
                                        <m:sup>
                                          <m:r>
                                            <a:rPr lang="en-GB" sz="2800" b="0" i="1">
                                              <a:latin typeface="Cambria Math" panose="02040503050406030204" pitchFamily="18" charset="0"/>
                                            </a:rPr>
                                            <m:t>𝑖</m:t>
                                          </m:r>
                                        </m:sup>
                                      </m:sSup>
                                    </m:e>
                                  </m:d>
                                  <m:sSub>
                                    <m:sSubPr>
                                      <m:ctrlPr>
                                        <a:rPr lang="en-GB" sz="2800" b="0" i="1">
                                          <a:latin typeface="Cambria Math" panose="02040503050406030204" pitchFamily="18" charset="0"/>
                                        </a:rPr>
                                      </m:ctrlPr>
                                    </m:sSubPr>
                                    <m:e>
                                      <m:r>
                                        <a:rPr lang="en-GB" sz="2800" b="0" i="1">
                                          <a:latin typeface="Cambria Math" panose="02040503050406030204" pitchFamily="18" charset="0"/>
                                        </a:rPr>
                                        <m:t>𝑝</m:t>
                                      </m:r>
                                    </m:e>
                                    <m:sub>
                                      <m:r>
                                        <a:rPr lang="en-GB" sz="2800" b="0" i="1">
                                          <a:latin typeface="Cambria Math" panose="02040503050406030204" pitchFamily="18" charset="0"/>
                                        </a:rPr>
                                        <m:t>𝑝</m:t>
                                      </m:r>
                                    </m:sub>
                                  </m:sSub>
                                  <m:r>
                                    <a:rPr lang="en-GB" sz="2800" b="0" i="0">
                                      <a:latin typeface="Cambria Math" panose="02040503050406030204" pitchFamily="18" charset="0"/>
                                    </a:rPr>
                                    <m:t>(</m:t>
                                  </m:r>
                                  <m:sSup>
                                    <m:sSupPr>
                                      <m:ctrlPr>
                                        <a:rPr lang="en-GB" sz="2800" b="0" i="1">
                                          <a:latin typeface="Cambria Math" panose="02040503050406030204" pitchFamily="18" charset="0"/>
                                        </a:rPr>
                                      </m:ctrlPr>
                                    </m:sSupPr>
                                    <m:e>
                                      <m:r>
                                        <a:rPr lang="en-GB" sz="2800" b="1" i="1">
                                          <a:latin typeface="Cambria Math" panose="02040503050406030204" pitchFamily="18" charset="0"/>
                                        </a:rPr>
                                        <m:t>𝒙</m:t>
                                      </m:r>
                                    </m:e>
                                    <m:sup>
                                      <m:r>
                                        <a:rPr lang="en-GB" sz="2800" b="0" i="1">
                                          <a:latin typeface="Cambria Math" panose="02040503050406030204" pitchFamily="18" charset="0"/>
                                        </a:rPr>
                                        <m:t>𝑖</m:t>
                                      </m:r>
                                      <m:r>
                                        <a:rPr lang="en-GB" sz="2800" b="0" i="0">
                                          <a:latin typeface="Cambria Math" panose="02040503050406030204" pitchFamily="18" charset="0"/>
                                        </a:rPr>
                                        <m:t>+1</m:t>
                                      </m:r>
                                    </m:sup>
                                  </m:sSup>
                                  <m:r>
                                    <a:rPr lang="en-GB" sz="2800" b="0" i="0">
                                      <a:latin typeface="Cambria Math" panose="02040503050406030204" pitchFamily="18" charset="0"/>
                                    </a:rPr>
                                    <m:t>|</m:t>
                                  </m:r>
                                  <m:sSup>
                                    <m:sSupPr>
                                      <m:ctrlPr>
                                        <a:rPr lang="en-GB" sz="2800" b="0" i="1">
                                          <a:latin typeface="Cambria Math" panose="02040503050406030204" pitchFamily="18" charset="0"/>
                                        </a:rPr>
                                      </m:ctrlPr>
                                    </m:sSupPr>
                                    <m:e>
                                      <m:r>
                                        <a:rPr lang="en-GB" sz="2800" b="1" i="1">
                                          <a:latin typeface="Cambria Math" panose="02040503050406030204" pitchFamily="18" charset="0"/>
                                        </a:rPr>
                                        <m:t>𝒙</m:t>
                                      </m:r>
                                    </m:e>
                                    <m:sup>
                                      <m:r>
                                        <a:rPr lang="en-GB" sz="2800" b="0" i="1">
                                          <a:latin typeface="Cambria Math" panose="02040503050406030204" pitchFamily="18" charset="0"/>
                                        </a:rPr>
                                        <m:t>𝑖</m:t>
                                      </m:r>
                                    </m:sup>
                                  </m:sSup>
                                </m:e>
                              </m:d>
                            </m:den>
                          </m:f>
                        </m:e>
                      </m:d>
                    </m:oMath>
                  </m:oMathPara>
                </a14:m>
                <a:endParaRPr lang="en-GB" sz="2800" dirty="0"/>
              </a:p>
            </p:txBody>
          </p:sp>
        </mc:Choice>
        <mc:Fallback xmlns="">
          <p:sp>
            <p:nvSpPr>
              <p:cNvPr id="10" name="Rectangle 9"/>
              <p:cNvSpPr>
                <a:spLocks noRot="1" noChangeAspect="1" noMove="1" noResize="1" noEditPoints="1" noAdjustHandles="1" noChangeArrowheads="1" noChangeShapeType="1" noTextEdit="1"/>
              </p:cNvSpPr>
              <p:nvPr/>
            </p:nvSpPr>
            <p:spPr>
              <a:xfrm>
                <a:off x="4670374" y="4709565"/>
                <a:ext cx="6959021" cy="1205971"/>
              </a:xfrm>
              <a:prstGeom prst="rect">
                <a:avLst/>
              </a:prstGeom>
              <a:blipFill>
                <a:blip r:embed="rId5"/>
                <a:stretch>
                  <a:fillRect/>
                </a:stretch>
              </a:blipFill>
            </p:spPr>
            <p:txBody>
              <a:bodyPr/>
              <a:lstStyle/>
              <a:p>
                <a:r>
                  <a:rPr lang="en-GB">
                    <a:noFill/>
                  </a:rPr>
                  <a:t> </a:t>
                </a:r>
              </a:p>
            </p:txBody>
          </p:sp>
        </mc:Fallback>
      </mc:AlternateContent>
      <p:sp>
        <p:nvSpPr>
          <p:cNvPr id="11" name="Rectangle 10">
            <a:extLst>
              <a:ext uri="{FF2B5EF4-FFF2-40B4-BE49-F238E27FC236}">
                <a16:creationId xmlns:a16="http://schemas.microsoft.com/office/drawing/2014/main" id="{C18217B8-85C6-BF4E-89E1-A6954783545D}"/>
              </a:ext>
            </a:extLst>
          </p:cNvPr>
          <p:cNvSpPr/>
          <p:nvPr/>
        </p:nvSpPr>
        <p:spPr>
          <a:xfrm>
            <a:off x="386137" y="356577"/>
            <a:ext cx="10719460" cy="584775"/>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Metropolis et al.</a:t>
            </a:r>
            <a:endParaRPr lang="en-GB" sz="3200" b="1" spc="-100" dirty="0">
              <a:solidFill>
                <a:srgbClr val="1E5DF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35880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surface_plot"/>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a:ln>
            <a:no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33" name="Oval 17"/>
          <p:cNvSpPr>
            <a:spLocks noChangeArrowheads="1"/>
          </p:cNvSpPr>
          <p:nvPr/>
        </p:nvSpPr>
        <p:spPr bwMode="auto">
          <a:xfrm>
            <a:off x="7185025" y="1597025"/>
            <a:ext cx="107950" cy="107950"/>
          </a:xfrm>
          <a:prstGeom prst="ellipse">
            <a:avLst/>
          </a:prstGeom>
          <a:solidFill>
            <a:srgbClr val="FD1A0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434" name="Oval 18"/>
          <p:cNvSpPr>
            <a:spLocks noChangeArrowheads="1"/>
          </p:cNvSpPr>
          <p:nvPr/>
        </p:nvSpPr>
        <p:spPr bwMode="auto">
          <a:xfrm>
            <a:off x="7126288" y="2103438"/>
            <a:ext cx="107950" cy="107950"/>
          </a:xfrm>
          <a:prstGeom prst="ellipse">
            <a:avLst/>
          </a:prstGeom>
          <a:solidFill>
            <a:srgbClr val="FD1A0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435" name="Oval 19"/>
          <p:cNvSpPr>
            <a:spLocks noChangeArrowheads="1"/>
          </p:cNvSpPr>
          <p:nvPr/>
        </p:nvSpPr>
        <p:spPr bwMode="auto">
          <a:xfrm>
            <a:off x="7053263" y="1652588"/>
            <a:ext cx="107950" cy="107950"/>
          </a:xfrm>
          <a:prstGeom prst="ellipse">
            <a:avLst/>
          </a:prstGeom>
          <a:solidFill>
            <a:srgbClr val="FD1A0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436" name="Oval 20"/>
          <p:cNvSpPr>
            <a:spLocks noChangeArrowheads="1"/>
          </p:cNvSpPr>
          <p:nvPr/>
        </p:nvSpPr>
        <p:spPr bwMode="auto">
          <a:xfrm>
            <a:off x="7515225" y="1693863"/>
            <a:ext cx="107950" cy="107950"/>
          </a:xfrm>
          <a:prstGeom prst="ellipse">
            <a:avLst/>
          </a:prstGeom>
          <a:solidFill>
            <a:srgbClr val="FD1A0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437" name="Oval 21"/>
          <p:cNvSpPr>
            <a:spLocks noChangeArrowheads="1"/>
          </p:cNvSpPr>
          <p:nvPr/>
        </p:nvSpPr>
        <p:spPr bwMode="auto">
          <a:xfrm>
            <a:off x="7251700" y="1865313"/>
            <a:ext cx="107950" cy="107950"/>
          </a:xfrm>
          <a:prstGeom prst="ellipse">
            <a:avLst/>
          </a:prstGeom>
          <a:solidFill>
            <a:srgbClr val="FD1A0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438" name="Oval 22"/>
          <p:cNvSpPr>
            <a:spLocks noChangeArrowheads="1"/>
          </p:cNvSpPr>
          <p:nvPr/>
        </p:nvSpPr>
        <p:spPr bwMode="auto">
          <a:xfrm>
            <a:off x="7018338" y="1820863"/>
            <a:ext cx="107950" cy="107950"/>
          </a:xfrm>
          <a:prstGeom prst="ellipse">
            <a:avLst/>
          </a:prstGeom>
          <a:solidFill>
            <a:srgbClr val="FD1A0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439" name="Oval 23"/>
          <p:cNvSpPr>
            <a:spLocks noChangeArrowheads="1"/>
          </p:cNvSpPr>
          <p:nvPr/>
        </p:nvSpPr>
        <p:spPr bwMode="auto">
          <a:xfrm>
            <a:off x="6915150" y="1557338"/>
            <a:ext cx="107950" cy="107950"/>
          </a:xfrm>
          <a:prstGeom prst="ellipse">
            <a:avLst/>
          </a:prstGeom>
          <a:solidFill>
            <a:srgbClr val="FD1A0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12" name="Rectangle 11"/>
              <p:cNvSpPr/>
              <p:nvPr/>
            </p:nvSpPr>
            <p:spPr>
              <a:xfrm>
                <a:off x="313251" y="459750"/>
                <a:ext cx="6393225" cy="5872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r>
                            <a:rPr lang="en-GB" sz="2800" i="1">
                              <a:latin typeface="Cambria Math" panose="02040503050406030204" pitchFamily="18" charset="0"/>
                            </a:rPr>
                            <m:t>𝑝</m:t>
                          </m:r>
                        </m:e>
                        <m:sub>
                          <m:r>
                            <a:rPr lang="en-GB" sz="2800" i="1">
                              <a:latin typeface="Cambria Math" panose="02040503050406030204" pitchFamily="18" charset="0"/>
                            </a:rPr>
                            <m:t>𝑝</m:t>
                          </m:r>
                        </m:sub>
                      </m:sSub>
                      <m:d>
                        <m:dPr>
                          <m:ctrlPr>
                            <a:rPr lang="en-GB" sz="2800" i="1">
                              <a:latin typeface="Cambria Math" panose="02040503050406030204" pitchFamily="18" charset="0"/>
                            </a:rPr>
                          </m:ctrlPr>
                        </m:dPr>
                        <m:e>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r>
                                <a:rPr lang="en-GB" sz="2800" i="0">
                                  <a:latin typeface="Cambria Math" panose="02040503050406030204" pitchFamily="18" charset="0"/>
                                </a:rPr>
                                <m:t>+1</m:t>
                              </m:r>
                            </m:sup>
                          </m:sSup>
                        </m:e>
                        <m:e>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sup>
                          </m:sSup>
                        </m:e>
                      </m:d>
                      <m:r>
                        <a:rPr lang="en-GB" sz="2800" b="0" i="1" smtClean="0">
                          <a:latin typeface="Cambria Math" panose="02040503050406030204" pitchFamily="18" charset="0"/>
                        </a:rPr>
                        <m:t>=</m:t>
                      </m:r>
                      <m:r>
                        <a:rPr lang="en-GB" sz="2800" b="0" i="1" smtClean="0">
                          <a:latin typeface="Cambria Math" panose="02040503050406030204" pitchFamily="18" charset="0"/>
                        </a:rPr>
                        <m:t>𝑟𝑎𝑛𝑑𝑜𝑚</m:t>
                      </m:r>
                      <m:r>
                        <a:rPr lang="en-GB" sz="2800" b="0" i="1" smtClean="0">
                          <a:latin typeface="Cambria Math" panose="02040503050406030204" pitchFamily="18" charset="0"/>
                        </a:rPr>
                        <m:t> </m:t>
                      </m:r>
                      <m:r>
                        <a:rPr lang="en-GB" sz="2800" b="0" i="1" smtClean="0">
                          <a:latin typeface="Cambria Math" panose="02040503050406030204" pitchFamily="18" charset="0"/>
                        </a:rPr>
                        <m:t>𝑤𝑎𝑙𝑘</m:t>
                      </m:r>
                      <m:r>
                        <a:rPr lang="en-GB" sz="2800" b="0" i="1" smtClean="0">
                          <a:latin typeface="Cambria Math" panose="02040503050406030204" pitchFamily="18" charset="0"/>
                        </a:rPr>
                        <m:t> </m:t>
                      </m:r>
                      <m:r>
                        <a:rPr lang="en-GB" sz="2800" b="0" i="1" smtClean="0">
                          <a:latin typeface="Cambria Math" panose="02040503050406030204" pitchFamily="18" charset="0"/>
                        </a:rPr>
                        <m:t>𝑜𝑟</m:t>
                      </m:r>
                      <m:r>
                        <a:rPr lang="en-GB" sz="2800" b="0" i="1" smtClean="0">
                          <a:latin typeface="Cambria Math" panose="02040503050406030204" pitchFamily="18" charset="0"/>
                        </a:rPr>
                        <m:t> </m:t>
                      </m:r>
                      <m:r>
                        <a:rPr lang="en-GB" sz="2800" b="0" i="1" smtClean="0">
                          <a:latin typeface="Cambria Math" panose="02040503050406030204" pitchFamily="18" charset="0"/>
                        </a:rPr>
                        <m:t>𝑠𝑖𝑚𝑖𝑙𝑎𝑟</m:t>
                      </m:r>
                    </m:oMath>
                  </m:oMathPara>
                </a14:m>
                <a:endParaRPr lang="en-GB" sz="2800" dirty="0"/>
              </a:p>
            </p:txBody>
          </p:sp>
        </mc:Choice>
        <mc:Fallback xmlns="">
          <p:sp>
            <p:nvSpPr>
              <p:cNvPr id="12" name="Rectangle 11"/>
              <p:cNvSpPr>
                <a:spLocks noRot="1" noChangeAspect="1" noMove="1" noResize="1" noEditPoints="1" noAdjustHandles="1" noChangeArrowheads="1" noChangeShapeType="1" noTextEdit="1"/>
              </p:cNvSpPr>
              <p:nvPr/>
            </p:nvSpPr>
            <p:spPr>
              <a:xfrm>
                <a:off x="313251" y="459750"/>
                <a:ext cx="6393225" cy="587277"/>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191385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3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300"/>
                                  </p:stCondLst>
                                  <p:childTnLst>
                                    <p:set>
                                      <p:cBhvr>
                                        <p:cTn id="9" dur="1" fill="hold">
                                          <p:stCondLst>
                                            <p:cond delay="0"/>
                                          </p:stCondLst>
                                        </p:cTn>
                                        <p:tgtEl>
                                          <p:spTgt spid="60433"/>
                                        </p:tgtEl>
                                        <p:attrNameLst>
                                          <p:attrName>style.visibility</p:attrName>
                                        </p:attrNameLst>
                                      </p:cBhvr>
                                      <p:to>
                                        <p:strVal val="visible"/>
                                      </p:to>
                                    </p:set>
                                  </p:childTnLst>
                                </p:cTn>
                              </p:par>
                            </p:childTnLst>
                          </p:cTn>
                        </p:par>
                        <p:par>
                          <p:cTn id="10" fill="hold" nodeType="afterGroup">
                            <p:stCondLst>
                              <p:cond delay="300"/>
                            </p:stCondLst>
                            <p:childTnLst>
                              <p:par>
                                <p:cTn id="11" presetID="1" presetClass="entr" presetSubtype="0" fill="hold" nodeType="afterEffect">
                                  <p:stCondLst>
                                    <p:cond delay="300"/>
                                  </p:stCondLst>
                                  <p:childTnLst>
                                    <p:set>
                                      <p:cBhvr>
                                        <p:cTn id="12" dur="1" fill="hold">
                                          <p:stCondLst>
                                            <p:cond delay="0"/>
                                          </p:stCondLst>
                                        </p:cTn>
                                        <p:tgtEl>
                                          <p:spTgt spid="60435"/>
                                        </p:tgtEl>
                                        <p:attrNameLst>
                                          <p:attrName>style.visibility</p:attrName>
                                        </p:attrNameLst>
                                      </p:cBhvr>
                                      <p:to>
                                        <p:strVal val="visible"/>
                                      </p:to>
                                    </p:set>
                                  </p:childTnLst>
                                </p:cTn>
                              </p:par>
                            </p:childTnLst>
                          </p:cTn>
                        </p:par>
                        <p:par>
                          <p:cTn id="13" fill="hold" nodeType="afterGroup">
                            <p:stCondLst>
                              <p:cond delay="600"/>
                            </p:stCondLst>
                            <p:childTnLst>
                              <p:par>
                                <p:cTn id="14" presetID="1" presetClass="entr" presetSubtype="0" fill="hold" nodeType="afterEffect">
                                  <p:stCondLst>
                                    <p:cond delay="300"/>
                                  </p:stCondLst>
                                  <p:childTnLst>
                                    <p:set>
                                      <p:cBhvr>
                                        <p:cTn id="15" dur="1" fill="hold">
                                          <p:stCondLst>
                                            <p:cond delay="0"/>
                                          </p:stCondLst>
                                        </p:cTn>
                                        <p:tgtEl>
                                          <p:spTgt spid="60438"/>
                                        </p:tgtEl>
                                        <p:attrNameLst>
                                          <p:attrName>style.visibility</p:attrName>
                                        </p:attrNameLst>
                                      </p:cBhvr>
                                      <p:to>
                                        <p:strVal val="visible"/>
                                      </p:to>
                                    </p:set>
                                  </p:childTnLst>
                                </p:cTn>
                              </p:par>
                            </p:childTnLst>
                          </p:cTn>
                        </p:par>
                        <p:par>
                          <p:cTn id="16" fill="hold" nodeType="afterGroup">
                            <p:stCondLst>
                              <p:cond delay="900"/>
                            </p:stCondLst>
                            <p:childTnLst>
                              <p:par>
                                <p:cTn id="17" presetID="1" presetClass="entr" presetSubtype="0" fill="hold" nodeType="afterEffect">
                                  <p:stCondLst>
                                    <p:cond delay="300"/>
                                  </p:stCondLst>
                                  <p:childTnLst>
                                    <p:set>
                                      <p:cBhvr>
                                        <p:cTn id="18" dur="1" fill="hold">
                                          <p:stCondLst>
                                            <p:cond delay="0"/>
                                          </p:stCondLst>
                                        </p:cTn>
                                        <p:tgtEl>
                                          <p:spTgt spid="60437"/>
                                        </p:tgtEl>
                                        <p:attrNameLst>
                                          <p:attrName>style.visibility</p:attrName>
                                        </p:attrNameLst>
                                      </p:cBhvr>
                                      <p:to>
                                        <p:strVal val="visible"/>
                                      </p:to>
                                    </p:set>
                                  </p:childTnLst>
                                </p:cTn>
                              </p:par>
                            </p:childTnLst>
                          </p:cTn>
                        </p:par>
                        <p:par>
                          <p:cTn id="19" fill="hold" nodeType="afterGroup">
                            <p:stCondLst>
                              <p:cond delay="1200"/>
                            </p:stCondLst>
                            <p:childTnLst>
                              <p:par>
                                <p:cTn id="20" presetID="1" presetClass="entr" presetSubtype="0" fill="hold" nodeType="afterEffect">
                                  <p:stCondLst>
                                    <p:cond delay="300"/>
                                  </p:stCondLst>
                                  <p:childTnLst>
                                    <p:set>
                                      <p:cBhvr>
                                        <p:cTn id="21" dur="1" fill="hold">
                                          <p:stCondLst>
                                            <p:cond delay="0"/>
                                          </p:stCondLst>
                                        </p:cTn>
                                        <p:tgtEl>
                                          <p:spTgt spid="60434"/>
                                        </p:tgtEl>
                                        <p:attrNameLst>
                                          <p:attrName>style.visibility</p:attrName>
                                        </p:attrNameLst>
                                      </p:cBhvr>
                                      <p:to>
                                        <p:strVal val="visible"/>
                                      </p:to>
                                    </p:set>
                                  </p:childTnLst>
                                </p:cTn>
                              </p:par>
                            </p:childTnLst>
                          </p:cTn>
                        </p:par>
                        <p:par>
                          <p:cTn id="22" fill="hold" nodeType="afterGroup">
                            <p:stCondLst>
                              <p:cond delay="1500"/>
                            </p:stCondLst>
                            <p:childTnLst>
                              <p:par>
                                <p:cTn id="23" presetID="1" presetClass="entr" presetSubtype="0" fill="hold" nodeType="afterEffect">
                                  <p:stCondLst>
                                    <p:cond delay="300"/>
                                  </p:stCondLst>
                                  <p:childTnLst>
                                    <p:set>
                                      <p:cBhvr>
                                        <p:cTn id="24" dur="1" fill="hold">
                                          <p:stCondLst>
                                            <p:cond delay="0"/>
                                          </p:stCondLst>
                                        </p:cTn>
                                        <p:tgtEl>
                                          <p:spTgt spid="60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surface_plot"/>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a:ln>
            <a:no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52" name="Freeform 12"/>
          <p:cNvSpPr>
            <a:spLocks/>
          </p:cNvSpPr>
          <p:nvPr/>
        </p:nvSpPr>
        <p:spPr bwMode="auto">
          <a:xfrm>
            <a:off x="3629026" y="2444751"/>
            <a:ext cx="1755775" cy="182563"/>
          </a:xfrm>
          <a:custGeom>
            <a:avLst/>
            <a:gdLst>
              <a:gd name="T0" fmla="*/ 0 w 1106"/>
              <a:gd name="T1" fmla="*/ 87 h 115"/>
              <a:gd name="T2" fmla="*/ 576 w 1106"/>
              <a:gd name="T3" fmla="*/ 5 h 115"/>
              <a:gd name="T4" fmla="*/ 1106 w 1106"/>
              <a:gd name="T5" fmla="*/ 115 h 115"/>
            </a:gdLst>
            <a:ahLst/>
            <a:cxnLst>
              <a:cxn ang="0">
                <a:pos x="T0" y="T1"/>
              </a:cxn>
              <a:cxn ang="0">
                <a:pos x="T2" y="T3"/>
              </a:cxn>
              <a:cxn ang="0">
                <a:pos x="T4" y="T5"/>
              </a:cxn>
            </a:cxnLst>
            <a:rect l="0" t="0" r="r" b="b"/>
            <a:pathLst>
              <a:path w="1106" h="115">
                <a:moveTo>
                  <a:pt x="0" y="87"/>
                </a:moveTo>
                <a:cubicBezTo>
                  <a:pt x="196" y="43"/>
                  <a:pt x="392" y="0"/>
                  <a:pt x="576" y="5"/>
                </a:cubicBezTo>
                <a:cubicBezTo>
                  <a:pt x="760" y="10"/>
                  <a:pt x="933" y="62"/>
                  <a:pt x="1106" y="115"/>
                </a:cubicBezTo>
              </a:path>
            </a:pathLst>
          </a:custGeom>
          <a:noFill/>
          <a:ln w="38100" cap="flat" cmpd="sng">
            <a:solidFill>
              <a:srgbClr val="FD1A09"/>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53" name="Freeform 13"/>
          <p:cNvSpPr>
            <a:spLocks/>
          </p:cNvSpPr>
          <p:nvPr/>
        </p:nvSpPr>
        <p:spPr bwMode="auto">
          <a:xfrm>
            <a:off x="4630739" y="2627313"/>
            <a:ext cx="763587" cy="639762"/>
          </a:xfrm>
          <a:custGeom>
            <a:avLst/>
            <a:gdLst>
              <a:gd name="T0" fmla="*/ 475 w 481"/>
              <a:gd name="T1" fmla="*/ 0 h 403"/>
              <a:gd name="T2" fmla="*/ 402 w 481"/>
              <a:gd name="T3" fmla="*/ 338 h 403"/>
              <a:gd name="T4" fmla="*/ 0 w 481"/>
              <a:gd name="T5" fmla="*/ 393 h 403"/>
            </a:gdLst>
            <a:ahLst/>
            <a:cxnLst>
              <a:cxn ang="0">
                <a:pos x="T0" y="T1"/>
              </a:cxn>
              <a:cxn ang="0">
                <a:pos x="T2" y="T3"/>
              </a:cxn>
              <a:cxn ang="0">
                <a:pos x="T4" y="T5"/>
              </a:cxn>
            </a:cxnLst>
            <a:rect l="0" t="0" r="r" b="b"/>
            <a:pathLst>
              <a:path w="481" h="403">
                <a:moveTo>
                  <a:pt x="475" y="0"/>
                </a:moveTo>
                <a:cubicBezTo>
                  <a:pt x="478" y="136"/>
                  <a:pt x="481" y="273"/>
                  <a:pt x="402" y="338"/>
                </a:cubicBezTo>
                <a:cubicBezTo>
                  <a:pt x="323" y="403"/>
                  <a:pt x="161" y="398"/>
                  <a:pt x="0" y="393"/>
                </a:cubicBezTo>
              </a:path>
            </a:pathLst>
          </a:custGeom>
          <a:noFill/>
          <a:ln w="38100" cap="flat" cmpd="sng">
            <a:solidFill>
              <a:srgbClr val="FD1A09"/>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54" name="Freeform 14"/>
          <p:cNvSpPr>
            <a:spLocks/>
          </p:cNvSpPr>
          <p:nvPr/>
        </p:nvSpPr>
        <p:spPr bwMode="auto">
          <a:xfrm>
            <a:off x="5399088" y="2409825"/>
            <a:ext cx="1263650" cy="217488"/>
          </a:xfrm>
          <a:custGeom>
            <a:avLst/>
            <a:gdLst>
              <a:gd name="T0" fmla="*/ 0 w 796"/>
              <a:gd name="T1" fmla="*/ 137 h 137"/>
              <a:gd name="T2" fmla="*/ 238 w 796"/>
              <a:gd name="T3" fmla="*/ 18 h 137"/>
              <a:gd name="T4" fmla="*/ 796 w 796"/>
              <a:gd name="T5" fmla="*/ 27 h 137"/>
            </a:gdLst>
            <a:ahLst/>
            <a:cxnLst>
              <a:cxn ang="0">
                <a:pos x="T0" y="T1"/>
              </a:cxn>
              <a:cxn ang="0">
                <a:pos x="T2" y="T3"/>
              </a:cxn>
              <a:cxn ang="0">
                <a:pos x="T4" y="T5"/>
              </a:cxn>
            </a:cxnLst>
            <a:rect l="0" t="0" r="r" b="b"/>
            <a:pathLst>
              <a:path w="796" h="137">
                <a:moveTo>
                  <a:pt x="0" y="137"/>
                </a:moveTo>
                <a:cubicBezTo>
                  <a:pt x="52" y="86"/>
                  <a:pt x="105" y="36"/>
                  <a:pt x="238" y="18"/>
                </a:cubicBezTo>
                <a:cubicBezTo>
                  <a:pt x="371" y="0"/>
                  <a:pt x="688" y="12"/>
                  <a:pt x="796" y="27"/>
                </a:cubicBezTo>
              </a:path>
            </a:pathLst>
          </a:custGeom>
          <a:noFill/>
          <a:ln w="38100" cap="flat" cmpd="sng">
            <a:solidFill>
              <a:srgbClr val="FD1A09"/>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55" name="Freeform 15"/>
          <p:cNvSpPr>
            <a:spLocks/>
          </p:cNvSpPr>
          <p:nvPr/>
        </p:nvSpPr>
        <p:spPr bwMode="auto">
          <a:xfrm>
            <a:off x="6662738" y="2452688"/>
            <a:ext cx="666750" cy="696912"/>
          </a:xfrm>
          <a:custGeom>
            <a:avLst/>
            <a:gdLst>
              <a:gd name="T0" fmla="*/ 0 w 420"/>
              <a:gd name="T1" fmla="*/ 0 h 439"/>
              <a:gd name="T2" fmla="*/ 137 w 420"/>
              <a:gd name="T3" fmla="*/ 220 h 439"/>
              <a:gd name="T4" fmla="*/ 420 w 420"/>
              <a:gd name="T5" fmla="*/ 439 h 439"/>
            </a:gdLst>
            <a:ahLst/>
            <a:cxnLst>
              <a:cxn ang="0">
                <a:pos x="T0" y="T1"/>
              </a:cxn>
              <a:cxn ang="0">
                <a:pos x="T2" y="T3"/>
              </a:cxn>
              <a:cxn ang="0">
                <a:pos x="T4" y="T5"/>
              </a:cxn>
            </a:cxnLst>
            <a:rect l="0" t="0" r="r" b="b"/>
            <a:pathLst>
              <a:path w="420" h="439">
                <a:moveTo>
                  <a:pt x="0" y="0"/>
                </a:moveTo>
                <a:cubicBezTo>
                  <a:pt x="33" y="73"/>
                  <a:pt x="67" y="147"/>
                  <a:pt x="137" y="220"/>
                </a:cubicBezTo>
                <a:cubicBezTo>
                  <a:pt x="207" y="293"/>
                  <a:pt x="313" y="366"/>
                  <a:pt x="420" y="439"/>
                </a:cubicBezTo>
              </a:path>
            </a:pathLst>
          </a:custGeom>
          <a:noFill/>
          <a:ln w="38100" cap="flat" cmpd="sng">
            <a:solidFill>
              <a:srgbClr val="FD1A09"/>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56" name="Freeform 16"/>
          <p:cNvSpPr>
            <a:spLocks/>
          </p:cNvSpPr>
          <p:nvPr/>
        </p:nvSpPr>
        <p:spPr bwMode="auto">
          <a:xfrm>
            <a:off x="7329489" y="2849563"/>
            <a:ext cx="1349375" cy="373062"/>
          </a:xfrm>
          <a:custGeom>
            <a:avLst/>
            <a:gdLst>
              <a:gd name="T0" fmla="*/ 0 w 850"/>
              <a:gd name="T1" fmla="*/ 198 h 235"/>
              <a:gd name="T2" fmla="*/ 348 w 850"/>
              <a:gd name="T3" fmla="*/ 6 h 235"/>
              <a:gd name="T4" fmla="*/ 850 w 850"/>
              <a:gd name="T5" fmla="*/ 235 h 235"/>
            </a:gdLst>
            <a:ahLst/>
            <a:cxnLst>
              <a:cxn ang="0">
                <a:pos x="T0" y="T1"/>
              </a:cxn>
              <a:cxn ang="0">
                <a:pos x="T2" y="T3"/>
              </a:cxn>
              <a:cxn ang="0">
                <a:pos x="T4" y="T5"/>
              </a:cxn>
            </a:cxnLst>
            <a:rect l="0" t="0" r="r" b="b"/>
            <a:pathLst>
              <a:path w="850" h="235">
                <a:moveTo>
                  <a:pt x="0" y="198"/>
                </a:moveTo>
                <a:cubicBezTo>
                  <a:pt x="103" y="99"/>
                  <a:pt x="206" y="0"/>
                  <a:pt x="348" y="6"/>
                </a:cubicBezTo>
                <a:cubicBezTo>
                  <a:pt x="490" y="12"/>
                  <a:pt x="765" y="142"/>
                  <a:pt x="850" y="235"/>
                </a:cubicBezTo>
              </a:path>
            </a:pathLst>
          </a:custGeom>
          <a:noFill/>
          <a:ln w="38100" cap="flat" cmpd="sng">
            <a:solidFill>
              <a:srgbClr val="FD1A09"/>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58" name="Oval 18"/>
          <p:cNvSpPr>
            <a:spLocks noChangeArrowheads="1"/>
          </p:cNvSpPr>
          <p:nvPr/>
        </p:nvSpPr>
        <p:spPr bwMode="auto">
          <a:xfrm>
            <a:off x="3360738" y="2444750"/>
            <a:ext cx="298450" cy="298450"/>
          </a:xfrm>
          <a:prstGeom prst="ellipse">
            <a:avLst/>
          </a:prstGeom>
          <a:solidFill>
            <a:srgbClr val="FD1A0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59" name="Oval 19"/>
          <p:cNvSpPr>
            <a:spLocks noChangeArrowheads="1"/>
          </p:cNvSpPr>
          <p:nvPr/>
        </p:nvSpPr>
        <p:spPr bwMode="auto">
          <a:xfrm>
            <a:off x="5189538" y="2508250"/>
            <a:ext cx="298450" cy="298450"/>
          </a:xfrm>
          <a:prstGeom prst="ellipse">
            <a:avLst/>
          </a:prstGeom>
          <a:solidFill>
            <a:srgbClr val="FD1A0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60" name="Text Box 20"/>
          <p:cNvSpPr txBox="1">
            <a:spLocks noChangeArrowheads="1"/>
          </p:cNvSpPr>
          <p:nvPr/>
        </p:nvSpPr>
        <p:spPr bwMode="auto">
          <a:xfrm>
            <a:off x="4370388" y="2949576"/>
            <a:ext cx="4106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D1A0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a:solidFill>
                  <a:srgbClr val="FD1A09"/>
                </a:solidFill>
              </a:rPr>
              <a:t>X</a:t>
            </a:r>
            <a:endParaRPr lang="en-US" altLang="en-US" sz="3200" b="1">
              <a:solidFill>
                <a:srgbClr val="FD1A09"/>
              </a:solidFill>
            </a:endParaRPr>
          </a:p>
        </p:txBody>
      </p:sp>
      <p:sp>
        <p:nvSpPr>
          <p:cNvPr id="61461" name="Oval 21"/>
          <p:cNvSpPr>
            <a:spLocks noChangeArrowheads="1"/>
          </p:cNvSpPr>
          <p:nvPr/>
        </p:nvSpPr>
        <p:spPr bwMode="auto">
          <a:xfrm>
            <a:off x="6434138" y="2292350"/>
            <a:ext cx="298450" cy="298450"/>
          </a:xfrm>
          <a:prstGeom prst="ellipse">
            <a:avLst/>
          </a:prstGeom>
          <a:solidFill>
            <a:srgbClr val="FD1A0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62" name="Oval 22"/>
          <p:cNvSpPr>
            <a:spLocks noChangeArrowheads="1"/>
          </p:cNvSpPr>
          <p:nvPr/>
        </p:nvSpPr>
        <p:spPr bwMode="auto">
          <a:xfrm>
            <a:off x="7170738" y="2965450"/>
            <a:ext cx="298450" cy="298450"/>
          </a:xfrm>
          <a:prstGeom prst="ellipse">
            <a:avLst/>
          </a:prstGeom>
          <a:solidFill>
            <a:srgbClr val="FD1A0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13" name="Rectangle 12"/>
              <p:cNvSpPr/>
              <p:nvPr/>
            </p:nvSpPr>
            <p:spPr>
              <a:xfrm>
                <a:off x="313251" y="459750"/>
                <a:ext cx="9489201" cy="5872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r>
                            <a:rPr lang="en-GB" sz="2800" i="1">
                              <a:latin typeface="Cambria Math" panose="02040503050406030204" pitchFamily="18" charset="0"/>
                            </a:rPr>
                            <m:t>𝑝</m:t>
                          </m:r>
                        </m:e>
                        <m:sub>
                          <m:r>
                            <a:rPr lang="en-GB" sz="2800" i="1">
                              <a:latin typeface="Cambria Math" panose="02040503050406030204" pitchFamily="18" charset="0"/>
                            </a:rPr>
                            <m:t>𝑝</m:t>
                          </m:r>
                        </m:sub>
                      </m:sSub>
                      <m:d>
                        <m:dPr>
                          <m:ctrlPr>
                            <a:rPr lang="en-GB" sz="2800" i="1">
                              <a:latin typeface="Cambria Math" panose="02040503050406030204" pitchFamily="18" charset="0"/>
                            </a:rPr>
                          </m:ctrlPr>
                        </m:dPr>
                        <m:e>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r>
                                <a:rPr lang="en-GB" sz="2800" i="0">
                                  <a:latin typeface="Cambria Math" panose="02040503050406030204" pitchFamily="18" charset="0"/>
                                </a:rPr>
                                <m:t>+1</m:t>
                              </m:r>
                            </m:sup>
                          </m:sSup>
                        </m:e>
                        <m:e>
                          <m:sSup>
                            <m:sSupPr>
                              <m:ctrlPr>
                                <a:rPr lang="en-GB" sz="2800" i="1">
                                  <a:latin typeface="Cambria Math" panose="02040503050406030204" pitchFamily="18" charset="0"/>
                                </a:rPr>
                              </m:ctrlPr>
                            </m:sSupPr>
                            <m:e>
                              <m:r>
                                <a:rPr lang="en-GB" sz="2800" b="1" i="1" smtClean="0">
                                  <a:latin typeface="Cambria Math" panose="02040503050406030204" pitchFamily="18" charset="0"/>
                                </a:rPr>
                                <m:t>𝒙</m:t>
                              </m:r>
                            </m:e>
                            <m:sup>
                              <m:r>
                                <a:rPr lang="en-GB" sz="2800" i="1">
                                  <a:latin typeface="Cambria Math" panose="02040503050406030204" pitchFamily="18" charset="0"/>
                                </a:rPr>
                                <m:t>𝑖</m:t>
                              </m:r>
                            </m:sup>
                          </m:sSup>
                        </m:e>
                      </m:d>
                      <m:r>
                        <a:rPr lang="en-GB" sz="2800" b="0" i="1" smtClean="0">
                          <a:latin typeface="Cambria Math" panose="02040503050406030204" pitchFamily="18" charset="0"/>
                        </a:rPr>
                        <m:t>=</m:t>
                      </m:r>
                      <m:r>
                        <a:rPr lang="en-GB" sz="2800" b="0" i="1" smtClean="0">
                          <a:latin typeface="Cambria Math" panose="02040503050406030204" pitchFamily="18" charset="0"/>
                        </a:rPr>
                        <m:t>𝐻𝑎𝑚𝑖𝑙𝑡𝑜𝑛𝑖𝑎𝑛</m:t>
                      </m:r>
                      <m:r>
                        <a:rPr lang="en-GB" sz="2800" b="0" i="1" smtClean="0">
                          <a:latin typeface="Cambria Math" panose="02040503050406030204" pitchFamily="18" charset="0"/>
                        </a:rPr>
                        <m:t> </m:t>
                      </m:r>
                      <m:r>
                        <a:rPr lang="en-GB" sz="2800" b="0" i="1" smtClean="0">
                          <a:latin typeface="Cambria Math" panose="02040503050406030204" pitchFamily="18" charset="0"/>
                        </a:rPr>
                        <m:t>𝑝𝑎𝑡h𝑠</m:t>
                      </m:r>
                      <m:r>
                        <a:rPr lang="en-GB" sz="2800" b="0" i="1" smtClean="0">
                          <a:latin typeface="Cambria Math" panose="02040503050406030204" pitchFamily="18" charset="0"/>
                        </a:rPr>
                        <m:t> </m:t>
                      </m:r>
                      <m:r>
                        <a:rPr lang="en-GB" sz="2800" b="0" i="1" smtClean="0">
                          <a:latin typeface="Cambria Math" panose="02040503050406030204" pitchFamily="18" charset="0"/>
                        </a:rPr>
                        <m:t>𝑤𝑖𝑡h</m:t>
                      </m:r>
                      <m:r>
                        <a:rPr lang="en-GB" sz="2800" b="0" i="1" smtClean="0">
                          <a:latin typeface="Cambria Math" panose="02040503050406030204" pitchFamily="18" charset="0"/>
                        </a:rPr>
                        <m:t> </m:t>
                      </m:r>
                      <m:r>
                        <a:rPr lang="en-GB" sz="2800" b="0" i="1" smtClean="0">
                          <a:latin typeface="Cambria Math" panose="02040503050406030204" pitchFamily="18" charset="0"/>
                        </a:rPr>
                        <m:t>𝑟𝑎𝑛𝑑𝑜𝑚</m:t>
                      </m:r>
                      <m:r>
                        <a:rPr lang="en-GB" sz="2800" b="0" i="1" smtClean="0">
                          <a:latin typeface="Cambria Math" panose="02040503050406030204" pitchFamily="18" charset="0"/>
                        </a:rPr>
                        <m:t> </m:t>
                      </m:r>
                      <m:r>
                        <a:rPr lang="en-GB" sz="2800" b="0" i="1" smtClean="0">
                          <a:latin typeface="Cambria Math" panose="02040503050406030204" pitchFamily="18" charset="0"/>
                        </a:rPr>
                        <m:t>𝑚𝑜𝑚𝑒𝑛𝑡𝑎</m:t>
                      </m:r>
                    </m:oMath>
                  </m:oMathPara>
                </a14:m>
                <a:endParaRPr lang="en-GB" sz="2800" dirty="0"/>
              </a:p>
            </p:txBody>
          </p:sp>
        </mc:Choice>
        <mc:Fallback xmlns="">
          <p:sp>
            <p:nvSpPr>
              <p:cNvPr id="13" name="Rectangle 12"/>
              <p:cNvSpPr>
                <a:spLocks noRot="1" noChangeAspect="1" noMove="1" noResize="1" noEditPoints="1" noAdjustHandles="1" noChangeArrowheads="1" noChangeShapeType="1" noTextEdit="1"/>
              </p:cNvSpPr>
              <p:nvPr/>
            </p:nvSpPr>
            <p:spPr>
              <a:xfrm>
                <a:off x="313251" y="459750"/>
                <a:ext cx="9489201" cy="587277"/>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3736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61452"/>
                                        </p:tgtEl>
                                        <p:attrNameLst>
                                          <p:attrName>style.visibility</p:attrName>
                                        </p:attrNameLst>
                                      </p:cBhvr>
                                      <p:to>
                                        <p:strVal val="visible"/>
                                      </p:to>
                                    </p:set>
                                    <p:animEffect transition="in" filter="wipe(left)">
                                      <p:cBhvr>
                                        <p:cTn id="11" dur="500"/>
                                        <p:tgtEl>
                                          <p:spTgt spid="6145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61459"/>
                                        </p:tgtEl>
                                        <p:attrNameLst>
                                          <p:attrName>style.visibility</p:attrName>
                                        </p:attrNameLst>
                                      </p:cBhvr>
                                      <p:to>
                                        <p:strVal val="visible"/>
                                      </p:to>
                                    </p:set>
                                    <p:animEffect transition="in" filter="dissolve">
                                      <p:cBhvr>
                                        <p:cTn id="16" dur="500"/>
                                        <p:tgtEl>
                                          <p:spTgt spid="61459"/>
                                        </p:tgtEl>
                                      </p:cBhvr>
                                    </p:animEffect>
                                  </p:childTnLst>
                                </p:cTn>
                              </p:par>
                              <p:par>
                                <p:cTn id="17" presetID="9" presetClass="exit" presetSubtype="0" fill="hold" nodeType="withEffect">
                                  <p:stCondLst>
                                    <p:cond delay="0"/>
                                  </p:stCondLst>
                                  <p:childTnLst>
                                    <p:animEffect transition="out" filter="dissolve">
                                      <p:cBhvr>
                                        <p:cTn id="18" dur="500"/>
                                        <p:tgtEl>
                                          <p:spTgt spid="61458"/>
                                        </p:tgtEl>
                                      </p:cBhvr>
                                    </p:animEffect>
                                    <p:set>
                                      <p:cBhvr>
                                        <p:cTn id="19" dur="1" fill="hold">
                                          <p:stCondLst>
                                            <p:cond delay="499"/>
                                          </p:stCondLst>
                                        </p:cTn>
                                        <p:tgtEl>
                                          <p:spTgt spid="61458"/>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61453"/>
                                        </p:tgtEl>
                                        <p:attrNameLst>
                                          <p:attrName>style.visibility</p:attrName>
                                        </p:attrNameLst>
                                      </p:cBhvr>
                                      <p:to>
                                        <p:strVal val="visible"/>
                                      </p:to>
                                    </p:set>
                                    <p:animEffect transition="in" filter="wipe(up)">
                                      <p:cBhvr>
                                        <p:cTn id="24" dur="500"/>
                                        <p:tgtEl>
                                          <p:spTgt spid="6145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46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61454"/>
                                        </p:tgtEl>
                                        <p:attrNameLst>
                                          <p:attrName>style.visibility</p:attrName>
                                        </p:attrNameLst>
                                      </p:cBhvr>
                                      <p:to>
                                        <p:strVal val="visible"/>
                                      </p:to>
                                    </p:set>
                                    <p:animEffect transition="in" filter="wipe(down)">
                                      <p:cBhvr>
                                        <p:cTn id="33" dur="500"/>
                                        <p:tgtEl>
                                          <p:spTgt spid="6145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61461"/>
                                        </p:tgtEl>
                                        <p:attrNameLst>
                                          <p:attrName>style.visibility</p:attrName>
                                        </p:attrNameLst>
                                      </p:cBhvr>
                                      <p:to>
                                        <p:strVal val="visible"/>
                                      </p:to>
                                    </p:set>
                                    <p:animEffect transition="in" filter="dissolve">
                                      <p:cBhvr>
                                        <p:cTn id="38" dur="500"/>
                                        <p:tgtEl>
                                          <p:spTgt spid="61461"/>
                                        </p:tgtEl>
                                      </p:cBhvr>
                                    </p:animEffect>
                                  </p:childTnLst>
                                </p:cTn>
                              </p:par>
                              <p:par>
                                <p:cTn id="39" presetID="9" presetClass="exit" presetSubtype="0" fill="hold" nodeType="withEffect">
                                  <p:stCondLst>
                                    <p:cond delay="0"/>
                                  </p:stCondLst>
                                  <p:childTnLst>
                                    <p:animEffect transition="out" filter="dissolve">
                                      <p:cBhvr>
                                        <p:cTn id="40" dur="500"/>
                                        <p:tgtEl>
                                          <p:spTgt spid="61459"/>
                                        </p:tgtEl>
                                      </p:cBhvr>
                                    </p:animEffect>
                                    <p:set>
                                      <p:cBhvr>
                                        <p:cTn id="41" dur="1" fill="hold">
                                          <p:stCondLst>
                                            <p:cond delay="499"/>
                                          </p:stCondLst>
                                        </p:cTn>
                                        <p:tgtEl>
                                          <p:spTgt spid="61459"/>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61455"/>
                                        </p:tgtEl>
                                        <p:attrNameLst>
                                          <p:attrName>style.visibility</p:attrName>
                                        </p:attrNameLst>
                                      </p:cBhvr>
                                      <p:to>
                                        <p:strVal val="visible"/>
                                      </p:to>
                                    </p:set>
                                    <p:animEffect transition="in" filter="wipe(left)">
                                      <p:cBhvr>
                                        <p:cTn id="46" dur="500"/>
                                        <p:tgtEl>
                                          <p:spTgt spid="6145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61462"/>
                                        </p:tgtEl>
                                        <p:attrNameLst>
                                          <p:attrName>style.visibility</p:attrName>
                                        </p:attrNameLst>
                                      </p:cBhvr>
                                      <p:to>
                                        <p:strVal val="visible"/>
                                      </p:to>
                                    </p:set>
                                    <p:animEffect transition="in" filter="dissolve">
                                      <p:cBhvr>
                                        <p:cTn id="51" dur="500"/>
                                        <p:tgtEl>
                                          <p:spTgt spid="61462"/>
                                        </p:tgtEl>
                                      </p:cBhvr>
                                    </p:animEffect>
                                  </p:childTnLst>
                                </p:cTn>
                              </p:par>
                              <p:par>
                                <p:cTn id="52" presetID="9" presetClass="exit" presetSubtype="0" fill="hold" nodeType="withEffect">
                                  <p:stCondLst>
                                    <p:cond delay="0"/>
                                  </p:stCondLst>
                                  <p:childTnLst>
                                    <p:animEffect transition="out" filter="dissolve">
                                      <p:cBhvr>
                                        <p:cTn id="53" dur="500"/>
                                        <p:tgtEl>
                                          <p:spTgt spid="61461"/>
                                        </p:tgtEl>
                                      </p:cBhvr>
                                    </p:animEffect>
                                    <p:set>
                                      <p:cBhvr>
                                        <p:cTn id="54" dur="1" fill="hold">
                                          <p:stCondLst>
                                            <p:cond delay="499"/>
                                          </p:stCondLst>
                                        </p:cTn>
                                        <p:tgtEl>
                                          <p:spTgt spid="61461"/>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61456"/>
                                        </p:tgtEl>
                                        <p:attrNameLst>
                                          <p:attrName>style.visibility</p:attrName>
                                        </p:attrNameLst>
                                      </p:cBhvr>
                                      <p:to>
                                        <p:strVal val="visible"/>
                                      </p:to>
                                    </p:set>
                                    <p:animEffect transition="in" filter="wipe(left)">
                                      <p:cBhvr>
                                        <p:cTn id="59" dur="500"/>
                                        <p:tgtEl>
                                          <p:spTgt spid="6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HMC_success_r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750" y="1634646"/>
            <a:ext cx="4143375" cy="306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8" name="Group 12"/>
          <p:cNvGrpSpPr>
            <a:grpSpLocks/>
          </p:cNvGrpSpPr>
          <p:nvPr/>
        </p:nvGrpSpPr>
        <p:grpSpPr bwMode="auto">
          <a:xfrm>
            <a:off x="1939525" y="4796946"/>
            <a:ext cx="2084387" cy="457200"/>
            <a:chOff x="414" y="3159"/>
            <a:chExt cx="1313" cy="288"/>
          </a:xfrm>
        </p:grpSpPr>
        <p:sp>
          <p:nvSpPr>
            <p:cNvPr id="19" name="Text Box 10"/>
            <p:cNvSpPr txBox="1">
              <a:spLocks noChangeArrowheads="1"/>
            </p:cNvSpPr>
            <p:nvPr/>
          </p:nvSpPr>
          <p:spPr bwMode="auto">
            <a:xfrm>
              <a:off x="414" y="3159"/>
              <a:ext cx="5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D1A0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smtClean="0">
                  <a:ln>
                    <a:noFill/>
                  </a:ln>
                  <a:solidFill>
                    <a:srgbClr val="808080"/>
                  </a:solidFill>
                  <a:effectLst/>
                  <a:uLnTx/>
                  <a:uFillTx/>
                  <a:latin typeface="Arial" panose="020B0604020202020204" pitchFamily="34" charset="0"/>
                </a:rPr>
                <a:t>Time</a:t>
              </a:r>
              <a:endParaRPr kumimoji="0" lang="en-US" altLang="en-US" sz="2400" b="0" i="0" u="none" strike="noStrike" kern="0" cap="none" spc="0" normalizeH="0" baseline="0" noProof="0" smtClean="0">
                <a:ln>
                  <a:noFill/>
                </a:ln>
                <a:solidFill>
                  <a:srgbClr val="808080"/>
                </a:solidFill>
                <a:effectLst/>
                <a:uLnTx/>
                <a:uFillTx/>
                <a:latin typeface="Arial" panose="020B0604020202020204" pitchFamily="34" charset="0"/>
              </a:endParaRPr>
            </a:p>
          </p:txBody>
        </p:sp>
        <p:sp>
          <p:nvSpPr>
            <p:cNvPr id="20" name="Line 11"/>
            <p:cNvSpPr>
              <a:spLocks noChangeShapeType="1"/>
            </p:cNvSpPr>
            <p:nvPr/>
          </p:nvSpPr>
          <p:spPr bwMode="auto">
            <a:xfrm>
              <a:off x="1051" y="3328"/>
              <a:ext cx="676" cy="0"/>
            </a:xfrm>
            <a:prstGeom prst="line">
              <a:avLst/>
            </a:prstGeom>
            <a:noFill/>
            <a:ln w="3810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Arial" panose="020B0604020202020204" pitchFamily="34" charset="0"/>
              </a:endParaRPr>
            </a:p>
          </p:txBody>
        </p:sp>
      </p:grpSp>
      <p:sp>
        <p:nvSpPr>
          <p:cNvPr id="21" name="Text Box 16"/>
          <p:cNvSpPr txBox="1">
            <a:spLocks noChangeArrowheads="1"/>
          </p:cNvSpPr>
          <p:nvPr/>
        </p:nvSpPr>
        <p:spPr bwMode="auto">
          <a:xfrm>
            <a:off x="2445937" y="1094896"/>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D1A0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GB" altLang="en-US" sz="2400" smtClean="0">
                <a:solidFill>
                  <a:srgbClr val="000000"/>
                </a:solidFill>
                <a:latin typeface="Arial" panose="020B0604020202020204" pitchFamily="34" charset="0"/>
              </a:rPr>
              <a:t>Hybrid Monte Carlo</a:t>
            </a:r>
            <a:endParaRPr lang="en-US" altLang="en-US" sz="2400" smtClean="0">
              <a:solidFill>
                <a:srgbClr val="000000"/>
              </a:solidFill>
              <a:latin typeface="Arial" panose="020B0604020202020204" pitchFamily="34" charset="0"/>
            </a:endParaRPr>
          </a:p>
        </p:txBody>
      </p:sp>
      <p:sp>
        <p:nvSpPr>
          <p:cNvPr id="22" name="Rectangle 21"/>
          <p:cNvSpPr>
            <a:spLocks noChangeArrowheads="1"/>
          </p:cNvSpPr>
          <p:nvPr/>
        </p:nvSpPr>
        <p:spPr bwMode="auto">
          <a:xfrm>
            <a:off x="1868087" y="4239733"/>
            <a:ext cx="4076700" cy="393700"/>
          </a:xfrm>
          <a:prstGeom prst="rect">
            <a:avLst/>
          </a:prstGeom>
          <a:solidFill>
            <a:srgbClr val="99CC00">
              <a:alpha val="58000"/>
            </a:srgbClr>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Arial" panose="020B0604020202020204" pitchFamily="34" charset="0"/>
            </a:endParaRPr>
          </a:p>
        </p:txBody>
      </p:sp>
      <p:grpSp>
        <p:nvGrpSpPr>
          <p:cNvPr id="23" name="Group 25"/>
          <p:cNvGrpSpPr>
            <a:grpSpLocks/>
          </p:cNvGrpSpPr>
          <p:nvPr/>
        </p:nvGrpSpPr>
        <p:grpSpPr bwMode="auto">
          <a:xfrm>
            <a:off x="6205137" y="1082196"/>
            <a:ext cx="4181475" cy="4184650"/>
            <a:chOff x="3028" y="819"/>
            <a:chExt cx="2634" cy="2636"/>
          </a:xfrm>
        </p:grpSpPr>
        <p:pic>
          <p:nvPicPr>
            <p:cNvPr id="24" name="Picture 6" descr="SA_success_r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 y="1189"/>
              <a:ext cx="2634" cy="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5" name="Group 13"/>
            <p:cNvGrpSpPr>
              <a:grpSpLocks/>
            </p:cNvGrpSpPr>
            <p:nvPr/>
          </p:nvGrpSpPr>
          <p:grpSpPr bwMode="auto">
            <a:xfrm>
              <a:off x="3154" y="3167"/>
              <a:ext cx="1313" cy="288"/>
              <a:chOff x="414" y="3159"/>
              <a:chExt cx="1313" cy="288"/>
            </a:xfrm>
          </p:grpSpPr>
          <p:sp>
            <p:nvSpPr>
              <p:cNvPr id="28" name="Text Box 14"/>
              <p:cNvSpPr txBox="1">
                <a:spLocks noChangeArrowheads="1"/>
              </p:cNvSpPr>
              <p:nvPr/>
            </p:nvSpPr>
            <p:spPr bwMode="auto">
              <a:xfrm>
                <a:off x="414" y="3159"/>
                <a:ext cx="5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D1A0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smtClean="0">
                    <a:ln>
                      <a:noFill/>
                    </a:ln>
                    <a:solidFill>
                      <a:srgbClr val="808080"/>
                    </a:solidFill>
                    <a:effectLst/>
                    <a:uLnTx/>
                    <a:uFillTx/>
                    <a:latin typeface="Arial" panose="020B0604020202020204" pitchFamily="34" charset="0"/>
                  </a:rPr>
                  <a:t>Time</a:t>
                </a:r>
                <a:endParaRPr kumimoji="0" lang="en-US" altLang="en-US" sz="2400" b="0" i="0" u="none" strike="noStrike" kern="0" cap="none" spc="0" normalizeH="0" baseline="0" noProof="0" smtClean="0">
                  <a:ln>
                    <a:noFill/>
                  </a:ln>
                  <a:solidFill>
                    <a:srgbClr val="808080"/>
                  </a:solidFill>
                  <a:effectLst/>
                  <a:uLnTx/>
                  <a:uFillTx/>
                  <a:latin typeface="Arial" panose="020B0604020202020204" pitchFamily="34" charset="0"/>
                </a:endParaRPr>
              </a:p>
            </p:txBody>
          </p:sp>
          <p:sp>
            <p:nvSpPr>
              <p:cNvPr id="29" name="Line 15"/>
              <p:cNvSpPr>
                <a:spLocks noChangeShapeType="1"/>
              </p:cNvSpPr>
              <p:nvPr/>
            </p:nvSpPr>
            <p:spPr bwMode="auto">
              <a:xfrm>
                <a:off x="1051" y="3328"/>
                <a:ext cx="676" cy="0"/>
              </a:xfrm>
              <a:prstGeom prst="line">
                <a:avLst/>
              </a:prstGeom>
              <a:noFill/>
              <a:ln w="3810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Arial" panose="020B0604020202020204" pitchFamily="34" charset="0"/>
                </a:endParaRPr>
              </a:p>
            </p:txBody>
          </p:sp>
        </p:grpSp>
        <p:sp>
          <p:nvSpPr>
            <p:cNvPr id="26" name="Text Box 17"/>
            <p:cNvSpPr txBox="1">
              <a:spLocks noChangeArrowheads="1"/>
            </p:cNvSpPr>
            <p:nvPr/>
          </p:nvSpPr>
          <p:spPr bwMode="auto">
            <a:xfrm>
              <a:off x="3422" y="819"/>
              <a:ext cx="18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D1A0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smtClean="0">
                  <a:ln>
                    <a:noFill/>
                  </a:ln>
                  <a:solidFill>
                    <a:srgbClr val="000000"/>
                  </a:solidFill>
                  <a:effectLst/>
                  <a:uLnTx/>
                  <a:uFillTx/>
                  <a:latin typeface="Arial" panose="020B0604020202020204" pitchFamily="34" charset="0"/>
                </a:rPr>
                <a:t>Simulated annealing</a:t>
              </a:r>
              <a:endParaRPr kumimoji="0" lang="en-US" altLang="en-US" sz="24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27" name="Rectangle 22"/>
            <p:cNvSpPr>
              <a:spLocks noChangeArrowheads="1"/>
            </p:cNvSpPr>
            <p:nvPr/>
          </p:nvSpPr>
          <p:spPr bwMode="auto">
            <a:xfrm>
              <a:off x="3072" y="2800"/>
              <a:ext cx="2552" cy="240"/>
            </a:xfrm>
            <a:prstGeom prst="rect">
              <a:avLst/>
            </a:prstGeom>
            <a:solidFill>
              <a:srgbClr val="99CC00">
                <a:alpha val="58000"/>
              </a:srgbClr>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Arial" panose="020B0604020202020204" pitchFamily="34" charset="0"/>
              </a:endParaRPr>
            </a:p>
          </p:txBody>
        </p:sp>
      </p:grpSp>
      <p:sp>
        <p:nvSpPr>
          <p:cNvPr id="30" name="Text Box 23"/>
          <p:cNvSpPr txBox="1">
            <a:spLocks noChangeArrowheads="1"/>
          </p:cNvSpPr>
          <p:nvPr/>
        </p:nvSpPr>
        <p:spPr bwMode="auto">
          <a:xfrm rot="16200000">
            <a:off x="857643" y="2957827"/>
            <a:ext cx="153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GB" altLang="en-US" sz="2400" smtClean="0">
                <a:solidFill>
                  <a:srgbClr val="808080"/>
                </a:solidFill>
                <a:latin typeface="Arial" panose="020B0604020202020204" pitchFamily="34" charset="0"/>
              </a:rPr>
              <a:t>Fit to data</a:t>
            </a:r>
            <a:endParaRPr lang="en-US" altLang="en-US" sz="2400" smtClean="0">
              <a:solidFill>
                <a:srgbClr val="808080"/>
              </a:solidFill>
              <a:latin typeface="Arial" panose="020B0604020202020204" pitchFamily="34" charset="0"/>
            </a:endParaRPr>
          </a:p>
        </p:txBody>
      </p:sp>
      <p:sp>
        <p:nvSpPr>
          <p:cNvPr id="2" name="TextBox 1"/>
          <p:cNvSpPr txBox="1"/>
          <p:nvPr/>
        </p:nvSpPr>
        <p:spPr>
          <a:xfrm>
            <a:off x="5908812" y="5511247"/>
            <a:ext cx="6086538" cy="369332"/>
          </a:xfrm>
          <a:prstGeom prst="rect">
            <a:avLst/>
          </a:prstGeom>
          <a:noFill/>
        </p:spPr>
        <p:txBody>
          <a:bodyPr wrap="none" rtlCol="0">
            <a:spAutoFit/>
          </a:bodyPr>
          <a:lstStyle/>
          <a:p>
            <a:r>
              <a:rPr lang="en-GB" dirty="0" smtClean="0"/>
              <a:t>~1 order of better performance than commercially available SA</a:t>
            </a:r>
            <a:endParaRPr lang="en-GB" dirty="0"/>
          </a:p>
        </p:txBody>
      </p:sp>
    </p:spTree>
    <p:extLst>
      <p:ext uri="{BB962C8B-B14F-4D97-AF65-F5344CB8AC3E}">
        <p14:creationId xmlns:p14="http://schemas.microsoft.com/office/powerpoint/2010/main" val="41337694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8217B8-85C6-BF4E-89E1-A6954783545D}"/>
              </a:ext>
            </a:extLst>
          </p:cNvPr>
          <p:cNvSpPr/>
          <p:nvPr/>
        </p:nvSpPr>
        <p:spPr>
          <a:xfrm>
            <a:off x="386137" y="356577"/>
            <a:ext cx="10719460" cy="584775"/>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Summary</a:t>
            </a:r>
          </a:p>
        </p:txBody>
      </p:sp>
      <p:sp>
        <p:nvSpPr>
          <p:cNvPr id="38" name="Rectangle 18"/>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 name="Rectangle 3">
            <a:extLst>
              <a:ext uri="{FF2B5EF4-FFF2-40B4-BE49-F238E27FC236}">
                <a16:creationId xmlns:a16="http://schemas.microsoft.com/office/drawing/2014/main" id="{758288D6-5EA4-544D-AD4B-0C2C2545A5A9}"/>
              </a:ext>
            </a:extLst>
          </p:cNvPr>
          <p:cNvSpPr/>
          <p:nvPr/>
        </p:nvSpPr>
        <p:spPr>
          <a:xfrm>
            <a:off x="1116535" y="1483403"/>
            <a:ext cx="10381197" cy="2246769"/>
          </a:xfrm>
          <a:prstGeom prst="rect">
            <a:avLst/>
          </a:prstGeom>
        </p:spPr>
        <p:txBody>
          <a:bodyPr wrap="square">
            <a:spAutoFit/>
          </a:bodyPr>
          <a:lstStyle/>
          <a:p>
            <a:pPr marL="285750" indent="-285750">
              <a:buFont typeface="Arial" panose="020B0604020202020204" pitchFamily="34" charset="0"/>
              <a:buChar char="•"/>
            </a:pPr>
            <a:r>
              <a:rPr lang="en-GB" sz="2800" dirty="0" smtClean="0">
                <a:solidFill>
                  <a:srgbClr val="626262"/>
                </a:solidFill>
                <a:latin typeface="Arial" panose="020B0604020202020204" pitchFamily="34" charset="0"/>
                <a:cs typeface="Arial" panose="020B0604020202020204" pitchFamily="34" charset="0"/>
              </a:rPr>
              <a:t>Explained what a statistical global optimizer is</a:t>
            </a:r>
            <a:endParaRPr lang="en-GB" sz="2800" dirty="0">
              <a:solidFill>
                <a:srgbClr val="62626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smtClean="0">
                <a:solidFill>
                  <a:srgbClr val="626262"/>
                </a:solidFill>
                <a:latin typeface="Arial" panose="020B0604020202020204" pitchFamily="34" charset="0"/>
                <a:cs typeface="Arial" panose="020B0604020202020204" pitchFamily="34" charset="0"/>
              </a:rPr>
              <a:t>Hybrid Monte Carlo faster than a simulated annealing instance</a:t>
            </a:r>
          </a:p>
          <a:p>
            <a:endParaRPr lang="en-GB" sz="2800" dirty="0" smtClean="0">
              <a:solidFill>
                <a:srgbClr val="626262"/>
              </a:solidFill>
              <a:latin typeface="Arial" panose="020B0604020202020204" pitchFamily="34" charset="0"/>
              <a:cs typeface="Arial" panose="020B0604020202020204" pitchFamily="34" charset="0"/>
            </a:endParaRPr>
          </a:p>
          <a:p>
            <a:r>
              <a:rPr lang="en-GB" sz="2800" dirty="0" smtClean="0">
                <a:solidFill>
                  <a:srgbClr val="626262"/>
                </a:solidFill>
                <a:latin typeface="Arial" panose="020B0604020202020204" pitchFamily="34" charset="0"/>
                <a:cs typeface="Arial" panose="020B0604020202020204" pitchFamily="34" charset="0"/>
              </a:rPr>
              <a:t>Didn’t have time to show this:</a:t>
            </a:r>
          </a:p>
          <a:p>
            <a:pPr marL="285750" indent="-285750">
              <a:buFont typeface="Arial" panose="020B0604020202020204" pitchFamily="34" charset="0"/>
              <a:buChar char="•"/>
            </a:pPr>
            <a:r>
              <a:rPr lang="en-GB" sz="2800" dirty="0" smtClean="0">
                <a:solidFill>
                  <a:srgbClr val="626262"/>
                </a:solidFill>
                <a:latin typeface="Arial" panose="020B0604020202020204" pitchFamily="34" charset="0"/>
                <a:cs typeface="Arial" panose="020B0604020202020204" pitchFamily="34" charset="0"/>
              </a:rPr>
              <a:t>Can run as black box</a:t>
            </a:r>
            <a:endParaRPr lang="en-GB" sz="2800"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58977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8217B8-85C6-BF4E-89E1-A6954783545D}"/>
              </a:ext>
            </a:extLst>
          </p:cNvPr>
          <p:cNvSpPr/>
          <p:nvPr/>
        </p:nvSpPr>
        <p:spPr>
          <a:xfrm>
            <a:off x="386137" y="356577"/>
            <a:ext cx="10719460" cy="4308872"/>
          </a:xfrm>
          <a:prstGeom prst="rect">
            <a:avLst/>
          </a:prstGeom>
        </p:spPr>
        <p:txBody>
          <a:bodyPr wrap="square">
            <a:spAutoFit/>
          </a:bodyPr>
          <a:lstStyle/>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Summary all</a:t>
            </a:r>
          </a:p>
          <a:p>
            <a:pPr fontAlgn="base">
              <a:spcAft>
                <a:spcPts val="1000"/>
              </a:spcAft>
            </a:pPr>
            <a:endParaRPr lang="en-GB" sz="3200" b="1" spc="-100" dirty="0" smtClean="0">
              <a:solidFill>
                <a:srgbClr val="1E5DF8"/>
              </a:solidFill>
              <a:latin typeface="Arial" panose="020B0604020202020204" pitchFamily="34" charset="0"/>
              <a:cs typeface="Arial" panose="020B0604020202020204" pitchFamily="34" charset="0"/>
            </a:endParaRPr>
          </a:p>
          <a:p>
            <a:pPr fontAlgn="base">
              <a:spcAft>
                <a:spcPts val="1000"/>
              </a:spcAft>
            </a:pPr>
            <a:endParaRPr lang="en-GB" sz="3200" b="1" spc="-100" dirty="0">
              <a:solidFill>
                <a:srgbClr val="1E5DF8"/>
              </a:solidFill>
              <a:latin typeface="Arial" panose="020B0604020202020204" pitchFamily="34" charset="0"/>
              <a:cs typeface="Arial" panose="020B0604020202020204" pitchFamily="34" charset="0"/>
            </a:endParaRPr>
          </a:p>
          <a:p>
            <a:pPr marL="457200" indent="-457200" fontAlgn="base">
              <a:spcAft>
                <a:spcPts val="1000"/>
              </a:spcAft>
              <a:buFont typeface="Arial" panose="020B0604020202020204" pitchFamily="34" charset="0"/>
              <a:buChar char="•"/>
            </a:pPr>
            <a:endParaRPr lang="en-GB" sz="3200" b="1" spc="-100" dirty="0" smtClean="0">
              <a:solidFill>
                <a:srgbClr val="1E5DF8"/>
              </a:solidFill>
              <a:latin typeface="Arial" panose="020B0604020202020204" pitchFamily="34" charset="0"/>
              <a:cs typeface="Arial" panose="020B0604020202020204" pitchFamily="34" charset="0"/>
            </a:endParaRPr>
          </a:p>
          <a:p>
            <a:pPr marL="457200" indent="-457200" fontAlgn="base">
              <a:spcAft>
                <a:spcPts val="1000"/>
              </a:spcAft>
              <a:buFont typeface="Arial" panose="020B0604020202020204" pitchFamily="34" charset="0"/>
              <a:buChar char="•"/>
            </a:pPr>
            <a:endParaRPr lang="en-GB" sz="3200" b="1" spc="-100" dirty="0">
              <a:solidFill>
                <a:srgbClr val="1E5DF8"/>
              </a:solidFill>
              <a:latin typeface="Arial" panose="020B0604020202020204" pitchFamily="34" charset="0"/>
              <a:cs typeface="Arial" panose="020B0604020202020204" pitchFamily="34" charset="0"/>
            </a:endParaRPr>
          </a:p>
          <a:p>
            <a:pPr marL="457200" indent="-457200" fontAlgn="base">
              <a:spcAft>
                <a:spcPts val="1000"/>
              </a:spcAft>
              <a:buFont typeface="Arial" panose="020B0604020202020204" pitchFamily="34" charset="0"/>
              <a:buChar char="•"/>
            </a:pPr>
            <a:endParaRPr lang="en-GB" sz="3200" b="1" spc="-100" dirty="0">
              <a:solidFill>
                <a:srgbClr val="1E5DF8"/>
              </a:solidFill>
              <a:latin typeface="Arial" panose="020B0604020202020204" pitchFamily="34" charset="0"/>
              <a:cs typeface="Arial" panose="020B0604020202020204" pitchFamily="34" charset="0"/>
            </a:endParaRPr>
          </a:p>
          <a:p>
            <a:pPr fontAlgn="base">
              <a:spcAft>
                <a:spcPts val="1000"/>
              </a:spcAft>
            </a:pPr>
            <a:r>
              <a:rPr lang="en-GB" sz="3200" b="1" spc="-100" dirty="0" smtClean="0">
                <a:solidFill>
                  <a:srgbClr val="1E5DF8"/>
                </a:solidFill>
                <a:latin typeface="Arial" panose="020B0604020202020204" pitchFamily="34" charset="0"/>
                <a:cs typeface="Arial" panose="020B0604020202020204" pitchFamily="34" charset="0"/>
              </a:rPr>
              <a:t>Thank you for listening</a:t>
            </a:r>
            <a:endParaRPr lang="en-GB" sz="3200" b="1" spc="-100" dirty="0">
              <a:solidFill>
                <a:srgbClr val="1E5DF8"/>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58288D6-5EA4-544D-AD4B-0C2C2545A5A9}"/>
              </a:ext>
            </a:extLst>
          </p:cNvPr>
          <p:cNvSpPr/>
          <p:nvPr/>
        </p:nvSpPr>
        <p:spPr>
          <a:xfrm>
            <a:off x="1066840" y="1508173"/>
            <a:ext cx="10104742" cy="1384995"/>
          </a:xfrm>
          <a:prstGeom prst="rect">
            <a:avLst/>
          </a:prstGeom>
        </p:spPr>
        <p:txBody>
          <a:bodyPr wrap="square">
            <a:spAutoFit/>
          </a:bodyPr>
          <a:lstStyle/>
          <a:p>
            <a:pPr marL="285750" indent="-285750">
              <a:buFont typeface="Arial" panose="020B0604020202020204" pitchFamily="34" charset="0"/>
              <a:buChar char="•"/>
            </a:pPr>
            <a:r>
              <a:rPr lang="en-GB" sz="2800" dirty="0">
                <a:solidFill>
                  <a:srgbClr val="626262"/>
                </a:solidFill>
                <a:latin typeface="Arial" panose="020B0604020202020204" pitchFamily="34" charset="0"/>
                <a:cs typeface="Arial" panose="020B0604020202020204" pitchFamily="34" charset="0"/>
              </a:rPr>
              <a:t>Covered </a:t>
            </a:r>
            <a:r>
              <a:rPr lang="en-GB" sz="2800" dirty="0" smtClean="0">
                <a:solidFill>
                  <a:srgbClr val="626262"/>
                </a:solidFill>
                <a:latin typeface="Arial" panose="020B0604020202020204" pitchFamily="34" charset="0"/>
                <a:cs typeface="Arial" panose="020B0604020202020204" pitchFamily="34" charset="0"/>
              </a:rPr>
              <a:t>intro</a:t>
            </a:r>
          </a:p>
          <a:p>
            <a:pPr marL="285750" indent="-285750">
              <a:buFont typeface="Arial" panose="020B0604020202020204" pitchFamily="34" charset="0"/>
              <a:buChar char="•"/>
            </a:pPr>
            <a:endParaRPr lang="en-GB" sz="2800" dirty="0">
              <a:solidFill>
                <a:srgbClr val="62626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a:solidFill>
                  <a:srgbClr val="626262"/>
                </a:solidFill>
                <a:latin typeface="Arial" panose="020B0604020202020204" pitchFamily="34" charset="0"/>
                <a:cs typeface="Arial" panose="020B0604020202020204" pitchFamily="34" charset="0"/>
              </a:rPr>
              <a:t>Covered some </a:t>
            </a:r>
            <a:r>
              <a:rPr lang="en-GB" sz="2800" dirty="0" smtClean="0">
                <a:solidFill>
                  <a:srgbClr val="626262"/>
                </a:solidFill>
                <a:latin typeface="Arial" panose="020B0604020202020204" pitchFamily="34" charset="0"/>
                <a:cs typeface="Arial" panose="020B0604020202020204" pitchFamily="34" charset="0"/>
              </a:rPr>
              <a:t>examples</a:t>
            </a:r>
          </a:p>
        </p:txBody>
      </p:sp>
      <p:pic>
        <p:nvPicPr>
          <p:cNvPr id="2" name="Picture 1"/>
          <p:cNvPicPr>
            <a:picLocks noChangeAspect="1"/>
          </p:cNvPicPr>
          <p:nvPr/>
        </p:nvPicPr>
        <p:blipFill>
          <a:blip r:embed="rId3"/>
          <a:stretch>
            <a:fillRect/>
          </a:stretch>
        </p:blipFill>
        <p:spPr>
          <a:xfrm>
            <a:off x="7225748" y="545759"/>
            <a:ext cx="3443909" cy="1924828"/>
          </a:xfrm>
          <a:prstGeom prst="rect">
            <a:avLst/>
          </a:prstGeom>
        </p:spPr>
      </p:pic>
      <p:sp>
        <p:nvSpPr>
          <p:cNvPr id="5" name="TextBox 4"/>
          <p:cNvSpPr txBox="1"/>
          <p:nvPr/>
        </p:nvSpPr>
        <p:spPr>
          <a:xfrm>
            <a:off x="7225748" y="2528102"/>
            <a:ext cx="3490123" cy="646331"/>
          </a:xfrm>
          <a:prstGeom prst="rect">
            <a:avLst/>
          </a:prstGeom>
          <a:noFill/>
        </p:spPr>
        <p:txBody>
          <a:bodyPr wrap="none" rtlCol="0">
            <a:spAutoFit/>
          </a:bodyPr>
          <a:lstStyle/>
          <a:p>
            <a:r>
              <a:rPr lang="en-GB" dirty="0" smtClean="0"/>
              <a:t>Welcome questions and visitors </a:t>
            </a:r>
          </a:p>
          <a:p>
            <a:r>
              <a:rPr lang="en-GB" dirty="0" smtClean="0"/>
              <a:t>We are located in to R2, room 1.10</a:t>
            </a:r>
            <a:endParaRPr lang="en-GB" dirty="0"/>
          </a:p>
        </p:txBody>
      </p:sp>
    </p:spTree>
    <p:extLst>
      <p:ext uri="{BB962C8B-B14F-4D97-AF65-F5344CB8AC3E}">
        <p14:creationId xmlns:p14="http://schemas.microsoft.com/office/powerpoint/2010/main" val="83010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21BF9D-7312-D146-A098-1393906DE9CF}"/>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smtClean="0">
                <a:solidFill>
                  <a:srgbClr val="2E2D62"/>
                </a:solidFill>
                <a:latin typeface="Arial" panose="020B0604020202020204" pitchFamily="34" charset="0"/>
                <a:cs typeface="Arial" panose="020B0604020202020204" pitchFamily="34" charset="0"/>
              </a:rPr>
              <a:t>Notation – for probability </a:t>
            </a:r>
            <a:endParaRPr lang="en-US" sz="4400" b="1" spc="-150" dirty="0">
              <a:solidFill>
                <a:srgbClr val="2E2D6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872597" y="1974155"/>
            <a:ext cx="2162175" cy="447675"/>
          </a:xfrm>
          <a:prstGeom prst="rect">
            <a:avLst/>
          </a:prstGeom>
        </p:spPr>
      </p:pic>
      <p:pic>
        <p:nvPicPr>
          <p:cNvPr id="4" name="Picture 3"/>
          <p:cNvPicPr>
            <a:picLocks noChangeAspect="1"/>
          </p:cNvPicPr>
          <p:nvPr/>
        </p:nvPicPr>
        <p:blipFill>
          <a:blip r:embed="rId4"/>
          <a:stretch>
            <a:fillRect/>
          </a:stretch>
        </p:blipFill>
        <p:spPr>
          <a:xfrm>
            <a:off x="4501121" y="4243743"/>
            <a:ext cx="2905125" cy="828675"/>
          </a:xfrm>
          <a:prstGeom prst="rect">
            <a:avLst/>
          </a:prstGeom>
        </p:spPr>
      </p:pic>
      <p:pic>
        <p:nvPicPr>
          <p:cNvPr id="7" name="Picture 6"/>
          <p:cNvPicPr>
            <a:picLocks noChangeAspect="1"/>
          </p:cNvPicPr>
          <p:nvPr/>
        </p:nvPicPr>
        <p:blipFill>
          <a:blip r:embed="rId5"/>
          <a:stretch>
            <a:fillRect/>
          </a:stretch>
        </p:blipFill>
        <p:spPr>
          <a:xfrm>
            <a:off x="4394944" y="2937499"/>
            <a:ext cx="3352800" cy="790575"/>
          </a:xfrm>
          <a:prstGeom prst="rect">
            <a:avLst/>
          </a:prstGeom>
        </p:spPr>
      </p:pic>
    </p:spTree>
    <p:extLst>
      <p:ext uri="{BB962C8B-B14F-4D97-AF65-F5344CB8AC3E}">
        <p14:creationId xmlns:p14="http://schemas.microsoft.com/office/powerpoint/2010/main" val="145908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21BF9D-7312-D146-A098-1393906DE9CF}"/>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smtClean="0">
                <a:solidFill>
                  <a:srgbClr val="2E2D62"/>
                </a:solidFill>
                <a:latin typeface="Arial" panose="020B0604020202020204" pitchFamily="34" charset="0"/>
                <a:cs typeface="Arial" panose="020B0604020202020204" pitchFamily="34" charset="0"/>
              </a:rPr>
              <a:t>Notation: conditional and joint  </a:t>
            </a:r>
            <a:endParaRPr lang="en-US" sz="4400" b="1" spc="-150" dirty="0">
              <a:solidFill>
                <a:srgbClr val="2E2D62"/>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4617663" y="1783977"/>
            <a:ext cx="1038225" cy="628650"/>
          </a:xfrm>
          <a:prstGeom prst="rect">
            <a:avLst/>
          </a:prstGeom>
        </p:spPr>
      </p:pic>
      <p:pic>
        <p:nvPicPr>
          <p:cNvPr id="3" name="Picture 2"/>
          <p:cNvPicPr>
            <a:picLocks noChangeAspect="1"/>
          </p:cNvPicPr>
          <p:nvPr/>
        </p:nvPicPr>
        <p:blipFill>
          <a:blip r:embed="rId4"/>
          <a:stretch>
            <a:fillRect/>
          </a:stretch>
        </p:blipFill>
        <p:spPr>
          <a:xfrm>
            <a:off x="6299729" y="1826923"/>
            <a:ext cx="1028700" cy="495300"/>
          </a:xfrm>
          <a:prstGeom prst="rect">
            <a:avLst/>
          </a:prstGeom>
        </p:spPr>
      </p:pic>
      <p:pic>
        <p:nvPicPr>
          <p:cNvPr id="4" name="Picture 3"/>
          <p:cNvPicPr>
            <a:picLocks noChangeAspect="1"/>
          </p:cNvPicPr>
          <p:nvPr/>
        </p:nvPicPr>
        <p:blipFill>
          <a:blip r:embed="rId5"/>
          <a:stretch>
            <a:fillRect/>
          </a:stretch>
        </p:blipFill>
        <p:spPr>
          <a:xfrm>
            <a:off x="5374092" y="3162300"/>
            <a:ext cx="1085850" cy="533400"/>
          </a:xfrm>
          <a:prstGeom prst="rect">
            <a:avLst/>
          </a:prstGeom>
        </p:spPr>
      </p:pic>
    </p:spTree>
    <p:extLst>
      <p:ext uri="{BB962C8B-B14F-4D97-AF65-F5344CB8AC3E}">
        <p14:creationId xmlns:p14="http://schemas.microsoft.com/office/powerpoint/2010/main" val="340634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21BF9D-7312-D146-A098-1393906DE9CF}"/>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smtClean="0">
                <a:solidFill>
                  <a:srgbClr val="2E2D62"/>
                </a:solidFill>
                <a:latin typeface="Arial" panose="020B0604020202020204" pitchFamily="34" charset="0"/>
                <a:cs typeface="Arial" panose="020B0604020202020204" pitchFamily="34" charset="0"/>
              </a:rPr>
              <a:t>Fundamental relationship </a:t>
            </a:r>
            <a:endParaRPr lang="en-US" sz="4400" b="1" spc="-150" dirty="0">
              <a:solidFill>
                <a:srgbClr val="2E2D6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809594" y="1755401"/>
            <a:ext cx="1552575" cy="514350"/>
          </a:xfrm>
          <a:prstGeom prst="rect">
            <a:avLst/>
          </a:prstGeom>
        </p:spPr>
      </p:pic>
      <p:pic>
        <p:nvPicPr>
          <p:cNvPr id="4" name="Picture 3"/>
          <p:cNvPicPr>
            <a:picLocks noChangeAspect="1"/>
          </p:cNvPicPr>
          <p:nvPr/>
        </p:nvPicPr>
        <p:blipFill>
          <a:blip r:embed="rId4"/>
          <a:stretch>
            <a:fillRect/>
          </a:stretch>
        </p:blipFill>
        <p:spPr>
          <a:xfrm>
            <a:off x="4362169" y="1669676"/>
            <a:ext cx="1695450" cy="600075"/>
          </a:xfrm>
          <a:prstGeom prst="rect">
            <a:avLst/>
          </a:prstGeom>
        </p:spPr>
      </p:pic>
      <p:pic>
        <p:nvPicPr>
          <p:cNvPr id="7" name="Picture 6"/>
          <p:cNvPicPr>
            <a:picLocks noChangeAspect="1"/>
          </p:cNvPicPr>
          <p:nvPr/>
        </p:nvPicPr>
        <p:blipFill>
          <a:blip r:embed="rId5"/>
          <a:stretch>
            <a:fillRect/>
          </a:stretch>
        </p:blipFill>
        <p:spPr>
          <a:xfrm>
            <a:off x="7193614" y="1726826"/>
            <a:ext cx="1057275" cy="542925"/>
          </a:xfrm>
          <a:prstGeom prst="rect">
            <a:avLst/>
          </a:prstGeom>
        </p:spPr>
      </p:pic>
      <p:pic>
        <p:nvPicPr>
          <p:cNvPr id="8" name="Picture 7"/>
          <p:cNvPicPr>
            <a:picLocks noChangeAspect="1"/>
          </p:cNvPicPr>
          <p:nvPr/>
        </p:nvPicPr>
        <p:blipFill>
          <a:blip r:embed="rId6"/>
          <a:stretch>
            <a:fillRect/>
          </a:stretch>
        </p:blipFill>
        <p:spPr>
          <a:xfrm>
            <a:off x="6486524" y="1783976"/>
            <a:ext cx="742950" cy="485775"/>
          </a:xfrm>
          <a:prstGeom prst="rect">
            <a:avLst/>
          </a:prstGeom>
        </p:spPr>
      </p:pic>
      <p:pic>
        <p:nvPicPr>
          <p:cNvPr id="11" name="Picture 10"/>
          <p:cNvPicPr>
            <a:picLocks noChangeAspect="1"/>
          </p:cNvPicPr>
          <p:nvPr/>
        </p:nvPicPr>
        <p:blipFill>
          <a:blip r:embed="rId7"/>
          <a:stretch>
            <a:fillRect/>
          </a:stretch>
        </p:blipFill>
        <p:spPr>
          <a:xfrm>
            <a:off x="6095999" y="1845888"/>
            <a:ext cx="390525" cy="333375"/>
          </a:xfrm>
          <a:prstGeom prst="rect">
            <a:avLst/>
          </a:prstGeom>
        </p:spPr>
      </p:pic>
      <p:sp>
        <p:nvSpPr>
          <p:cNvPr id="13" name="Down Arrow 12"/>
          <p:cNvSpPr/>
          <p:nvPr/>
        </p:nvSpPr>
        <p:spPr>
          <a:xfrm>
            <a:off x="6067036" y="2459411"/>
            <a:ext cx="357188" cy="7799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8"/>
          <a:stretch>
            <a:fillRect/>
          </a:stretch>
        </p:blipFill>
        <p:spPr>
          <a:xfrm>
            <a:off x="4326581" y="3476516"/>
            <a:ext cx="4152900" cy="1257300"/>
          </a:xfrm>
          <a:prstGeom prst="rect">
            <a:avLst/>
          </a:prstGeom>
        </p:spPr>
      </p:pic>
      <p:pic>
        <p:nvPicPr>
          <p:cNvPr id="10" name="Picture 9"/>
          <p:cNvPicPr>
            <a:picLocks noChangeAspect="1"/>
          </p:cNvPicPr>
          <p:nvPr/>
        </p:nvPicPr>
        <p:blipFill>
          <a:blip r:embed="rId9"/>
          <a:stretch>
            <a:fillRect/>
          </a:stretch>
        </p:blipFill>
        <p:spPr>
          <a:xfrm>
            <a:off x="6049378" y="4150830"/>
            <a:ext cx="3143250" cy="771525"/>
          </a:xfrm>
          <a:prstGeom prst="rect">
            <a:avLst/>
          </a:prstGeom>
        </p:spPr>
      </p:pic>
      <p:pic>
        <p:nvPicPr>
          <p:cNvPr id="12" name="Picture 11"/>
          <p:cNvPicPr>
            <a:picLocks noChangeAspect="1"/>
          </p:cNvPicPr>
          <p:nvPr/>
        </p:nvPicPr>
        <p:blipFill>
          <a:blip r:embed="rId6"/>
          <a:stretch>
            <a:fillRect/>
          </a:stretch>
        </p:blipFill>
        <p:spPr>
          <a:xfrm>
            <a:off x="6804481" y="4173603"/>
            <a:ext cx="742950" cy="485775"/>
          </a:xfrm>
          <a:prstGeom prst="rect">
            <a:avLst/>
          </a:prstGeom>
        </p:spPr>
      </p:pic>
      <p:sp>
        <p:nvSpPr>
          <p:cNvPr id="2" name="TextBox 1"/>
          <p:cNvSpPr txBox="1"/>
          <p:nvPr/>
        </p:nvSpPr>
        <p:spPr>
          <a:xfrm>
            <a:off x="4174435" y="3476516"/>
            <a:ext cx="4547152" cy="1393658"/>
          </a:xfrm>
          <a:prstGeom prst="rect">
            <a:avLst/>
          </a:prstGeom>
          <a:noFill/>
          <a:ln w="38100">
            <a:solidFill>
              <a:schemeClr val="accent1"/>
            </a:solidFill>
          </a:ln>
        </p:spPr>
        <p:txBody>
          <a:bodyPr wrap="square" rtlCol="0">
            <a:spAutoFit/>
          </a:bodyPr>
          <a:lstStyle/>
          <a:p>
            <a:endParaRPr lang="en-GB" dirty="0"/>
          </a:p>
        </p:txBody>
      </p:sp>
    </p:spTree>
    <p:extLst>
      <p:ext uri="{BB962C8B-B14F-4D97-AF65-F5344CB8AC3E}">
        <p14:creationId xmlns:p14="http://schemas.microsoft.com/office/powerpoint/2010/main" val="462663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nt WITHOUT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31947B08D5984288BC8B16A979FF50" ma:contentTypeVersion="4" ma:contentTypeDescription="Create a new document." ma:contentTypeScope="" ma:versionID="d503cd8271a72c702ca1961133ba1754">
  <xsd:schema xmlns:xsd="http://www.w3.org/2001/XMLSchema" xmlns:xs="http://www.w3.org/2001/XMLSchema" xmlns:p="http://schemas.microsoft.com/office/2006/metadata/properties" xmlns:ns1="http://schemas.microsoft.com/sharepoint/v3" targetNamespace="http://schemas.microsoft.com/office/2006/metadata/properties" ma:root="true" ma:fieldsID="a4759411a1d50091fc5acb248322c8e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E5AA5E-D351-4BE0-99D5-D5BC6D00E92C}">
  <ds:schemaRefs>
    <ds:schemaRef ds:uri="http://schemas.microsoft.com/sharepoint/v3/contenttype/forms"/>
  </ds:schemaRefs>
</ds:datastoreItem>
</file>

<file path=customXml/itemProps2.xml><?xml version="1.0" encoding="utf-8"?>
<ds:datastoreItem xmlns:ds="http://schemas.openxmlformats.org/officeDocument/2006/customXml" ds:itemID="{106D3F8C-4209-47FF-A37A-E21247ADC2DB}">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7D469DB-056B-4F91-8B3C-1199F36CC7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13090</TotalTime>
  <Words>1770</Words>
  <Application>Microsoft Office PowerPoint</Application>
  <PresentationFormat>Widescreen</PresentationFormat>
  <Paragraphs>318</Paragraphs>
  <Slides>65</Slides>
  <Notes>48</Notes>
  <HiddenSlides>3</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65</vt:i4>
      </vt:variant>
    </vt:vector>
  </HeadingPairs>
  <TitlesOfParts>
    <vt:vector size="79" baseType="lpstr">
      <vt:lpstr>Arial</vt:lpstr>
      <vt:lpstr>Arial Narrow</vt:lpstr>
      <vt:lpstr>Arial Regular</vt:lpstr>
      <vt:lpstr>Calibri</vt:lpstr>
      <vt:lpstr>Cambria Math</vt:lpstr>
      <vt:lpstr>Courier New</vt:lpstr>
      <vt:lpstr>Symbol</vt:lpstr>
      <vt:lpstr>Times</vt:lpstr>
      <vt:lpstr>Times New Roman</vt:lpstr>
      <vt:lpstr>Wingdings</vt:lpstr>
      <vt:lpstr>Font and logo master</vt:lpstr>
      <vt:lpstr>Font WITHOUT logo master</vt:lpstr>
      <vt:lpstr>Document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Markvardsen, Anders (STFC,RAL,ISIS)</cp:lastModifiedBy>
  <cp:revision>349</cp:revision>
  <cp:lastPrinted>2019-10-02T08:27:37Z</cp:lastPrinted>
  <dcterms:created xsi:type="dcterms:W3CDTF">2019-09-17T08:04:08Z</dcterms:created>
  <dcterms:modified xsi:type="dcterms:W3CDTF">2020-02-05T17:19:23Z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0x010100F731947B08D5984288BC8B16A979FF50</vt:lpwstr>
  </property>
</Properties>
</file>