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9" r:id="rId4"/>
    <p:sldId id="289" r:id="rId5"/>
    <p:sldId id="260" r:id="rId6"/>
    <p:sldId id="261" r:id="rId7"/>
    <p:sldId id="258" r:id="rId8"/>
    <p:sldId id="262" r:id="rId9"/>
    <p:sldId id="263" r:id="rId10"/>
    <p:sldId id="264" r:id="rId11"/>
    <p:sldId id="265" r:id="rId12"/>
    <p:sldId id="267" r:id="rId13"/>
    <p:sldId id="266" r:id="rId14"/>
    <p:sldId id="270" r:id="rId15"/>
    <p:sldId id="271" r:id="rId16"/>
    <p:sldId id="272" r:id="rId17"/>
    <p:sldId id="275" r:id="rId18"/>
    <p:sldId id="273" r:id="rId19"/>
    <p:sldId id="276" r:id="rId20"/>
    <p:sldId id="277" r:id="rId21"/>
    <p:sldId id="286" r:id="rId22"/>
    <p:sldId id="287" r:id="rId23"/>
    <p:sldId id="278" r:id="rId24"/>
    <p:sldId id="279" r:id="rId25"/>
    <p:sldId id="281" r:id="rId26"/>
    <p:sldId id="280" r:id="rId27"/>
    <p:sldId id="284" r:id="rId28"/>
    <p:sldId id="288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33A6D-D47D-4A04-B975-783A0A81FB87}" v="95" dt="2025-01-20T18:42:41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Jyothish (STFC,RAL,SC)" userId="b63a610e-c056-4e8a-86cf-b53c4157c213" providerId="ADAL" clId="{44D33A6D-D47D-4A04-B975-783A0A81FB87}"/>
    <pc:docChg chg="undo custSel addSld delSld modSld sldOrd">
      <pc:chgData name="Thomas, Jyothish (STFC,RAL,SC)" userId="b63a610e-c056-4e8a-86cf-b53c4157c213" providerId="ADAL" clId="{44D33A6D-D47D-4A04-B975-783A0A81FB87}" dt="2025-01-20T18:44:03.099" v="1882" actId="20577"/>
      <pc:docMkLst>
        <pc:docMk/>
      </pc:docMkLst>
      <pc:sldChg chg="modSp mod">
        <pc:chgData name="Thomas, Jyothish (STFC,RAL,SC)" userId="b63a610e-c056-4e8a-86cf-b53c4157c213" providerId="ADAL" clId="{44D33A6D-D47D-4A04-B975-783A0A81FB87}" dt="2025-01-20T18:41:22.815" v="1822" actId="20577"/>
        <pc:sldMkLst>
          <pc:docMk/>
          <pc:sldMk cId="862990650" sldId="257"/>
        </pc:sldMkLst>
        <pc:spChg chg="mod">
          <ac:chgData name="Thomas, Jyothish (STFC,RAL,SC)" userId="b63a610e-c056-4e8a-86cf-b53c4157c213" providerId="ADAL" clId="{44D33A6D-D47D-4A04-B975-783A0A81FB87}" dt="2025-01-20T18:41:22.815" v="1822" actId="20577"/>
          <ac:spMkLst>
            <pc:docMk/>
            <pc:sldMk cId="862990650" sldId="257"/>
            <ac:spMk id="3" creationId="{C5588DB4-061D-16ED-7E35-EFE5B35CAB7C}"/>
          </ac:spMkLst>
        </pc:spChg>
      </pc:sldChg>
      <pc:sldChg chg="addSp delSp modSp mod ord">
        <pc:chgData name="Thomas, Jyothish (STFC,RAL,SC)" userId="b63a610e-c056-4e8a-86cf-b53c4157c213" providerId="ADAL" clId="{44D33A6D-D47D-4A04-B975-783A0A81FB87}" dt="2025-01-20T18:42:47.655" v="1869"/>
        <pc:sldMkLst>
          <pc:docMk/>
          <pc:sldMk cId="3258923194" sldId="258"/>
        </pc:sldMkLst>
        <pc:spChg chg="mod">
          <ac:chgData name="Thomas, Jyothish (STFC,RAL,SC)" userId="b63a610e-c056-4e8a-86cf-b53c4157c213" providerId="ADAL" clId="{44D33A6D-D47D-4A04-B975-783A0A81FB87}" dt="2025-01-20T18:42:47.655" v="1869"/>
          <ac:spMkLst>
            <pc:docMk/>
            <pc:sldMk cId="3258923194" sldId="258"/>
            <ac:spMk id="2" creationId="{0AD6D2B0-EAEA-6FCC-DE3E-00B4D2442ADD}"/>
          </ac:spMkLst>
        </pc:spChg>
        <pc:spChg chg="del">
          <ac:chgData name="Thomas, Jyothish (STFC,RAL,SC)" userId="b63a610e-c056-4e8a-86cf-b53c4157c213" providerId="ADAL" clId="{44D33A6D-D47D-4A04-B975-783A0A81FB87}" dt="2025-01-20T17:38:49.091" v="1077"/>
          <ac:spMkLst>
            <pc:docMk/>
            <pc:sldMk cId="3258923194" sldId="258"/>
            <ac:spMk id="3" creationId="{BA778B1F-6160-6804-946B-0A37A176C874}"/>
          </ac:spMkLst>
        </pc:spChg>
        <pc:spChg chg="add mod">
          <ac:chgData name="Thomas, Jyothish (STFC,RAL,SC)" userId="b63a610e-c056-4e8a-86cf-b53c4157c213" providerId="ADAL" clId="{44D33A6D-D47D-4A04-B975-783A0A81FB87}" dt="2025-01-20T18:42:39.389" v="1865"/>
          <ac:spMkLst>
            <pc:docMk/>
            <pc:sldMk cId="3258923194" sldId="258"/>
            <ac:spMk id="4" creationId="{0610E29B-4748-13F2-5BD8-220C2F5E1E94}"/>
          </ac:spMkLst>
        </pc:spChg>
        <pc:spChg chg="add del mod">
          <ac:chgData name="Thomas, Jyothish (STFC,RAL,SC)" userId="b63a610e-c056-4e8a-86cf-b53c4157c213" providerId="ADAL" clId="{44D33A6D-D47D-4A04-B975-783A0A81FB87}" dt="2025-01-20T18:42:45.914" v="1868" actId="478"/>
          <ac:spMkLst>
            <pc:docMk/>
            <pc:sldMk cId="3258923194" sldId="258"/>
            <ac:spMk id="5" creationId="{7AF83485-0AC8-C462-E7D2-3191B2591B65}"/>
          </ac:spMkLst>
        </pc:spChg>
        <pc:picChg chg="add mod">
          <ac:chgData name="Thomas, Jyothish (STFC,RAL,SC)" userId="b63a610e-c056-4e8a-86cf-b53c4157c213" providerId="ADAL" clId="{44D33A6D-D47D-4A04-B975-783A0A81FB87}" dt="2025-01-20T17:38:49.091" v="1077"/>
          <ac:picMkLst>
            <pc:docMk/>
            <pc:sldMk cId="3258923194" sldId="258"/>
            <ac:picMk id="2050" creationId="{E97B55D5-D447-EAB1-6826-9D390E2DAD33}"/>
          </ac:picMkLst>
        </pc:picChg>
      </pc:sldChg>
      <pc:sldChg chg="addSp delSp modSp mod">
        <pc:chgData name="Thomas, Jyothish (STFC,RAL,SC)" userId="b63a610e-c056-4e8a-86cf-b53c4157c213" providerId="ADAL" clId="{44D33A6D-D47D-4A04-B975-783A0A81FB87}" dt="2025-01-20T18:42:10.477" v="1863" actId="478"/>
        <pc:sldMkLst>
          <pc:docMk/>
          <pc:sldMk cId="1503014309" sldId="259"/>
        </pc:sldMkLst>
        <pc:spChg chg="mod">
          <ac:chgData name="Thomas, Jyothish (STFC,RAL,SC)" userId="b63a610e-c056-4e8a-86cf-b53c4157c213" providerId="ADAL" clId="{44D33A6D-D47D-4A04-B975-783A0A81FB87}" dt="2025-01-20T18:41:51.630" v="1859" actId="20577"/>
          <ac:spMkLst>
            <pc:docMk/>
            <pc:sldMk cId="1503014309" sldId="259"/>
            <ac:spMk id="2" creationId="{20C4E6C8-5FC0-4B8B-A6CA-DC74C82B79DD}"/>
          </ac:spMkLst>
        </pc:spChg>
        <pc:spChg chg="add del mod">
          <ac:chgData name="Thomas, Jyothish (STFC,RAL,SC)" userId="b63a610e-c056-4e8a-86cf-b53c4157c213" providerId="ADAL" clId="{44D33A6D-D47D-4A04-B975-783A0A81FB87}" dt="2025-01-20T18:42:09.128" v="1862" actId="478"/>
          <ac:spMkLst>
            <pc:docMk/>
            <pc:sldMk cId="1503014309" sldId="259"/>
            <ac:spMk id="3" creationId="{9AAFA343-86C3-DC8F-4BB5-9601E29EE709}"/>
          </ac:spMkLst>
        </pc:spChg>
        <pc:spChg chg="del">
          <ac:chgData name="Thomas, Jyothish (STFC,RAL,SC)" userId="b63a610e-c056-4e8a-86cf-b53c4157c213" providerId="ADAL" clId="{44D33A6D-D47D-4A04-B975-783A0A81FB87}" dt="2025-01-20T17:41:11.954" v="1233" actId="478"/>
          <ac:spMkLst>
            <pc:docMk/>
            <pc:sldMk cId="1503014309" sldId="259"/>
            <ac:spMk id="6" creationId="{4A23601A-C352-ED13-C36D-CD3F81028C7F}"/>
          </ac:spMkLst>
        </pc:spChg>
        <pc:spChg chg="add del mod">
          <ac:chgData name="Thomas, Jyothish (STFC,RAL,SC)" userId="b63a610e-c056-4e8a-86cf-b53c4157c213" providerId="ADAL" clId="{44D33A6D-D47D-4A04-B975-783A0A81FB87}" dt="2025-01-20T18:42:10.477" v="1863" actId="478"/>
          <ac:spMkLst>
            <pc:docMk/>
            <pc:sldMk cId="1503014309" sldId="259"/>
            <ac:spMk id="7" creationId="{2E1F98AA-9EF8-928B-14C7-BF821FC46514}"/>
          </ac:spMkLst>
        </pc:spChg>
        <pc:picChg chg="del">
          <ac:chgData name="Thomas, Jyothish (STFC,RAL,SC)" userId="b63a610e-c056-4e8a-86cf-b53c4157c213" providerId="ADAL" clId="{44D33A6D-D47D-4A04-B975-783A0A81FB87}" dt="2025-01-20T18:42:05.951" v="1861" actId="478"/>
          <ac:picMkLst>
            <pc:docMk/>
            <pc:sldMk cId="1503014309" sldId="259"/>
            <ac:picMk id="5" creationId="{BB6F9E8F-6CAD-3B71-D7A3-31CA9B92B6D4}"/>
          </ac:picMkLst>
        </pc:picChg>
      </pc:sldChg>
      <pc:sldChg chg="modSp mod">
        <pc:chgData name="Thomas, Jyothish (STFC,RAL,SC)" userId="b63a610e-c056-4e8a-86cf-b53c4157c213" providerId="ADAL" clId="{44D33A6D-D47D-4A04-B975-783A0A81FB87}" dt="2025-01-20T17:41:00.445" v="1231"/>
        <pc:sldMkLst>
          <pc:docMk/>
          <pc:sldMk cId="3874755689" sldId="260"/>
        </pc:sldMkLst>
        <pc:spChg chg="mod">
          <ac:chgData name="Thomas, Jyothish (STFC,RAL,SC)" userId="b63a610e-c056-4e8a-86cf-b53c4157c213" providerId="ADAL" clId="{44D33A6D-D47D-4A04-B975-783A0A81FB87}" dt="2025-01-20T17:41:00.445" v="1231"/>
          <ac:spMkLst>
            <pc:docMk/>
            <pc:sldMk cId="3874755689" sldId="260"/>
            <ac:spMk id="2" creationId="{799FE0B0-2AA3-3E52-6700-D6F3287E3DA2}"/>
          </ac:spMkLst>
        </pc:spChg>
      </pc:sldChg>
      <pc:sldChg chg="modSp mod">
        <pc:chgData name="Thomas, Jyothish (STFC,RAL,SC)" userId="b63a610e-c056-4e8a-86cf-b53c4157c213" providerId="ADAL" clId="{44D33A6D-D47D-4A04-B975-783A0A81FB87}" dt="2025-01-20T17:41:03.821" v="1232"/>
        <pc:sldMkLst>
          <pc:docMk/>
          <pc:sldMk cId="2709410809" sldId="261"/>
        </pc:sldMkLst>
        <pc:spChg chg="mod">
          <ac:chgData name="Thomas, Jyothish (STFC,RAL,SC)" userId="b63a610e-c056-4e8a-86cf-b53c4157c213" providerId="ADAL" clId="{44D33A6D-D47D-4A04-B975-783A0A81FB87}" dt="2025-01-20T17:41:03.821" v="1232"/>
          <ac:spMkLst>
            <pc:docMk/>
            <pc:sldMk cId="2709410809" sldId="261"/>
            <ac:spMk id="2" creationId="{F502BF3F-CFDE-85C6-F9A4-7397F33EAF3F}"/>
          </ac:spMkLst>
        </pc:spChg>
      </pc:sldChg>
      <pc:sldChg chg="modSp mod">
        <pc:chgData name="Thomas, Jyothish (STFC,RAL,SC)" userId="b63a610e-c056-4e8a-86cf-b53c4157c213" providerId="ADAL" clId="{44D33A6D-D47D-4A04-B975-783A0A81FB87}" dt="2025-01-14T17:54:51.775" v="18" actId="20577"/>
        <pc:sldMkLst>
          <pc:docMk/>
          <pc:sldMk cId="3257523725" sldId="265"/>
        </pc:sldMkLst>
        <pc:spChg chg="mod">
          <ac:chgData name="Thomas, Jyothish (STFC,RAL,SC)" userId="b63a610e-c056-4e8a-86cf-b53c4157c213" providerId="ADAL" clId="{44D33A6D-D47D-4A04-B975-783A0A81FB87}" dt="2025-01-14T17:54:51.775" v="18" actId="20577"/>
          <ac:spMkLst>
            <pc:docMk/>
            <pc:sldMk cId="3257523725" sldId="265"/>
            <ac:spMk id="4" creationId="{2437F25A-89C5-E5A6-7F29-A33B0B7352CB}"/>
          </ac:spMkLst>
        </pc:spChg>
      </pc:sldChg>
      <pc:sldChg chg="addSp delSp modSp mod">
        <pc:chgData name="Thomas, Jyothish (STFC,RAL,SC)" userId="b63a610e-c056-4e8a-86cf-b53c4157c213" providerId="ADAL" clId="{44D33A6D-D47D-4A04-B975-783A0A81FB87}" dt="2025-01-20T18:06:05.903" v="1374" actId="1076"/>
        <pc:sldMkLst>
          <pc:docMk/>
          <pc:sldMk cId="4166774639" sldId="270"/>
        </pc:sldMkLst>
        <pc:spChg chg="mod">
          <ac:chgData name="Thomas, Jyothish (STFC,RAL,SC)" userId="b63a610e-c056-4e8a-86cf-b53c4157c213" providerId="ADAL" clId="{44D33A6D-D47D-4A04-B975-783A0A81FB87}" dt="2025-01-20T18:06:05.903" v="1374" actId="1076"/>
          <ac:spMkLst>
            <pc:docMk/>
            <pc:sldMk cId="4166774639" sldId="270"/>
            <ac:spMk id="2" creationId="{2D8700D6-9A19-30B7-D97C-DD801D9BD258}"/>
          </ac:spMkLst>
        </pc:spChg>
        <pc:picChg chg="add mod">
          <ac:chgData name="Thomas, Jyothish (STFC,RAL,SC)" userId="b63a610e-c056-4e8a-86cf-b53c4157c213" providerId="ADAL" clId="{44D33A6D-D47D-4A04-B975-783A0A81FB87}" dt="2025-01-20T17:51:39.945" v="1282" actId="1076"/>
          <ac:picMkLst>
            <pc:docMk/>
            <pc:sldMk cId="4166774639" sldId="270"/>
            <ac:picMk id="4098" creationId="{43209BC0-47C4-A9A4-1A69-3E1D5A747F93}"/>
          </ac:picMkLst>
        </pc:picChg>
        <pc:picChg chg="add del mod">
          <ac:chgData name="Thomas, Jyothish (STFC,RAL,SC)" userId="b63a610e-c056-4e8a-86cf-b53c4157c213" providerId="ADAL" clId="{44D33A6D-D47D-4A04-B975-783A0A81FB87}" dt="2025-01-20T18:05:55.645" v="1372" actId="21"/>
          <ac:picMkLst>
            <pc:docMk/>
            <pc:sldMk cId="4166774639" sldId="270"/>
            <ac:picMk id="4100" creationId="{1979EC2F-7152-2258-60BB-70EA616E638D}"/>
          </ac:picMkLst>
        </pc:picChg>
        <pc:picChg chg="add mod">
          <ac:chgData name="Thomas, Jyothish (STFC,RAL,SC)" userId="b63a610e-c056-4e8a-86cf-b53c4157c213" providerId="ADAL" clId="{44D33A6D-D47D-4A04-B975-783A0A81FB87}" dt="2025-01-20T17:51:41.895" v="1283" actId="1076"/>
          <ac:picMkLst>
            <pc:docMk/>
            <pc:sldMk cId="4166774639" sldId="270"/>
            <ac:picMk id="4102" creationId="{7A85C1F7-2D8A-1EA7-A96C-C9B0C98D1DAF}"/>
          </ac:picMkLst>
        </pc:picChg>
      </pc:sldChg>
      <pc:sldChg chg="modSp mod">
        <pc:chgData name="Thomas, Jyothish (STFC,RAL,SC)" userId="b63a610e-c056-4e8a-86cf-b53c4157c213" providerId="ADAL" clId="{44D33A6D-D47D-4A04-B975-783A0A81FB87}" dt="2025-01-20T18:44:03.099" v="1882" actId="20577"/>
        <pc:sldMkLst>
          <pc:docMk/>
          <pc:sldMk cId="396439973" sldId="271"/>
        </pc:sldMkLst>
        <pc:spChg chg="mod">
          <ac:chgData name="Thomas, Jyothish (STFC,RAL,SC)" userId="b63a610e-c056-4e8a-86cf-b53c4157c213" providerId="ADAL" clId="{44D33A6D-D47D-4A04-B975-783A0A81FB87}" dt="2025-01-20T18:44:03.099" v="1882" actId="20577"/>
          <ac:spMkLst>
            <pc:docMk/>
            <pc:sldMk cId="396439973" sldId="271"/>
            <ac:spMk id="2" creationId="{4937AC2D-CCEE-4E95-A97E-4D65E9A5D493}"/>
          </ac:spMkLst>
        </pc:spChg>
      </pc:sldChg>
      <pc:sldChg chg="addSp delSp modSp mod">
        <pc:chgData name="Thomas, Jyothish (STFC,RAL,SC)" userId="b63a610e-c056-4e8a-86cf-b53c4157c213" providerId="ADAL" clId="{44D33A6D-D47D-4A04-B975-783A0A81FB87}" dt="2025-01-20T17:17:24.843" v="218"/>
        <pc:sldMkLst>
          <pc:docMk/>
          <pc:sldMk cId="3718322702" sldId="273"/>
        </pc:sldMkLst>
        <pc:spChg chg="add mod">
          <ac:chgData name="Thomas, Jyothish (STFC,RAL,SC)" userId="b63a610e-c056-4e8a-86cf-b53c4157c213" providerId="ADAL" clId="{44D33A6D-D47D-4A04-B975-783A0A81FB87}" dt="2025-01-20T17:17:24.843" v="218"/>
          <ac:spMkLst>
            <pc:docMk/>
            <pc:sldMk cId="3718322702" sldId="273"/>
            <ac:spMk id="3" creationId="{9F09834F-F0E4-69F8-F3C6-9505A7E43A52}"/>
          </ac:spMkLst>
        </pc:spChg>
        <pc:spChg chg="del">
          <ac:chgData name="Thomas, Jyothish (STFC,RAL,SC)" userId="b63a610e-c056-4e8a-86cf-b53c4157c213" providerId="ADAL" clId="{44D33A6D-D47D-4A04-B975-783A0A81FB87}" dt="2025-01-20T17:17:23.941" v="217" actId="478"/>
          <ac:spMkLst>
            <pc:docMk/>
            <pc:sldMk cId="3718322702" sldId="273"/>
            <ac:spMk id="10" creationId="{F76A7A00-6C1F-ECAD-1E32-58FBA86C0BED}"/>
          </ac:spMkLst>
        </pc:spChg>
      </pc:sldChg>
      <pc:sldChg chg="modSp mod">
        <pc:chgData name="Thomas, Jyothish (STFC,RAL,SC)" userId="b63a610e-c056-4e8a-86cf-b53c4157c213" providerId="ADAL" clId="{44D33A6D-D47D-4A04-B975-783A0A81FB87}" dt="2025-01-20T17:17:18.495" v="216" actId="1076"/>
        <pc:sldMkLst>
          <pc:docMk/>
          <pc:sldMk cId="3023891952" sldId="275"/>
        </pc:sldMkLst>
        <pc:spChg chg="mod">
          <ac:chgData name="Thomas, Jyothish (STFC,RAL,SC)" userId="b63a610e-c056-4e8a-86cf-b53c4157c213" providerId="ADAL" clId="{44D33A6D-D47D-4A04-B975-783A0A81FB87}" dt="2025-01-20T17:17:18.495" v="216" actId="1076"/>
          <ac:spMkLst>
            <pc:docMk/>
            <pc:sldMk cId="3023891952" sldId="275"/>
            <ac:spMk id="7" creationId="{7E2D463A-BAC3-C9A4-234B-65660DA9F0E5}"/>
          </ac:spMkLst>
        </pc:spChg>
      </pc:sldChg>
      <pc:sldChg chg="addSp delSp modSp mod">
        <pc:chgData name="Thomas, Jyothish (STFC,RAL,SC)" userId="b63a610e-c056-4e8a-86cf-b53c4157c213" providerId="ADAL" clId="{44D33A6D-D47D-4A04-B975-783A0A81FB87}" dt="2025-01-20T17:17:31.797" v="220"/>
        <pc:sldMkLst>
          <pc:docMk/>
          <pc:sldMk cId="1910019119" sldId="276"/>
        </pc:sldMkLst>
        <pc:spChg chg="del">
          <ac:chgData name="Thomas, Jyothish (STFC,RAL,SC)" userId="b63a610e-c056-4e8a-86cf-b53c4157c213" providerId="ADAL" clId="{44D33A6D-D47D-4A04-B975-783A0A81FB87}" dt="2025-01-20T17:17:30.586" v="219" actId="478"/>
          <ac:spMkLst>
            <pc:docMk/>
            <pc:sldMk cId="1910019119" sldId="276"/>
            <ac:spMk id="8" creationId="{309B4C1D-64F1-25BF-4BC1-DA7D88F72F05}"/>
          </ac:spMkLst>
        </pc:spChg>
        <pc:spChg chg="add mod">
          <ac:chgData name="Thomas, Jyothish (STFC,RAL,SC)" userId="b63a610e-c056-4e8a-86cf-b53c4157c213" providerId="ADAL" clId="{44D33A6D-D47D-4A04-B975-783A0A81FB87}" dt="2025-01-20T17:17:31.797" v="220"/>
          <ac:spMkLst>
            <pc:docMk/>
            <pc:sldMk cId="1910019119" sldId="276"/>
            <ac:spMk id="9" creationId="{1883014E-54D9-D055-56C7-59A42AF5AFE4}"/>
          </ac:spMkLst>
        </pc:spChg>
      </pc:sldChg>
      <pc:sldChg chg="addSp delSp modSp mod">
        <pc:chgData name="Thomas, Jyothish (STFC,RAL,SC)" userId="b63a610e-c056-4e8a-86cf-b53c4157c213" providerId="ADAL" clId="{44D33A6D-D47D-4A04-B975-783A0A81FB87}" dt="2025-01-20T18:34:05.478" v="1443" actId="1076"/>
        <pc:sldMkLst>
          <pc:docMk/>
          <pc:sldMk cId="671757368" sldId="277"/>
        </pc:sldMkLst>
        <pc:spChg chg="mod">
          <ac:chgData name="Thomas, Jyothish (STFC,RAL,SC)" userId="b63a610e-c056-4e8a-86cf-b53c4157c213" providerId="ADAL" clId="{44D33A6D-D47D-4A04-B975-783A0A81FB87}" dt="2025-01-20T17:27:53.117" v="317" actId="20577"/>
          <ac:spMkLst>
            <pc:docMk/>
            <pc:sldMk cId="671757368" sldId="277"/>
            <ac:spMk id="2" creationId="{2E44BA0D-F1EF-43EE-48BC-5E4531B69237}"/>
          </ac:spMkLst>
        </pc:spChg>
        <pc:spChg chg="mod">
          <ac:chgData name="Thomas, Jyothish (STFC,RAL,SC)" userId="b63a610e-c056-4e8a-86cf-b53c4157c213" providerId="ADAL" clId="{44D33A6D-D47D-4A04-B975-783A0A81FB87}" dt="2025-01-20T18:34:00.919" v="1442" actId="20577"/>
          <ac:spMkLst>
            <pc:docMk/>
            <pc:sldMk cId="671757368" sldId="277"/>
            <ac:spMk id="3" creationId="{7152958D-88A1-2C7D-4396-DE18C16F8473}"/>
          </ac:spMkLst>
        </pc:spChg>
        <pc:spChg chg="add del">
          <ac:chgData name="Thomas, Jyothish (STFC,RAL,SC)" userId="b63a610e-c056-4e8a-86cf-b53c4157c213" providerId="ADAL" clId="{44D33A6D-D47D-4A04-B975-783A0A81FB87}" dt="2025-01-20T17:35:27.365" v="1009" actId="478"/>
          <ac:spMkLst>
            <pc:docMk/>
            <pc:sldMk cId="671757368" sldId="277"/>
            <ac:spMk id="5" creationId="{93A2C117-9D23-1A02-7CEE-5855CADB610B}"/>
          </ac:spMkLst>
        </pc:spChg>
        <pc:picChg chg="add del mod">
          <ac:chgData name="Thomas, Jyothish (STFC,RAL,SC)" userId="b63a610e-c056-4e8a-86cf-b53c4157c213" providerId="ADAL" clId="{44D33A6D-D47D-4A04-B975-783A0A81FB87}" dt="2025-01-20T17:58:57.556" v="1365" actId="21"/>
          <ac:picMkLst>
            <pc:docMk/>
            <pc:sldMk cId="671757368" sldId="277"/>
            <ac:picMk id="5122" creationId="{5BA278A7-BA50-2177-23E2-BA9D54A699C6}"/>
          </ac:picMkLst>
        </pc:picChg>
        <pc:picChg chg="add mod">
          <ac:chgData name="Thomas, Jyothish (STFC,RAL,SC)" userId="b63a610e-c056-4e8a-86cf-b53c4157c213" providerId="ADAL" clId="{44D33A6D-D47D-4A04-B975-783A0A81FB87}" dt="2025-01-20T18:34:05.478" v="1443" actId="1076"/>
          <ac:picMkLst>
            <pc:docMk/>
            <pc:sldMk cId="671757368" sldId="277"/>
            <ac:picMk id="5124" creationId="{ED853F96-BB6E-3BBD-6F4C-62E32FA3E024}"/>
          </ac:picMkLst>
        </pc:picChg>
      </pc:sldChg>
      <pc:sldChg chg="addSp delSp modSp mod">
        <pc:chgData name="Thomas, Jyothish (STFC,RAL,SC)" userId="b63a610e-c056-4e8a-86cf-b53c4157c213" providerId="ADAL" clId="{44D33A6D-D47D-4A04-B975-783A0A81FB87}" dt="2025-01-20T18:35:33.440" v="1460" actId="27636"/>
        <pc:sldMkLst>
          <pc:docMk/>
          <pc:sldMk cId="1744149368" sldId="278"/>
        </pc:sldMkLst>
        <pc:spChg chg="mod">
          <ac:chgData name="Thomas, Jyothish (STFC,RAL,SC)" userId="b63a610e-c056-4e8a-86cf-b53c4157c213" providerId="ADAL" clId="{44D33A6D-D47D-4A04-B975-783A0A81FB87}" dt="2025-01-20T18:35:33.440" v="1460" actId="27636"/>
          <ac:spMkLst>
            <pc:docMk/>
            <pc:sldMk cId="1744149368" sldId="278"/>
            <ac:spMk id="3" creationId="{EECA6C06-608E-A0C6-D906-20FF2F01274B}"/>
          </ac:spMkLst>
        </pc:spChg>
        <pc:picChg chg="add del mod">
          <ac:chgData name="Thomas, Jyothish (STFC,RAL,SC)" userId="b63a610e-c056-4e8a-86cf-b53c4157c213" providerId="ADAL" clId="{44D33A6D-D47D-4A04-B975-783A0A81FB87}" dt="2025-01-20T17:45:56.794" v="1251" actId="21"/>
          <ac:picMkLst>
            <pc:docMk/>
            <pc:sldMk cId="1744149368" sldId="278"/>
            <ac:picMk id="1026" creationId="{C7AF51C4-7006-4706-B28E-89C09E5AAF70}"/>
          </ac:picMkLst>
        </pc:picChg>
        <pc:picChg chg="add mod">
          <ac:chgData name="Thomas, Jyothish (STFC,RAL,SC)" userId="b63a610e-c056-4e8a-86cf-b53c4157c213" providerId="ADAL" clId="{44D33A6D-D47D-4A04-B975-783A0A81FB87}" dt="2025-01-20T17:45:53.842" v="1250" actId="14100"/>
          <ac:picMkLst>
            <pc:docMk/>
            <pc:sldMk cId="1744149368" sldId="278"/>
            <ac:picMk id="3074" creationId="{C28C95F6-3244-29E1-26EB-178E54186AEF}"/>
          </ac:picMkLst>
        </pc:picChg>
      </pc:sldChg>
      <pc:sldChg chg="addSp delSp modSp mod">
        <pc:chgData name="Thomas, Jyothish (STFC,RAL,SC)" userId="b63a610e-c056-4e8a-86cf-b53c4157c213" providerId="ADAL" clId="{44D33A6D-D47D-4A04-B975-783A0A81FB87}" dt="2025-01-20T17:46:29.386" v="1267" actId="27636"/>
        <pc:sldMkLst>
          <pc:docMk/>
          <pc:sldMk cId="1531301949" sldId="279"/>
        </pc:sldMkLst>
        <pc:spChg chg="mod">
          <ac:chgData name="Thomas, Jyothish (STFC,RAL,SC)" userId="b63a610e-c056-4e8a-86cf-b53c4157c213" providerId="ADAL" clId="{44D33A6D-D47D-4A04-B975-783A0A81FB87}" dt="2025-01-20T17:46:29.386" v="1267" actId="27636"/>
          <ac:spMkLst>
            <pc:docMk/>
            <pc:sldMk cId="1531301949" sldId="279"/>
            <ac:spMk id="3" creationId="{0CA90C8A-6CCD-23E8-F0DE-E73E8989BD93}"/>
          </ac:spMkLst>
        </pc:spChg>
        <pc:picChg chg="add mod">
          <ac:chgData name="Thomas, Jyothish (STFC,RAL,SC)" userId="b63a610e-c056-4e8a-86cf-b53c4157c213" providerId="ADAL" clId="{44D33A6D-D47D-4A04-B975-783A0A81FB87}" dt="2025-01-20T17:46:09.693" v="1253" actId="1076"/>
          <ac:picMkLst>
            <pc:docMk/>
            <pc:sldMk cId="1531301949" sldId="279"/>
            <ac:picMk id="4" creationId="{C7AF51C4-7006-4706-B28E-89C09E5AAF70}"/>
          </ac:picMkLst>
        </pc:picChg>
        <pc:picChg chg="add del mod">
          <ac:chgData name="Thomas, Jyothish (STFC,RAL,SC)" userId="b63a610e-c056-4e8a-86cf-b53c4157c213" providerId="ADAL" clId="{44D33A6D-D47D-4A04-B975-783A0A81FB87}" dt="2025-01-20T17:36:41.537" v="1012" actId="21"/>
          <ac:picMkLst>
            <pc:docMk/>
            <pc:sldMk cId="1531301949" sldId="279"/>
            <ac:picMk id="1026" creationId="{C7AF51C4-7006-4706-B28E-89C09E5AAF70}"/>
          </ac:picMkLst>
        </pc:picChg>
      </pc:sldChg>
      <pc:sldChg chg="addSp delSp modSp mod">
        <pc:chgData name="Thomas, Jyothish (STFC,RAL,SC)" userId="b63a610e-c056-4e8a-86cf-b53c4157c213" providerId="ADAL" clId="{44D33A6D-D47D-4A04-B975-783A0A81FB87}" dt="2025-01-20T18:40:01.244" v="1651" actId="27636"/>
        <pc:sldMkLst>
          <pc:docMk/>
          <pc:sldMk cId="1066441410" sldId="280"/>
        </pc:sldMkLst>
        <pc:spChg chg="mod">
          <ac:chgData name="Thomas, Jyothish (STFC,RAL,SC)" userId="b63a610e-c056-4e8a-86cf-b53c4157c213" providerId="ADAL" clId="{44D33A6D-D47D-4A04-B975-783A0A81FB87}" dt="2025-01-20T17:12:49.522" v="175" actId="1076"/>
          <ac:spMkLst>
            <pc:docMk/>
            <pc:sldMk cId="1066441410" sldId="280"/>
            <ac:spMk id="2" creationId="{5319D5E7-88B2-AB88-CC8B-58D57BF55D5A}"/>
          </ac:spMkLst>
        </pc:spChg>
        <pc:spChg chg="add del mod">
          <ac:chgData name="Thomas, Jyothish (STFC,RAL,SC)" userId="b63a610e-c056-4e8a-86cf-b53c4157c213" providerId="ADAL" clId="{44D33A6D-D47D-4A04-B975-783A0A81FB87}" dt="2025-01-20T10:25:22.108" v="66"/>
          <ac:spMkLst>
            <pc:docMk/>
            <pc:sldMk cId="1066441410" sldId="280"/>
            <ac:spMk id="7" creationId="{3B3DE877-FD67-9D0B-439F-58F2F39EE1AC}"/>
          </ac:spMkLst>
        </pc:spChg>
        <pc:spChg chg="add mod">
          <ac:chgData name="Thomas, Jyothish (STFC,RAL,SC)" userId="b63a610e-c056-4e8a-86cf-b53c4157c213" providerId="ADAL" clId="{44D33A6D-D47D-4A04-B975-783A0A81FB87}" dt="2025-01-20T18:40:01.244" v="1651" actId="27636"/>
          <ac:spMkLst>
            <pc:docMk/>
            <pc:sldMk cId="1066441410" sldId="280"/>
            <ac:spMk id="10" creationId="{18DA8A34-2413-0B06-82CA-9E0838A576A8}"/>
          </ac:spMkLst>
        </pc:spChg>
        <pc:picChg chg="add del mod">
          <ac:chgData name="Thomas, Jyothish (STFC,RAL,SC)" userId="b63a610e-c056-4e8a-86cf-b53c4157c213" providerId="ADAL" clId="{44D33A6D-D47D-4A04-B975-783A0A81FB87}" dt="2025-01-20T10:25:19.951" v="65" actId="478"/>
          <ac:picMkLst>
            <pc:docMk/>
            <pc:sldMk cId="1066441410" sldId="280"/>
            <ac:picMk id="4" creationId="{DEDED1E5-CD9D-53BF-1AE4-D49390833FE8}"/>
          </ac:picMkLst>
        </pc:picChg>
        <pc:picChg chg="del">
          <ac:chgData name="Thomas, Jyothish (STFC,RAL,SC)" userId="b63a610e-c056-4e8a-86cf-b53c4157c213" providerId="ADAL" clId="{44D33A6D-D47D-4A04-B975-783A0A81FB87}" dt="2025-01-20T10:25:14.355" v="63" actId="478"/>
          <ac:picMkLst>
            <pc:docMk/>
            <pc:sldMk cId="1066441410" sldId="280"/>
            <ac:picMk id="5" creationId="{23EBF02D-FD15-6EB7-1CCC-3CA19B38AC1E}"/>
          </ac:picMkLst>
        </pc:picChg>
        <pc:picChg chg="add mod">
          <ac:chgData name="Thomas, Jyothish (STFC,RAL,SC)" userId="b63a610e-c056-4e8a-86cf-b53c4157c213" providerId="ADAL" clId="{44D33A6D-D47D-4A04-B975-783A0A81FB87}" dt="2025-01-20T17:13:00.489" v="178" actId="1076"/>
          <ac:picMkLst>
            <pc:docMk/>
            <pc:sldMk cId="1066441410" sldId="280"/>
            <ac:picMk id="9" creationId="{61E6FB3C-F164-6E8B-0830-BB7FA65375C7}"/>
          </ac:picMkLst>
        </pc:picChg>
      </pc:sldChg>
      <pc:sldChg chg="addSp delSp modSp">
        <pc:chgData name="Thomas, Jyothish (STFC,RAL,SC)" userId="b63a610e-c056-4e8a-86cf-b53c4157c213" providerId="ADAL" clId="{44D33A6D-D47D-4A04-B975-783A0A81FB87}" dt="2025-01-20T18:28:47.467" v="1402" actId="1076"/>
        <pc:sldMkLst>
          <pc:docMk/>
          <pc:sldMk cId="81639763" sldId="281"/>
        </pc:sldMkLst>
        <pc:spChg chg="mod">
          <ac:chgData name="Thomas, Jyothish (STFC,RAL,SC)" userId="b63a610e-c056-4e8a-86cf-b53c4157c213" providerId="ADAL" clId="{44D33A6D-D47D-4A04-B975-783A0A81FB87}" dt="2025-01-20T18:28:31.984" v="1399" actId="1076"/>
          <ac:spMkLst>
            <pc:docMk/>
            <pc:sldMk cId="81639763" sldId="281"/>
            <ac:spMk id="3" creationId="{C9C6C5E4-0693-E0C4-23D4-9565C012033C}"/>
          </ac:spMkLst>
        </pc:spChg>
        <pc:picChg chg="add">
          <ac:chgData name="Thomas, Jyothish (STFC,RAL,SC)" userId="b63a610e-c056-4e8a-86cf-b53c4157c213" providerId="ADAL" clId="{44D33A6D-D47D-4A04-B975-783A0A81FB87}" dt="2025-01-20T18:10:57.355" v="1386"/>
          <ac:picMkLst>
            <pc:docMk/>
            <pc:sldMk cId="81639763" sldId="281"/>
            <ac:picMk id="8194" creationId="{B4C9A477-8176-51D3-6ED2-9733FDA13407}"/>
          </ac:picMkLst>
        </pc:picChg>
        <pc:picChg chg="add del mod">
          <ac:chgData name="Thomas, Jyothish (STFC,RAL,SC)" userId="b63a610e-c056-4e8a-86cf-b53c4157c213" providerId="ADAL" clId="{44D33A6D-D47D-4A04-B975-783A0A81FB87}" dt="2025-01-20T18:25:45.371" v="1389" actId="478"/>
          <ac:picMkLst>
            <pc:docMk/>
            <pc:sldMk cId="81639763" sldId="281"/>
            <ac:picMk id="8196" creationId="{82CC205F-5F80-7501-6A6F-B2EE514B6CE4}"/>
          </ac:picMkLst>
        </pc:picChg>
        <pc:picChg chg="add del mod">
          <ac:chgData name="Thomas, Jyothish (STFC,RAL,SC)" userId="b63a610e-c056-4e8a-86cf-b53c4157c213" providerId="ADAL" clId="{44D33A6D-D47D-4A04-B975-783A0A81FB87}" dt="2025-01-20T18:26:19.444" v="1393" actId="478"/>
          <ac:picMkLst>
            <pc:docMk/>
            <pc:sldMk cId="81639763" sldId="281"/>
            <ac:picMk id="8198" creationId="{D11604A8-5409-B25C-2788-59CBCE9D2F60}"/>
          </ac:picMkLst>
        </pc:picChg>
        <pc:picChg chg="add mod">
          <ac:chgData name="Thomas, Jyothish (STFC,RAL,SC)" userId="b63a610e-c056-4e8a-86cf-b53c4157c213" providerId="ADAL" clId="{44D33A6D-D47D-4A04-B975-783A0A81FB87}" dt="2025-01-20T18:26:30.846" v="1396" actId="1076"/>
          <ac:picMkLst>
            <pc:docMk/>
            <pc:sldMk cId="81639763" sldId="281"/>
            <ac:picMk id="8200" creationId="{8ED81D14-B0CA-1D58-C616-07F7E9C973DC}"/>
          </ac:picMkLst>
        </pc:picChg>
        <pc:picChg chg="add mod">
          <ac:chgData name="Thomas, Jyothish (STFC,RAL,SC)" userId="b63a610e-c056-4e8a-86cf-b53c4157c213" providerId="ADAL" clId="{44D33A6D-D47D-4A04-B975-783A0A81FB87}" dt="2025-01-20T18:28:47.467" v="1402" actId="1076"/>
          <ac:picMkLst>
            <pc:docMk/>
            <pc:sldMk cId="81639763" sldId="281"/>
            <ac:picMk id="8202" creationId="{63DD55DD-9E4D-CAE6-2BF0-BE7FCBE45293}"/>
          </ac:picMkLst>
        </pc:picChg>
      </pc:sldChg>
      <pc:sldChg chg="addSp delSp modSp del mod">
        <pc:chgData name="Thomas, Jyothish (STFC,RAL,SC)" userId="b63a610e-c056-4e8a-86cf-b53c4157c213" providerId="ADAL" clId="{44D33A6D-D47D-4A04-B975-783A0A81FB87}" dt="2025-01-20T10:26:25.991" v="102" actId="2696"/>
        <pc:sldMkLst>
          <pc:docMk/>
          <pc:sldMk cId="1682721823" sldId="282"/>
        </pc:sldMkLst>
        <pc:spChg chg="del mod">
          <ac:chgData name="Thomas, Jyothish (STFC,RAL,SC)" userId="b63a610e-c056-4e8a-86cf-b53c4157c213" providerId="ADAL" clId="{44D33A6D-D47D-4A04-B975-783A0A81FB87}" dt="2025-01-20T10:26:07.800" v="98" actId="21"/>
          <ac:spMkLst>
            <pc:docMk/>
            <pc:sldMk cId="1682721823" sldId="282"/>
            <ac:spMk id="3" creationId="{18DA8A34-2413-0B06-82CA-9E0838A576A8}"/>
          </ac:spMkLst>
        </pc:spChg>
        <pc:spChg chg="add mod">
          <ac:chgData name="Thomas, Jyothish (STFC,RAL,SC)" userId="b63a610e-c056-4e8a-86cf-b53c4157c213" providerId="ADAL" clId="{44D33A6D-D47D-4A04-B975-783A0A81FB87}" dt="2025-01-20T10:26:07.800" v="98" actId="21"/>
          <ac:spMkLst>
            <pc:docMk/>
            <pc:sldMk cId="1682721823" sldId="282"/>
            <ac:spMk id="5" creationId="{5C0BDB6D-5F60-7C72-F6ED-75B3B55F0A48}"/>
          </ac:spMkLst>
        </pc:spChg>
      </pc:sldChg>
      <pc:sldChg chg="addSp delSp modSp mod">
        <pc:chgData name="Thomas, Jyothish (STFC,RAL,SC)" userId="b63a610e-c056-4e8a-86cf-b53c4157c213" providerId="ADAL" clId="{44D33A6D-D47D-4A04-B975-783A0A81FB87}" dt="2025-01-20T18:36:41.842" v="1462" actId="478"/>
        <pc:sldMkLst>
          <pc:docMk/>
          <pc:sldMk cId="1638614619" sldId="284"/>
        </pc:sldMkLst>
        <pc:spChg chg="del">
          <ac:chgData name="Thomas, Jyothish (STFC,RAL,SC)" userId="b63a610e-c056-4e8a-86cf-b53c4157c213" providerId="ADAL" clId="{44D33A6D-D47D-4A04-B975-783A0A81FB87}" dt="2025-01-20T18:36:41.842" v="1462" actId="478"/>
          <ac:spMkLst>
            <pc:docMk/>
            <pc:sldMk cId="1638614619" sldId="284"/>
            <ac:spMk id="3" creationId="{F030002E-89D3-2220-D8EF-97D59E5F8C09}"/>
          </ac:spMkLst>
        </pc:spChg>
        <pc:spChg chg="add mod">
          <ac:chgData name="Thomas, Jyothish (STFC,RAL,SC)" userId="b63a610e-c056-4e8a-86cf-b53c4157c213" providerId="ADAL" clId="{44D33A6D-D47D-4A04-B975-783A0A81FB87}" dt="2025-01-20T18:36:41.842" v="1462" actId="478"/>
          <ac:spMkLst>
            <pc:docMk/>
            <pc:sldMk cId="1638614619" sldId="284"/>
            <ac:spMk id="5" creationId="{4C2171EA-D02A-44D4-71D9-93FB302B7F74}"/>
          </ac:spMkLst>
        </pc:spChg>
      </pc:sldChg>
      <pc:sldChg chg="addSp modSp add mod">
        <pc:chgData name="Thomas, Jyothish (STFC,RAL,SC)" userId="b63a610e-c056-4e8a-86cf-b53c4157c213" providerId="ADAL" clId="{44D33A6D-D47D-4A04-B975-783A0A81FB87}" dt="2025-01-20T17:59:06.630" v="1368" actId="1076"/>
        <pc:sldMkLst>
          <pc:docMk/>
          <pc:sldMk cId="275793879" sldId="286"/>
        </pc:sldMkLst>
        <pc:spChg chg="mod">
          <ac:chgData name="Thomas, Jyothish (STFC,RAL,SC)" userId="b63a610e-c056-4e8a-86cf-b53c4157c213" providerId="ADAL" clId="{44D33A6D-D47D-4A04-B975-783A0A81FB87}" dt="2025-01-20T17:30:04.794" v="663" actId="20577"/>
          <ac:spMkLst>
            <pc:docMk/>
            <pc:sldMk cId="275793879" sldId="286"/>
            <ac:spMk id="2" creationId="{AADA5274-159C-AFEA-A612-C20DA13DC91E}"/>
          </ac:spMkLst>
        </pc:spChg>
        <pc:picChg chg="add mod">
          <ac:chgData name="Thomas, Jyothish (STFC,RAL,SC)" userId="b63a610e-c056-4e8a-86cf-b53c4157c213" providerId="ADAL" clId="{44D33A6D-D47D-4A04-B975-783A0A81FB87}" dt="2025-01-20T17:59:06.630" v="1368" actId="1076"/>
          <ac:picMkLst>
            <pc:docMk/>
            <pc:sldMk cId="275793879" sldId="286"/>
            <ac:picMk id="5122" creationId="{5BA278A7-BA50-2177-23E2-BA9D54A699C6}"/>
          </ac:picMkLst>
        </pc:picChg>
      </pc:sldChg>
      <pc:sldChg chg="addSp delSp modSp new mod">
        <pc:chgData name="Thomas, Jyothish (STFC,RAL,SC)" userId="b63a610e-c056-4e8a-86cf-b53c4157c213" providerId="ADAL" clId="{44D33A6D-D47D-4A04-B975-783A0A81FB87}" dt="2025-01-20T18:07:38.174" v="1385" actId="1076"/>
        <pc:sldMkLst>
          <pc:docMk/>
          <pc:sldMk cId="2653783171" sldId="287"/>
        </pc:sldMkLst>
        <pc:spChg chg="mod">
          <ac:chgData name="Thomas, Jyothish (STFC,RAL,SC)" userId="b63a610e-c056-4e8a-86cf-b53c4157c213" providerId="ADAL" clId="{44D33A6D-D47D-4A04-B975-783A0A81FB87}" dt="2025-01-20T17:31:07.787" v="728" actId="20577"/>
          <ac:spMkLst>
            <pc:docMk/>
            <pc:sldMk cId="2653783171" sldId="287"/>
            <ac:spMk id="2" creationId="{DEB3D380-6954-499F-0D04-CDA94CDDD3DA}"/>
          </ac:spMkLst>
        </pc:spChg>
        <pc:spChg chg="mod">
          <ac:chgData name="Thomas, Jyothish (STFC,RAL,SC)" userId="b63a610e-c056-4e8a-86cf-b53c4157c213" providerId="ADAL" clId="{44D33A6D-D47D-4A04-B975-783A0A81FB87}" dt="2025-01-20T17:33:07.724" v="1007" actId="20577"/>
          <ac:spMkLst>
            <pc:docMk/>
            <pc:sldMk cId="2653783171" sldId="287"/>
            <ac:spMk id="3" creationId="{9A6A5C0E-1960-F0E8-2DA8-74C757A8C14C}"/>
          </ac:spMkLst>
        </pc:spChg>
        <pc:picChg chg="add mod">
          <ac:chgData name="Thomas, Jyothish (STFC,RAL,SC)" userId="b63a610e-c056-4e8a-86cf-b53c4157c213" providerId="ADAL" clId="{44D33A6D-D47D-4A04-B975-783A0A81FB87}" dt="2025-01-20T18:07:38.174" v="1385" actId="1076"/>
          <ac:picMkLst>
            <pc:docMk/>
            <pc:sldMk cId="2653783171" sldId="287"/>
            <ac:picMk id="4100" creationId="{1979EC2F-7152-2258-60BB-70EA616E638D}"/>
          </ac:picMkLst>
        </pc:picChg>
        <pc:picChg chg="add del mod">
          <ac:chgData name="Thomas, Jyothish (STFC,RAL,SC)" userId="b63a610e-c056-4e8a-86cf-b53c4157c213" providerId="ADAL" clId="{44D33A6D-D47D-4A04-B975-783A0A81FB87}" dt="2025-01-20T18:07:29.876" v="1382" actId="478"/>
          <ac:picMkLst>
            <pc:docMk/>
            <pc:sldMk cId="2653783171" sldId="287"/>
            <ac:picMk id="6146" creationId="{7FD5F526-3739-D239-F477-F035A937DE81}"/>
          </ac:picMkLst>
        </pc:picChg>
      </pc:sldChg>
      <pc:sldChg chg="add">
        <pc:chgData name="Thomas, Jyothish (STFC,RAL,SC)" userId="b63a610e-c056-4e8a-86cf-b53c4157c213" providerId="ADAL" clId="{44D33A6D-D47D-4A04-B975-783A0A81FB87}" dt="2025-01-20T18:36:35.384" v="1461" actId="2890"/>
        <pc:sldMkLst>
          <pc:docMk/>
          <pc:sldMk cId="1057496600" sldId="288"/>
        </pc:sldMkLst>
      </pc:sldChg>
      <pc:sldChg chg="add">
        <pc:chgData name="Thomas, Jyothish (STFC,RAL,SC)" userId="b63a610e-c056-4e8a-86cf-b53c4157c213" providerId="ADAL" clId="{44D33A6D-D47D-4A04-B975-783A0A81FB87}" dt="2025-01-20T18:42:00.703" v="1860" actId="2890"/>
        <pc:sldMkLst>
          <pc:docMk/>
          <pc:sldMk cId="731178950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28022-3AD4-4C18-A267-ABCD9D626C09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ACCD-0AED-4E8A-9942-00A19C144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98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Semantic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BACCD-0AED-4E8A-9942-00A19C144D8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4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C8035-5A4A-39BD-DCF4-48542D255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BEE0BC-B44E-FC9B-FE72-50820FA7F8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C284E8-8D08-DE99-E339-6AB81C445A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Semantic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4941-034B-1A8C-CABF-7131C35E07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BACCD-0AED-4E8A-9942-00A19C144D8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5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21EE1-34B5-08EC-EC70-D7A984CD1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960B4-DC2F-180E-4482-AE653B79F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916B8-61CE-0DFC-891D-7301EA170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66599-CFE2-D9B1-CA1C-9FE2D0FB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C29FF-ADCA-2517-905B-16FFD81E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3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7A33A-3ADA-D5F6-22B7-CD49B685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DFCF27-F4E8-E414-5353-E040753B1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8F6C8-A557-B93A-179F-3AC4980B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4022A-C499-E979-1B06-C7699554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BF319-EFAD-AF27-DA25-F5DD9F6CC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7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F90A1-1CEA-4238-723B-D09DA4536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1BE51-9B1C-3005-B165-89BE04933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F8807-4401-AB21-96A9-C40A5268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6622D-A5FE-040F-D0F9-0A75D8FD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449BF-EB4D-F39E-E3AD-463C7C3F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0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C38C9-6D99-9E43-380E-FA1158EA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0EFE6-31D4-A4D4-AD78-21861E781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952CE-96C7-740C-F706-54579B41A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14991-397B-8E8A-CBD5-E5D206E6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6E742-CC6A-C088-022F-0B9B2AF0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44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7AE06-5271-E4EE-AF54-115081A4C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4863D-96B2-BCAB-3D45-AFE8AD779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A0BA6-9C57-FF0F-A49B-A9727377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07480-63BF-FAFA-BF17-69C9B0E9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C54ED-11EB-1102-9BD8-BF9DAE58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4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16726-EE2F-E04A-26D6-0C5671F0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D6749-167B-D8B6-AD2B-A9F16BD51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7A08A-5AF1-7542-36FE-4E0FFA922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F50F5-A4E8-241A-D5B4-EB8B4144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1ACBB-43C5-6737-993C-C2C98EF7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14B13-4B92-7151-A6E2-0916246AF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26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6D6A-B15F-F0C5-58AD-5FF2546B6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BBF2F-AC09-138D-6393-586A8CEF6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D4CBD-BA70-7691-D672-2BBA56874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1AFD7-671A-8865-F25C-A87568564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90363B-3479-164D-69F3-17C73BA60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ECAEF-5A1F-027A-4878-BA901C07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66739-391F-2D5C-E8AF-02F5CE55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6FD80-E271-89DA-F948-4AE9A69F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B9B1-D829-71BE-D08E-040AAF3C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D5C3E-1BC2-B75D-8BA7-2EECEF72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DDF82-ED3F-09C7-D5FB-94C57D0A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1288A-B0BE-4292-5606-857499BE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81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2EA25-F8B6-D0E2-B8D4-E3DCA586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D2A9BF-A898-7C15-4AAD-500570D0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2D484-91E6-5B9E-0E18-8D049528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21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1E7FA-CD27-5138-2404-682A75466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B3936-3320-9EBF-B0DE-1EF86BCA1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E2993-A876-7F06-8832-1B2265B7C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1FF32-4C6C-3784-D2BB-786499B7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F33ED-D126-D36A-79E2-36F2BFDA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2FA7C-640E-F1B2-CC5E-7338F1D3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8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8165-F9F6-DF73-C825-9A4A0BA5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D81E4-78E4-35DF-56D6-173AF263C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35D4E-63C8-E90D-BDC8-271C997D3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29E2-5D41-A98F-DD94-ED3DF766C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A0C33-7345-3E78-C37D-1926181B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C8E68-3AF4-1C64-DC5C-D12AE0F1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3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FAC921-E6F5-60AD-8D4E-CBBFC0A1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6529C-82A5-01D1-9768-529A7FE81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81110-8162-8051-58BB-AA0D835AA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EE04DA-1A8C-47BB-B535-BE13BEF96C6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619B7-1C93-DF63-0707-FD1FB2AEF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899AF-8802-AEF9-1EC8-40C1E5113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4921B1-DDE2-4D3E-AC53-AF067A67F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0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D34B4-CA58-7D79-0D35-010FADD34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Continuous Improvement and Constructive Criticism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A946F-CC2B-6088-2BD9-05D8F4030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For Software Professionals</a:t>
            </a:r>
          </a:p>
        </p:txBody>
      </p:sp>
    </p:spTree>
    <p:extLst>
      <p:ext uri="{BB962C8B-B14F-4D97-AF65-F5344CB8AC3E}">
        <p14:creationId xmlns:p14="http://schemas.microsoft.com/office/powerpoint/2010/main" val="3895969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39151-49DA-9F69-0713-CA4A46EED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program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7FAF90-F781-8EF5-F703-18A465713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C805CE-72BA-F7A1-33D3-DE9EC0AAD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382867" cy="336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0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2CAA8-0A31-5590-86CC-3CAC9FC3F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7B4F-9B0C-738C-389C-5ED0B761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program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2A8670-B18B-B888-A194-B72DBB903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651CF8-FFD2-9B8F-67B7-9C05912DD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382867" cy="336613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BC3CC6C-3B3B-4EE4-5CF6-6FE2BBF85495}"/>
              </a:ext>
            </a:extLst>
          </p:cNvPr>
          <p:cNvSpPr/>
          <p:nvPr/>
        </p:nvSpPr>
        <p:spPr>
          <a:xfrm>
            <a:off x="2457974" y="2245360"/>
            <a:ext cx="1910826" cy="59944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7F25A-89C5-E5A6-7F29-A33B0B7352CB}"/>
              </a:ext>
            </a:extLst>
          </p:cNvPr>
          <p:cNvSpPr txBox="1"/>
          <p:nvPr/>
        </p:nvSpPr>
        <p:spPr>
          <a:xfrm>
            <a:off x="989201" y="5614901"/>
            <a:ext cx="668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a user defined module – could be different for each system </a:t>
            </a:r>
          </a:p>
        </p:txBody>
      </p:sp>
    </p:spTree>
    <p:extLst>
      <p:ext uri="{BB962C8B-B14F-4D97-AF65-F5344CB8AC3E}">
        <p14:creationId xmlns:p14="http://schemas.microsoft.com/office/powerpoint/2010/main" val="325752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75B120-3CB0-FF3C-8F32-EC32F8556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69086-AB91-8D52-E409-A79DECDF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program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546256-267E-A872-8711-F811832EB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E28494-AB5A-783D-2CB7-A37D513BA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382867" cy="336613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42149A4-FC77-CFAC-3A2B-7D356B3D2C97}"/>
              </a:ext>
            </a:extLst>
          </p:cNvPr>
          <p:cNvSpPr/>
          <p:nvPr/>
        </p:nvSpPr>
        <p:spPr>
          <a:xfrm>
            <a:off x="2449585" y="1825623"/>
            <a:ext cx="1258349" cy="548461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EF49D-1DC5-8010-F0E2-E1016946A0B8}"/>
              </a:ext>
            </a:extLst>
          </p:cNvPr>
          <p:cNvSpPr txBox="1"/>
          <p:nvPr/>
        </p:nvSpPr>
        <p:spPr>
          <a:xfrm>
            <a:off x="989201" y="5614901"/>
            <a:ext cx="8123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a dependency – functions defined here could change with newer versions </a:t>
            </a:r>
          </a:p>
        </p:txBody>
      </p:sp>
    </p:spTree>
    <p:extLst>
      <p:ext uri="{BB962C8B-B14F-4D97-AF65-F5344CB8AC3E}">
        <p14:creationId xmlns:p14="http://schemas.microsoft.com/office/powerpoint/2010/main" val="38914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9DD21-E7E4-8EB1-CC62-9CAF6DC4F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D8F7-88B4-7974-B298-D63F01824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program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39C18CD-93A5-594B-01CE-D910DBFF5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886195-FD14-6589-BEDC-10AD8CFCA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382867" cy="336613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09215-5962-4540-125F-795A709437A8}"/>
              </a:ext>
            </a:extLst>
          </p:cNvPr>
          <p:cNvSpPr/>
          <p:nvPr/>
        </p:nvSpPr>
        <p:spPr>
          <a:xfrm>
            <a:off x="2718033" y="3766657"/>
            <a:ext cx="3011648" cy="462326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CB262E-5611-1DC0-C141-9FC06796DA05}"/>
              </a:ext>
            </a:extLst>
          </p:cNvPr>
          <p:cNvSpPr txBox="1"/>
          <p:nvPr/>
        </p:nvSpPr>
        <p:spPr>
          <a:xfrm>
            <a:off x="989201" y="5614901"/>
            <a:ext cx="835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 fact, this function has been deprecated since python 3.3 and was removed in 3.8</a:t>
            </a:r>
          </a:p>
        </p:txBody>
      </p:sp>
    </p:spTree>
    <p:extLst>
      <p:ext uri="{BB962C8B-B14F-4D97-AF65-F5344CB8AC3E}">
        <p14:creationId xmlns:p14="http://schemas.microsoft.com/office/powerpoint/2010/main" val="3651874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F6107-E21E-85D9-8F81-A503A07D4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00D6-9A19-30B7-D97C-DD801D9BD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3946" y="918308"/>
            <a:ext cx="10764107" cy="2387600"/>
          </a:xfrm>
        </p:spPr>
        <p:txBody>
          <a:bodyPr>
            <a:noAutofit/>
          </a:bodyPr>
          <a:lstStyle/>
          <a:p>
            <a:r>
              <a:rPr lang="en-GB" sz="4800" dirty="0"/>
              <a:t>And this is without getting into kernel/OS limit overrides, hardware interactions, poor documentation or user inputs…</a:t>
            </a:r>
          </a:p>
        </p:txBody>
      </p:sp>
      <p:pic>
        <p:nvPicPr>
          <p:cNvPr id="4098" name="Picture 2" descr="xkcd: Supported Features">
            <a:extLst>
              <a:ext uri="{FF2B5EF4-FFF2-40B4-BE49-F238E27FC236}">
                <a16:creationId xmlns:a16="http://schemas.microsoft.com/office/drawing/2014/main" id="{43209BC0-47C4-A9A4-1A69-3E1D5A747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43" y="3595635"/>
            <a:ext cx="30861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xploits of a Mom">
            <a:extLst>
              <a:ext uri="{FF2B5EF4-FFF2-40B4-BE49-F238E27FC236}">
                <a16:creationId xmlns:a16="http://schemas.microsoft.com/office/drawing/2014/main" id="{7A85C1F7-2D8A-1EA7-A96C-C9B0C98D1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574" y="4480373"/>
            <a:ext cx="63436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77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449BE-188B-C582-C347-302B67348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AC2D-CCEE-4E95-A97E-4D65E9A5D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3149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So 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96439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7EDB6-72D3-F336-E55A-BE046F27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find it useful to break it down into 3: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63E39FB-1B20-D1BE-4C56-406D56543864}"/>
              </a:ext>
            </a:extLst>
          </p:cNvPr>
          <p:cNvSpPr/>
          <p:nvPr/>
        </p:nvSpPr>
        <p:spPr>
          <a:xfrm>
            <a:off x="4085438" y="1786855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8BB499-E2CE-91A7-3FA9-8E6950721DDA}"/>
              </a:ext>
            </a:extLst>
          </p:cNvPr>
          <p:cNvSpPr/>
          <p:nvPr/>
        </p:nvSpPr>
        <p:spPr>
          <a:xfrm>
            <a:off x="4085438" y="3365384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8082A0-A123-40EF-7F98-07E5EA80F582}"/>
              </a:ext>
            </a:extLst>
          </p:cNvPr>
          <p:cNvSpPr/>
          <p:nvPr/>
        </p:nvSpPr>
        <p:spPr>
          <a:xfrm>
            <a:off x="4085438" y="4943913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1609327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6E2D3-2AAC-2703-C8F2-AEA322CAD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6ABA-07C4-2D0B-99F3-669A1AF83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find it useful to break it down into 3: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6923E28-B47D-EF93-5195-30FD1F5FED01}"/>
              </a:ext>
            </a:extLst>
          </p:cNvPr>
          <p:cNvSpPr/>
          <p:nvPr/>
        </p:nvSpPr>
        <p:spPr>
          <a:xfrm>
            <a:off x="4085438" y="1786855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7D675BD-7807-C89A-69E9-3C1BA2D9DE06}"/>
              </a:ext>
            </a:extLst>
          </p:cNvPr>
          <p:cNvSpPr/>
          <p:nvPr/>
        </p:nvSpPr>
        <p:spPr>
          <a:xfrm>
            <a:off x="4085438" y="3365384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51A3CE-7586-0347-B59F-5719C3EBF550}"/>
              </a:ext>
            </a:extLst>
          </p:cNvPr>
          <p:cNvSpPr/>
          <p:nvPr/>
        </p:nvSpPr>
        <p:spPr>
          <a:xfrm>
            <a:off x="4085438" y="4943913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2D463A-BAC3-C9A4-234B-65660DA9F0E5}"/>
              </a:ext>
            </a:extLst>
          </p:cNvPr>
          <p:cNvSpPr txBox="1"/>
          <p:nvPr/>
        </p:nvSpPr>
        <p:spPr>
          <a:xfrm>
            <a:off x="7617203" y="2078664"/>
            <a:ext cx="445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Why was this made? Who does this affect? </a:t>
            </a:r>
          </a:p>
          <a:p>
            <a:r>
              <a:rPr lang="en-GB" dirty="0"/>
              <a:t>What are the current circumstances?</a:t>
            </a:r>
          </a:p>
        </p:txBody>
      </p:sp>
    </p:spTree>
    <p:extLst>
      <p:ext uri="{BB962C8B-B14F-4D97-AF65-F5344CB8AC3E}">
        <p14:creationId xmlns:p14="http://schemas.microsoft.com/office/powerpoint/2010/main" val="3023891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99F4D-583D-A938-CB03-9D74355DC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D53D-340C-DFF3-B8D5-D898D35D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find it useful to break it down into 3: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B25E73D-19EB-8581-4A4E-79844129CAE0}"/>
              </a:ext>
            </a:extLst>
          </p:cNvPr>
          <p:cNvSpPr/>
          <p:nvPr/>
        </p:nvSpPr>
        <p:spPr>
          <a:xfrm>
            <a:off x="4085438" y="1786855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08A8551-0AEE-4F8A-F294-9B0182FDA1EE}"/>
              </a:ext>
            </a:extLst>
          </p:cNvPr>
          <p:cNvSpPr/>
          <p:nvPr/>
        </p:nvSpPr>
        <p:spPr>
          <a:xfrm>
            <a:off x="4085438" y="3365384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5D266E-77CB-9817-94DB-51DBBA0F1FCA}"/>
              </a:ext>
            </a:extLst>
          </p:cNvPr>
          <p:cNvSpPr/>
          <p:nvPr/>
        </p:nvSpPr>
        <p:spPr>
          <a:xfrm>
            <a:off x="4085438" y="4943913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2ADA01-B93D-2826-DFC9-DD18F9CBA1B7}"/>
              </a:ext>
            </a:extLst>
          </p:cNvPr>
          <p:cNvSpPr txBox="1"/>
          <p:nvPr/>
        </p:nvSpPr>
        <p:spPr>
          <a:xfrm>
            <a:off x="7592036" y="3872809"/>
            <a:ext cx="35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What’s the core task this is doing?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9834F-F0E4-69F8-F3C6-9505A7E43A52}"/>
              </a:ext>
            </a:extLst>
          </p:cNvPr>
          <p:cNvSpPr txBox="1"/>
          <p:nvPr/>
        </p:nvSpPr>
        <p:spPr>
          <a:xfrm>
            <a:off x="7617203" y="2078664"/>
            <a:ext cx="445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Why was this made? Who does this affect? </a:t>
            </a:r>
          </a:p>
          <a:p>
            <a:r>
              <a:rPr lang="en-GB" dirty="0"/>
              <a:t>What are the current circumstances?</a:t>
            </a:r>
          </a:p>
        </p:txBody>
      </p:sp>
    </p:spTree>
    <p:extLst>
      <p:ext uri="{BB962C8B-B14F-4D97-AF65-F5344CB8AC3E}">
        <p14:creationId xmlns:p14="http://schemas.microsoft.com/office/powerpoint/2010/main" val="3718322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FE8E4F-CBA9-A0D5-899E-FC94D8538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F9F3-0303-025E-E456-9D56EA06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find it useful to break it down into 3: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E1207F0-C491-195B-4655-8D35BD42AD48}"/>
              </a:ext>
            </a:extLst>
          </p:cNvPr>
          <p:cNvSpPr/>
          <p:nvPr/>
        </p:nvSpPr>
        <p:spPr>
          <a:xfrm>
            <a:off x="4085438" y="1786855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5E6461D-6287-381B-A206-F3F8ACC9C4C7}"/>
              </a:ext>
            </a:extLst>
          </p:cNvPr>
          <p:cNvSpPr/>
          <p:nvPr/>
        </p:nvSpPr>
        <p:spPr>
          <a:xfrm>
            <a:off x="4085438" y="3365384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71742A-FC59-5867-4FC0-E43F2AAFE72C}"/>
              </a:ext>
            </a:extLst>
          </p:cNvPr>
          <p:cNvSpPr/>
          <p:nvPr/>
        </p:nvSpPr>
        <p:spPr>
          <a:xfrm>
            <a:off x="4085438" y="4943913"/>
            <a:ext cx="3389153" cy="138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A9750-9F9E-A22D-5A66-FB9C43CDA918}"/>
              </a:ext>
            </a:extLst>
          </p:cNvPr>
          <p:cNvSpPr txBox="1"/>
          <p:nvPr/>
        </p:nvSpPr>
        <p:spPr>
          <a:xfrm>
            <a:off x="7592036" y="3872809"/>
            <a:ext cx="35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What’s the core task this is doing?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C56553-91D4-0477-9D4F-C28507F42320}"/>
              </a:ext>
            </a:extLst>
          </p:cNvPr>
          <p:cNvSpPr txBox="1"/>
          <p:nvPr/>
        </p:nvSpPr>
        <p:spPr>
          <a:xfrm>
            <a:off x="7592036" y="5340774"/>
            <a:ext cx="424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What’s the specific implementation of it?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3014E-54D9-D055-56C7-59A42AF5AFE4}"/>
              </a:ext>
            </a:extLst>
          </p:cNvPr>
          <p:cNvSpPr txBox="1"/>
          <p:nvPr/>
        </p:nvSpPr>
        <p:spPr>
          <a:xfrm>
            <a:off x="7617203" y="2078664"/>
            <a:ext cx="445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Why was this made? Who does this affect? </a:t>
            </a:r>
          </a:p>
          <a:p>
            <a:r>
              <a:rPr lang="en-GB" dirty="0"/>
              <a:t>What are the current circumstances?</a:t>
            </a:r>
          </a:p>
        </p:txBody>
      </p:sp>
    </p:spTree>
    <p:extLst>
      <p:ext uri="{BB962C8B-B14F-4D97-AF65-F5344CB8AC3E}">
        <p14:creationId xmlns:p14="http://schemas.microsoft.com/office/powerpoint/2010/main" val="191001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DEDC-F2EC-D8AE-12BF-93405767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88DB4-061D-16ED-7E35-EFE5B35CA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based on my understanding of the subject</a:t>
            </a:r>
          </a:p>
          <a:p>
            <a:r>
              <a:rPr lang="en-GB" dirty="0"/>
              <a:t>Some of the content might be obvious to some</a:t>
            </a:r>
          </a:p>
          <a:p>
            <a:r>
              <a:rPr lang="en-GB" dirty="0"/>
              <a:t>There will be some oversimplifications involved</a:t>
            </a:r>
          </a:p>
          <a:p>
            <a:r>
              <a:rPr lang="en-GB" dirty="0"/>
              <a:t>Happy to receive questions and feedback during the talk</a:t>
            </a:r>
          </a:p>
        </p:txBody>
      </p:sp>
    </p:spTree>
    <p:extLst>
      <p:ext uri="{BB962C8B-B14F-4D97-AF65-F5344CB8AC3E}">
        <p14:creationId xmlns:p14="http://schemas.microsoft.com/office/powerpoint/2010/main" val="86299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4BA0D-F1EF-43EE-48BC-5E4531B69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– why was this made?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2958D-88A1-2C7D-4396-DE18C16F8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motivation for this software or section of software</a:t>
            </a:r>
          </a:p>
          <a:p>
            <a:pPr marL="0" indent="0">
              <a:buNone/>
            </a:pPr>
            <a:r>
              <a:rPr lang="en-GB" dirty="0"/>
              <a:t>Is there some historic/political/legal background</a:t>
            </a:r>
          </a:p>
          <a:p>
            <a:pPr marL="0" indent="0">
              <a:buNone/>
            </a:pPr>
            <a:r>
              <a:rPr lang="en-GB" dirty="0"/>
              <a:t>What is it trying to do/fix?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24" name="Picture 4" descr="xkcd: Fixing Problems : r/ProgrammerHumor">
            <a:extLst>
              <a:ext uri="{FF2B5EF4-FFF2-40B4-BE49-F238E27FC236}">
                <a16:creationId xmlns:a16="http://schemas.microsoft.com/office/drawing/2014/main" id="{ED853F96-BB6E-3BBD-6F4C-62E32FA3E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394" y="2936771"/>
            <a:ext cx="3723858" cy="366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757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92989-3BD4-25C4-2BA0-B79A77474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274-159C-AFEA-A612-C20DA13DC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– who does this affect?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DD58C-56AB-C058-7780-820C7A65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stakeholders include: </a:t>
            </a:r>
          </a:p>
          <a:p>
            <a:r>
              <a:rPr lang="en-GB" dirty="0"/>
              <a:t>users </a:t>
            </a:r>
          </a:p>
          <a:p>
            <a:r>
              <a:rPr lang="en-GB" dirty="0"/>
              <a:t>admins </a:t>
            </a:r>
          </a:p>
          <a:p>
            <a:r>
              <a:rPr lang="en-GB" dirty="0"/>
              <a:t>contributors</a:t>
            </a:r>
          </a:p>
          <a:p>
            <a:pPr marL="0" indent="0">
              <a:buNone/>
            </a:pPr>
            <a:r>
              <a:rPr lang="en-GB" dirty="0"/>
              <a:t>of this software.</a:t>
            </a:r>
          </a:p>
          <a:p>
            <a:pPr marL="0" indent="0">
              <a:buNone/>
            </a:pPr>
            <a:r>
              <a:rPr lang="en-GB" dirty="0"/>
              <a:t>Ideally if a change does not affect a group, it should be invisible to them, as this mean </a:t>
            </a:r>
          </a:p>
        </p:txBody>
      </p:sp>
      <p:pic>
        <p:nvPicPr>
          <p:cNvPr id="5122" name="Picture 2" descr="Workflow">
            <a:extLst>
              <a:ext uri="{FF2B5EF4-FFF2-40B4-BE49-F238E27FC236}">
                <a16:creationId xmlns:a16="http://schemas.microsoft.com/office/drawing/2014/main" id="{5BA278A7-BA50-2177-23E2-BA9D54A69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210" y="441325"/>
            <a:ext cx="26479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93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D380-6954-499F-0D04-CDA94CDD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– what are the current circumstances?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A5C0E-1960-F0E8-2DA8-74C757A8C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Any external factors affecting this software, e.g.</a:t>
            </a:r>
          </a:p>
          <a:p>
            <a:r>
              <a:rPr lang="en-GB" dirty="0"/>
              <a:t>Hardware capability</a:t>
            </a:r>
          </a:p>
          <a:p>
            <a:r>
              <a:rPr lang="en-GB" dirty="0"/>
              <a:t>Usage intensity</a:t>
            </a:r>
          </a:p>
          <a:p>
            <a:r>
              <a:rPr lang="en-GB" dirty="0"/>
              <a:t>Operational costs</a:t>
            </a:r>
          </a:p>
          <a:p>
            <a:r>
              <a:rPr lang="en-GB" dirty="0"/>
              <a:t>Available effort</a:t>
            </a:r>
          </a:p>
          <a:p>
            <a:r>
              <a:rPr lang="en-GB" dirty="0"/>
              <a:t>Running costs</a:t>
            </a:r>
          </a:p>
          <a:p>
            <a:endParaRPr lang="en-GB" dirty="0"/>
          </a:p>
        </p:txBody>
      </p:sp>
      <p:pic>
        <p:nvPicPr>
          <p:cNvPr id="4100" name="Picture 4" descr="Lot of drama in those days, including constant efforts to force the &quot;Reflections on Trusting Trust&quot; guy into retirement so we could stop being so paranoid about compilers.">
            <a:extLst>
              <a:ext uri="{FF2B5EF4-FFF2-40B4-BE49-F238E27FC236}">
                <a16:creationId xmlns:a16="http://schemas.microsoft.com/office/drawing/2014/main" id="{1979EC2F-7152-2258-60BB-70EA616E6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636" y="2435952"/>
            <a:ext cx="4379164" cy="405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83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2162-0FF5-FC78-685F-C8C1C8B1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– what’s the core task this is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A6C06-608E-A0C6-D906-20FF2F012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2774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Try to keep it as detached to the implementation / technical details as possible. This should be understandable by all stakeholders.</a:t>
            </a:r>
          </a:p>
          <a:p>
            <a:r>
              <a:rPr lang="en-GB" dirty="0"/>
              <a:t>E.g. a way to transfer data between two endpoints</a:t>
            </a:r>
          </a:p>
          <a:p>
            <a:r>
              <a:rPr lang="en-GB" dirty="0"/>
              <a:t>Sometimes a WHEN, WHERE or WHO might be part of this, e.g. if the task is time critical or needs to fit a pre-existing specification.</a:t>
            </a:r>
          </a:p>
          <a:p>
            <a:pPr lvl="1"/>
            <a:r>
              <a:rPr lang="en-GB" dirty="0"/>
              <a:t>E.g. a way to sustain 100Gb/s of data </a:t>
            </a:r>
            <a:br>
              <a:rPr lang="en-GB" dirty="0"/>
            </a:br>
            <a:r>
              <a:rPr lang="en-GB" dirty="0"/>
              <a:t>between all sites part of the CERN </a:t>
            </a:r>
            <a:br>
              <a:rPr lang="en-GB" dirty="0"/>
            </a:br>
            <a:r>
              <a:rPr lang="en-GB" dirty="0"/>
              <a:t>collaboration</a:t>
            </a:r>
          </a:p>
          <a:p>
            <a:pPr lvl="1"/>
            <a:endParaRPr lang="en-GB" dirty="0"/>
          </a:p>
        </p:txBody>
      </p:sp>
      <p:pic>
        <p:nvPicPr>
          <p:cNvPr id="3074" name="Picture 2" descr="xkcd: File Transfer">
            <a:extLst>
              <a:ext uri="{FF2B5EF4-FFF2-40B4-BE49-F238E27FC236}">
                <a16:creationId xmlns:a16="http://schemas.microsoft.com/office/drawing/2014/main" id="{C28C95F6-3244-29E1-26EB-178E54186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148" y="1077119"/>
            <a:ext cx="4111216" cy="553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149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9E59-0F30-97C9-2D04-A80B41EAB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– what’s the specific implementation of this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90C8A-6CCD-23E8-F0DE-E73E8989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implementation doesn’t have to be technical</a:t>
            </a:r>
          </a:p>
          <a:p>
            <a:r>
              <a:rPr lang="en-GB" dirty="0"/>
              <a:t>Depending on the situation, this could be addressed as:</a:t>
            </a:r>
          </a:p>
          <a:p>
            <a:pPr lvl="1"/>
            <a:r>
              <a:rPr lang="en-GB" dirty="0"/>
              <a:t>A technical problem, e.g. by implementing interfaces to all supported technologies involved,</a:t>
            </a:r>
          </a:p>
          <a:p>
            <a:pPr lvl="1"/>
            <a:r>
              <a:rPr lang="en-GB" dirty="0"/>
              <a:t>A policy issue, e.g. by agreeing on all sites using the same technology stack</a:t>
            </a:r>
          </a:p>
          <a:p>
            <a:pPr lvl="1"/>
            <a:r>
              <a:rPr lang="en-GB" dirty="0"/>
              <a:t>Or a combination of both</a:t>
            </a:r>
          </a:p>
          <a:p>
            <a:r>
              <a:rPr lang="en-GB" dirty="0"/>
              <a:t>There may be valid reasons to pursue either approach</a:t>
            </a:r>
          </a:p>
          <a:p>
            <a:r>
              <a:rPr lang="en-GB" dirty="0"/>
              <a:t>This WILL change with time, either </a:t>
            </a:r>
            <a:br>
              <a:rPr lang="en-GB" dirty="0"/>
            </a:br>
            <a:r>
              <a:rPr lang="en-GB" dirty="0"/>
              <a:t>trough improvements or new feature,</a:t>
            </a:r>
            <a:br>
              <a:rPr lang="en-GB" dirty="0"/>
            </a:br>
            <a:r>
              <a:rPr lang="en-GB" dirty="0"/>
              <a:t>or by obsolescence of programming </a:t>
            </a:r>
            <a:br>
              <a:rPr lang="en-GB" dirty="0"/>
            </a:br>
            <a:r>
              <a:rPr lang="en-GB" dirty="0"/>
              <a:t>languages or dependencies</a:t>
            </a:r>
          </a:p>
        </p:txBody>
      </p:sp>
      <p:pic>
        <p:nvPicPr>
          <p:cNvPr id="4" name="Picture 2" descr="I find that when someone's taking time to do something right in the present, they're a perfectionist with no ability to prioritize, whereas when someone took time to do something right in the past, they're a master artisan of great foresight.">
            <a:extLst>
              <a:ext uri="{FF2B5EF4-FFF2-40B4-BE49-F238E27FC236}">
                <a16:creationId xmlns:a16="http://schemas.microsoft.com/office/drawing/2014/main" id="{C7AF51C4-7006-4706-B28E-89C09E5AA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168" y="4514850"/>
            <a:ext cx="5238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01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EEA4-7B9B-6FDA-383B-5EC85F11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Sometimes, the WHAT and the WHY change…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C5E4-0693-E0C4-23D4-9565C0120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communities join in</a:t>
            </a:r>
          </a:p>
          <a:p>
            <a:r>
              <a:rPr lang="en-GB" dirty="0"/>
              <a:t>A software finds an unexpected use in a different field</a:t>
            </a:r>
          </a:p>
          <a:p>
            <a:r>
              <a:rPr lang="en-GB" dirty="0"/>
              <a:t>Scope creep…</a:t>
            </a:r>
          </a:p>
        </p:txBody>
      </p:sp>
      <p:pic>
        <p:nvPicPr>
          <p:cNvPr id="8200" name="Picture 8" descr="2653: Omnitaur - explain xkcd">
            <a:extLst>
              <a:ext uri="{FF2B5EF4-FFF2-40B4-BE49-F238E27FC236}">
                <a16:creationId xmlns:a16="http://schemas.microsoft.com/office/drawing/2014/main" id="{8ED81D14-B0CA-1D58-C616-07F7E9C97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695" y="3652838"/>
            <a:ext cx="289560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Premium Vector | Butterfly metamorphosis illustration in ...">
            <a:extLst>
              <a:ext uri="{FF2B5EF4-FFF2-40B4-BE49-F238E27FC236}">
                <a16:creationId xmlns:a16="http://schemas.microsoft.com/office/drawing/2014/main" id="{63DD55DD-9E4D-CAE6-2BF0-BE7FCBE45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306" y="3238707"/>
            <a:ext cx="3352386" cy="335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39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9D5E7-88B2-AB88-CC8B-58D57BF5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658" y="238221"/>
            <a:ext cx="5358495" cy="1325563"/>
          </a:xfrm>
        </p:spPr>
        <p:txBody>
          <a:bodyPr/>
          <a:lstStyle/>
          <a:p>
            <a:r>
              <a:rPr lang="en-GB" dirty="0"/>
              <a:t>Constructive Criticism</a:t>
            </a:r>
          </a:p>
        </p:txBody>
      </p:sp>
      <p:pic>
        <p:nvPicPr>
          <p:cNvPr id="9" name="Content Placeholder 8" descr="A diagram of a flowchart&#10;&#10;Description automatically generated">
            <a:extLst>
              <a:ext uri="{FF2B5EF4-FFF2-40B4-BE49-F238E27FC236}">
                <a16:creationId xmlns:a16="http://schemas.microsoft.com/office/drawing/2014/main" id="{61E6FB3C-F164-6E8B-0830-BB7FA65375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38" y="192593"/>
            <a:ext cx="5157105" cy="6472814"/>
          </a:xfr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DA8A34-2413-0B06-82CA-9E0838A576A8}"/>
              </a:ext>
            </a:extLst>
          </p:cNvPr>
          <p:cNvSpPr txBox="1">
            <a:spLocks/>
          </p:cNvSpPr>
          <p:nvPr/>
        </p:nvSpPr>
        <p:spPr>
          <a:xfrm>
            <a:off x="6379029" y="1411968"/>
            <a:ext cx="4985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This is not about micro-optimization</a:t>
            </a:r>
          </a:p>
          <a:p>
            <a:r>
              <a:rPr lang="en-GB" dirty="0"/>
              <a:t>Often the best solution is not feasible in the circumstances</a:t>
            </a:r>
          </a:p>
          <a:p>
            <a:pPr lvl="1"/>
            <a:r>
              <a:rPr lang="en-GB" dirty="0"/>
              <a:t>E.g. technical debt mean the effort involved is higher than can be given for this priority</a:t>
            </a:r>
          </a:p>
          <a:p>
            <a:r>
              <a:rPr lang="en-GB" dirty="0"/>
              <a:t>If you have a method you think would work, you can propose it, but it’s up to the actioner if they want to do it that way or a different way. </a:t>
            </a:r>
          </a:p>
          <a:p>
            <a:r>
              <a:rPr lang="en-GB" dirty="0"/>
              <a:t>This can be used to have a critical look at your own work too</a:t>
            </a:r>
          </a:p>
        </p:txBody>
      </p:sp>
    </p:spTree>
    <p:extLst>
      <p:ext uri="{BB962C8B-B14F-4D97-AF65-F5344CB8AC3E}">
        <p14:creationId xmlns:p14="http://schemas.microsoft.com/office/powerpoint/2010/main" val="1066441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B8A6E-FDF7-E182-9088-6732B251B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E6732-3729-777B-3AF9-ACE73FA723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Continuous Improvement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C2171EA-D02A-44D4-71D9-93FB302B7F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14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4C228-AFD6-48D0-474C-B9853681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144F-4EEF-F127-B5A5-9354553D8D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Continuous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EF1A8B-72ED-0380-9553-0FFFEA9466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Is a series of implemented Constructive Criticisms</a:t>
            </a:r>
          </a:p>
        </p:txBody>
      </p:sp>
    </p:spTree>
    <p:extLst>
      <p:ext uri="{BB962C8B-B14F-4D97-AF65-F5344CB8AC3E}">
        <p14:creationId xmlns:p14="http://schemas.microsoft.com/office/powerpoint/2010/main" val="1057496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83EDF-FB59-4CC3-C781-E4C7CBB49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13B5-16BD-FA8C-1642-A1C96FF8F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D29F3-D8EA-6480-B469-B301415FF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Any feedback/questions?</a:t>
            </a:r>
          </a:p>
        </p:txBody>
      </p:sp>
    </p:spTree>
    <p:extLst>
      <p:ext uri="{BB962C8B-B14F-4D97-AF65-F5344CB8AC3E}">
        <p14:creationId xmlns:p14="http://schemas.microsoft.com/office/powerpoint/2010/main" val="46753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43C3D-8950-8032-95BC-2C1513498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4E6C8-5FC0-4B8B-A6CA-DC74C82B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language is awful to communicate</a:t>
            </a:r>
          </a:p>
        </p:txBody>
      </p:sp>
    </p:spTree>
    <p:extLst>
      <p:ext uri="{BB962C8B-B14F-4D97-AF65-F5344CB8AC3E}">
        <p14:creationId xmlns:p14="http://schemas.microsoft.com/office/powerpoint/2010/main" val="150301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76400-175E-D6EE-5DB4-8534C5CD4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BEE0-1C82-1865-4C82-611054DD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language is awful to communicate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FCD6D0-585C-DC39-EE33-445DFC7BB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2105"/>
            <a:ext cx="2694978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E620A-A228-44E3-E11E-250B49F176CE}"/>
              </a:ext>
            </a:extLst>
          </p:cNvPr>
          <p:cNvSpPr txBox="1"/>
          <p:nvPr/>
        </p:nvSpPr>
        <p:spPr>
          <a:xfrm>
            <a:off x="981606" y="5908456"/>
            <a:ext cx="20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It’s ambiguous and dependent on the context</a:t>
            </a:r>
          </a:p>
        </p:txBody>
      </p:sp>
    </p:spTree>
    <p:extLst>
      <p:ext uri="{BB962C8B-B14F-4D97-AF65-F5344CB8AC3E}">
        <p14:creationId xmlns:p14="http://schemas.microsoft.com/office/powerpoint/2010/main" val="73117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874C5-E31E-EAA7-7941-8203C0C5D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E0B0-2AA3-3E52-6700-D6F3287E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language is awful to communicate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7CDA5A-5D13-0BFE-329A-8BFBC41EE5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366825"/>
            <a:ext cx="269497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67DFAE-572C-2299-C44B-7C6DB4B732F6}"/>
              </a:ext>
            </a:extLst>
          </p:cNvPr>
          <p:cNvSpPr txBox="1"/>
          <p:nvPr/>
        </p:nvSpPr>
        <p:spPr>
          <a:xfrm>
            <a:off x="981606" y="5908456"/>
            <a:ext cx="20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It’s ambiguous and dependent on the context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77FCE5-F674-7868-FB74-9657FAE192CC}"/>
              </a:ext>
            </a:extLst>
          </p:cNvPr>
          <p:cNvSpPr txBox="1"/>
          <p:nvPr/>
        </p:nvSpPr>
        <p:spPr>
          <a:xfrm>
            <a:off x="3844955" y="2665331"/>
            <a:ext cx="31766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Awful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Literally "full of awe", originally meant "inspiring wonder (or fear)", hence "impressive". In contemporary usage, the word means "extremely bad".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58DD8A-5A91-E188-7043-71540994611A}"/>
              </a:ext>
            </a:extLst>
          </p:cNvPr>
          <p:cNvSpPr txBox="1"/>
          <p:nvPr/>
        </p:nvSpPr>
        <p:spPr>
          <a:xfrm>
            <a:off x="4094480" y="5963525"/>
            <a:ext cx="20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meaning changes with time</a:t>
            </a:r>
          </a:p>
        </p:txBody>
      </p:sp>
    </p:spTree>
    <p:extLst>
      <p:ext uri="{BB962C8B-B14F-4D97-AF65-F5344CB8AC3E}">
        <p14:creationId xmlns:p14="http://schemas.microsoft.com/office/powerpoint/2010/main" val="387475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E5544-B6FC-314E-E5A2-1CEFD5937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BF3F-CFDE-85C6-F9A4-7397F33EA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language is awful to communicate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2F01C0-524C-EF4D-69BE-7361584BAD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366825"/>
            <a:ext cx="269497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673A81-BE8B-4390-13D9-28B847AF67D4}"/>
              </a:ext>
            </a:extLst>
          </p:cNvPr>
          <p:cNvSpPr txBox="1"/>
          <p:nvPr/>
        </p:nvSpPr>
        <p:spPr>
          <a:xfrm>
            <a:off x="981606" y="5908456"/>
            <a:ext cx="20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It’s ambiguous and dependent on the context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86A4DD-20AD-7827-95E2-82150026BECE}"/>
              </a:ext>
            </a:extLst>
          </p:cNvPr>
          <p:cNvSpPr txBox="1"/>
          <p:nvPr/>
        </p:nvSpPr>
        <p:spPr>
          <a:xfrm>
            <a:off x="3844955" y="2665331"/>
            <a:ext cx="31766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Awful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Literally "full of awe", originally meant "inspiring wonder (or fear)", hence "impressive". In contemporary usage, the word means "extremely bad".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B0D528-5ECB-7FAA-0A28-94FBF6790CAF}"/>
              </a:ext>
            </a:extLst>
          </p:cNvPr>
          <p:cNvSpPr txBox="1"/>
          <p:nvPr/>
        </p:nvSpPr>
        <p:spPr>
          <a:xfrm>
            <a:off x="4094480" y="5882273"/>
            <a:ext cx="20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meaning changes with 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29FE0F-6F97-B88C-A7E9-97596C8F0416}"/>
              </a:ext>
            </a:extLst>
          </p:cNvPr>
          <p:cNvSpPr txBox="1"/>
          <p:nvPr/>
        </p:nvSpPr>
        <p:spPr>
          <a:xfrm>
            <a:off x="7174684" y="4798395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https://www.bbc.co.uk/news/uk-41266000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73B92-E248-89AE-E2B9-4FC6527E262D}"/>
              </a:ext>
            </a:extLst>
          </p:cNvPr>
          <p:cNvSpPr txBox="1"/>
          <p:nvPr/>
        </p:nvSpPr>
        <p:spPr>
          <a:xfrm>
            <a:off x="7750835" y="5882273"/>
            <a:ext cx="6633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Some words get lost with 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EACC66-D293-F4F1-25EA-0A590AD1D56B}"/>
              </a:ext>
            </a:extLst>
          </p:cNvPr>
          <p:cNvSpPr txBox="1"/>
          <p:nvPr/>
        </p:nvSpPr>
        <p:spPr>
          <a:xfrm>
            <a:off x="7333363" y="2688763"/>
            <a:ext cx="376358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141414"/>
                </a:solidFill>
                <a:effectLst/>
                <a:latin typeface="ReithSans"/>
              </a:rPr>
              <a:t>"Snout-fair", for example, means "having a fair countenance; fair-faced, comely, handsome", while "</a:t>
            </a:r>
            <a:r>
              <a:rPr lang="en-GB" b="0" i="0" dirty="0" err="1">
                <a:solidFill>
                  <a:srgbClr val="141414"/>
                </a:solidFill>
                <a:effectLst/>
                <a:latin typeface="ReithSans"/>
              </a:rPr>
              <a:t>sillytonian</a:t>
            </a:r>
            <a:r>
              <a:rPr lang="en-GB" b="0" i="0" dirty="0">
                <a:solidFill>
                  <a:srgbClr val="141414"/>
                </a:solidFill>
                <a:effectLst/>
                <a:latin typeface="ReithSans"/>
              </a:rPr>
              <a:t>" refers to "a silly or gullible person, </a:t>
            </a:r>
            <a:r>
              <a:rPr lang="en-GB" b="0" i="0" dirty="0" err="1">
                <a:solidFill>
                  <a:srgbClr val="141414"/>
                </a:solidFill>
                <a:effectLst/>
                <a:latin typeface="ReithSans"/>
              </a:rPr>
              <a:t>esp</a:t>
            </a:r>
            <a:r>
              <a:rPr lang="en-GB" b="0" i="0" dirty="0">
                <a:solidFill>
                  <a:srgbClr val="141414"/>
                </a:solidFill>
                <a:effectLst/>
                <a:latin typeface="ReithSans"/>
              </a:rPr>
              <a:t> one considered as belonging to a notional sect of such people".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41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6D2B0-EAEA-6FCC-DE3E-00B4D2442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 language is awful to communicate</a:t>
            </a:r>
          </a:p>
        </p:txBody>
      </p:sp>
      <p:pic>
        <p:nvPicPr>
          <p:cNvPr id="2050" name="Picture 2" descr="Misinterpretation">
            <a:extLst>
              <a:ext uri="{FF2B5EF4-FFF2-40B4-BE49-F238E27FC236}">
                <a16:creationId xmlns:a16="http://schemas.microsoft.com/office/drawing/2014/main" id="{E97B55D5-D447-EAB1-6826-9D390E2DAD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939131"/>
            <a:ext cx="28003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92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A5FA5-06C0-9F78-840F-15895347C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F8A7-517D-BF70-A3D9-E5A5EA3DB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But computers do exactly what you tell them to!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925280-A57C-8BA8-341E-CDCDC59E35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38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A7B2C-8F1F-964B-1CED-4425D24EA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461FD-4C08-3FD8-EBAD-D5340F2F3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But computers do exactly what you tell them to!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7F9B8-AFCD-BAB6-BD79-B062C5C469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Do they?</a:t>
            </a:r>
          </a:p>
        </p:txBody>
      </p:sp>
    </p:spTree>
    <p:extLst>
      <p:ext uri="{BB962C8B-B14F-4D97-AF65-F5344CB8AC3E}">
        <p14:creationId xmlns:p14="http://schemas.microsoft.com/office/powerpoint/2010/main" val="9387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894</Words>
  <Application>Microsoft Office PowerPoint</Application>
  <PresentationFormat>Widescreen</PresentationFormat>
  <Paragraphs>109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Aptos</vt:lpstr>
      <vt:lpstr>Aptos Display</vt:lpstr>
      <vt:lpstr>Arial</vt:lpstr>
      <vt:lpstr>ReithSans</vt:lpstr>
      <vt:lpstr>Office Theme</vt:lpstr>
      <vt:lpstr>Continuous Improvement and Constructive Criticism</vt:lpstr>
      <vt:lpstr>Disclaimer</vt:lpstr>
      <vt:lpstr>Natural language is awful to communicate</vt:lpstr>
      <vt:lpstr>Natural language is awful to communicate</vt:lpstr>
      <vt:lpstr>Natural language is awful to communicate</vt:lpstr>
      <vt:lpstr>Natural language is awful to communicate</vt:lpstr>
      <vt:lpstr>Natural language is awful to communicate</vt:lpstr>
      <vt:lpstr>But computers do exactly what you tell them to!</vt:lpstr>
      <vt:lpstr>But computers do exactly what you tell them to!</vt:lpstr>
      <vt:lpstr>A simple program</vt:lpstr>
      <vt:lpstr>A simple program</vt:lpstr>
      <vt:lpstr>A simple program</vt:lpstr>
      <vt:lpstr>A simple program</vt:lpstr>
      <vt:lpstr>And this is without getting into kernel/OS limit overrides, hardware interactions, poor documentation or user inputs…</vt:lpstr>
      <vt:lpstr>So what can we do?</vt:lpstr>
      <vt:lpstr>I find it useful to break it down into 3:</vt:lpstr>
      <vt:lpstr>I find it useful to break it down into 3:</vt:lpstr>
      <vt:lpstr>I find it useful to break it down into 3:</vt:lpstr>
      <vt:lpstr>I find it useful to break it down into 3:</vt:lpstr>
      <vt:lpstr>WHY – why was this made?</vt:lpstr>
      <vt:lpstr>WHY – who does this affect?</vt:lpstr>
      <vt:lpstr>WHY – what are the current circumstances?</vt:lpstr>
      <vt:lpstr>WHAT – what’s the core task this is addressing</vt:lpstr>
      <vt:lpstr>HOW – what’s the specific implementation of this task</vt:lpstr>
      <vt:lpstr>Sometimes, the WHAT and the WHY change…</vt:lpstr>
      <vt:lpstr>Constructive Criticism</vt:lpstr>
      <vt:lpstr>Continuous Improvement</vt:lpstr>
      <vt:lpstr>Continuous Improvement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Thomas, Jyothish (STFC,RAL,SC)</dc:creator>
  <cp:lastModifiedBy>Thomas, Jyothish (STFC,RAL,SC)</cp:lastModifiedBy>
  <cp:revision>1</cp:revision>
  <dcterms:created xsi:type="dcterms:W3CDTF">2025-01-14T16:27:04Z</dcterms:created>
  <dcterms:modified xsi:type="dcterms:W3CDTF">2025-01-20T18:44:08Z</dcterms:modified>
</cp:coreProperties>
</file>