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81" r:id="rId4"/>
    <p:sldMasterId id="2147483715" r:id="rId5"/>
    <p:sldMasterId id="2147483700" r:id="rId6"/>
  </p:sldMasterIdLst>
  <p:notesMasterIdLst>
    <p:notesMasterId r:id="rId28"/>
  </p:notesMasterIdLst>
  <p:handoutMasterIdLst>
    <p:handoutMasterId r:id="rId29"/>
  </p:handoutMasterIdLst>
  <p:sldIdLst>
    <p:sldId id="257" r:id="rId7"/>
    <p:sldId id="347" r:id="rId8"/>
    <p:sldId id="348" r:id="rId9"/>
    <p:sldId id="352" r:id="rId10"/>
    <p:sldId id="292" r:id="rId11"/>
    <p:sldId id="346" r:id="rId12"/>
    <p:sldId id="323" r:id="rId13"/>
    <p:sldId id="314" r:id="rId14"/>
    <p:sldId id="356" r:id="rId15"/>
    <p:sldId id="357" r:id="rId16"/>
    <p:sldId id="337" r:id="rId17"/>
    <p:sldId id="354" r:id="rId18"/>
    <p:sldId id="360" r:id="rId19"/>
    <p:sldId id="321" r:id="rId20"/>
    <p:sldId id="288" r:id="rId21"/>
    <p:sldId id="293" r:id="rId22"/>
    <p:sldId id="355" r:id="rId23"/>
    <p:sldId id="358" r:id="rId24"/>
    <p:sldId id="359" r:id="rId25"/>
    <p:sldId id="351" r:id="rId26"/>
    <p:sldId id="3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686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6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4E4E4"/>
    <a:srgbClr val="0563C1"/>
    <a:srgbClr val="05630D"/>
    <a:srgbClr val="1E5DF8"/>
    <a:srgbClr val="003088"/>
    <a:srgbClr val="F08900"/>
    <a:srgbClr val="FF6900"/>
    <a:srgbClr val="626262"/>
    <a:srgbClr val="00B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598AD-66C3-C06E-3D9F-CAE8F3A7744E}" v="109" dt="2025-02-18T16:58:35.444"/>
    <p1510:client id="{1F3DD37D-07DA-620C-1F63-5DE31049583D}" v="2176" dt="2025-02-19T00:29:52.891"/>
    <p1510:client id="{3EE466AA-9F74-316D-F239-798604F37FDD}" v="2" dt="2025-02-18T18:01:42.741"/>
    <p1510:client id="{55340BCB-4FCF-1751-48BA-AC30E84509F7}" v="7" dt="2025-02-18T17:00:35.593"/>
    <p1510:client id="{5F2ED70E-222D-B843-A621-D5EACE299F71}" v="8" dt="2025-02-18T11:41:51.162"/>
    <p1510:client id="{A762E6E9-373D-41FA-BDF8-CF7FAD88D2FC}" v="1334" dt="2025-02-18T22:37:56.328"/>
    <p1510:client id="{D892EA50-D152-634E-840F-DCB4CE99C524}" v="2" dt="2025-02-18T17:27:06.341"/>
    <p1510:client id="{E1CDE055-1C57-DBBC-46D4-35E5143270EB}" v="6" dt="2025-02-19T06:50:16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32"/>
        <p:guide pos="234"/>
        <p:guide orient="horz" pos="3974"/>
        <p:guide pos="7355"/>
        <p:guide pos="3840"/>
        <p:guide orient="horz" pos="686"/>
        <p:guide orient="horz" pos="3634"/>
        <p:guide pos="68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ttle, Amy" userId="S::a.cottle_ucl.ac.uk#ext#@stfc365.onmicrosoft.com::202ca743-fc5b-4a24-8e5a-099c91da1f5d" providerId="AD" clId="Web-{3EE466AA-9F74-316D-F239-798604F37FDD}"/>
    <pc:docChg chg="addSld delSld">
      <pc:chgData name="Cottle, Amy" userId="S::a.cottle_ucl.ac.uk#ext#@stfc365.onmicrosoft.com::202ca743-fc5b-4a24-8e5a-099c91da1f5d" providerId="AD" clId="Web-{3EE466AA-9F74-316D-F239-798604F37FDD}" dt="2025-02-18T18:01:42.741" v="1"/>
      <pc:docMkLst>
        <pc:docMk/>
      </pc:docMkLst>
      <pc:sldChg chg="add del replId">
        <pc:chgData name="Cottle, Amy" userId="S::a.cottle_ucl.ac.uk#ext#@stfc365.onmicrosoft.com::202ca743-fc5b-4a24-8e5a-099c91da1f5d" providerId="AD" clId="Web-{3EE466AA-9F74-316D-F239-798604F37FDD}" dt="2025-02-18T18:01:42.741" v="1"/>
        <pc:sldMkLst>
          <pc:docMk/>
          <pc:sldMk cId="2755427990" sldId="355"/>
        </pc:sldMkLst>
      </pc:sldChg>
    </pc:docChg>
  </pc:docChgLst>
  <pc:docChgLst>
    <pc:chgData name="Cottle, Amy" userId="S::a.cottle_ucl.ac.uk#ext#@stfc365.onmicrosoft.com::202ca743-fc5b-4a24-8e5a-099c91da1f5d" providerId="AD" clId="Web-{1F3DD37D-07DA-620C-1F63-5DE31049583D}"/>
    <pc:docChg chg="addSld delSld modSld sldOrd">
      <pc:chgData name="Cottle, Amy" userId="S::a.cottle_ucl.ac.uk#ext#@stfc365.onmicrosoft.com::202ca743-fc5b-4a24-8e5a-099c91da1f5d" providerId="AD" clId="Web-{1F3DD37D-07DA-620C-1F63-5DE31049583D}" dt="2025-02-19T00:29:52.891" v="1979" actId="20577"/>
      <pc:docMkLst>
        <pc:docMk/>
      </pc:docMkLst>
      <pc:sldChg chg="addSp delSp modSp">
        <pc:chgData name="Cottle, Amy" userId="S::a.cottle_ucl.ac.uk#ext#@stfc365.onmicrosoft.com::202ca743-fc5b-4a24-8e5a-099c91da1f5d" providerId="AD" clId="Web-{1F3DD37D-07DA-620C-1F63-5DE31049583D}" dt="2025-02-19T00:29:52.891" v="1979" actId="20577"/>
        <pc:sldMkLst>
          <pc:docMk/>
          <pc:sldMk cId="3870696239" sldId="321"/>
        </pc:sldMkLst>
        <pc:spChg chg="mod">
          <ac:chgData name="Cottle, Amy" userId="S::a.cottle_ucl.ac.uk#ext#@stfc365.onmicrosoft.com::202ca743-fc5b-4a24-8e5a-099c91da1f5d" providerId="AD" clId="Web-{1F3DD37D-07DA-620C-1F63-5DE31049583D}" dt="2025-02-19T00:07:14.040" v="1596" actId="20577"/>
          <ac:spMkLst>
            <pc:docMk/>
            <pc:sldMk cId="3870696239" sldId="321"/>
            <ac:spMk id="2" creationId="{F04E87FA-A0C6-7443-B9AE-49F27D9DA8EA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29:52.891" v="1979" actId="20577"/>
          <ac:spMkLst>
            <pc:docMk/>
            <pc:sldMk cId="3870696239" sldId="321"/>
            <ac:spMk id="3" creationId="{95F2E8DA-3A18-FE4F-8FC6-5F20D49F77F9}"/>
          </ac:spMkLst>
        </pc:spChg>
        <pc:spChg chg="add del mod">
          <ac:chgData name="Cottle, Amy" userId="S::a.cottle_ucl.ac.uk#ext#@stfc365.onmicrosoft.com::202ca743-fc5b-4a24-8e5a-099c91da1f5d" providerId="AD" clId="Web-{1F3DD37D-07DA-620C-1F63-5DE31049583D}" dt="2025-02-19T00:11:04.774" v="1779"/>
          <ac:spMkLst>
            <pc:docMk/>
            <pc:sldMk cId="3870696239" sldId="321"/>
            <ac:spMk id="5" creationId="{BDFE4DEA-66B0-DF17-0094-7ECD4312246A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09:15.192" v="1714" actId="1076"/>
          <ac:spMkLst>
            <pc:docMk/>
            <pc:sldMk cId="3870696239" sldId="321"/>
            <ac:spMk id="6" creationId="{50127AF1-6C24-6A4F-8C1F-33434C0E8B62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9T00:11:45.197" v="1798" actId="20577"/>
          <ac:spMkLst>
            <pc:docMk/>
            <pc:sldMk cId="3870696239" sldId="321"/>
            <ac:spMk id="7" creationId="{9C80C0EC-C85F-9428-AC8C-921B22713565}"/>
          </ac:spMkLst>
        </pc:spChg>
        <pc:picChg chg="mod">
          <ac:chgData name="Cottle, Amy" userId="S::a.cottle_ucl.ac.uk#ext#@stfc365.onmicrosoft.com::202ca743-fc5b-4a24-8e5a-099c91da1f5d" providerId="AD" clId="Web-{1F3DD37D-07DA-620C-1F63-5DE31049583D}" dt="2025-02-19T00:11:22.994" v="1789" actId="1076"/>
          <ac:picMkLst>
            <pc:docMk/>
            <pc:sldMk cId="3870696239" sldId="321"/>
            <ac:picMk id="8" creationId="{83B1FE0D-ED45-7D4C-9790-75F6549E794E}"/>
          </ac:picMkLst>
        </pc:picChg>
      </pc:sldChg>
      <pc:sldChg chg="modSp">
        <pc:chgData name="Cottle, Amy" userId="S::a.cottle_ucl.ac.uk#ext#@stfc365.onmicrosoft.com::202ca743-fc5b-4a24-8e5a-099c91da1f5d" providerId="AD" clId="Web-{1F3DD37D-07DA-620C-1F63-5DE31049583D}" dt="2025-02-18T22:45:28.772" v="28" actId="20577"/>
        <pc:sldMkLst>
          <pc:docMk/>
          <pc:sldMk cId="2122649289" sldId="323"/>
        </pc:sldMkLst>
        <pc:spChg chg="mod">
          <ac:chgData name="Cottle, Amy" userId="S::a.cottle_ucl.ac.uk#ext#@stfc365.onmicrosoft.com::202ca743-fc5b-4a24-8e5a-099c91da1f5d" providerId="AD" clId="Web-{1F3DD37D-07DA-620C-1F63-5DE31049583D}" dt="2025-02-18T22:45:28.772" v="28" actId="20577"/>
          <ac:spMkLst>
            <pc:docMk/>
            <pc:sldMk cId="2122649289" sldId="323"/>
            <ac:spMk id="8" creationId="{C3E9D200-E826-3D0C-286A-DC9954E70C6C}"/>
          </ac:spMkLst>
        </pc:spChg>
      </pc:sldChg>
      <pc:sldChg chg="addSp delSp modSp ord">
        <pc:chgData name="Cottle, Amy" userId="S::a.cottle_ucl.ac.uk#ext#@stfc365.onmicrosoft.com::202ca743-fc5b-4a24-8e5a-099c91da1f5d" providerId="AD" clId="Web-{1F3DD37D-07DA-620C-1F63-5DE31049583D}" dt="2025-02-18T23:19:25.533" v="602" actId="20577"/>
        <pc:sldMkLst>
          <pc:docMk/>
          <pc:sldMk cId="3241212429" sldId="337"/>
        </pc:sldMkLst>
        <pc:spChg chg="mod">
          <ac:chgData name="Cottle, Amy" userId="S::a.cottle_ucl.ac.uk#ext#@stfc365.onmicrosoft.com::202ca743-fc5b-4a24-8e5a-099c91da1f5d" providerId="AD" clId="Web-{1F3DD37D-07DA-620C-1F63-5DE31049583D}" dt="2025-02-18T23:19:25.533" v="602" actId="20577"/>
          <ac:spMkLst>
            <pc:docMk/>
            <pc:sldMk cId="3241212429" sldId="337"/>
            <ac:spMk id="2" creationId="{7E18B279-DA9A-64CD-CC48-AD21521C3778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8T23:16:44.756" v="559" actId="20577"/>
          <ac:spMkLst>
            <pc:docMk/>
            <pc:sldMk cId="3241212429" sldId="337"/>
            <ac:spMk id="3" creationId="{3E81F275-535F-AF14-FFE2-6A67D387D23E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8T23:18:54.860" v="597" actId="1076"/>
          <ac:spMkLst>
            <pc:docMk/>
            <pc:sldMk cId="3241212429" sldId="337"/>
            <ac:spMk id="7" creationId="{21377821-4EF6-B7BF-8875-5A59C9C5E13E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8T23:18:16.671" v="585"/>
          <ac:spMkLst>
            <pc:docMk/>
            <pc:sldMk cId="3241212429" sldId="337"/>
            <ac:spMk id="8" creationId="{D5591C2E-117F-A6CB-0FFA-5E003BBE3FEA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8T23:18:47.375" v="595"/>
          <ac:spMkLst>
            <pc:docMk/>
            <pc:sldMk cId="3241212429" sldId="337"/>
            <ac:spMk id="9" creationId="{9C627F17-8B24-2B96-A298-7221CBA865D4}"/>
          </ac:spMkLst>
        </pc:spChg>
        <pc:spChg chg="del mod">
          <ac:chgData name="Cottle, Amy" userId="S::a.cottle_ucl.ac.uk#ext#@stfc365.onmicrosoft.com::202ca743-fc5b-4a24-8e5a-099c91da1f5d" providerId="AD" clId="Web-{1F3DD37D-07DA-620C-1F63-5DE31049583D}" dt="2025-02-18T23:18:38.703" v="592"/>
          <ac:spMkLst>
            <pc:docMk/>
            <pc:sldMk cId="3241212429" sldId="337"/>
            <ac:spMk id="11" creationId="{C05C151C-7B6F-0EE6-2C7F-3046E89CC1BF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8T23:17:26.123" v="576" actId="20577"/>
          <ac:spMkLst>
            <pc:docMk/>
            <pc:sldMk cId="3241212429" sldId="337"/>
            <ac:spMk id="14" creationId="{CE0F9B30-7B9D-8809-445B-1561DBB7C738}"/>
          </ac:spMkLst>
        </pc:spChg>
        <pc:grpChg chg="del">
          <ac:chgData name="Cottle, Amy" userId="S::a.cottle_ucl.ac.uk#ext#@stfc365.onmicrosoft.com::202ca743-fc5b-4a24-8e5a-099c91da1f5d" providerId="AD" clId="Web-{1F3DD37D-07DA-620C-1F63-5DE31049583D}" dt="2025-02-18T23:18:38.703" v="592"/>
          <ac:grpSpMkLst>
            <pc:docMk/>
            <pc:sldMk cId="3241212429" sldId="337"/>
            <ac:grpSpMk id="6" creationId="{0BD2E6AB-5AA1-DE7C-1036-2D40C5AF3EB9}"/>
          </ac:grpSpMkLst>
        </pc:grpChg>
        <pc:grpChg chg="add mod">
          <ac:chgData name="Cottle, Amy" userId="S::a.cottle_ucl.ac.uk#ext#@stfc365.onmicrosoft.com::202ca743-fc5b-4a24-8e5a-099c91da1f5d" providerId="AD" clId="Web-{1F3DD37D-07DA-620C-1F63-5DE31049583D}" dt="2025-02-18T23:19:01.063" v="598" actId="1076"/>
          <ac:grpSpMkLst>
            <pc:docMk/>
            <pc:sldMk cId="3241212429" sldId="337"/>
            <ac:grpSpMk id="12" creationId="{A36C80F8-DFC8-F414-2E94-741D61B59F51}"/>
          </ac:grpSpMkLst>
        </pc:grpChg>
        <pc:picChg chg="mod">
          <ac:chgData name="Cottle, Amy" userId="S::a.cottle_ucl.ac.uk#ext#@stfc365.onmicrosoft.com::202ca743-fc5b-4a24-8e5a-099c91da1f5d" providerId="AD" clId="Web-{1F3DD37D-07DA-620C-1F63-5DE31049583D}" dt="2025-02-18T23:17:59.452" v="580" actId="1076"/>
          <ac:picMkLst>
            <pc:docMk/>
            <pc:sldMk cId="3241212429" sldId="337"/>
            <ac:picMk id="10" creationId="{1776F8E9-C353-C669-CC39-3EFED0AD8EFE}"/>
          </ac:picMkLst>
        </pc:picChg>
      </pc:sldChg>
      <pc:sldChg chg="add del ord">
        <pc:chgData name="Cottle, Amy" userId="S::a.cottle_ucl.ac.uk#ext#@stfc365.onmicrosoft.com::202ca743-fc5b-4a24-8e5a-099c91da1f5d" providerId="AD" clId="Web-{1F3DD37D-07DA-620C-1F63-5DE31049583D}" dt="2025-02-18T23:12:32.915" v="520"/>
        <pc:sldMkLst>
          <pc:docMk/>
          <pc:sldMk cId="1880034355" sldId="345"/>
        </pc:sldMkLst>
      </pc:sldChg>
      <pc:sldChg chg="modSp">
        <pc:chgData name="Cottle, Amy" userId="S::a.cottle_ucl.ac.uk#ext#@stfc365.onmicrosoft.com::202ca743-fc5b-4a24-8e5a-099c91da1f5d" providerId="AD" clId="Web-{1F3DD37D-07DA-620C-1F63-5DE31049583D}" dt="2025-02-18T23:42:48.501" v="1095" actId="1076"/>
        <pc:sldMkLst>
          <pc:docMk/>
          <pc:sldMk cId="3674033717" sldId="346"/>
        </pc:sldMkLst>
        <pc:spChg chg="mod">
          <ac:chgData name="Cottle, Amy" userId="S::a.cottle_ucl.ac.uk#ext#@stfc365.onmicrosoft.com::202ca743-fc5b-4a24-8e5a-099c91da1f5d" providerId="AD" clId="Web-{1F3DD37D-07DA-620C-1F63-5DE31049583D}" dt="2025-02-18T23:42:48.501" v="1095" actId="1076"/>
          <ac:spMkLst>
            <pc:docMk/>
            <pc:sldMk cId="3674033717" sldId="346"/>
            <ac:spMk id="3" creationId="{B20545C1-B5E4-E7C2-23E4-D4587351F6D2}"/>
          </ac:spMkLst>
        </pc:spChg>
      </pc:sldChg>
      <pc:sldChg chg="addSp delSp modSp">
        <pc:chgData name="Cottle, Amy" userId="S::a.cottle_ucl.ac.uk#ext#@stfc365.onmicrosoft.com::202ca743-fc5b-4a24-8e5a-099c91da1f5d" providerId="AD" clId="Web-{1F3DD37D-07DA-620C-1F63-5DE31049583D}" dt="2025-02-19T00:16:57.942" v="1868"/>
        <pc:sldMkLst>
          <pc:docMk/>
          <pc:sldMk cId="1226747801" sldId="347"/>
        </pc:sldMkLst>
        <pc:spChg chg="mod">
          <ac:chgData name="Cottle, Amy" userId="S::a.cottle_ucl.ac.uk#ext#@stfc365.onmicrosoft.com::202ca743-fc5b-4a24-8e5a-099c91da1f5d" providerId="AD" clId="Web-{1F3DD37D-07DA-620C-1F63-5DE31049583D}" dt="2025-02-19T00:16:37.785" v="1863" actId="1076"/>
          <ac:spMkLst>
            <pc:docMk/>
            <pc:sldMk cId="1226747801" sldId="347"/>
            <ac:spMk id="3" creationId="{81494FDA-21FB-C677-1480-E1B808CBBB7B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4.129" v="1862" actId="1076"/>
          <ac:spMkLst>
            <pc:docMk/>
            <pc:sldMk cId="1226747801" sldId="347"/>
            <ac:spMk id="9" creationId="{181DADFC-7A63-0877-C72B-B87A1E87F624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504" v="1835" actId="1076"/>
          <ac:spMkLst>
            <pc:docMk/>
            <pc:sldMk cId="1226747801" sldId="347"/>
            <ac:spMk id="10" creationId="{856F40A9-F9B5-EB40-BF13-E8FDD5802409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535" v="1836" actId="1076"/>
          <ac:spMkLst>
            <pc:docMk/>
            <pc:sldMk cId="1226747801" sldId="347"/>
            <ac:spMk id="11" creationId="{ED9C7C64-DEC5-D14A-1013-E423634F4AD7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551" v="1837" actId="1076"/>
          <ac:spMkLst>
            <pc:docMk/>
            <pc:sldMk cId="1226747801" sldId="347"/>
            <ac:spMk id="12" creationId="{E6329DA6-7DD3-4E43-D109-62AEF764082E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582" v="1838" actId="1076"/>
          <ac:spMkLst>
            <pc:docMk/>
            <pc:sldMk cId="1226747801" sldId="347"/>
            <ac:spMk id="13" creationId="{F85AAE40-B469-6744-2F46-52FF306F6EC3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598" v="1839" actId="1076"/>
          <ac:spMkLst>
            <pc:docMk/>
            <pc:sldMk cId="1226747801" sldId="347"/>
            <ac:spMk id="14" creationId="{E2475EFC-48BD-57CE-786B-4D34C9B2DE0F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629" v="1840" actId="1076"/>
          <ac:spMkLst>
            <pc:docMk/>
            <pc:sldMk cId="1226747801" sldId="347"/>
            <ac:spMk id="15" creationId="{1D82B9CF-AC41-BDD8-355C-A1302D36F693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645" v="1841" actId="1076"/>
          <ac:spMkLst>
            <pc:docMk/>
            <pc:sldMk cId="1226747801" sldId="347"/>
            <ac:spMk id="16" creationId="{6212097C-82B7-8040-879A-2520DB7EA8C9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660" v="1842" actId="1076"/>
          <ac:spMkLst>
            <pc:docMk/>
            <pc:sldMk cId="1226747801" sldId="347"/>
            <ac:spMk id="17" creationId="{3B95A6BD-54EB-A7A3-8878-C8F62070B7B1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692" v="1843" actId="1076"/>
          <ac:spMkLst>
            <pc:docMk/>
            <pc:sldMk cId="1226747801" sldId="347"/>
            <ac:spMk id="18" creationId="{C47143F5-5C65-8D5B-3DED-F34CD93E1D30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707" v="1844" actId="1076"/>
          <ac:spMkLst>
            <pc:docMk/>
            <pc:sldMk cId="1226747801" sldId="347"/>
            <ac:spMk id="19" creationId="{46F7B668-7DF6-9FB3-2229-5D934B7DA784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723" v="1845" actId="1076"/>
          <ac:spMkLst>
            <pc:docMk/>
            <pc:sldMk cId="1226747801" sldId="347"/>
            <ac:spMk id="20" creationId="{238ECF5E-495B-4A43-AA4A-0AC6D3398112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832" v="1849" actId="1076"/>
          <ac:spMkLst>
            <pc:docMk/>
            <pc:sldMk cId="1226747801" sldId="347"/>
            <ac:spMk id="24" creationId="{5165D17B-D44D-BEE6-01CB-62378CA6AC21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863" v="1850" actId="1076"/>
          <ac:spMkLst>
            <pc:docMk/>
            <pc:sldMk cId="1226747801" sldId="347"/>
            <ac:spMk id="25" creationId="{1F952FC6-4892-8D62-030C-36058ADEBE09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879" v="1851" actId="1076"/>
          <ac:spMkLst>
            <pc:docMk/>
            <pc:sldMk cId="1226747801" sldId="347"/>
            <ac:spMk id="26" creationId="{C73562D0-FAC8-0B53-DF5B-F09CCD62F40B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910" v="1852" actId="1076"/>
          <ac:spMkLst>
            <pc:docMk/>
            <pc:sldMk cId="1226747801" sldId="347"/>
            <ac:spMk id="27" creationId="{A774742D-8288-B9F1-8C3B-8CC5049E9CAE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926" v="1853" actId="1076"/>
          <ac:spMkLst>
            <pc:docMk/>
            <pc:sldMk cId="1226747801" sldId="347"/>
            <ac:spMk id="28" creationId="{330A0FC0-280F-35BE-AE8E-5105C06A5F47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942" v="1854" actId="1076"/>
          <ac:spMkLst>
            <pc:docMk/>
            <pc:sldMk cId="1226747801" sldId="347"/>
            <ac:spMk id="29" creationId="{B02C722C-15BD-0987-0FAA-75E33C700066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973" v="1855" actId="1076"/>
          <ac:spMkLst>
            <pc:docMk/>
            <pc:sldMk cId="1226747801" sldId="347"/>
            <ac:spMk id="30" creationId="{A2F00F06-7FE0-4971-2D23-85594DC356F6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3.988" v="1856" actId="1076"/>
          <ac:spMkLst>
            <pc:docMk/>
            <pc:sldMk cId="1226747801" sldId="347"/>
            <ac:spMk id="31" creationId="{57EF57E3-8F6A-AA80-86F3-772476778B04}"/>
          </ac:spMkLst>
        </pc:spChg>
        <pc:spChg chg="add del mod">
          <ac:chgData name="Cottle, Amy" userId="S::a.cottle_ucl.ac.uk#ext#@stfc365.onmicrosoft.com::202ca743-fc5b-4a24-8e5a-099c91da1f5d" providerId="AD" clId="Web-{1F3DD37D-07DA-620C-1F63-5DE31049583D}" dt="2025-02-19T00:16:14.707" v="1827"/>
          <ac:spMkLst>
            <pc:docMk/>
            <pc:sldMk cId="1226747801" sldId="347"/>
            <ac:spMk id="34" creationId="{E2316138-B960-E738-0B62-6FE3BF98A15A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4.035" v="1858" actId="1076"/>
          <ac:spMkLst>
            <pc:docMk/>
            <pc:sldMk cId="1226747801" sldId="347"/>
            <ac:spMk id="39" creationId="{EA41C5D0-0CBD-81B9-0586-39929D97AE4D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4.067" v="1859" actId="1076"/>
          <ac:spMkLst>
            <pc:docMk/>
            <pc:sldMk cId="1226747801" sldId="347"/>
            <ac:spMk id="40" creationId="{BBC25A26-0A30-654B-7E0F-619AF8B4661A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4.082" v="1860" actId="1076"/>
          <ac:spMkLst>
            <pc:docMk/>
            <pc:sldMk cId="1226747801" sldId="347"/>
            <ac:spMk id="41" creationId="{C7769E27-2A14-771F-E227-78EC5B598D71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9T00:16:34.098" v="1861" actId="1076"/>
          <ac:spMkLst>
            <pc:docMk/>
            <pc:sldMk cId="1226747801" sldId="347"/>
            <ac:spMk id="42" creationId="{5535550E-33C6-3F21-0BF6-FD261963288D}"/>
          </ac:spMkLst>
        </pc:spChg>
        <pc:picChg chg="mod">
          <ac:chgData name="Cottle, Amy" userId="S::a.cottle_ucl.ac.uk#ext#@stfc365.onmicrosoft.com::202ca743-fc5b-4a24-8e5a-099c91da1f5d" providerId="AD" clId="Web-{1F3DD37D-07DA-620C-1F63-5DE31049583D}" dt="2025-02-19T00:16:33.426" v="1831" actId="1076"/>
          <ac:picMkLst>
            <pc:docMk/>
            <pc:sldMk cId="1226747801" sldId="347"/>
            <ac:picMk id="5" creationId="{C1561F04-8CB9-F1C3-1853-8E33BA3D7121}"/>
          </ac:picMkLst>
        </pc:picChg>
        <pc:picChg chg="mod">
          <ac:chgData name="Cottle, Amy" userId="S::a.cottle_ucl.ac.uk#ext#@stfc365.onmicrosoft.com::202ca743-fc5b-4a24-8e5a-099c91da1f5d" providerId="AD" clId="Web-{1F3DD37D-07DA-620C-1F63-5DE31049583D}" dt="2025-02-19T00:16:33.442" v="1832" actId="1076"/>
          <ac:picMkLst>
            <pc:docMk/>
            <pc:sldMk cId="1226747801" sldId="347"/>
            <ac:picMk id="6" creationId="{C989DA78-B8AA-A2D1-5CDB-473A6848AEFC}"/>
          </ac:picMkLst>
        </pc:picChg>
        <pc:picChg chg="mod">
          <ac:chgData name="Cottle, Amy" userId="S::a.cottle_ucl.ac.uk#ext#@stfc365.onmicrosoft.com::202ca743-fc5b-4a24-8e5a-099c91da1f5d" providerId="AD" clId="Web-{1F3DD37D-07DA-620C-1F63-5DE31049583D}" dt="2025-02-19T00:16:33.473" v="1833" actId="1076"/>
          <ac:picMkLst>
            <pc:docMk/>
            <pc:sldMk cId="1226747801" sldId="347"/>
            <ac:picMk id="7" creationId="{B7D20C60-DAC7-778C-743E-CD396B7C4AA9}"/>
          </ac:picMkLst>
        </pc:picChg>
        <pc:picChg chg="mod">
          <ac:chgData name="Cottle, Amy" userId="S::a.cottle_ucl.ac.uk#ext#@stfc365.onmicrosoft.com::202ca743-fc5b-4a24-8e5a-099c91da1f5d" providerId="AD" clId="Web-{1F3DD37D-07DA-620C-1F63-5DE31049583D}" dt="2025-02-19T00:16:33.754" v="1846" actId="1076"/>
          <ac:picMkLst>
            <pc:docMk/>
            <pc:sldMk cId="1226747801" sldId="347"/>
            <ac:picMk id="21" creationId="{63920606-786A-0633-7702-0ED0D2429592}"/>
          </ac:picMkLst>
        </pc:picChg>
        <pc:picChg chg="mod">
          <ac:chgData name="Cottle, Amy" userId="S::a.cottle_ucl.ac.uk#ext#@stfc365.onmicrosoft.com::202ca743-fc5b-4a24-8e5a-099c91da1f5d" providerId="AD" clId="Web-{1F3DD37D-07DA-620C-1F63-5DE31049583D}" dt="2025-02-19T00:16:33.785" v="1847" actId="1076"/>
          <ac:picMkLst>
            <pc:docMk/>
            <pc:sldMk cId="1226747801" sldId="347"/>
            <ac:picMk id="22" creationId="{41D75DA6-3CDB-D464-732B-AE6116F34DE2}"/>
          </ac:picMkLst>
        </pc:picChg>
        <pc:picChg chg="add del mod">
          <ac:chgData name="Cottle, Amy" userId="S::a.cottle_ucl.ac.uk#ext#@stfc365.onmicrosoft.com::202ca743-fc5b-4a24-8e5a-099c91da1f5d" providerId="AD" clId="Web-{1F3DD37D-07DA-620C-1F63-5DE31049583D}" dt="2025-02-19T00:16:12.753" v="1826"/>
          <ac:picMkLst>
            <pc:docMk/>
            <pc:sldMk cId="1226747801" sldId="347"/>
            <ac:picMk id="32" creationId="{ED138DFF-4EBF-77A5-1A69-CE0CE19C038D}"/>
          </ac:picMkLst>
        </pc:picChg>
        <pc:picChg chg="add del mod">
          <ac:chgData name="Cottle, Amy" userId="S::a.cottle_ucl.ac.uk#ext#@stfc365.onmicrosoft.com::202ca743-fc5b-4a24-8e5a-099c91da1f5d" providerId="AD" clId="Web-{1F3DD37D-07DA-620C-1F63-5DE31049583D}" dt="2025-02-19T00:14:10.046" v="1817"/>
          <ac:picMkLst>
            <pc:docMk/>
            <pc:sldMk cId="1226747801" sldId="347"/>
            <ac:picMk id="33" creationId="{49870738-D56A-AB36-AFD7-B2DC537CF9C4}"/>
          </ac:picMkLst>
        </pc:picChg>
        <pc:picChg chg="add mod modCrop">
          <ac:chgData name="Cottle, Amy" userId="S::a.cottle_ucl.ac.uk#ext#@stfc365.onmicrosoft.com::202ca743-fc5b-4a24-8e5a-099c91da1f5d" providerId="AD" clId="Web-{1F3DD37D-07DA-620C-1F63-5DE31049583D}" dt="2025-02-19T00:16:57.942" v="1868"/>
          <ac:picMkLst>
            <pc:docMk/>
            <pc:sldMk cId="1226747801" sldId="347"/>
            <ac:picMk id="35" creationId="{53EE1607-7F92-42F2-1C48-98F49B4FA109}"/>
          </ac:picMkLst>
        </pc:picChg>
        <pc:picChg chg="mod">
          <ac:chgData name="Cottle, Amy" userId="S::a.cottle_ucl.ac.uk#ext#@stfc365.onmicrosoft.com::202ca743-fc5b-4a24-8e5a-099c91da1f5d" providerId="AD" clId="Web-{1F3DD37D-07DA-620C-1F63-5DE31049583D}" dt="2025-02-19T00:16:34.020" v="1857" actId="1076"/>
          <ac:picMkLst>
            <pc:docMk/>
            <pc:sldMk cId="1226747801" sldId="347"/>
            <ac:picMk id="38" creationId="{3A47B54A-BE45-50D8-6671-21A4DC8EAA8B}"/>
          </ac:picMkLst>
        </pc:picChg>
        <pc:cxnChg chg="mod">
          <ac:chgData name="Cottle, Amy" userId="S::a.cottle_ucl.ac.uk#ext#@stfc365.onmicrosoft.com::202ca743-fc5b-4a24-8e5a-099c91da1f5d" providerId="AD" clId="Web-{1F3DD37D-07DA-620C-1F63-5DE31049583D}" dt="2025-02-19T00:16:33.488" v="1834" actId="1076"/>
          <ac:cxnSpMkLst>
            <pc:docMk/>
            <pc:sldMk cId="1226747801" sldId="347"/>
            <ac:cxnSpMk id="8" creationId="{BE659435-7D36-05C3-0FB8-8FAA325D0D69}"/>
          </ac:cxnSpMkLst>
        </pc:cxnChg>
        <pc:cxnChg chg="mod">
          <ac:chgData name="Cottle, Amy" userId="S::a.cottle_ucl.ac.uk#ext#@stfc365.onmicrosoft.com::202ca743-fc5b-4a24-8e5a-099c91da1f5d" providerId="AD" clId="Web-{1F3DD37D-07DA-620C-1F63-5DE31049583D}" dt="2025-02-19T00:16:33.817" v="1848" actId="1076"/>
          <ac:cxnSpMkLst>
            <pc:docMk/>
            <pc:sldMk cId="1226747801" sldId="347"/>
            <ac:cxnSpMk id="23" creationId="{C381955A-534C-0F74-9968-EDA38495A13E}"/>
          </ac:cxnSpMkLst>
        </pc:cxnChg>
      </pc:sldChg>
      <pc:sldChg chg="modSp">
        <pc:chgData name="Cottle, Amy" userId="S::a.cottle_ucl.ac.uk#ext#@stfc365.onmicrosoft.com::202ca743-fc5b-4a24-8e5a-099c91da1f5d" providerId="AD" clId="Web-{1F3DD37D-07DA-620C-1F63-5DE31049583D}" dt="2025-02-18T23:04:23.898" v="231" actId="20577"/>
        <pc:sldMkLst>
          <pc:docMk/>
          <pc:sldMk cId="2449896332" sldId="348"/>
        </pc:sldMkLst>
        <pc:spChg chg="mod">
          <ac:chgData name="Cottle, Amy" userId="S::a.cottle_ucl.ac.uk#ext#@stfc365.onmicrosoft.com::202ca743-fc5b-4a24-8e5a-099c91da1f5d" providerId="AD" clId="Web-{1F3DD37D-07DA-620C-1F63-5DE31049583D}" dt="2025-02-18T23:04:23.898" v="231" actId="20577"/>
          <ac:spMkLst>
            <pc:docMk/>
            <pc:sldMk cId="2449896332" sldId="348"/>
            <ac:spMk id="6" creationId="{F592FBD5-5002-6C19-60E1-665C88872512}"/>
          </ac:spMkLst>
        </pc:spChg>
      </pc:sldChg>
      <pc:sldChg chg="mod ord modShow">
        <pc:chgData name="Cottle, Amy" userId="S::a.cottle_ucl.ac.uk#ext#@stfc365.onmicrosoft.com::202ca743-fc5b-4a24-8e5a-099c91da1f5d" providerId="AD" clId="Web-{1F3DD37D-07DA-620C-1F63-5DE31049583D}" dt="2025-02-19T00:12:08.370" v="1801"/>
        <pc:sldMkLst>
          <pc:docMk/>
          <pc:sldMk cId="1337402822" sldId="351"/>
        </pc:sldMkLst>
      </pc:sldChg>
      <pc:sldChg chg="modSp">
        <pc:chgData name="Cottle, Amy" userId="S::a.cottle_ucl.ac.uk#ext#@stfc365.onmicrosoft.com::202ca743-fc5b-4a24-8e5a-099c91da1f5d" providerId="AD" clId="Web-{1F3DD37D-07DA-620C-1F63-5DE31049583D}" dt="2025-02-18T23:42:19.812" v="1091" actId="1076"/>
        <pc:sldMkLst>
          <pc:docMk/>
          <pc:sldMk cId="61907914" sldId="352"/>
        </pc:sldMkLst>
        <pc:spChg chg="mod">
          <ac:chgData name="Cottle, Amy" userId="S::a.cottle_ucl.ac.uk#ext#@stfc365.onmicrosoft.com::202ca743-fc5b-4a24-8e5a-099c91da1f5d" providerId="AD" clId="Web-{1F3DD37D-07DA-620C-1F63-5DE31049583D}" dt="2025-02-18T23:42:19.812" v="1091" actId="1076"/>
          <ac:spMkLst>
            <pc:docMk/>
            <pc:sldMk cId="61907914" sldId="352"/>
            <ac:spMk id="31" creationId="{A43EE174-538A-C560-4141-AF15EF121A03}"/>
          </ac:spMkLst>
        </pc:spChg>
        <pc:picChg chg="mod">
          <ac:chgData name="Cottle, Amy" userId="S::a.cottle_ucl.ac.uk#ext#@stfc365.onmicrosoft.com::202ca743-fc5b-4a24-8e5a-099c91da1f5d" providerId="AD" clId="Web-{1F3DD37D-07DA-620C-1F63-5DE31049583D}" dt="2025-02-18T23:42:16.109" v="1090" actId="1076"/>
          <ac:picMkLst>
            <pc:docMk/>
            <pc:sldMk cId="61907914" sldId="352"/>
            <ac:picMk id="23" creationId="{F5956369-67B1-696C-0D60-8A38BECD17E8}"/>
          </ac:picMkLst>
        </pc:picChg>
      </pc:sldChg>
      <pc:sldChg chg="addSp delSp modSp ord">
        <pc:chgData name="Cottle, Amy" userId="S::a.cottle_ucl.ac.uk#ext#@stfc365.onmicrosoft.com::202ca743-fc5b-4a24-8e5a-099c91da1f5d" providerId="AD" clId="Web-{1F3DD37D-07DA-620C-1F63-5DE31049583D}" dt="2025-02-18T23:56:49.532" v="1408" actId="1076"/>
        <pc:sldMkLst>
          <pc:docMk/>
          <pc:sldMk cId="3765615091" sldId="354"/>
        </pc:sldMkLst>
        <pc:spChg chg="mod">
          <ac:chgData name="Cottle, Amy" userId="S::a.cottle_ucl.ac.uk#ext#@stfc365.onmicrosoft.com::202ca743-fc5b-4a24-8e5a-099c91da1f5d" providerId="AD" clId="Web-{1F3DD37D-07DA-620C-1F63-5DE31049583D}" dt="2025-02-18T23:32:06.486" v="844" actId="20577"/>
          <ac:spMkLst>
            <pc:docMk/>
            <pc:sldMk cId="3765615091" sldId="354"/>
            <ac:spMk id="2" creationId="{1EA448E7-A356-52EB-C858-EDAF13F471E9}"/>
          </ac:spMkLst>
        </pc:spChg>
        <pc:spChg chg="add del mod">
          <ac:chgData name="Cottle, Amy" userId="S::a.cottle_ucl.ac.uk#ext#@stfc365.onmicrosoft.com::202ca743-fc5b-4a24-8e5a-099c91da1f5d" providerId="AD" clId="Web-{1F3DD37D-07DA-620C-1F63-5DE31049583D}" dt="2025-02-18T23:56:33.094" v="1405"/>
          <ac:spMkLst>
            <pc:docMk/>
            <pc:sldMk cId="3765615091" sldId="354"/>
            <ac:spMk id="3" creationId="{EEE86A80-B3BB-9CE1-4A9F-ECF651F1D59F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8T23:32:42.222" v="854" actId="1076"/>
          <ac:spMkLst>
            <pc:docMk/>
            <pc:sldMk cId="3765615091" sldId="354"/>
            <ac:spMk id="7" creationId="{51EB4677-13DF-FDBA-D9F2-3E70BC5EFA41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8T23:56:25.343" v="1404" actId="20577"/>
          <ac:spMkLst>
            <pc:docMk/>
            <pc:sldMk cId="3765615091" sldId="354"/>
            <ac:spMk id="8" creationId="{AD8F3756-FEB5-1AAD-430B-2DD8D3F89525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8T23:56:46.922" v="1407" actId="14100"/>
          <ac:spMkLst>
            <pc:docMk/>
            <pc:sldMk cId="3765615091" sldId="354"/>
            <ac:spMk id="20" creationId="{F4589C06-A255-193E-F757-C200856FB0BF}"/>
          </ac:spMkLst>
        </pc:spChg>
        <pc:spChg chg="mod">
          <ac:chgData name="Cottle, Amy" userId="S::a.cottle_ucl.ac.uk#ext#@stfc365.onmicrosoft.com::202ca743-fc5b-4a24-8e5a-099c91da1f5d" providerId="AD" clId="Web-{1F3DD37D-07DA-620C-1F63-5DE31049583D}" dt="2025-02-18T23:56:49.532" v="1408" actId="1076"/>
          <ac:spMkLst>
            <pc:docMk/>
            <pc:sldMk cId="3765615091" sldId="354"/>
            <ac:spMk id="21" creationId="{A2D4350C-94C2-80D0-7251-C2560E153D9A}"/>
          </ac:spMkLst>
        </pc:spChg>
        <pc:grpChg chg="mod">
          <ac:chgData name="Cottle, Amy" userId="S::a.cottle_ucl.ac.uk#ext#@stfc365.onmicrosoft.com::202ca743-fc5b-4a24-8e5a-099c91da1f5d" providerId="AD" clId="Web-{1F3DD37D-07DA-620C-1F63-5DE31049583D}" dt="2025-02-18T23:32:26.205" v="849" actId="1076"/>
          <ac:grpSpMkLst>
            <pc:docMk/>
            <pc:sldMk cId="3765615091" sldId="354"/>
            <ac:grpSpMk id="25" creationId="{C72BE6D9-37A6-AD14-BAB6-712F7C22F21E}"/>
          </ac:grpSpMkLst>
        </pc:grpChg>
      </pc:sldChg>
      <pc:sldChg chg="addSp delSp modSp">
        <pc:chgData name="Cottle, Amy" userId="S::a.cottle_ucl.ac.uk#ext#@stfc365.onmicrosoft.com::202ca743-fc5b-4a24-8e5a-099c91da1f5d" providerId="AD" clId="Web-{1F3DD37D-07DA-620C-1F63-5DE31049583D}" dt="2025-02-19T00:18:45.509" v="1972" actId="1076"/>
        <pc:sldMkLst>
          <pc:docMk/>
          <pc:sldMk cId="2501232574" sldId="356"/>
        </pc:sldMkLst>
        <pc:spChg chg="mod">
          <ac:chgData name="Cottle, Amy" userId="S::a.cottle_ucl.ac.uk#ext#@stfc365.onmicrosoft.com::202ca743-fc5b-4a24-8e5a-099c91da1f5d" providerId="AD" clId="Web-{1F3DD37D-07DA-620C-1F63-5DE31049583D}" dt="2025-02-18T23:01:10.704" v="161" actId="20577"/>
          <ac:spMkLst>
            <pc:docMk/>
            <pc:sldMk cId="2501232574" sldId="356"/>
            <ac:spMk id="2" creationId="{FD4AC7E5-5C7F-15FC-5E13-6B46AD5F2184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8T23:37:32.903" v="1026" actId="14100"/>
          <ac:spMkLst>
            <pc:docMk/>
            <pc:sldMk cId="2501232574" sldId="356"/>
            <ac:spMk id="8" creationId="{1ED5D689-CA20-9DBA-34B7-EA2310832610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8T23:38:16.407" v="1030" actId="14100"/>
          <ac:spMkLst>
            <pc:docMk/>
            <pc:sldMk cId="2501232574" sldId="356"/>
            <ac:spMk id="10" creationId="{2F004BCF-0585-27E7-7065-73BA7284F087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8T23:35:00.367" v="961" actId="1076"/>
          <ac:spMkLst>
            <pc:docMk/>
            <pc:sldMk cId="2501232574" sldId="356"/>
            <ac:spMk id="12" creationId="{1E9A974C-564E-BC2A-9064-953D8F5EFC22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8T23:30:39.967" v="814" actId="14100"/>
          <ac:spMkLst>
            <pc:docMk/>
            <pc:sldMk cId="2501232574" sldId="356"/>
            <ac:spMk id="13" creationId="{44449E6D-E6D8-0BB6-B6CE-FB8FF6E15D90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9T00:18:45.509" v="1972" actId="1076"/>
          <ac:spMkLst>
            <pc:docMk/>
            <pc:sldMk cId="2501232574" sldId="356"/>
            <ac:spMk id="15" creationId="{6099E0AB-22C3-BEB7-D713-1AF934084291}"/>
          </ac:spMkLst>
        </pc:spChg>
        <pc:picChg chg="add del mod">
          <ac:chgData name="Cottle, Amy" userId="S::a.cottle_ucl.ac.uk#ext#@stfc365.onmicrosoft.com::202ca743-fc5b-4a24-8e5a-099c91da1f5d" providerId="AD" clId="Web-{1F3DD37D-07DA-620C-1F63-5DE31049583D}" dt="2025-02-18T22:40:34.433" v="9"/>
          <ac:picMkLst>
            <pc:docMk/>
            <pc:sldMk cId="2501232574" sldId="356"/>
            <ac:picMk id="3" creationId="{4B02AD4A-2D7A-E558-611E-CD91C916464B}"/>
          </ac:picMkLst>
        </pc:picChg>
        <pc:picChg chg="add mod">
          <ac:chgData name="Cottle, Amy" userId="S::a.cottle_ucl.ac.uk#ext#@stfc365.onmicrosoft.com::202ca743-fc5b-4a24-8e5a-099c91da1f5d" providerId="AD" clId="Web-{1F3DD37D-07DA-620C-1F63-5DE31049583D}" dt="2025-02-18T23:36:30.745" v="1003" actId="1076"/>
          <ac:picMkLst>
            <pc:docMk/>
            <pc:sldMk cId="2501232574" sldId="356"/>
            <ac:picMk id="5" creationId="{2059650E-F2D0-D144-9DFB-5D4E14C728DD}"/>
          </ac:picMkLst>
        </pc:picChg>
        <pc:picChg chg="add mod modCrop">
          <ac:chgData name="Cottle, Amy" userId="S::a.cottle_ucl.ac.uk#ext#@stfc365.onmicrosoft.com::202ca743-fc5b-4a24-8e5a-099c91da1f5d" providerId="AD" clId="Web-{1F3DD37D-07DA-620C-1F63-5DE31049583D}" dt="2025-02-18T23:38:18.095" v="1031" actId="1076"/>
          <ac:picMkLst>
            <pc:docMk/>
            <pc:sldMk cId="2501232574" sldId="356"/>
            <ac:picMk id="6" creationId="{7F6CFF09-178F-7F63-07E0-C9AFB449A7CE}"/>
          </ac:picMkLst>
        </pc:picChg>
      </pc:sldChg>
      <pc:sldChg chg="addSp delSp modSp">
        <pc:chgData name="Cottle, Amy" userId="S::a.cottle_ucl.ac.uk#ext#@stfc365.onmicrosoft.com::202ca743-fc5b-4a24-8e5a-099c91da1f5d" providerId="AD" clId="Web-{1F3DD37D-07DA-620C-1F63-5DE31049583D}" dt="2025-02-19T00:22:41.267" v="1977" actId="20577"/>
        <pc:sldMkLst>
          <pc:docMk/>
          <pc:sldMk cId="1598213585" sldId="357"/>
        </pc:sldMkLst>
        <pc:spChg chg="mod">
          <ac:chgData name="Cottle, Amy" userId="S::a.cottle_ucl.ac.uk#ext#@stfc365.onmicrosoft.com::202ca743-fc5b-4a24-8e5a-099c91da1f5d" providerId="AD" clId="Web-{1F3DD37D-07DA-620C-1F63-5DE31049583D}" dt="2025-02-18T23:07:11.482" v="375" actId="1076"/>
          <ac:spMkLst>
            <pc:docMk/>
            <pc:sldMk cId="1598213585" sldId="357"/>
            <ac:spMk id="2" creationId="{ADA2AF9A-792C-C5CF-FE70-C26641FBBC18}"/>
          </ac:spMkLst>
        </pc:spChg>
        <pc:spChg chg="add del mod">
          <ac:chgData name="Cottle, Amy" userId="S::a.cottle_ucl.ac.uk#ext#@stfc365.onmicrosoft.com::202ca743-fc5b-4a24-8e5a-099c91da1f5d" providerId="AD" clId="Web-{1F3DD37D-07DA-620C-1F63-5DE31049583D}" dt="2025-02-18T22:42:20.921" v="22"/>
          <ac:spMkLst>
            <pc:docMk/>
            <pc:sldMk cId="1598213585" sldId="357"/>
            <ac:spMk id="7" creationId="{F8902F25-84AD-3B61-9C82-BBD25916635C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9T00:22:41.267" v="1977" actId="20577"/>
          <ac:spMkLst>
            <pc:docMk/>
            <pc:sldMk cId="1598213585" sldId="357"/>
            <ac:spMk id="11" creationId="{458D1B52-9940-1042-4E62-207CE8A099BA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8T23:12:06.555" v="512" actId="1076"/>
          <ac:spMkLst>
            <pc:docMk/>
            <pc:sldMk cId="1598213585" sldId="357"/>
            <ac:spMk id="14" creationId="{1D37308F-D7DE-9ABB-9975-EE4439175C8F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8T23:12:06.570" v="513" actId="1076"/>
          <ac:spMkLst>
            <pc:docMk/>
            <pc:sldMk cId="1598213585" sldId="357"/>
            <ac:spMk id="16" creationId="{9B45F20D-33CB-2618-4822-B33D1CD22C5B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8T23:58:52.069" v="1447" actId="1076"/>
          <ac:spMkLst>
            <pc:docMk/>
            <pc:sldMk cId="1598213585" sldId="357"/>
            <ac:spMk id="18" creationId="{BB9F1ED0-384A-E22D-5936-101F47F39103}"/>
          </ac:spMkLst>
        </pc:spChg>
        <pc:picChg chg="add del mod">
          <ac:chgData name="Cottle, Amy" userId="S::a.cottle_ucl.ac.uk#ext#@stfc365.onmicrosoft.com::202ca743-fc5b-4a24-8e5a-099c91da1f5d" providerId="AD" clId="Web-{1F3DD37D-07DA-620C-1F63-5DE31049583D}" dt="2025-02-18T22:42:20.921" v="25"/>
          <ac:picMkLst>
            <pc:docMk/>
            <pc:sldMk cId="1598213585" sldId="357"/>
            <ac:picMk id="3" creationId="{B6FD6C38-DA53-A04C-63F8-0E822C8BE200}"/>
          </ac:picMkLst>
        </pc:picChg>
        <pc:picChg chg="add del mod">
          <ac:chgData name="Cottle, Amy" userId="S::a.cottle_ucl.ac.uk#ext#@stfc365.onmicrosoft.com::202ca743-fc5b-4a24-8e5a-099c91da1f5d" providerId="AD" clId="Web-{1F3DD37D-07DA-620C-1F63-5DE31049583D}" dt="2025-02-18T22:42:20.921" v="24"/>
          <ac:picMkLst>
            <pc:docMk/>
            <pc:sldMk cId="1598213585" sldId="357"/>
            <ac:picMk id="5" creationId="{636EBE79-D840-BEC0-BA16-B5530D3B6919}"/>
          </ac:picMkLst>
        </pc:picChg>
        <pc:picChg chg="add del mod">
          <ac:chgData name="Cottle, Amy" userId="S::a.cottle_ucl.ac.uk#ext#@stfc365.onmicrosoft.com::202ca743-fc5b-4a24-8e5a-099c91da1f5d" providerId="AD" clId="Web-{1F3DD37D-07DA-620C-1F63-5DE31049583D}" dt="2025-02-18T22:42:20.921" v="23"/>
          <ac:picMkLst>
            <pc:docMk/>
            <pc:sldMk cId="1598213585" sldId="357"/>
            <ac:picMk id="6" creationId="{DAEA4034-E610-F799-3458-6AD1FBB9D742}"/>
          </ac:picMkLst>
        </pc:picChg>
        <pc:picChg chg="add mod">
          <ac:chgData name="Cottle, Amy" userId="S::a.cottle_ucl.ac.uk#ext#@stfc365.onmicrosoft.com::202ca743-fc5b-4a24-8e5a-099c91da1f5d" providerId="AD" clId="Web-{1F3DD37D-07DA-620C-1F63-5DE31049583D}" dt="2025-02-18T23:12:06.430" v="510" actId="1076"/>
          <ac:picMkLst>
            <pc:docMk/>
            <pc:sldMk cId="1598213585" sldId="357"/>
            <ac:picMk id="8" creationId="{60AC7D8B-EA00-FFE6-8F31-2F8C54C4ED30}"/>
          </ac:picMkLst>
        </pc:picChg>
        <pc:picChg chg="add mod modCrop">
          <ac:chgData name="Cottle, Amy" userId="S::a.cottle_ucl.ac.uk#ext#@stfc365.onmicrosoft.com::202ca743-fc5b-4a24-8e5a-099c91da1f5d" providerId="AD" clId="Web-{1F3DD37D-07DA-620C-1F63-5DE31049583D}" dt="2025-02-18T23:12:06.539" v="511" actId="1076"/>
          <ac:picMkLst>
            <pc:docMk/>
            <pc:sldMk cId="1598213585" sldId="357"/>
            <ac:picMk id="9" creationId="{B5D7E073-290C-4F35-955A-06AD4C3A5CFB}"/>
          </ac:picMkLst>
        </pc:picChg>
        <pc:picChg chg="add mod">
          <ac:chgData name="Cottle, Amy" userId="S::a.cottle_ucl.ac.uk#ext#@stfc365.onmicrosoft.com::202ca743-fc5b-4a24-8e5a-099c91da1f5d" providerId="AD" clId="Web-{1F3DD37D-07DA-620C-1F63-5DE31049583D}" dt="2025-02-18T23:58:46.179" v="1446" actId="14100"/>
          <ac:picMkLst>
            <pc:docMk/>
            <pc:sldMk cId="1598213585" sldId="357"/>
            <ac:picMk id="12" creationId="{2B729824-716E-078C-F4DF-079FCF5DEA4E}"/>
          </ac:picMkLst>
        </pc:picChg>
      </pc:sldChg>
      <pc:sldChg chg="add mod replId modShow">
        <pc:chgData name="Cottle, Amy" userId="S::a.cottle_ucl.ac.uk#ext#@stfc365.onmicrosoft.com::202ca743-fc5b-4a24-8e5a-099c91da1f5d" providerId="AD" clId="Web-{1F3DD37D-07DA-620C-1F63-5DE31049583D}" dt="2025-02-18T22:39:17.134" v="5"/>
        <pc:sldMkLst>
          <pc:docMk/>
          <pc:sldMk cId="3500422472" sldId="358"/>
        </pc:sldMkLst>
      </pc:sldChg>
      <pc:sldChg chg="add mod replId modShow">
        <pc:chgData name="Cottle, Amy" userId="S::a.cottle_ucl.ac.uk#ext#@stfc365.onmicrosoft.com::202ca743-fc5b-4a24-8e5a-099c91da1f5d" providerId="AD" clId="Web-{1F3DD37D-07DA-620C-1F63-5DE31049583D}" dt="2025-02-18T23:12:35.962" v="521"/>
        <pc:sldMkLst>
          <pc:docMk/>
          <pc:sldMk cId="3826524949" sldId="359"/>
        </pc:sldMkLst>
      </pc:sldChg>
      <pc:sldChg chg="addSp delSp modSp add replId">
        <pc:chgData name="Cottle, Amy" userId="S::a.cottle_ucl.ac.uk#ext#@stfc365.onmicrosoft.com::202ca743-fc5b-4a24-8e5a-099c91da1f5d" providerId="AD" clId="Web-{1F3DD37D-07DA-620C-1F63-5DE31049583D}" dt="2025-02-19T00:05:35.864" v="1574"/>
        <pc:sldMkLst>
          <pc:docMk/>
          <pc:sldMk cId="4141239473" sldId="360"/>
        </pc:sldMkLst>
        <pc:spChg chg="mod">
          <ac:chgData name="Cottle, Amy" userId="S::a.cottle_ucl.ac.uk#ext#@stfc365.onmicrosoft.com::202ca743-fc5b-4a24-8e5a-099c91da1f5d" providerId="AD" clId="Web-{1F3DD37D-07DA-620C-1F63-5DE31049583D}" dt="2025-02-18T23:39:19.973" v="1041" actId="20577"/>
          <ac:spMkLst>
            <pc:docMk/>
            <pc:sldMk cId="4141239473" sldId="360"/>
            <ac:spMk id="2" creationId="{68155E7B-3EFB-C7B9-FB08-2E1375C9B30E}"/>
          </ac:spMkLst>
        </pc:spChg>
        <pc:spChg chg="del">
          <ac:chgData name="Cottle, Amy" userId="S::a.cottle_ucl.ac.uk#ext#@stfc365.onmicrosoft.com::202ca743-fc5b-4a24-8e5a-099c91da1f5d" providerId="AD" clId="Web-{1F3DD37D-07DA-620C-1F63-5DE31049583D}" dt="2025-02-18T23:29:13.760" v="794"/>
          <ac:spMkLst>
            <pc:docMk/>
            <pc:sldMk cId="4141239473" sldId="360"/>
            <ac:spMk id="3" creationId="{FE0EFB69-1164-02AE-BB49-5227CA117223}"/>
          </ac:spMkLst>
        </pc:spChg>
        <pc:spChg chg="del">
          <ac:chgData name="Cottle, Amy" userId="S::a.cottle_ucl.ac.uk#ext#@stfc365.onmicrosoft.com::202ca743-fc5b-4a24-8e5a-099c91da1f5d" providerId="AD" clId="Web-{1F3DD37D-07DA-620C-1F63-5DE31049583D}" dt="2025-02-18T23:29:27.870" v="796"/>
          <ac:spMkLst>
            <pc:docMk/>
            <pc:sldMk cId="4141239473" sldId="360"/>
            <ac:spMk id="7" creationId="{F99AD02C-047F-8F8D-0645-58BE304C24D5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9T00:05:24.551" v="1567" actId="1076"/>
          <ac:spMkLst>
            <pc:docMk/>
            <pc:sldMk cId="4141239473" sldId="360"/>
            <ac:spMk id="26" creationId="{D42AAD63-FECC-E6E1-54A3-471AF6656CEB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9T00:05:24.630" v="1570" actId="1076"/>
          <ac:spMkLst>
            <pc:docMk/>
            <pc:sldMk cId="4141239473" sldId="360"/>
            <ac:spMk id="30" creationId="{06D44534-3772-90AC-4774-78864BCA778B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9T00:05:24.676" v="1572" actId="1076"/>
          <ac:spMkLst>
            <pc:docMk/>
            <pc:sldMk cId="4141239473" sldId="360"/>
            <ac:spMk id="32" creationId="{A4B2C9B3-6D8A-D7B7-9353-BC873E113705}"/>
          </ac:spMkLst>
        </pc:spChg>
        <pc:spChg chg="add mod">
          <ac:chgData name="Cottle, Amy" userId="S::a.cottle_ucl.ac.uk#ext#@stfc365.onmicrosoft.com::202ca743-fc5b-4a24-8e5a-099c91da1f5d" providerId="AD" clId="Web-{1F3DD37D-07DA-620C-1F63-5DE31049583D}" dt="2025-02-19T00:04:28.003" v="1562" actId="1076"/>
          <ac:spMkLst>
            <pc:docMk/>
            <pc:sldMk cId="4141239473" sldId="360"/>
            <ac:spMk id="37" creationId="{B29E836C-E497-A168-5A96-0626FD18A810}"/>
          </ac:spMkLst>
        </pc:spChg>
        <pc:grpChg chg="del">
          <ac:chgData name="Cottle, Amy" userId="S::a.cottle_ucl.ac.uk#ext#@stfc365.onmicrosoft.com::202ca743-fc5b-4a24-8e5a-099c91da1f5d" providerId="AD" clId="Web-{1F3DD37D-07DA-620C-1F63-5DE31049583D}" dt="2025-02-18T23:29:30.401" v="797"/>
          <ac:grpSpMkLst>
            <pc:docMk/>
            <pc:sldMk cId="4141239473" sldId="360"/>
            <ac:grpSpMk id="25" creationId="{E2ECDDEB-34BB-7CE2-C03D-325F6EB5E803}"/>
          </ac:grpSpMkLst>
        </pc:grpChg>
        <pc:picChg chg="del">
          <ac:chgData name="Cottle, Amy" userId="S::a.cottle_ucl.ac.uk#ext#@stfc365.onmicrosoft.com::202ca743-fc5b-4a24-8e5a-099c91da1f5d" providerId="AD" clId="Web-{1F3DD37D-07DA-620C-1F63-5DE31049583D}" dt="2025-02-18T23:29:15.807" v="795"/>
          <ac:picMkLst>
            <pc:docMk/>
            <pc:sldMk cId="4141239473" sldId="360"/>
            <ac:picMk id="5" creationId="{4FD57CC1-A510-2225-9F52-81ABF32445DC}"/>
          </ac:picMkLst>
        </pc:picChg>
        <pc:picChg chg="add del mod modCrop">
          <ac:chgData name="Cottle, Amy" userId="S::a.cottle_ucl.ac.uk#ext#@stfc365.onmicrosoft.com::202ca743-fc5b-4a24-8e5a-099c91da1f5d" providerId="AD" clId="Web-{1F3DD37D-07DA-620C-1F63-5DE31049583D}" dt="2025-02-18T23:50:09.409" v="1229"/>
          <ac:picMkLst>
            <pc:docMk/>
            <pc:sldMk cId="4141239473" sldId="360"/>
            <ac:picMk id="6" creationId="{4CF4615C-9A54-232C-542B-E527F12C9439}"/>
          </ac:picMkLst>
        </pc:picChg>
        <pc:picChg chg="add mod">
          <ac:chgData name="Cottle, Amy" userId="S::a.cottle_ucl.ac.uk#ext#@stfc365.onmicrosoft.com::202ca743-fc5b-4a24-8e5a-099c91da1f5d" providerId="AD" clId="Web-{1F3DD37D-07DA-620C-1F63-5DE31049583D}" dt="2025-02-19T00:05:24.583" v="1568" actId="1076"/>
          <ac:picMkLst>
            <pc:docMk/>
            <pc:sldMk cId="4141239473" sldId="360"/>
            <ac:picMk id="27" creationId="{3EE45EE3-55FD-4498-141B-556EC0DFF79B}"/>
          </ac:picMkLst>
        </pc:picChg>
        <pc:picChg chg="add mod">
          <ac:chgData name="Cottle, Amy" userId="S::a.cottle_ucl.ac.uk#ext#@stfc365.onmicrosoft.com::202ca743-fc5b-4a24-8e5a-099c91da1f5d" providerId="AD" clId="Web-{1F3DD37D-07DA-620C-1F63-5DE31049583D}" dt="2025-02-19T00:05:24.614" v="1569" actId="1076"/>
          <ac:picMkLst>
            <pc:docMk/>
            <pc:sldMk cId="4141239473" sldId="360"/>
            <ac:picMk id="28" creationId="{E755E92E-2E43-BA86-A764-6AE512038DA6}"/>
          </ac:picMkLst>
        </pc:picChg>
        <pc:picChg chg="add mod">
          <ac:chgData name="Cottle, Amy" userId="S::a.cottle_ucl.ac.uk#ext#@stfc365.onmicrosoft.com::202ca743-fc5b-4a24-8e5a-099c91da1f5d" providerId="AD" clId="Web-{1F3DD37D-07DA-620C-1F63-5DE31049583D}" dt="2025-02-19T00:05:24.661" v="1571" actId="1076"/>
          <ac:picMkLst>
            <pc:docMk/>
            <pc:sldMk cId="4141239473" sldId="360"/>
            <ac:picMk id="31" creationId="{D0C35D1D-051A-2892-6AB1-36CD4C265801}"/>
          </ac:picMkLst>
        </pc:picChg>
        <pc:picChg chg="add del mod">
          <ac:chgData name="Cottle, Amy" userId="S::a.cottle_ucl.ac.uk#ext#@stfc365.onmicrosoft.com::202ca743-fc5b-4a24-8e5a-099c91da1f5d" providerId="AD" clId="Web-{1F3DD37D-07DA-620C-1F63-5DE31049583D}" dt="2025-02-18T23:59:58.665" v="1454"/>
          <ac:picMkLst>
            <pc:docMk/>
            <pc:sldMk cId="4141239473" sldId="360"/>
            <ac:picMk id="33" creationId="{313EED59-481A-D376-1EF8-A8BEBDCA2487}"/>
          </ac:picMkLst>
        </pc:picChg>
        <pc:picChg chg="add del mod">
          <ac:chgData name="Cottle, Amy" userId="S::a.cottle_ucl.ac.uk#ext#@stfc365.onmicrosoft.com::202ca743-fc5b-4a24-8e5a-099c91da1f5d" providerId="AD" clId="Web-{1F3DD37D-07DA-620C-1F63-5DE31049583D}" dt="2025-02-19T00:01:08.855" v="1463"/>
          <ac:picMkLst>
            <pc:docMk/>
            <pc:sldMk cId="4141239473" sldId="360"/>
            <ac:picMk id="34" creationId="{DC1D2C6C-971E-405A-C0DF-241D358B31BD}"/>
          </ac:picMkLst>
        </pc:picChg>
        <pc:picChg chg="add del">
          <ac:chgData name="Cottle, Amy" userId="S::a.cottle_ucl.ac.uk#ext#@stfc365.onmicrosoft.com::202ca743-fc5b-4a24-8e5a-099c91da1f5d" providerId="AD" clId="Web-{1F3DD37D-07DA-620C-1F63-5DE31049583D}" dt="2025-02-19T00:01:17.481" v="1465"/>
          <ac:picMkLst>
            <pc:docMk/>
            <pc:sldMk cId="4141239473" sldId="360"/>
            <ac:picMk id="35" creationId="{BE3C175D-20E5-8D7C-1602-00B16F6C0AF8}"/>
          </ac:picMkLst>
        </pc:picChg>
        <pc:picChg chg="add del mod">
          <ac:chgData name="Cottle, Amy" userId="S::a.cottle_ucl.ac.uk#ext#@stfc365.onmicrosoft.com::202ca743-fc5b-4a24-8e5a-099c91da1f5d" providerId="AD" clId="Web-{1F3DD37D-07DA-620C-1F63-5DE31049583D}" dt="2025-02-19T00:04:14.158" v="1558"/>
          <ac:picMkLst>
            <pc:docMk/>
            <pc:sldMk cId="4141239473" sldId="360"/>
            <ac:picMk id="38" creationId="{5C836050-271B-C224-049F-4AF1B5287892}"/>
          </ac:picMkLst>
        </pc:picChg>
        <pc:picChg chg="add mod">
          <ac:chgData name="Cottle, Amy" userId="S::a.cottle_ucl.ac.uk#ext#@stfc365.onmicrosoft.com::202ca743-fc5b-4a24-8e5a-099c91da1f5d" providerId="AD" clId="Web-{1F3DD37D-07DA-620C-1F63-5DE31049583D}" dt="2025-02-19T00:05:35.864" v="1574"/>
          <ac:picMkLst>
            <pc:docMk/>
            <pc:sldMk cId="4141239473" sldId="360"/>
            <ac:picMk id="39" creationId="{FF3DFB5F-C7FB-7598-FD09-98EAB8E2BB65}"/>
          </ac:picMkLst>
        </pc:picChg>
      </pc:sldChg>
      <pc:sldChg chg="add mod replId modShow">
        <pc:chgData name="Cottle, Amy" userId="S::a.cottle_ucl.ac.uk#ext#@stfc365.onmicrosoft.com::202ca743-fc5b-4a24-8e5a-099c91da1f5d" providerId="AD" clId="Web-{1F3DD37D-07DA-620C-1F63-5DE31049583D}" dt="2025-02-19T00:12:08.276" v="1800"/>
        <pc:sldMkLst>
          <pc:docMk/>
          <pc:sldMk cId="3371385889" sldId="361"/>
        </pc:sldMkLst>
      </pc:sldChg>
    </pc:docChg>
  </pc:docChgLst>
  <pc:docChgLst>
    <pc:chgData name="Scovell, Paul (STFC,Boulby Mine,PPD)" userId="e1fc8885-13ed-42b5-90e2-b54e784445a1" providerId="ADAL" clId="{D892EA50-D152-634E-840F-DCB4CE99C524}"/>
    <pc:docChg chg="addSld delSld modSld">
      <pc:chgData name="Scovell, Paul (STFC,Boulby Mine,PPD)" userId="e1fc8885-13ed-42b5-90e2-b54e784445a1" providerId="ADAL" clId="{D892EA50-D152-634E-840F-DCB4CE99C524}" dt="2025-02-18T17:27:06.339" v="1"/>
      <pc:docMkLst>
        <pc:docMk/>
      </pc:docMkLst>
      <pc:sldChg chg="add del">
        <pc:chgData name="Scovell, Paul (STFC,Boulby Mine,PPD)" userId="e1fc8885-13ed-42b5-90e2-b54e784445a1" providerId="ADAL" clId="{D892EA50-D152-634E-840F-DCB4CE99C524}" dt="2025-02-18T17:27:06.339" v="1"/>
        <pc:sldMkLst>
          <pc:docMk/>
          <pc:sldMk cId="3765615091" sldId="354"/>
        </pc:sldMkLst>
      </pc:sldChg>
    </pc:docChg>
  </pc:docChgLst>
  <pc:docChgLst>
    <pc:chgData name="Scovell, Paul (STFC,Boulby Mine,PPD)" userId="S::paul.scovell@stfc.ac.uk::e1fc8885-13ed-42b5-90e2-b54e784445a1" providerId="AD" clId="Web-{E1CDE055-1C57-DBBC-46D4-35E5143270EB}"/>
    <pc:docChg chg="modSld">
      <pc:chgData name="Scovell, Paul (STFC,Boulby Mine,PPD)" userId="S::paul.scovell@stfc.ac.uk::e1fc8885-13ed-42b5-90e2-b54e784445a1" providerId="AD" clId="Web-{E1CDE055-1C57-DBBC-46D4-35E5143270EB}" dt="2025-02-19T06:50:14.444" v="2" actId="20577"/>
      <pc:docMkLst>
        <pc:docMk/>
      </pc:docMkLst>
      <pc:sldChg chg="modSp">
        <pc:chgData name="Scovell, Paul (STFC,Boulby Mine,PPD)" userId="S::paul.scovell@stfc.ac.uk::e1fc8885-13ed-42b5-90e2-b54e784445a1" providerId="AD" clId="Web-{E1CDE055-1C57-DBBC-46D4-35E5143270EB}" dt="2025-02-19T06:50:14.444" v="2" actId="20577"/>
        <pc:sldMkLst>
          <pc:docMk/>
          <pc:sldMk cId="3224382533" sldId="257"/>
        </pc:sldMkLst>
        <pc:spChg chg="mod">
          <ac:chgData name="Scovell, Paul (STFC,Boulby Mine,PPD)" userId="S::paul.scovell@stfc.ac.uk::e1fc8885-13ed-42b5-90e2-b54e784445a1" providerId="AD" clId="Web-{E1CDE055-1C57-DBBC-46D4-35E5143270EB}" dt="2025-02-19T06:50:14.444" v="2" actId="20577"/>
          <ac:spMkLst>
            <pc:docMk/>
            <pc:sldMk cId="3224382533" sldId="257"/>
            <ac:spMk id="5" creationId="{0BEB0AE4-391E-6F41-84C6-D4EEDF519A31}"/>
          </ac:spMkLst>
        </pc:spChg>
      </pc:sldChg>
      <pc:sldChg chg="modSp">
        <pc:chgData name="Scovell, Paul (STFC,Boulby Mine,PPD)" userId="S::paul.scovell@stfc.ac.uk::e1fc8885-13ed-42b5-90e2-b54e784445a1" providerId="AD" clId="Web-{E1CDE055-1C57-DBBC-46D4-35E5143270EB}" dt="2025-02-19T06:49:06.223" v="1" actId="20577"/>
        <pc:sldMkLst>
          <pc:docMk/>
          <pc:sldMk cId="2501232574" sldId="356"/>
        </pc:sldMkLst>
        <pc:spChg chg="mod">
          <ac:chgData name="Scovell, Paul (STFC,Boulby Mine,PPD)" userId="S::paul.scovell@stfc.ac.uk::e1fc8885-13ed-42b5-90e2-b54e784445a1" providerId="AD" clId="Web-{E1CDE055-1C57-DBBC-46D4-35E5143270EB}" dt="2025-02-19T06:49:06.223" v="1" actId="20577"/>
          <ac:spMkLst>
            <pc:docMk/>
            <pc:sldMk cId="2501232574" sldId="356"/>
            <ac:spMk id="10" creationId="{2F004BCF-0585-27E7-7065-73BA7284F087}"/>
          </ac:spMkLst>
        </pc:spChg>
      </pc:sldChg>
    </pc:docChg>
  </pc:docChgLst>
  <pc:docChgLst>
    <pc:chgData name="Cottle, Amy" userId="S::a.cottle_ucl.ac.uk#ext#@stfc365.onmicrosoft.com::202ca743-fc5b-4a24-8e5a-099c91da1f5d" providerId="AD" clId="Web-{A762E6E9-373D-41FA-BDF8-CF7FAD88D2FC}"/>
    <pc:docChg chg="addSld delSld modSld sldOrd">
      <pc:chgData name="Cottle, Amy" userId="S::a.cottle_ucl.ac.uk#ext#@stfc365.onmicrosoft.com::202ca743-fc5b-4a24-8e5a-099c91da1f5d" providerId="AD" clId="Web-{A762E6E9-373D-41FA-BDF8-CF7FAD88D2FC}" dt="2025-02-18T22:37:53.375" v="1323" actId="20577"/>
      <pc:docMkLst>
        <pc:docMk/>
      </pc:docMkLst>
      <pc:sldChg chg="modSp ord">
        <pc:chgData name="Cottle, Amy" userId="S::a.cottle_ucl.ac.uk#ext#@stfc365.onmicrosoft.com::202ca743-fc5b-4a24-8e5a-099c91da1f5d" providerId="AD" clId="Web-{A762E6E9-373D-41FA-BDF8-CF7FAD88D2FC}" dt="2025-02-18T22:24:30.505" v="1057" actId="20577"/>
        <pc:sldMkLst>
          <pc:docMk/>
          <pc:sldMk cId="2370909989" sldId="292"/>
        </pc:sldMkLst>
        <pc:spChg chg="mod">
          <ac:chgData name="Cottle, Amy" userId="S::a.cottle_ucl.ac.uk#ext#@stfc365.onmicrosoft.com::202ca743-fc5b-4a24-8e5a-099c91da1f5d" providerId="AD" clId="Web-{A762E6E9-373D-41FA-BDF8-CF7FAD88D2FC}" dt="2025-02-18T22:24:30.505" v="1057" actId="20577"/>
          <ac:spMkLst>
            <pc:docMk/>
            <pc:sldMk cId="2370909989" sldId="292"/>
            <ac:spMk id="4" creationId="{0A54ADED-A8D2-8D4C-B94B-407D52A8863D}"/>
          </ac:spMkLst>
        </pc:spChg>
      </pc:sldChg>
      <pc:sldChg chg="mod ord modShow">
        <pc:chgData name="Cottle, Amy" userId="S::a.cottle_ucl.ac.uk#ext#@stfc365.onmicrosoft.com::202ca743-fc5b-4a24-8e5a-099c91da1f5d" providerId="AD" clId="Web-{A762E6E9-373D-41FA-BDF8-CF7FAD88D2FC}" dt="2025-02-18T22:35:47.308" v="1256"/>
        <pc:sldMkLst>
          <pc:docMk/>
          <pc:sldMk cId="1900014585" sldId="293"/>
        </pc:sldMkLst>
      </pc:sldChg>
      <pc:sldChg chg="ord">
        <pc:chgData name="Cottle, Amy" userId="S::a.cottle_ucl.ac.uk#ext#@stfc365.onmicrosoft.com::202ca743-fc5b-4a24-8e5a-099c91da1f5d" providerId="AD" clId="Web-{A762E6E9-373D-41FA-BDF8-CF7FAD88D2FC}" dt="2025-02-18T22:24:01.879" v="1052"/>
        <pc:sldMkLst>
          <pc:docMk/>
          <pc:sldMk cId="3331539644" sldId="314"/>
        </pc:sldMkLst>
      </pc:sldChg>
      <pc:sldChg chg="addSp delSp modSp ord">
        <pc:chgData name="Cottle, Amy" userId="S::a.cottle_ucl.ac.uk#ext#@stfc365.onmicrosoft.com::202ca743-fc5b-4a24-8e5a-099c91da1f5d" providerId="AD" clId="Web-{A762E6E9-373D-41FA-BDF8-CF7FAD88D2FC}" dt="2025-02-18T22:30:22.171" v="1134" actId="1076"/>
        <pc:sldMkLst>
          <pc:docMk/>
          <pc:sldMk cId="2122649289" sldId="323"/>
        </pc:sldMkLst>
        <pc:spChg chg="add del mod">
          <ac:chgData name="Cottle, Amy" userId="S::a.cottle_ucl.ac.uk#ext#@stfc365.onmicrosoft.com::202ca743-fc5b-4a24-8e5a-099c91da1f5d" providerId="AD" clId="Web-{A762E6E9-373D-41FA-BDF8-CF7FAD88D2FC}" dt="2025-02-18T22:29:25.966" v="1103"/>
          <ac:spMkLst>
            <pc:docMk/>
            <pc:sldMk cId="2122649289" sldId="323"/>
            <ac:spMk id="2" creationId="{600AB0F7-421A-BFDF-AE51-B9A4E4185B70}"/>
          </ac:spMkLst>
        </pc:spChg>
        <pc:spChg chg="add mod">
          <ac:chgData name="Cottle, Amy" userId="S::a.cottle_ucl.ac.uk#ext#@stfc365.onmicrosoft.com::202ca743-fc5b-4a24-8e5a-099c91da1f5d" providerId="AD" clId="Web-{A762E6E9-373D-41FA-BDF8-CF7FAD88D2FC}" dt="2025-02-18T22:30:22.171" v="1134" actId="1076"/>
          <ac:spMkLst>
            <pc:docMk/>
            <pc:sldMk cId="2122649289" sldId="323"/>
            <ac:spMk id="6" creationId="{82EA2240-1791-A58C-85A5-1F1163DDC991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2:30:15.124" v="1133" actId="1076"/>
          <ac:spMkLst>
            <pc:docMk/>
            <pc:sldMk cId="2122649289" sldId="323"/>
            <ac:spMk id="8" creationId="{C3E9D200-E826-3D0C-286A-DC9954E70C6C}"/>
          </ac:spMkLst>
        </pc:spChg>
      </pc:sldChg>
      <pc:sldChg chg="modSp">
        <pc:chgData name="Cottle, Amy" userId="S::a.cottle_ucl.ac.uk#ext#@stfc365.onmicrosoft.com::202ca743-fc5b-4a24-8e5a-099c91da1f5d" providerId="AD" clId="Web-{A762E6E9-373D-41FA-BDF8-CF7FAD88D2FC}" dt="2025-02-18T21:38:39.894" v="598" actId="1076"/>
        <pc:sldMkLst>
          <pc:docMk/>
          <pc:sldMk cId="3241212429" sldId="337"/>
        </pc:sldMkLst>
        <pc:spChg chg="mod">
          <ac:chgData name="Cottle, Amy" userId="S::a.cottle_ucl.ac.uk#ext#@stfc365.onmicrosoft.com::202ca743-fc5b-4a24-8e5a-099c91da1f5d" providerId="AD" clId="Web-{A762E6E9-373D-41FA-BDF8-CF7FAD88D2FC}" dt="2025-02-18T21:38:03.034" v="592" actId="1076"/>
          <ac:spMkLst>
            <pc:docMk/>
            <pc:sldMk cId="3241212429" sldId="337"/>
            <ac:spMk id="2" creationId="{7E18B279-DA9A-64CD-CC48-AD21521C3778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38:39.894" v="598" actId="1076"/>
          <ac:spMkLst>
            <pc:docMk/>
            <pc:sldMk cId="3241212429" sldId="337"/>
            <ac:spMk id="3" creationId="{3E81F275-535F-AF14-FFE2-6A67D387D23E}"/>
          </ac:spMkLst>
        </pc:spChg>
      </pc:sldChg>
      <pc:sldChg chg="addSp delSp modSp mod ord setBg">
        <pc:chgData name="Cottle, Amy" userId="S::a.cottle_ucl.ac.uk#ext#@stfc365.onmicrosoft.com::202ca743-fc5b-4a24-8e5a-099c91da1f5d" providerId="AD" clId="Web-{A762E6E9-373D-41FA-BDF8-CF7FAD88D2FC}" dt="2025-02-18T22:37:02.342" v="1295" actId="20577"/>
        <pc:sldMkLst>
          <pc:docMk/>
          <pc:sldMk cId="3674033717" sldId="346"/>
        </pc:sldMkLst>
        <pc:spChg chg="del mod">
          <ac:chgData name="Cottle, Amy" userId="S::a.cottle_ucl.ac.uk#ext#@stfc365.onmicrosoft.com::202ca743-fc5b-4a24-8e5a-099c91da1f5d" providerId="AD" clId="Web-{A762E6E9-373D-41FA-BDF8-CF7FAD88D2FC}" dt="2025-02-18T21:58:12.944" v="831"/>
          <ac:spMkLst>
            <pc:docMk/>
            <pc:sldMk cId="3674033717" sldId="346"/>
            <ac:spMk id="2" creationId="{FC7340A0-4320-BB12-DCA0-3B9FF72E249E}"/>
          </ac:spMkLst>
        </pc:spChg>
        <pc:spChg chg="mod ord">
          <ac:chgData name="Cottle, Amy" userId="S::a.cottle_ucl.ac.uk#ext#@stfc365.onmicrosoft.com::202ca743-fc5b-4a24-8e5a-099c91da1f5d" providerId="AD" clId="Web-{A762E6E9-373D-41FA-BDF8-CF7FAD88D2FC}" dt="2025-02-18T22:37:02.342" v="1295" actId="20577"/>
          <ac:spMkLst>
            <pc:docMk/>
            <pc:sldMk cId="3674033717" sldId="346"/>
            <ac:spMk id="3" creationId="{B20545C1-B5E4-E7C2-23E4-D4587351F6D2}"/>
          </ac:spMkLst>
        </pc:spChg>
        <pc:spChg chg="mod ord">
          <ac:chgData name="Cottle, Amy" userId="S::a.cottle_ucl.ac.uk#ext#@stfc365.onmicrosoft.com::202ca743-fc5b-4a24-8e5a-099c91da1f5d" providerId="AD" clId="Web-{A762E6E9-373D-41FA-BDF8-CF7FAD88D2FC}" dt="2025-02-18T21:15:20.620" v="72"/>
          <ac:spMkLst>
            <pc:docMk/>
            <pc:sldMk cId="3674033717" sldId="346"/>
            <ac:spMk id="4" creationId="{6BF23391-094E-860E-CB94-1D8632EFB558}"/>
          </ac:spMkLst>
        </pc:spChg>
        <pc:spChg chg="add mod ord">
          <ac:chgData name="Cottle, Amy" userId="S::a.cottle_ucl.ac.uk#ext#@stfc365.onmicrosoft.com::202ca743-fc5b-4a24-8e5a-099c91da1f5d" providerId="AD" clId="Web-{A762E6E9-373D-41FA-BDF8-CF7FAD88D2FC}" dt="2025-02-18T22:11:16.732" v="863"/>
          <ac:spMkLst>
            <pc:docMk/>
            <pc:sldMk cId="3674033717" sldId="346"/>
            <ac:spMk id="6" creationId="{121D8781-2128-ECE8-EC6C-DC52A1A0AC1C}"/>
          </ac:spMkLst>
        </pc:spChg>
        <pc:spChg chg="add del mod">
          <ac:chgData name="Cottle, Amy" userId="S::a.cottle_ucl.ac.uk#ext#@stfc365.onmicrosoft.com::202ca743-fc5b-4a24-8e5a-099c91da1f5d" providerId="AD" clId="Web-{A762E6E9-373D-41FA-BDF8-CF7FAD88D2FC}" dt="2025-02-18T21:58:19.616" v="832"/>
          <ac:spMkLst>
            <pc:docMk/>
            <pc:sldMk cId="3674033717" sldId="346"/>
            <ac:spMk id="8" creationId="{18C4B097-C72A-D370-AB7D-2131B2ECDB14}"/>
          </ac:spMkLst>
        </pc:spChg>
        <pc:spChg chg="add">
          <ac:chgData name="Cottle, Amy" userId="S::a.cottle_ucl.ac.uk#ext#@stfc365.onmicrosoft.com::202ca743-fc5b-4a24-8e5a-099c91da1f5d" providerId="AD" clId="Web-{A762E6E9-373D-41FA-BDF8-CF7FAD88D2FC}" dt="2025-02-18T21:15:20.620" v="72"/>
          <ac:spMkLst>
            <pc:docMk/>
            <pc:sldMk cId="3674033717" sldId="346"/>
            <ac:spMk id="10" creationId="{F13C74B1-5B17-4795-BED0-7140497B445A}"/>
          </ac:spMkLst>
        </pc:spChg>
        <pc:spChg chg="add mod">
          <ac:chgData name="Cottle, Amy" userId="S::a.cottle_ucl.ac.uk#ext#@stfc365.onmicrosoft.com::202ca743-fc5b-4a24-8e5a-099c91da1f5d" providerId="AD" clId="Web-{A762E6E9-373D-41FA-BDF8-CF7FAD88D2FC}" dt="2025-02-18T22:08:08.930" v="860" actId="20577"/>
          <ac:spMkLst>
            <pc:docMk/>
            <pc:sldMk cId="3674033717" sldId="346"/>
            <ac:spMk id="11" creationId="{8AA164AA-E0CE-DE8D-FFAE-32F90A1F3EA5}"/>
          </ac:spMkLst>
        </pc:spChg>
        <pc:spChg chg="add">
          <ac:chgData name="Cottle, Amy" userId="S::a.cottle_ucl.ac.uk#ext#@stfc365.onmicrosoft.com::202ca743-fc5b-4a24-8e5a-099c91da1f5d" providerId="AD" clId="Web-{A762E6E9-373D-41FA-BDF8-CF7FAD88D2FC}" dt="2025-02-18T21:15:20.620" v="72"/>
          <ac:spMkLst>
            <pc:docMk/>
            <pc:sldMk cId="3674033717" sldId="346"/>
            <ac:spMk id="12" creationId="{D4974D33-8DC5-464E-8C6D-BE58F0669C17}"/>
          </ac:spMkLst>
        </pc:spChg>
        <pc:spChg chg="add del mod">
          <ac:chgData name="Cottle, Amy" userId="S::a.cottle_ucl.ac.uk#ext#@stfc365.onmicrosoft.com::202ca743-fc5b-4a24-8e5a-099c91da1f5d" providerId="AD" clId="Web-{A762E6E9-373D-41FA-BDF8-CF7FAD88D2FC}" dt="2025-02-18T22:12:27.390" v="880"/>
          <ac:spMkLst>
            <pc:docMk/>
            <pc:sldMk cId="3674033717" sldId="346"/>
            <ac:spMk id="14" creationId="{9D6C887F-A555-EC47-471B-5DD224A9965B}"/>
          </ac:spMkLst>
        </pc:spChg>
        <pc:picChg chg="add mod">
          <ac:chgData name="Cottle, Amy" userId="S::a.cottle_ucl.ac.uk#ext#@stfc365.onmicrosoft.com::202ca743-fc5b-4a24-8e5a-099c91da1f5d" providerId="AD" clId="Web-{A762E6E9-373D-41FA-BDF8-CF7FAD88D2FC}" dt="2025-02-18T21:15:20.620" v="72"/>
          <ac:picMkLst>
            <pc:docMk/>
            <pc:sldMk cId="3674033717" sldId="346"/>
            <ac:picMk id="5" creationId="{4DBC4A05-5660-2E35-7A7B-289989C91D7A}"/>
          </ac:picMkLst>
        </pc:picChg>
      </pc:sldChg>
      <pc:sldChg chg="addSp delSp modSp">
        <pc:chgData name="Cottle, Amy" userId="S::a.cottle_ucl.ac.uk#ext#@stfc365.onmicrosoft.com::202ca743-fc5b-4a24-8e5a-099c91da1f5d" providerId="AD" clId="Web-{A762E6E9-373D-41FA-BDF8-CF7FAD88D2FC}" dt="2025-02-18T21:41:04.149" v="662" actId="1076"/>
        <pc:sldMkLst>
          <pc:docMk/>
          <pc:sldMk cId="1226747801" sldId="347"/>
        </pc:sldMkLst>
        <pc:spChg chg="mod">
          <ac:chgData name="Cottle, Amy" userId="S::a.cottle_ucl.ac.uk#ext#@stfc365.onmicrosoft.com::202ca743-fc5b-4a24-8e5a-099c91da1f5d" providerId="AD" clId="Web-{A762E6E9-373D-41FA-BDF8-CF7FAD88D2FC}" dt="2025-02-18T21:40:45.414" v="626" actId="1076"/>
          <ac:spMkLst>
            <pc:docMk/>
            <pc:sldMk cId="1226747801" sldId="347"/>
            <ac:spMk id="2" creationId="{9B1D2E66-E0C9-CC73-3FCD-AC6A3F88B4B4}"/>
          </ac:spMkLst>
        </pc:spChg>
        <pc:spChg chg="add del mod">
          <ac:chgData name="Cottle, Amy" userId="S::a.cottle_ucl.ac.uk#ext#@stfc365.onmicrosoft.com::202ca743-fc5b-4a24-8e5a-099c91da1f5d" providerId="AD" clId="Web-{A762E6E9-373D-41FA-BDF8-CF7FAD88D2FC}" dt="2025-02-18T21:41:04.149" v="662" actId="1076"/>
          <ac:spMkLst>
            <pc:docMk/>
            <pc:sldMk cId="1226747801" sldId="347"/>
            <ac:spMk id="3" creationId="{81494FDA-21FB-C677-1480-E1B808CBBB7B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5.945" v="632" actId="1076"/>
          <ac:spMkLst>
            <pc:docMk/>
            <pc:sldMk cId="1226747801" sldId="347"/>
            <ac:spMk id="9" creationId="{181DADFC-7A63-0877-C72B-B87A1E87F624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5.961" v="633" actId="1076"/>
          <ac:spMkLst>
            <pc:docMk/>
            <pc:sldMk cId="1226747801" sldId="347"/>
            <ac:spMk id="10" creationId="{856F40A9-F9B5-EB40-BF13-E8FDD5802409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5.976" v="634" actId="1076"/>
          <ac:spMkLst>
            <pc:docMk/>
            <pc:sldMk cId="1226747801" sldId="347"/>
            <ac:spMk id="11" creationId="{ED9C7C64-DEC5-D14A-1013-E423634F4AD7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008" v="635" actId="1076"/>
          <ac:spMkLst>
            <pc:docMk/>
            <pc:sldMk cId="1226747801" sldId="347"/>
            <ac:spMk id="12" creationId="{E6329DA6-7DD3-4E43-D109-62AEF764082E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023" v="636" actId="1076"/>
          <ac:spMkLst>
            <pc:docMk/>
            <pc:sldMk cId="1226747801" sldId="347"/>
            <ac:spMk id="13" creationId="{F85AAE40-B469-6744-2F46-52FF306F6EC3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039" v="637" actId="1076"/>
          <ac:spMkLst>
            <pc:docMk/>
            <pc:sldMk cId="1226747801" sldId="347"/>
            <ac:spMk id="14" creationId="{E2475EFC-48BD-57CE-786B-4D34C9B2DE0F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055" v="638" actId="1076"/>
          <ac:spMkLst>
            <pc:docMk/>
            <pc:sldMk cId="1226747801" sldId="347"/>
            <ac:spMk id="15" creationId="{1D82B9CF-AC41-BDD8-355C-A1302D36F693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070" v="639" actId="1076"/>
          <ac:spMkLst>
            <pc:docMk/>
            <pc:sldMk cId="1226747801" sldId="347"/>
            <ac:spMk id="16" creationId="{6212097C-82B7-8040-879A-2520DB7EA8C9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101" v="640" actId="1076"/>
          <ac:spMkLst>
            <pc:docMk/>
            <pc:sldMk cId="1226747801" sldId="347"/>
            <ac:spMk id="17" creationId="{3B95A6BD-54EB-A7A3-8878-C8F62070B7B1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117" v="641" actId="1076"/>
          <ac:spMkLst>
            <pc:docMk/>
            <pc:sldMk cId="1226747801" sldId="347"/>
            <ac:spMk id="18" creationId="{C47143F5-5C65-8D5B-3DED-F34CD93E1D30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133" v="642" actId="1076"/>
          <ac:spMkLst>
            <pc:docMk/>
            <pc:sldMk cId="1226747801" sldId="347"/>
            <ac:spMk id="19" creationId="{46F7B668-7DF6-9FB3-2229-5D934B7DA784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148" v="643" actId="1076"/>
          <ac:spMkLst>
            <pc:docMk/>
            <pc:sldMk cId="1226747801" sldId="347"/>
            <ac:spMk id="20" creationId="{238ECF5E-495B-4A43-AA4A-0AC6D3398112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242" v="647" actId="1076"/>
          <ac:spMkLst>
            <pc:docMk/>
            <pc:sldMk cId="1226747801" sldId="347"/>
            <ac:spMk id="24" creationId="{5165D17B-D44D-BEE6-01CB-62378CA6AC21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258" v="648" actId="1076"/>
          <ac:spMkLst>
            <pc:docMk/>
            <pc:sldMk cId="1226747801" sldId="347"/>
            <ac:spMk id="25" creationId="{1F952FC6-4892-8D62-030C-36058ADEBE09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289" v="649" actId="1076"/>
          <ac:spMkLst>
            <pc:docMk/>
            <pc:sldMk cId="1226747801" sldId="347"/>
            <ac:spMk id="26" creationId="{C73562D0-FAC8-0B53-DF5B-F09CCD62F40B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305" v="650" actId="1076"/>
          <ac:spMkLst>
            <pc:docMk/>
            <pc:sldMk cId="1226747801" sldId="347"/>
            <ac:spMk id="27" creationId="{A774742D-8288-B9F1-8C3B-8CC5049E9CAE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320" v="651" actId="1076"/>
          <ac:spMkLst>
            <pc:docMk/>
            <pc:sldMk cId="1226747801" sldId="347"/>
            <ac:spMk id="28" creationId="{330A0FC0-280F-35BE-AE8E-5105C06A5F47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336" v="652" actId="1076"/>
          <ac:spMkLst>
            <pc:docMk/>
            <pc:sldMk cId="1226747801" sldId="347"/>
            <ac:spMk id="29" creationId="{B02C722C-15BD-0987-0FAA-75E33C700066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367" v="653" actId="1076"/>
          <ac:spMkLst>
            <pc:docMk/>
            <pc:sldMk cId="1226747801" sldId="347"/>
            <ac:spMk id="30" creationId="{A2F00F06-7FE0-4971-2D23-85594DC356F6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383" v="654" actId="1076"/>
          <ac:spMkLst>
            <pc:docMk/>
            <pc:sldMk cId="1226747801" sldId="347"/>
            <ac:spMk id="31" creationId="{57EF57E3-8F6A-AA80-86F3-772476778B04}"/>
          </ac:spMkLst>
        </pc:spChg>
        <pc:spChg chg="add del mod">
          <ac:chgData name="Cottle, Amy" userId="S::a.cottle_ucl.ac.uk#ext#@stfc365.onmicrosoft.com::202ca743-fc5b-4a24-8e5a-099c91da1f5d" providerId="AD" clId="Web-{A762E6E9-373D-41FA-BDF8-CF7FAD88D2FC}" dt="2025-02-18T21:19:42.081" v="275"/>
          <ac:spMkLst>
            <pc:docMk/>
            <pc:sldMk cId="1226747801" sldId="347"/>
            <ac:spMk id="33" creationId="{6304BB1B-EA06-6146-9FC8-2037DD4C7F62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430" v="656" actId="1076"/>
          <ac:spMkLst>
            <pc:docMk/>
            <pc:sldMk cId="1226747801" sldId="347"/>
            <ac:spMk id="39" creationId="{EA41C5D0-0CBD-81B9-0586-39929D97AE4D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445" v="657" actId="1076"/>
          <ac:spMkLst>
            <pc:docMk/>
            <pc:sldMk cId="1226747801" sldId="347"/>
            <ac:spMk id="40" creationId="{BBC25A26-0A30-654B-7E0F-619AF8B4661A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461" v="658" actId="1076"/>
          <ac:spMkLst>
            <pc:docMk/>
            <pc:sldMk cId="1226747801" sldId="347"/>
            <ac:spMk id="41" creationId="{C7769E27-2A14-771F-E227-78EC5B598D71}"/>
          </ac:spMkLst>
        </pc:spChg>
        <pc:spChg chg="mod">
          <ac:chgData name="Cottle, Amy" userId="S::a.cottle_ucl.ac.uk#ext#@stfc365.onmicrosoft.com::202ca743-fc5b-4a24-8e5a-099c91da1f5d" providerId="AD" clId="Web-{A762E6E9-373D-41FA-BDF8-CF7FAD88D2FC}" dt="2025-02-18T21:40:56.492" v="659" actId="1076"/>
          <ac:spMkLst>
            <pc:docMk/>
            <pc:sldMk cId="1226747801" sldId="347"/>
            <ac:spMk id="42" creationId="{5535550E-33C6-3F21-0BF6-FD261963288D}"/>
          </ac:spMkLst>
        </pc:spChg>
        <pc:picChg chg="mod">
          <ac:chgData name="Cottle, Amy" userId="S::a.cottle_ucl.ac.uk#ext#@stfc365.onmicrosoft.com::202ca743-fc5b-4a24-8e5a-099c91da1f5d" providerId="AD" clId="Web-{A762E6E9-373D-41FA-BDF8-CF7FAD88D2FC}" dt="2025-02-18T21:40:55.851" v="628" actId="1076"/>
          <ac:picMkLst>
            <pc:docMk/>
            <pc:sldMk cId="1226747801" sldId="347"/>
            <ac:picMk id="5" creationId="{C1561F04-8CB9-F1C3-1853-8E33BA3D7121}"/>
          </ac:picMkLst>
        </pc:picChg>
        <pc:picChg chg="mod">
          <ac:chgData name="Cottle, Amy" userId="S::a.cottle_ucl.ac.uk#ext#@stfc365.onmicrosoft.com::202ca743-fc5b-4a24-8e5a-099c91da1f5d" providerId="AD" clId="Web-{A762E6E9-373D-41FA-BDF8-CF7FAD88D2FC}" dt="2025-02-18T21:40:55.883" v="629" actId="1076"/>
          <ac:picMkLst>
            <pc:docMk/>
            <pc:sldMk cId="1226747801" sldId="347"/>
            <ac:picMk id="6" creationId="{C989DA78-B8AA-A2D1-5CDB-473A6848AEFC}"/>
          </ac:picMkLst>
        </pc:picChg>
        <pc:picChg chg="mod">
          <ac:chgData name="Cottle, Amy" userId="S::a.cottle_ucl.ac.uk#ext#@stfc365.onmicrosoft.com::202ca743-fc5b-4a24-8e5a-099c91da1f5d" providerId="AD" clId="Web-{A762E6E9-373D-41FA-BDF8-CF7FAD88D2FC}" dt="2025-02-18T21:40:55.898" v="630" actId="1076"/>
          <ac:picMkLst>
            <pc:docMk/>
            <pc:sldMk cId="1226747801" sldId="347"/>
            <ac:picMk id="7" creationId="{B7D20C60-DAC7-778C-743E-CD396B7C4AA9}"/>
          </ac:picMkLst>
        </pc:picChg>
        <pc:picChg chg="mod">
          <ac:chgData name="Cottle, Amy" userId="S::a.cottle_ucl.ac.uk#ext#@stfc365.onmicrosoft.com::202ca743-fc5b-4a24-8e5a-099c91da1f5d" providerId="AD" clId="Web-{A762E6E9-373D-41FA-BDF8-CF7FAD88D2FC}" dt="2025-02-18T21:40:56.180" v="644" actId="1076"/>
          <ac:picMkLst>
            <pc:docMk/>
            <pc:sldMk cId="1226747801" sldId="347"/>
            <ac:picMk id="21" creationId="{63920606-786A-0633-7702-0ED0D2429592}"/>
          </ac:picMkLst>
        </pc:picChg>
        <pc:picChg chg="mod">
          <ac:chgData name="Cottle, Amy" userId="S::a.cottle_ucl.ac.uk#ext#@stfc365.onmicrosoft.com::202ca743-fc5b-4a24-8e5a-099c91da1f5d" providerId="AD" clId="Web-{A762E6E9-373D-41FA-BDF8-CF7FAD88D2FC}" dt="2025-02-18T21:40:56.211" v="645" actId="1076"/>
          <ac:picMkLst>
            <pc:docMk/>
            <pc:sldMk cId="1226747801" sldId="347"/>
            <ac:picMk id="22" creationId="{41D75DA6-3CDB-D464-732B-AE6116F34DE2}"/>
          </ac:picMkLst>
        </pc:picChg>
        <pc:picChg chg="mod">
          <ac:chgData name="Cottle, Amy" userId="S::a.cottle_ucl.ac.uk#ext#@stfc365.onmicrosoft.com::202ca743-fc5b-4a24-8e5a-099c91da1f5d" providerId="AD" clId="Web-{A762E6E9-373D-41FA-BDF8-CF7FAD88D2FC}" dt="2025-02-18T21:40:56.414" v="655" actId="1076"/>
          <ac:picMkLst>
            <pc:docMk/>
            <pc:sldMk cId="1226747801" sldId="347"/>
            <ac:picMk id="38" creationId="{3A47B54A-BE45-50D8-6671-21A4DC8EAA8B}"/>
          </ac:picMkLst>
        </pc:picChg>
        <pc:cxnChg chg="mod">
          <ac:chgData name="Cottle, Amy" userId="S::a.cottle_ucl.ac.uk#ext#@stfc365.onmicrosoft.com::202ca743-fc5b-4a24-8e5a-099c91da1f5d" providerId="AD" clId="Web-{A762E6E9-373D-41FA-BDF8-CF7FAD88D2FC}" dt="2025-02-18T21:40:55.930" v="631" actId="1076"/>
          <ac:cxnSpMkLst>
            <pc:docMk/>
            <pc:sldMk cId="1226747801" sldId="347"/>
            <ac:cxnSpMk id="8" creationId="{BE659435-7D36-05C3-0FB8-8FAA325D0D69}"/>
          </ac:cxnSpMkLst>
        </pc:cxnChg>
        <pc:cxnChg chg="mod">
          <ac:chgData name="Cottle, Amy" userId="S::a.cottle_ucl.ac.uk#ext#@stfc365.onmicrosoft.com::202ca743-fc5b-4a24-8e5a-099c91da1f5d" providerId="AD" clId="Web-{A762E6E9-373D-41FA-BDF8-CF7FAD88D2FC}" dt="2025-02-18T21:40:56.226" v="646" actId="1076"/>
          <ac:cxnSpMkLst>
            <pc:docMk/>
            <pc:sldMk cId="1226747801" sldId="347"/>
            <ac:cxnSpMk id="23" creationId="{C381955A-534C-0F74-9968-EDA38495A13E}"/>
          </ac:cxnSpMkLst>
        </pc:cxnChg>
      </pc:sldChg>
      <pc:sldChg chg="addSp delSp modSp">
        <pc:chgData name="Cottle, Amy" userId="S::a.cottle_ucl.ac.uk#ext#@stfc365.onmicrosoft.com::202ca743-fc5b-4a24-8e5a-099c91da1f5d" providerId="AD" clId="Web-{A762E6E9-373D-41FA-BDF8-CF7FAD88D2FC}" dt="2025-02-18T22:04:39.830" v="836"/>
        <pc:sldMkLst>
          <pc:docMk/>
          <pc:sldMk cId="2449896332" sldId="348"/>
        </pc:sldMkLst>
        <pc:spChg chg="mod">
          <ac:chgData name="Cottle, Amy" userId="S::a.cottle_ucl.ac.uk#ext#@stfc365.onmicrosoft.com::202ca743-fc5b-4a24-8e5a-099c91da1f5d" providerId="AD" clId="Web-{A762E6E9-373D-41FA-BDF8-CF7FAD88D2FC}" dt="2025-02-18T21:26:27.436" v="335" actId="1076"/>
          <ac:spMkLst>
            <pc:docMk/>
            <pc:sldMk cId="2449896332" sldId="348"/>
            <ac:spMk id="2" creationId="{6B562FCE-193C-080D-3DC4-8EFAED3F4D85}"/>
          </ac:spMkLst>
        </pc:spChg>
        <pc:spChg chg="del">
          <ac:chgData name="Cottle, Amy" userId="S::a.cottle_ucl.ac.uk#ext#@stfc365.onmicrosoft.com::202ca743-fc5b-4a24-8e5a-099c91da1f5d" providerId="AD" clId="Web-{A762E6E9-373D-41FA-BDF8-CF7FAD88D2FC}" dt="2025-02-18T21:06:20.261" v="22"/>
          <ac:spMkLst>
            <pc:docMk/>
            <pc:sldMk cId="2449896332" sldId="348"/>
            <ac:spMk id="3" creationId="{7A347DEF-3C1D-7533-479F-ADDCD616369A}"/>
          </ac:spMkLst>
        </pc:spChg>
        <pc:spChg chg="add mod">
          <ac:chgData name="Cottle, Amy" userId="S::a.cottle_ucl.ac.uk#ext#@stfc365.onmicrosoft.com::202ca743-fc5b-4a24-8e5a-099c91da1f5d" providerId="AD" clId="Web-{A762E6E9-373D-41FA-BDF8-CF7FAD88D2FC}" dt="2025-02-18T21:56:51.129" v="799" actId="1076"/>
          <ac:spMkLst>
            <pc:docMk/>
            <pc:sldMk cId="2449896332" sldId="348"/>
            <ac:spMk id="6" creationId="{F592FBD5-5002-6C19-60E1-665C88872512}"/>
          </ac:spMkLst>
        </pc:spChg>
        <pc:picChg chg="add mod ord">
          <ac:chgData name="Cottle, Amy" userId="S::a.cottle_ucl.ac.uk#ext#@stfc365.onmicrosoft.com::202ca743-fc5b-4a24-8e5a-099c91da1f5d" providerId="AD" clId="Web-{A762E6E9-373D-41FA-BDF8-CF7FAD88D2FC}" dt="2025-02-18T22:04:33.455" v="835" actId="1076"/>
          <ac:picMkLst>
            <pc:docMk/>
            <pc:sldMk cId="2449896332" sldId="348"/>
            <ac:picMk id="7" creationId="{17E6A3EE-5837-5C76-395D-9293AF3155D5}"/>
          </ac:picMkLst>
        </pc:picChg>
        <pc:picChg chg="add mod ord">
          <ac:chgData name="Cottle, Amy" userId="S::a.cottle_ucl.ac.uk#ext#@stfc365.onmicrosoft.com::202ca743-fc5b-4a24-8e5a-099c91da1f5d" providerId="AD" clId="Web-{A762E6E9-373D-41FA-BDF8-CF7FAD88D2FC}" dt="2025-02-18T22:04:39.830" v="836"/>
          <ac:picMkLst>
            <pc:docMk/>
            <pc:sldMk cId="2449896332" sldId="348"/>
            <ac:picMk id="8" creationId="{73F628E0-2578-C0D7-FA3B-C06AC091BF11}"/>
          </ac:picMkLst>
        </pc:picChg>
      </pc:sldChg>
      <pc:sldChg chg="addSp delSp modSp">
        <pc:chgData name="Cottle, Amy" userId="S::a.cottle_ucl.ac.uk#ext#@stfc365.onmicrosoft.com::202ca743-fc5b-4a24-8e5a-099c91da1f5d" providerId="AD" clId="Web-{A762E6E9-373D-41FA-BDF8-CF7FAD88D2FC}" dt="2025-02-18T22:16:52.210" v="943" actId="1076"/>
        <pc:sldMkLst>
          <pc:docMk/>
          <pc:sldMk cId="61907914" sldId="352"/>
        </pc:sldMkLst>
        <pc:spChg chg="mod">
          <ac:chgData name="Cottle, Amy" userId="S::a.cottle_ucl.ac.uk#ext#@stfc365.onmicrosoft.com::202ca743-fc5b-4a24-8e5a-099c91da1f5d" providerId="AD" clId="Web-{A762E6E9-373D-41FA-BDF8-CF7FAD88D2FC}" dt="2025-02-18T21:35:37.264" v="567" actId="1076"/>
          <ac:spMkLst>
            <pc:docMk/>
            <pc:sldMk cId="61907914" sldId="352"/>
            <ac:spMk id="2" creationId="{F75107EA-A853-B3AC-0D97-6573D999B19B}"/>
          </ac:spMkLst>
        </pc:spChg>
        <pc:spChg chg="del">
          <ac:chgData name="Cottle, Amy" userId="S::a.cottle_ucl.ac.uk#ext#@stfc365.onmicrosoft.com::202ca743-fc5b-4a24-8e5a-099c91da1f5d" providerId="AD" clId="Web-{A762E6E9-373D-41FA-BDF8-CF7FAD88D2FC}" dt="2025-02-18T21:17:28.421" v="73"/>
          <ac:spMkLst>
            <pc:docMk/>
            <pc:sldMk cId="61907914" sldId="352"/>
            <ac:spMk id="3" creationId="{75D62B39-D63F-5AF1-F331-E8CDD94FF8C1}"/>
          </ac:spMkLst>
        </pc:spChg>
        <pc:spChg chg="add del">
          <ac:chgData name="Cottle, Amy" userId="S::a.cottle_ucl.ac.uk#ext#@stfc365.onmicrosoft.com::202ca743-fc5b-4a24-8e5a-099c91da1f5d" providerId="AD" clId="Web-{A762E6E9-373D-41FA-BDF8-CF7FAD88D2FC}" dt="2025-02-18T21:53:32.499" v="693"/>
          <ac:spMkLst>
            <pc:docMk/>
            <pc:sldMk cId="61907914" sldId="352"/>
            <ac:spMk id="24" creationId="{99293C7D-0DDD-98D4-6127-673635363373}"/>
          </ac:spMkLst>
        </pc:spChg>
        <pc:spChg chg="add del mod">
          <ac:chgData name="Cottle, Amy" userId="S::a.cottle_ucl.ac.uk#ext#@stfc365.onmicrosoft.com::202ca743-fc5b-4a24-8e5a-099c91da1f5d" providerId="AD" clId="Web-{A762E6E9-373D-41FA-BDF8-CF7FAD88D2FC}" dt="2025-02-18T22:15:10.286" v="933"/>
          <ac:spMkLst>
            <pc:docMk/>
            <pc:sldMk cId="61907914" sldId="352"/>
            <ac:spMk id="26" creationId="{14B411B6-3C8B-271B-EBDE-1494F1973E81}"/>
          </ac:spMkLst>
        </pc:spChg>
        <pc:spChg chg="add del mod">
          <ac:chgData name="Cottle, Amy" userId="S::a.cottle_ucl.ac.uk#ext#@stfc365.onmicrosoft.com::202ca743-fc5b-4a24-8e5a-099c91da1f5d" providerId="AD" clId="Web-{A762E6E9-373D-41FA-BDF8-CF7FAD88D2FC}" dt="2025-02-18T21:54:35.188" v="734"/>
          <ac:spMkLst>
            <pc:docMk/>
            <pc:sldMk cId="61907914" sldId="352"/>
            <ac:spMk id="27" creationId="{A9D59912-0B0A-FA0C-52EF-F2ED46D8F6FD}"/>
          </ac:spMkLst>
        </pc:spChg>
        <pc:spChg chg="add mod">
          <ac:chgData name="Cottle, Amy" userId="S::a.cottle_ucl.ac.uk#ext#@stfc365.onmicrosoft.com::202ca743-fc5b-4a24-8e5a-099c91da1f5d" providerId="AD" clId="Web-{A762E6E9-373D-41FA-BDF8-CF7FAD88D2FC}" dt="2025-02-18T22:16:52.210" v="943" actId="1076"/>
          <ac:spMkLst>
            <pc:docMk/>
            <pc:sldMk cId="61907914" sldId="352"/>
            <ac:spMk id="29" creationId="{A2584E52-5587-8CF4-8029-33F65019EEA5}"/>
          </ac:spMkLst>
        </pc:spChg>
        <pc:spChg chg="add mod">
          <ac:chgData name="Cottle, Amy" userId="S::a.cottle_ucl.ac.uk#ext#@stfc365.onmicrosoft.com::202ca743-fc5b-4a24-8e5a-099c91da1f5d" providerId="AD" clId="Web-{A762E6E9-373D-41FA-BDF8-CF7FAD88D2FC}" dt="2025-02-18T22:16:32.632" v="941" actId="1076"/>
          <ac:spMkLst>
            <pc:docMk/>
            <pc:sldMk cId="61907914" sldId="352"/>
            <ac:spMk id="31" creationId="{A43EE174-538A-C560-4141-AF15EF121A03}"/>
          </ac:spMkLst>
        </pc:spChg>
        <pc:spChg chg="add del mod">
          <ac:chgData name="Cottle, Amy" userId="S::a.cottle_ucl.ac.uk#ext#@stfc365.onmicrosoft.com::202ca743-fc5b-4a24-8e5a-099c91da1f5d" providerId="AD" clId="Web-{A762E6E9-373D-41FA-BDF8-CF7FAD88D2FC}" dt="2025-02-18T22:15:57.678" v="934"/>
          <ac:spMkLst>
            <pc:docMk/>
            <pc:sldMk cId="61907914" sldId="352"/>
            <ac:spMk id="33" creationId="{02F65091-94B8-6E9B-53E5-2EBDAFCFC719}"/>
          </ac:spMkLst>
        </pc:spChg>
        <pc:picChg chg="add del mod ord">
          <ac:chgData name="Cottle, Amy" userId="S::a.cottle_ucl.ac.uk#ext#@stfc365.onmicrosoft.com::202ca743-fc5b-4a24-8e5a-099c91da1f5d" providerId="AD" clId="Web-{A762E6E9-373D-41FA-BDF8-CF7FAD88D2FC}" dt="2025-02-18T22:05:15.644" v="839" actId="1076"/>
          <ac:picMkLst>
            <pc:docMk/>
            <pc:sldMk cId="61907914" sldId="352"/>
            <ac:picMk id="5" creationId="{F3BDF877-7C8C-6BE5-B5D2-02E94C046F0B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7.600" v="316"/>
          <ac:picMkLst>
            <pc:docMk/>
            <pc:sldMk cId="61907914" sldId="352"/>
            <ac:picMk id="6" creationId="{3DD936D0-A701-EE3D-E40C-E82118E15619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6.850" v="315"/>
          <ac:picMkLst>
            <pc:docMk/>
            <pc:sldMk cId="61907914" sldId="352"/>
            <ac:picMk id="7" creationId="{86FAEFFA-6F25-F345-F511-E6965422CE9D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5.194" v="314"/>
          <ac:picMkLst>
            <pc:docMk/>
            <pc:sldMk cId="61907914" sldId="352"/>
            <ac:picMk id="8" creationId="{CE309A91-0BF0-F5CB-26D3-C4CA2B269B08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3.569" v="312"/>
          <ac:picMkLst>
            <pc:docMk/>
            <pc:sldMk cId="61907914" sldId="352"/>
            <ac:picMk id="9" creationId="{8BD501EB-F02C-E3E2-B277-3A3DD2E0BEF3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3.085" v="311"/>
          <ac:picMkLst>
            <pc:docMk/>
            <pc:sldMk cId="61907914" sldId="352"/>
            <ac:picMk id="10" creationId="{5E4CCD5D-4CE3-422D-0C22-FBD5D65ED140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3.022" v="310"/>
          <ac:picMkLst>
            <pc:docMk/>
            <pc:sldMk cId="61907914" sldId="352"/>
            <ac:picMk id="11" creationId="{532812A2-03CA-72DA-9CA8-1D3DD350DDE0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2.928" v="309"/>
          <ac:picMkLst>
            <pc:docMk/>
            <pc:sldMk cId="61907914" sldId="352"/>
            <ac:picMk id="12" creationId="{51C5C1AD-C3E4-672A-BACB-58A3EA86B1D8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2.835" v="308"/>
          <ac:picMkLst>
            <pc:docMk/>
            <pc:sldMk cId="61907914" sldId="352"/>
            <ac:picMk id="13" creationId="{9C6AA5E0-3D93-C072-52A3-D572754FC127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2.694" v="307"/>
          <ac:picMkLst>
            <pc:docMk/>
            <pc:sldMk cId="61907914" sldId="352"/>
            <ac:picMk id="14" creationId="{37E6161C-3860-CD39-5690-F4582C674BEF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2.569" v="306"/>
          <ac:picMkLst>
            <pc:docMk/>
            <pc:sldMk cId="61907914" sldId="352"/>
            <ac:picMk id="15" creationId="{E235AE34-DC5C-6188-C3EF-B75F52B6F033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2.444" v="305"/>
          <ac:picMkLst>
            <pc:docMk/>
            <pc:sldMk cId="61907914" sldId="352"/>
            <ac:picMk id="16" creationId="{24F248F7-57AC-2A05-0937-EFFE6C83E232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2.319" v="304"/>
          <ac:picMkLst>
            <pc:docMk/>
            <pc:sldMk cId="61907914" sldId="352"/>
            <ac:picMk id="17" creationId="{9BD842FC-427A-1ACB-3819-0AF72C839EAF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2.178" v="303"/>
          <ac:picMkLst>
            <pc:docMk/>
            <pc:sldMk cId="61907914" sldId="352"/>
            <ac:picMk id="18" creationId="{E6BAB741-9469-F20D-468E-69A63FFE947D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0.881" v="302"/>
          <ac:picMkLst>
            <pc:docMk/>
            <pc:sldMk cId="61907914" sldId="352"/>
            <ac:picMk id="19" creationId="{E2EBF815-96EC-D106-9669-9505816B4B1B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0.725" v="301"/>
          <ac:picMkLst>
            <pc:docMk/>
            <pc:sldMk cId="61907914" sldId="352"/>
            <ac:picMk id="20" creationId="{A279EE26-7F07-7E6C-A762-B41544E4E259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0.553" v="300"/>
          <ac:picMkLst>
            <pc:docMk/>
            <pc:sldMk cId="61907914" sldId="352"/>
            <ac:picMk id="21" creationId="{FF3A23D4-F804-1C4D-AD4B-147B33579B15}"/>
          </ac:picMkLst>
        </pc:picChg>
        <pc:picChg chg="add del mod">
          <ac:chgData name="Cottle, Amy" userId="S::a.cottle_ucl.ac.uk#ext#@stfc365.onmicrosoft.com::202ca743-fc5b-4a24-8e5a-099c91da1f5d" providerId="AD" clId="Web-{A762E6E9-373D-41FA-BDF8-CF7FAD88D2FC}" dt="2025-02-18T21:21:50.381" v="299"/>
          <ac:picMkLst>
            <pc:docMk/>
            <pc:sldMk cId="61907914" sldId="352"/>
            <ac:picMk id="22" creationId="{4902C084-BAC5-7159-6BB3-E3089A0F7BC1}"/>
          </ac:picMkLst>
        </pc:picChg>
        <pc:picChg chg="add mod ord modCrop">
          <ac:chgData name="Cottle, Amy" userId="S::a.cottle_ucl.ac.uk#ext#@stfc365.onmicrosoft.com::202ca743-fc5b-4a24-8e5a-099c91da1f5d" providerId="AD" clId="Web-{A762E6E9-373D-41FA-BDF8-CF7FAD88D2FC}" dt="2025-02-18T22:16:29.116" v="940" actId="1076"/>
          <ac:picMkLst>
            <pc:docMk/>
            <pc:sldMk cId="61907914" sldId="352"/>
            <ac:picMk id="23" creationId="{F5956369-67B1-696C-0D60-8A38BECD17E8}"/>
          </ac:picMkLst>
        </pc:picChg>
      </pc:sldChg>
      <pc:sldChg chg="del">
        <pc:chgData name="Cottle, Amy" userId="S::a.cottle_ucl.ac.uk#ext#@stfc365.onmicrosoft.com::202ca743-fc5b-4a24-8e5a-099c91da1f5d" providerId="AD" clId="Web-{A762E6E9-373D-41FA-BDF8-CF7FAD88D2FC}" dt="2025-02-18T21:35:52.499" v="568"/>
        <pc:sldMkLst>
          <pc:docMk/>
          <pc:sldMk cId="863474536" sldId="353"/>
        </pc:sldMkLst>
      </pc:sldChg>
      <pc:sldChg chg="add del mod ord replId modShow">
        <pc:chgData name="Cottle, Amy" userId="S::a.cottle_ucl.ac.uk#ext#@stfc365.onmicrosoft.com::202ca743-fc5b-4a24-8e5a-099c91da1f5d" providerId="AD" clId="Web-{A762E6E9-373D-41FA-BDF8-CF7FAD88D2FC}" dt="2025-02-18T22:35:53.465" v="1258"/>
        <pc:sldMkLst>
          <pc:docMk/>
          <pc:sldMk cId="3404775765" sldId="355"/>
        </pc:sldMkLst>
      </pc:sldChg>
      <pc:sldChg chg="addSp delSp modSp add replId">
        <pc:chgData name="Cottle, Amy" userId="S::a.cottle_ucl.ac.uk#ext#@stfc365.onmicrosoft.com::202ca743-fc5b-4a24-8e5a-099c91da1f5d" providerId="AD" clId="Web-{A762E6E9-373D-41FA-BDF8-CF7FAD88D2FC}" dt="2025-02-18T22:37:47.281" v="1321"/>
        <pc:sldMkLst>
          <pc:docMk/>
          <pc:sldMk cId="2501232574" sldId="356"/>
        </pc:sldMkLst>
        <pc:spChg chg="mod">
          <ac:chgData name="Cottle, Amy" userId="S::a.cottle_ucl.ac.uk#ext#@stfc365.onmicrosoft.com::202ca743-fc5b-4a24-8e5a-099c91da1f5d" providerId="AD" clId="Web-{A762E6E9-373D-41FA-BDF8-CF7FAD88D2FC}" dt="2025-02-18T22:37:20.499" v="1315" actId="20577"/>
          <ac:spMkLst>
            <pc:docMk/>
            <pc:sldMk cId="2501232574" sldId="356"/>
            <ac:spMk id="2" creationId="{FD4AC7E5-5C7F-15FC-5E13-6B46AD5F2184}"/>
          </ac:spMkLst>
        </pc:spChg>
        <pc:spChg chg="add del">
          <ac:chgData name="Cottle, Amy" userId="S::a.cottle_ucl.ac.uk#ext#@stfc365.onmicrosoft.com::202ca743-fc5b-4a24-8e5a-099c91da1f5d" providerId="AD" clId="Web-{A762E6E9-373D-41FA-BDF8-CF7FAD88D2FC}" dt="2025-02-18T22:37:44.921" v="1320"/>
          <ac:spMkLst>
            <pc:docMk/>
            <pc:sldMk cId="2501232574" sldId="356"/>
            <ac:spMk id="3" creationId="{7338DBB6-1E9D-F08A-0421-9A7340DBB8CE}"/>
          </ac:spMkLst>
        </pc:spChg>
        <pc:spChg chg="add del mod">
          <ac:chgData name="Cottle, Amy" userId="S::a.cottle_ucl.ac.uk#ext#@stfc365.onmicrosoft.com::202ca743-fc5b-4a24-8e5a-099c91da1f5d" providerId="AD" clId="Web-{A762E6E9-373D-41FA-BDF8-CF7FAD88D2FC}" dt="2025-02-18T22:37:42.155" v="1319"/>
          <ac:spMkLst>
            <pc:docMk/>
            <pc:sldMk cId="2501232574" sldId="356"/>
            <ac:spMk id="6" creationId="{058CB47F-2080-B634-E9DC-CB5AFA7AF7EF}"/>
          </ac:spMkLst>
        </pc:spChg>
        <pc:spChg chg="add del mod">
          <ac:chgData name="Cottle, Amy" userId="S::a.cottle_ucl.ac.uk#ext#@stfc365.onmicrosoft.com::202ca743-fc5b-4a24-8e5a-099c91da1f5d" providerId="AD" clId="Web-{A762E6E9-373D-41FA-BDF8-CF7FAD88D2FC}" dt="2025-02-18T22:37:47.281" v="1321"/>
          <ac:spMkLst>
            <pc:docMk/>
            <pc:sldMk cId="2501232574" sldId="356"/>
            <ac:spMk id="8" creationId="{72F61C44-158E-68D9-ABB7-30532FAE6986}"/>
          </ac:spMkLst>
        </pc:spChg>
        <pc:spChg chg="del mod">
          <ac:chgData name="Cottle, Amy" userId="S::a.cottle_ucl.ac.uk#ext#@stfc365.onmicrosoft.com::202ca743-fc5b-4a24-8e5a-099c91da1f5d" providerId="AD" clId="Web-{A762E6E9-373D-41FA-BDF8-CF7FAD88D2FC}" dt="2025-02-18T22:32:43.440" v="1188"/>
          <ac:spMkLst>
            <pc:docMk/>
            <pc:sldMk cId="2501232574" sldId="356"/>
            <ac:spMk id="19" creationId="{F1E5198F-7708-EE40-054A-3CB0474F60D2}"/>
          </ac:spMkLst>
        </pc:spChg>
        <pc:spChg chg="del">
          <ac:chgData name="Cottle, Amy" userId="S::a.cottle_ucl.ac.uk#ext#@stfc365.onmicrosoft.com::202ca743-fc5b-4a24-8e5a-099c91da1f5d" providerId="AD" clId="Web-{A762E6E9-373D-41FA-BDF8-CF7FAD88D2FC}" dt="2025-02-18T22:32:39.472" v="1184"/>
          <ac:spMkLst>
            <pc:docMk/>
            <pc:sldMk cId="2501232574" sldId="356"/>
            <ac:spMk id="20" creationId="{44582052-0312-4D1B-7231-72A524EA3DD8}"/>
          </ac:spMkLst>
        </pc:spChg>
        <pc:spChg chg="del">
          <ac:chgData name="Cottle, Amy" userId="S::a.cottle_ucl.ac.uk#ext#@stfc365.onmicrosoft.com::202ca743-fc5b-4a24-8e5a-099c91da1f5d" providerId="AD" clId="Web-{A762E6E9-373D-41FA-BDF8-CF7FAD88D2FC}" dt="2025-02-18T22:33:41.864" v="1251"/>
          <ac:spMkLst>
            <pc:docMk/>
            <pc:sldMk cId="2501232574" sldId="356"/>
            <ac:spMk id="21" creationId="{4D0B5F21-2FC7-952E-1CBC-01DEF6B6C2C1}"/>
          </ac:spMkLst>
        </pc:spChg>
        <pc:picChg chg="del">
          <ac:chgData name="Cottle, Amy" userId="S::a.cottle_ucl.ac.uk#ext#@stfc365.onmicrosoft.com::202ca743-fc5b-4a24-8e5a-099c91da1f5d" providerId="AD" clId="Web-{A762E6E9-373D-41FA-BDF8-CF7FAD88D2FC}" dt="2025-02-18T22:32:33.628" v="1182"/>
          <ac:picMkLst>
            <pc:docMk/>
            <pc:sldMk cId="2501232574" sldId="356"/>
            <ac:picMk id="16" creationId="{02DE6150-431A-9E30-3966-4967248EB97C}"/>
          </ac:picMkLst>
        </pc:picChg>
        <pc:picChg chg="del">
          <ac:chgData name="Cottle, Amy" userId="S::a.cottle_ucl.ac.uk#ext#@stfc365.onmicrosoft.com::202ca743-fc5b-4a24-8e5a-099c91da1f5d" providerId="AD" clId="Web-{A762E6E9-373D-41FA-BDF8-CF7FAD88D2FC}" dt="2025-02-18T22:32:40.378" v="1185"/>
          <ac:picMkLst>
            <pc:docMk/>
            <pc:sldMk cId="2501232574" sldId="356"/>
            <ac:picMk id="17" creationId="{5972F39B-16EF-27D3-D48D-A713FBB2736B}"/>
          </ac:picMkLst>
        </pc:picChg>
        <pc:picChg chg="del">
          <ac:chgData name="Cottle, Amy" userId="S::a.cottle_ucl.ac.uk#ext#@stfc365.onmicrosoft.com::202ca743-fc5b-4a24-8e5a-099c91da1f5d" providerId="AD" clId="Web-{A762E6E9-373D-41FA-BDF8-CF7FAD88D2FC}" dt="2025-02-18T22:32:37.456" v="1183"/>
          <ac:picMkLst>
            <pc:docMk/>
            <pc:sldMk cId="2501232574" sldId="356"/>
            <ac:picMk id="18" creationId="{0ECBDFBB-75AA-E123-E89C-B3E256528F6F}"/>
          </ac:picMkLst>
        </pc:picChg>
      </pc:sldChg>
      <pc:sldChg chg="modSp add replId">
        <pc:chgData name="Cottle, Amy" userId="S::a.cottle_ucl.ac.uk#ext#@stfc365.onmicrosoft.com::202ca743-fc5b-4a24-8e5a-099c91da1f5d" providerId="AD" clId="Web-{A762E6E9-373D-41FA-BDF8-CF7FAD88D2FC}" dt="2025-02-18T22:37:53.375" v="1323" actId="20577"/>
        <pc:sldMkLst>
          <pc:docMk/>
          <pc:sldMk cId="1598213585" sldId="357"/>
        </pc:sldMkLst>
        <pc:spChg chg="mod">
          <ac:chgData name="Cottle, Amy" userId="S::a.cottle_ucl.ac.uk#ext#@stfc365.onmicrosoft.com::202ca743-fc5b-4a24-8e5a-099c91da1f5d" providerId="AD" clId="Web-{A762E6E9-373D-41FA-BDF8-CF7FAD88D2FC}" dt="2025-02-18T22:37:53.375" v="1323" actId="20577"/>
          <ac:spMkLst>
            <pc:docMk/>
            <pc:sldMk cId="1598213585" sldId="357"/>
            <ac:spMk id="2" creationId="{ADA2AF9A-792C-C5CF-FE70-C26641FBBC1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0891A3-B3BF-EE4A-B72F-9DC5677D83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CA953-6AA9-784D-AA53-0836BF688D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19C7E-7B24-274E-8CB7-52C4522250E3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7EFAB-CFCF-A74D-B725-295B520F7A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AB5E6-26B5-1D41-A451-AE363F4C6B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41029-40F4-D847-893E-D265EE59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45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abstract pattern can be removed or repositioned if required. Be careful to ‘Send to Back’ so that it does not obscure any important information.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65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75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abstract pattern can be removed or repositioned if required. Be careful to ‘Send to Back’ so that it does not obscure any important information.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1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69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CC051-5769-7EDE-CE28-D44171758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29EFC2-B59F-F58C-D5E1-106834729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C8473F-68EA-A22B-61FE-12B2E5D98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548B0-5104-82FD-7C05-078214960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71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F828B-CA6B-BD1F-212D-E3A47596A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58707-C823-79A4-436F-4472B0A73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350E88-AB22-E142-5E34-7AC57ED50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CC550-E836-3D8C-0857-0244A1FDC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EC350-AACD-514C-9963-171A4A2B2179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73AA-1A4A-0649-B086-2D7326AD0449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DBC3-A61F-D847-9ED3-5F7011B797C6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1A27-3A46-6548-A658-AF078FEDC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235BA-4644-F742-B68A-58857ABF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258F6-501F-DF4D-BC61-AD3F27C1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34BA8-C33A-F34F-BE81-00A2F3D23B40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1A04B-89FD-BB4A-BE38-11423AD0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82FEF-A672-D74A-818C-FD7E25F8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97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BE78-2DAE-784C-8BDD-1ACFE932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A6CBD-752B-C54A-9472-476012303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EB16F-2AF7-AF4F-BAC0-66A9F203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38E5-FB82-0341-A598-14D954759579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97A28-8E57-8849-B304-4BD747CD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34E1A-BF2D-3F43-B5E9-97AA6F77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3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472D-C6B8-F544-BCBA-6D34B6B8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3B32-686A-E649-86AB-3479FB66E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5A8D1-9377-1742-BBD6-21C94A27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8FEB-A221-4D4A-AB42-A5DB4FE1FC88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9E8E3-692C-EB47-AE32-1D59637AE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299E9-66F9-CC49-AF60-86ECA79F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61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E006E-3602-3240-801F-364000B45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A57B7-EF2C-3044-B58B-175EDDFEA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75FEF-E26D-7D4C-9207-D0510ACF4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407D9-439C-464B-B83C-AD392B6C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635D-3CA5-074B-BB8F-DAE2D9AFE554}" type="datetime1">
              <a:rPr lang="en-GB" smtClean="0"/>
              <a:t>18/02/2025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BC8E8-C96E-A644-AFCF-9A484B2E3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BDBDA-2F87-E140-8669-57B9B712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97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C6AA6-F7E1-E941-BB92-88330D63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13033-E229-2848-A214-6BD8D631D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6FF0D-44BC-1845-ADBF-A1BDA30F4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3DBC9-6028-9A46-8CF4-7F90F03B2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0AFFD-F8E0-FA48-8C05-C1EA3B817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EF13E-80AE-2F4B-99DD-2E1E85D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8E1E-BD8C-E64D-865C-A6D3894BDE5B}" type="datetime1">
              <a:rPr lang="en-GB" smtClean="0"/>
              <a:t>18/02/2025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D6405-91B4-B742-BE0F-74FC8409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7248F-EB72-3A40-8C00-44A631D3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87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9E50-BA89-B14D-B9B0-2C2D4142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3D20A-A613-5C4C-A2D9-3F3716F2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3F76-3F04-9946-ACDB-9AFFF3EC6A7A}" type="datetime1">
              <a:rPr lang="en-GB" smtClean="0"/>
              <a:t>18/02/2025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34657-A7D5-C94F-8190-795F9A70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68932-BF18-6D41-AAA1-AA62712F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63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04FA24-B38B-8E42-AD9A-46A8FE74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D9CAE-E62F-B148-8A64-7196782A7623}" type="datetime1">
              <a:rPr lang="en-GB" smtClean="0"/>
              <a:t>18/02/2025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B9E2C-DF1C-3348-A7D0-868403EF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C3B7E-3AE4-3248-816B-42AEABE3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9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6558-DCC9-AF48-A7EB-4D39A340F0B1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46E7B-2B21-4349-A5E8-F51BDA4F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00EC2-20B6-564C-B497-8BC94D18A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D7AB7-03F9-CB44-8B65-1FA651581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43C11-7DE1-A040-A366-66CFE0770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BE13-62FC-7141-B77F-60CF85532298}" type="datetime1">
              <a:rPr lang="en-GB" smtClean="0"/>
              <a:t>18/02/2025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8A39E-CEDC-5D45-B7A7-427E12ADC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3EE87-F227-0641-991C-BC2504CB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50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36682-8C5D-5446-8420-6965F374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959B58-CA83-2541-BFBB-72A596B18F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9452C-75B1-A440-9A3E-16096BEAA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ABED3-0D2E-C24F-AB08-D6551BC9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5EEB-BFAA-2648-90CE-1E6761DEEAAF}" type="datetime1">
              <a:rPr lang="en-GB" smtClean="0"/>
              <a:t>18/02/2025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B2E6C-CD2C-CD47-A952-D2C835A6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FB704-2EF3-024E-A7B5-B19083B6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49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64499-2F4D-F54B-B034-112AA6F6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2BD32-AEFC-9C43-9EC4-4770BA5A5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B193B-4C5C-8349-A401-B84C817E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4139-EAD1-744B-8BAF-265C85951355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25579-668C-6E4A-9506-5AD2E00C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3645-915D-A945-A086-86CD1350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99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6932E-B973-1440-8C8A-A20FC31CE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C55602-66E9-6A44-8E3B-7944447C1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233EE-C4AC-3944-8F41-167DE075E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AAFC0-C58B-1D43-B31B-12C996FBFA9C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DC9E0-7443-FC45-B98E-6EEECFAD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199EE-E38E-C842-82B0-22CAA11B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07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0703-829D-BF4A-8234-FA496A3473CC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4955-B4EF-2B4B-9281-C8CD3E2606BC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394B-49A0-974E-8679-90E4B111C3F9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B60D-1857-3841-9F22-F4381B5CDBE9}" type="datetime1">
              <a:rPr lang="en-GB" smtClean="0"/>
              <a:t>18/02/2025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68AB-7558-7143-837D-A1BF18CF2D99}" type="datetime1">
              <a:rPr lang="en-GB" smtClean="0"/>
              <a:t>18/02/2025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C535-E159-9C40-A263-9F6FE45821EC}" type="datetime1">
              <a:rPr lang="en-GB" smtClean="0"/>
              <a:t>18/02/2025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F8CE-1F1A-8248-B806-0F9AF0BBB831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3029-DEBC-6D4C-B222-DA5EB5667A7B}" type="datetime1">
              <a:rPr lang="en-GB" smtClean="0"/>
              <a:t>18/02/2025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5691-33C8-EE4D-8183-18231A74CE14}" type="datetime1">
              <a:rPr lang="en-GB" smtClean="0"/>
              <a:t>18/02/2025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5E9E0-F5A3-3740-A394-C6332B0C246A}" type="datetime1">
              <a:rPr lang="en-GB" smtClean="0"/>
              <a:t>18/02/2025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7A48-71EA-7C49-9151-BA8DBFC2B53F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A4D3-9804-264A-8B61-3E8D4184A220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A114-4440-9449-824A-30FB2F51D882}" type="datetime1">
              <a:rPr lang="en-GB" smtClean="0"/>
              <a:t>18/02/2025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5997-43A4-2549-8B57-35257800E18E}" type="datetime1">
              <a:rPr lang="en-GB" smtClean="0"/>
              <a:t>18/02/2025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7A47-649B-BC4C-97C9-7786886060FA}" type="datetime1">
              <a:rPr lang="en-GB" smtClean="0"/>
              <a:t>18/02/2025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99C8-4C4D-3D45-BF34-9EB24670A3CE}" type="datetime1">
              <a:rPr lang="en-GB" smtClean="0"/>
              <a:t>18/02/2025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5A1A-0816-994E-87FE-A04A58833C1F}" type="datetime1">
              <a:rPr lang="en-GB" smtClean="0"/>
              <a:t>18/02/2025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F79A-A949-B045-88CA-8DFC004CCFC3}" type="datetime1">
              <a:rPr lang="en-GB" smtClean="0"/>
              <a:t>18/02/2025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6F012-DAD8-FE40-B462-48BF3467C0FE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12676-BCAB-F349-A4DA-568FD85E8AE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" y="5544000"/>
            <a:ext cx="2352675" cy="12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F700E1-8806-684B-92DD-38F427D7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4E7C5-4BAD-EE4F-97FA-4ABC35C18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F891B-020E-3848-8F43-83411742E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6BB08-D530-8D44-8B7B-5E7789C1558F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B35C3-6F52-0E4C-9B18-32A0FD1E7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25824-A379-764C-93C6-08FD5AE0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B38961-9F1F-8C48-A20A-44F07C42BD4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" y="5558400"/>
            <a:ext cx="2352675" cy="12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8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5EE3B-32BC-7D4A-87C6-031664C83706}" type="datetime1">
              <a:rPr lang="en-GB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hyperlink" Target="https://indico.sanfordlab.org/event/29/contributions/396/attachments/291/733/LRT2022_XRL.pptx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F8136F-450A-6D49-91B3-911EC55615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0" y="140400"/>
            <a:ext cx="3587510" cy="185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466310" y="2844826"/>
            <a:ext cx="65448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the Next-Generation Dark Matter Experiment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466310" y="5153150"/>
            <a:ext cx="574566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Paul Scovell &amp; Amy Cottle – 19/02/2024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47D9E-333F-FEE4-8FB0-1A140E097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AF9A-792C-C5CF-FE70-C26641FB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21" y="-7150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UCL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4FA9C-766A-B48E-7738-512CA78C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A person in a white suit and mask standing next to a metal cylinder&#10;&#10;AI-generated content may be incorrect.">
            <a:extLst>
              <a:ext uri="{FF2B5EF4-FFF2-40B4-BE49-F238E27FC236}">
                <a16:creationId xmlns:a16="http://schemas.microsoft.com/office/drawing/2014/main" id="{60AC7D8B-EA00-FFE6-8F31-2F8C54C4E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175" y="129599"/>
            <a:ext cx="2797341" cy="3716420"/>
          </a:xfrm>
          <a:prstGeom prst="rect">
            <a:avLst/>
          </a:prstGeom>
        </p:spPr>
      </p:pic>
      <p:pic>
        <p:nvPicPr>
          <p:cNvPr id="9" name="Picture 8" descr="Two women sitting at a table with a computer and a picture of a round object&#10;&#10;AI-generated content may be incorrect.">
            <a:extLst>
              <a:ext uri="{FF2B5EF4-FFF2-40B4-BE49-F238E27FC236}">
                <a16:creationId xmlns:a16="http://schemas.microsoft.com/office/drawing/2014/main" id="{B5D7E073-290C-4F35-955A-06AD4C3A5C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0" r="-142" b="297"/>
          <a:stretch/>
        </p:blipFill>
        <p:spPr>
          <a:xfrm>
            <a:off x="4254314" y="130360"/>
            <a:ext cx="4753908" cy="370375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58D1B52-9940-1042-4E62-207CE8A09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35" y="574806"/>
            <a:ext cx="5452818" cy="57055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2 academics, </a:t>
            </a:r>
            <a:br>
              <a:rPr lang="en-GB" dirty="0">
                <a:latin typeface="Arial"/>
                <a:cs typeface="Arial"/>
              </a:rPr>
            </a:br>
            <a:r>
              <a:rPr lang="en-GB" dirty="0">
                <a:latin typeface="Arial"/>
                <a:cs typeface="Arial"/>
              </a:rPr>
              <a:t>3 postdocs, 5 students</a:t>
            </a:r>
          </a:p>
          <a:p>
            <a:r>
              <a:rPr lang="en-GB" dirty="0">
                <a:latin typeface="Arial"/>
                <a:cs typeface="Arial"/>
              </a:rPr>
              <a:t>Leading roles on LZ</a:t>
            </a:r>
          </a:p>
          <a:p>
            <a:pPr lvl="1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Spokesperson</a:t>
            </a:r>
          </a:p>
          <a:p>
            <a:pPr lvl="1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WIMP search lead</a:t>
            </a:r>
          </a:p>
          <a:p>
            <a:pPr lvl="1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0vbb decay lead</a:t>
            </a:r>
          </a:p>
          <a:p>
            <a:pPr lvl="1">
              <a:buFont typeface="Courier New" pitchFamily="2" charset="2"/>
              <a:buChar char="o"/>
            </a:pPr>
            <a:r>
              <a:rPr lang="en-GB" dirty="0">
                <a:latin typeface="Arial"/>
                <a:cs typeface="Arial"/>
              </a:rPr>
              <a:t>Statistics lead</a:t>
            </a:r>
          </a:p>
          <a:p>
            <a:r>
              <a:rPr lang="en-GB" dirty="0">
                <a:latin typeface="Arial"/>
                <a:cs typeface="Arial"/>
              </a:rPr>
              <a:t>Strong student contributions </a:t>
            </a:r>
            <a:br>
              <a:rPr lang="en-GB" dirty="0">
                <a:latin typeface="Arial"/>
                <a:cs typeface="Arial"/>
              </a:rPr>
            </a:br>
            <a:r>
              <a:rPr lang="en-GB" dirty="0">
                <a:latin typeface="Arial"/>
                <a:cs typeface="Arial"/>
              </a:rPr>
              <a:t>for latest LZ papers/results</a:t>
            </a:r>
          </a:p>
          <a:p>
            <a:r>
              <a:rPr lang="en-GB" dirty="0">
                <a:solidFill>
                  <a:srgbClr val="616161"/>
                </a:solidFill>
                <a:latin typeface="Arial"/>
                <a:cs typeface="Arial"/>
              </a:rPr>
              <a:t>Now pivoting to XLZD R&amp;D</a:t>
            </a:r>
          </a:p>
        </p:txBody>
      </p:sp>
      <p:pic>
        <p:nvPicPr>
          <p:cNvPr id="12" name="Picture 1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B729824-716E-078C-F4DF-079FCF5DE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675" y="3954146"/>
            <a:ext cx="7192767" cy="2219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37308F-D7DE-9ABB-9975-EE4439175C8F}"/>
              </a:ext>
            </a:extLst>
          </p:cNvPr>
          <p:cNvSpPr txBox="1"/>
          <p:nvPr/>
        </p:nvSpPr>
        <p:spPr>
          <a:xfrm>
            <a:off x="4201233" y="3460133"/>
            <a:ext cx="4799882" cy="369332"/>
          </a:xfrm>
          <a:prstGeom prst="rect">
            <a:avLst/>
          </a:prstGeom>
          <a:solidFill>
            <a:srgbClr val="FFFFFF">
              <a:alpha val="34118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</a:rPr>
              <a:t>Dark Matter Day at LZ's host site in the US</a:t>
            </a:r>
            <a:endParaRPr lang="en-US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45F20D-33CB-2618-4822-B33D1CD22C5B}"/>
              </a:ext>
            </a:extLst>
          </p:cNvPr>
          <p:cNvSpPr txBox="1"/>
          <p:nvPr/>
        </p:nvSpPr>
        <p:spPr>
          <a:xfrm>
            <a:off x="9194340" y="3206134"/>
            <a:ext cx="2801302" cy="646331"/>
          </a:xfrm>
          <a:prstGeom prst="rect">
            <a:avLst/>
          </a:prstGeom>
          <a:solidFill>
            <a:srgbClr val="FFFFFF">
              <a:alpha val="34118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  <a:cs typeface="Arial"/>
              </a:rPr>
              <a:t>Student on LTA at SLAC working on XLZD R&amp;D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9F1ED0-384A-E22D-5936-101F47F39103}"/>
              </a:ext>
            </a:extLst>
          </p:cNvPr>
          <p:cNvSpPr txBox="1"/>
          <p:nvPr/>
        </p:nvSpPr>
        <p:spPr>
          <a:xfrm>
            <a:off x="4669131" y="6187293"/>
            <a:ext cx="6363986" cy="646331"/>
          </a:xfrm>
          <a:prstGeom prst="rect">
            <a:avLst/>
          </a:prstGeom>
          <a:solidFill>
            <a:srgbClr val="FFFFFF">
              <a:alpha val="34118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Plot of gamma-ray and beta decay contributions produced by student for the LZ backgrounds paper 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13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B279-DA9A-64CD-CC48-AD21521C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31" y="-466"/>
            <a:ext cx="10448758" cy="1231985"/>
          </a:xfrm>
        </p:spPr>
        <p:txBody>
          <a:bodyPr/>
          <a:lstStyle/>
          <a:p>
            <a:r>
              <a:rPr lang="en-US" sz="4000" dirty="0">
                <a:latin typeface="Arial"/>
                <a:cs typeface="Arial"/>
              </a:rPr>
              <a:t>Current </a:t>
            </a:r>
            <a:r>
              <a:rPr lang="en-US" sz="4000" err="1">
                <a:latin typeface="Arial"/>
                <a:cs typeface="Arial"/>
              </a:rPr>
              <a:t>Boulby</a:t>
            </a:r>
            <a:r>
              <a:rPr lang="en-US" sz="4000" dirty="0">
                <a:latin typeface="Arial"/>
                <a:cs typeface="Arial"/>
              </a:rPr>
              <a:t> Facility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1F275-535F-AF14-FFE2-6A67D387D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1" y="1132081"/>
            <a:ext cx="6280367" cy="4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 err="1">
                <a:latin typeface="Arial"/>
                <a:cs typeface="Arial"/>
              </a:rPr>
              <a:t>Boulby</a:t>
            </a:r>
            <a:r>
              <a:rPr lang="en-US" dirty="0">
                <a:latin typeface="Arial"/>
                <a:cs typeface="Arial"/>
              </a:rPr>
              <a:t> currently hosts CYGNUS directional DM </a:t>
            </a:r>
            <a:r>
              <a:rPr lang="en-US" dirty="0" err="1">
                <a:latin typeface="Arial"/>
                <a:cs typeface="Arial"/>
              </a:rPr>
              <a:t>programme</a:t>
            </a:r>
            <a:r>
              <a:rPr lang="en-US" dirty="0">
                <a:latin typeface="Arial"/>
                <a:cs typeface="Arial"/>
              </a:rPr>
              <a:t>,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NEWS-G/Dark-Sphere R&amp;D </a:t>
            </a:r>
            <a:endParaRPr lang="en-US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EFF69-E1B9-4025-284C-942A00A9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3BFC12-4247-3965-602F-B3483FE4C3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22211" y="-27430"/>
            <a:ext cx="5934805" cy="5989669"/>
          </a:xfrm>
          <a:prstGeom prst="rect">
            <a:avLst/>
          </a:prstGeom>
        </p:spPr>
      </p:pic>
      <p:pic>
        <p:nvPicPr>
          <p:cNvPr id="17" name="Picture 25">
            <a:extLst>
              <a:ext uri="{FF2B5EF4-FFF2-40B4-BE49-F238E27FC236}">
                <a16:creationId xmlns:a16="http://schemas.microsoft.com/office/drawing/2014/main" id="{44ABF28D-072D-220E-53A0-74FB64B0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1570" y="4528038"/>
            <a:ext cx="3510432" cy="232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7BA80C-552F-9BEB-8431-5727392D28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814" y="4528038"/>
            <a:ext cx="2484273" cy="232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F87669A-18B7-CB73-CAF9-14AE11743B4A}"/>
              </a:ext>
            </a:extLst>
          </p:cNvPr>
          <p:cNvSpPr/>
          <p:nvPr/>
        </p:nvSpPr>
        <p:spPr>
          <a:xfrm>
            <a:off x="8681570" y="6339543"/>
            <a:ext cx="3507915" cy="523220"/>
          </a:xfrm>
          <a:prstGeom prst="rect">
            <a:avLst/>
          </a:prstGeom>
          <a:solidFill>
            <a:srgbClr val="C00000">
              <a:alpha val="32941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DRIFT</a:t>
            </a:r>
            <a:r>
              <a:rPr kumimoji="0" lang="en-GB" sz="1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 @ </a:t>
            </a:r>
            <a:r>
              <a:rPr kumimoji="0" lang="en-GB" sz="1400" b="0" i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Boulby</a:t>
            </a:r>
            <a:r>
              <a:rPr kumimoji="0" lang="en-GB" sz="1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: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Dual (1m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3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 total) Negative Ion drift TPC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EB023B-C64A-E6FC-C896-8606AF0A3681}"/>
              </a:ext>
            </a:extLst>
          </p:cNvPr>
          <p:cNvSpPr/>
          <p:nvPr/>
        </p:nvSpPr>
        <p:spPr>
          <a:xfrm>
            <a:off x="6194780" y="6550223"/>
            <a:ext cx="2484273" cy="307777"/>
          </a:xfrm>
          <a:prstGeom prst="rect">
            <a:avLst/>
          </a:prstGeom>
          <a:solidFill>
            <a:srgbClr val="C00000">
              <a:alpha val="36078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NEWS-G: Spherical TPC R&amp;D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783551-D7B9-69DB-AA43-03B2992B0DC6}"/>
              </a:ext>
            </a:extLst>
          </p:cNvPr>
          <p:cNvSpPr txBox="1"/>
          <p:nvPr/>
        </p:nvSpPr>
        <p:spPr>
          <a:xfrm>
            <a:off x="6199814" y="-8971"/>
            <a:ext cx="5989671" cy="369332"/>
          </a:xfrm>
          <a:prstGeom prst="rect">
            <a:avLst/>
          </a:prstGeom>
          <a:solidFill>
            <a:srgbClr val="FFFFFF">
              <a:alpha val="34118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>
                <a:solidFill>
                  <a:schemeClr val="tx2"/>
                </a:solidFill>
              </a:rPr>
              <a:t>BUGS material screening suite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6C80F8-DFC8-F414-2E94-741D61B59F51}"/>
              </a:ext>
            </a:extLst>
          </p:cNvPr>
          <p:cNvGrpSpPr>
            <a:grpSpLocks noChangeAspect="1"/>
          </p:cNvGrpSpPr>
          <p:nvPr/>
        </p:nvGrpSpPr>
        <p:grpSpPr>
          <a:xfrm>
            <a:off x="3442066" y="2901689"/>
            <a:ext cx="2860150" cy="3957053"/>
            <a:chOff x="1548189" y="10709911"/>
            <a:chExt cx="5441150" cy="7512776"/>
          </a:xfrm>
        </p:grpSpPr>
        <p:pic>
          <p:nvPicPr>
            <p:cNvPr id="10" name="Picture 9" descr="Boulby Drawing 2017 LR.pdf">
              <a:extLst>
                <a:ext uri="{FF2B5EF4-FFF2-40B4-BE49-F238E27FC236}">
                  <a16:creationId xmlns:a16="http://schemas.microsoft.com/office/drawing/2014/main" id="{1776F8E9-C353-C669-CC39-3EFED0AD8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8189" y="10709911"/>
              <a:ext cx="5309810" cy="751277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377821-4EF6-B7BF-8875-5A59C9C5E13E}"/>
                </a:ext>
              </a:extLst>
            </p:cNvPr>
            <p:cNvSpPr/>
            <p:nvPr/>
          </p:nvSpPr>
          <p:spPr>
            <a:xfrm>
              <a:off x="3180091" y="17290134"/>
              <a:ext cx="2174942" cy="7012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tillium Web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BUGS Lab</a:t>
              </a:r>
              <a:endParaRPr lang="en-US" b="1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591C2E-117F-A6CB-0FFA-5E003BBE3FEA}"/>
                </a:ext>
              </a:extLst>
            </p:cNvPr>
            <p:cNvSpPr/>
            <p:nvPr/>
          </p:nvSpPr>
          <p:spPr>
            <a:xfrm>
              <a:off x="4820496" y="15706398"/>
              <a:ext cx="2168843" cy="7012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tillium Web" panose="00000500000000000000" pitchFamily="2" charset="0"/>
                </a:rPr>
                <a:t>Main Hall</a:t>
              </a:r>
              <a:endParaRPr lang="en-US" b="1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627F17-8B24-2B96-A298-7221CBA865D4}"/>
                </a:ext>
              </a:extLst>
            </p:cNvPr>
            <p:cNvSpPr/>
            <p:nvPr/>
          </p:nvSpPr>
          <p:spPr>
            <a:xfrm>
              <a:off x="1845081" y="14738271"/>
              <a:ext cx="1998068" cy="7012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tillium Web" panose="00000500000000000000" pitchFamily="2" charset="0"/>
                </a:rPr>
                <a:t>LEC Area</a:t>
              </a:r>
              <a:endParaRPr lang="en-US" b="1" dirty="0"/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E0F9B30-7B9D-8809-445B-1561DBB7C738}"/>
              </a:ext>
            </a:extLst>
          </p:cNvPr>
          <p:cNvSpPr txBox="1">
            <a:spLocks/>
          </p:cNvSpPr>
          <p:nvPr/>
        </p:nvSpPr>
        <p:spPr>
          <a:xfrm>
            <a:off x="8609" y="2668113"/>
            <a:ext cx="3506421" cy="48099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latin typeface="Arial"/>
                <a:cs typeface="Arial"/>
              </a:rPr>
              <a:t>The BUGS lab provides ultra-low background material screening for experiments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worldwide, like LZ</a:t>
            </a:r>
            <a:endParaRPr lang="en-US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12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448E7-A356-52EB-C858-EDAF13F4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8" y="1710"/>
            <a:ext cx="12819184" cy="1296256"/>
          </a:xfrm>
        </p:spPr>
        <p:txBody>
          <a:bodyPr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The Focus: Why is Radiopurity Important?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9E61F-3C88-899A-D62E-ECF45CA79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2BE6D9-37A6-AD14-BAB6-712F7C22F21E}"/>
              </a:ext>
            </a:extLst>
          </p:cNvPr>
          <p:cNvGrpSpPr/>
          <p:nvPr/>
        </p:nvGrpSpPr>
        <p:grpSpPr>
          <a:xfrm>
            <a:off x="3437461" y="1759440"/>
            <a:ext cx="8306260" cy="4965900"/>
            <a:chOff x="2431708" y="1401885"/>
            <a:chExt cx="8306260" cy="4965900"/>
          </a:xfrm>
        </p:grpSpPr>
        <p:pic>
          <p:nvPicPr>
            <p:cNvPr id="5" name="Picture 4" descr="This image shows the complete decay chain of U-238.">
              <a:extLst>
                <a:ext uri="{FF2B5EF4-FFF2-40B4-BE49-F238E27FC236}">
                  <a16:creationId xmlns:a16="http://schemas.microsoft.com/office/drawing/2014/main" id="{0AD63C62-0D99-4DAC-25F3-7EABFA685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0692" y="1401885"/>
              <a:ext cx="6096000" cy="495300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61C334C-E3DA-4424-B4C0-544FD4639217}"/>
                </a:ext>
              </a:extLst>
            </p:cNvPr>
            <p:cNvSpPr/>
            <p:nvPr/>
          </p:nvSpPr>
          <p:spPr>
            <a:xfrm>
              <a:off x="2961234" y="4043467"/>
              <a:ext cx="840153" cy="672586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C2666E5-8796-34B5-966C-69D109C67F08}"/>
                </a:ext>
              </a:extLst>
            </p:cNvPr>
            <p:cNvSpPr/>
            <p:nvPr/>
          </p:nvSpPr>
          <p:spPr>
            <a:xfrm>
              <a:off x="2457539" y="3507483"/>
              <a:ext cx="840153" cy="672586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F497AC-C834-D74C-B071-0D28FD3F8BE2}"/>
                </a:ext>
              </a:extLst>
            </p:cNvPr>
            <p:cNvSpPr/>
            <p:nvPr/>
          </p:nvSpPr>
          <p:spPr>
            <a:xfrm>
              <a:off x="5673436" y="3513940"/>
              <a:ext cx="840153" cy="672586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957FE81-0CBB-D7EE-DB6B-C2E8C7034154}"/>
                </a:ext>
              </a:extLst>
            </p:cNvPr>
            <p:cNvSpPr/>
            <p:nvPr/>
          </p:nvSpPr>
          <p:spPr>
            <a:xfrm>
              <a:off x="7823825" y="2448430"/>
              <a:ext cx="840153" cy="672586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46453-1453-3AD2-265C-F14181C2AA26}"/>
                </a:ext>
              </a:extLst>
            </p:cNvPr>
            <p:cNvSpPr/>
            <p:nvPr/>
          </p:nvSpPr>
          <p:spPr>
            <a:xfrm>
              <a:off x="2431708" y="4598822"/>
              <a:ext cx="840153" cy="672586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60A48A-CDFB-4F61-F845-F1C9F9827CA5}"/>
                </a:ext>
              </a:extLst>
            </p:cNvPr>
            <p:cNvSpPr/>
            <p:nvPr/>
          </p:nvSpPr>
          <p:spPr>
            <a:xfrm>
              <a:off x="4627301" y="3513941"/>
              <a:ext cx="840153" cy="672586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2C32B4-1E40-3504-0860-A6775E75AA1F}"/>
                </a:ext>
              </a:extLst>
            </p:cNvPr>
            <p:cNvSpPr/>
            <p:nvPr/>
          </p:nvSpPr>
          <p:spPr>
            <a:xfrm>
              <a:off x="2431708" y="4598822"/>
              <a:ext cx="840153" cy="672586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136CF8A-FDE9-F3C5-7C95-C2C5D43DB9EA}"/>
                </a:ext>
              </a:extLst>
            </p:cNvPr>
            <p:cNvCxnSpPr/>
            <p:nvPr/>
          </p:nvCxnSpPr>
          <p:spPr>
            <a:xfrm>
              <a:off x="8317423" y="4907796"/>
              <a:ext cx="813661" cy="0"/>
            </a:xfrm>
            <a:prstGeom prst="straightConnector1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9485B87-61F5-C554-0517-8BABF5CE46CC}"/>
                </a:ext>
              </a:extLst>
            </p:cNvPr>
            <p:cNvCxnSpPr>
              <a:cxnSpLocks/>
            </p:cNvCxnSpPr>
            <p:nvPr/>
          </p:nvCxnSpPr>
          <p:spPr>
            <a:xfrm>
              <a:off x="8317422" y="5237134"/>
              <a:ext cx="813661" cy="0"/>
            </a:xfrm>
            <a:prstGeom prst="straightConnector1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3932DFB-6E42-443B-AEEE-59C2C433720B}"/>
                </a:ext>
              </a:extLst>
            </p:cNvPr>
            <p:cNvCxnSpPr>
              <a:cxnSpLocks/>
            </p:cNvCxnSpPr>
            <p:nvPr/>
          </p:nvCxnSpPr>
          <p:spPr>
            <a:xfrm>
              <a:off x="8317421" y="5585845"/>
              <a:ext cx="813661" cy="0"/>
            </a:xfrm>
            <a:prstGeom prst="straightConnector1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87BAC4F-8889-56EE-ACEB-23F08C12EDB3}"/>
                </a:ext>
              </a:extLst>
            </p:cNvPr>
            <p:cNvCxnSpPr>
              <a:cxnSpLocks/>
            </p:cNvCxnSpPr>
            <p:nvPr/>
          </p:nvCxnSpPr>
          <p:spPr>
            <a:xfrm>
              <a:off x="8317420" y="5934556"/>
              <a:ext cx="813661" cy="0"/>
            </a:xfrm>
            <a:prstGeom prst="straightConnector1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589C06-A255-193E-F757-C200856FB0BF}"/>
                </a:ext>
              </a:extLst>
            </p:cNvPr>
            <p:cNvSpPr txBox="1"/>
            <p:nvPr/>
          </p:nvSpPr>
          <p:spPr>
            <a:xfrm>
              <a:off x="9363559" y="4694694"/>
              <a:ext cx="137440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>
                  <a:cs typeface="Arial"/>
                </a:rPr>
                <a:t>ICP-MS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D4350C-94C2-80D0-7251-C2560E153D9A}"/>
                </a:ext>
              </a:extLst>
            </p:cNvPr>
            <p:cNvSpPr txBox="1"/>
            <p:nvPr/>
          </p:nvSpPr>
          <p:spPr>
            <a:xfrm>
              <a:off x="9363558" y="5037400"/>
              <a:ext cx="98672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err="1">
                  <a:cs typeface="Arial"/>
                </a:rPr>
                <a:t>HPGe</a:t>
              </a:r>
              <a:endParaRPr lang="en-US" err="1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364839-3ABA-D759-B016-CAB48203874E}"/>
                </a:ext>
              </a:extLst>
            </p:cNvPr>
            <p:cNvSpPr txBox="1"/>
            <p:nvPr/>
          </p:nvSpPr>
          <p:spPr>
            <a:xfrm>
              <a:off x="9363557" y="5372743"/>
              <a:ext cx="98672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err="1">
                  <a:cs typeface="Arial"/>
                </a:rPr>
                <a:t>RnEM</a:t>
              </a:r>
              <a:endParaRPr lang="en-US" err="1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964917-9B08-542A-7E84-A5704BC50961}"/>
                </a:ext>
              </a:extLst>
            </p:cNvPr>
            <p:cNvSpPr txBox="1"/>
            <p:nvPr/>
          </p:nvSpPr>
          <p:spPr>
            <a:xfrm>
              <a:off x="9363556" y="5721454"/>
              <a:ext cx="98672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err="1">
                  <a:cs typeface="Arial"/>
                </a:rPr>
                <a:t>SurfaceAlpha</a:t>
              </a:r>
              <a:endParaRPr lang="en-US" err="1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85710C-E9C9-6F34-D835-5B3D72716FAD}"/>
                </a:ext>
              </a:extLst>
            </p:cNvPr>
            <p:cNvSpPr/>
            <p:nvPr/>
          </p:nvSpPr>
          <p:spPr>
            <a:xfrm>
              <a:off x="3490758" y="5657872"/>
              <a:ext cx="840153" cy="672586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1EB4677-13DF-FDBA-D9F2-3E70BC5EFA41}"/>
              </a:ext>
            </a:extLst>
          </p:cNvPr>
          <p:cNvSpPr txBox="1"/>
          <p:nvPr/>
        </p:nvSpPr>
        <p:spPr>
          <a:xfrm>
            <a:off x="9841320" y="1294606"/>
            <a:ext cx="2245726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Many radioisotopes in decay chain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Alphas -&gt; neutrons (⍺,n)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Neutrons -&gt; "WIMPs"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Radon -&gt;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no fiducial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Gammas -&gt; $$$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8F3756-FEB5-1AAD-430B-2DD8D3F89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" y="1292502"/>
            <a:ext cx="3920841" cy="4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Radiopurity is a key factor in design of state-of-the-art dark matter detectors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olidFill>
                  <a:srgbClr val="2E2C61"/>
                </a:solidFill>
                <a:latin typeface="Arial"/>
                <a:cs typeface="Arial"/>
              </a:rPr>
              <a:t>The result is only as good as the radiopurity of the system</a:t>
            </a:r>
            <a:endParaRPr lang="en-US" dirty="0" err="1">
              <a:solidFill>
                <a:srgbClr val="2E2C61"/>
              </a:solidFill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15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8B8F8-F129-7065-075A-4B10FD967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55E7B-3EFB-C7B9-FB08-2E1375C9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1710"/>
            <a:ext cx="10515600" cy="1325563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What Your PhD Could Involve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06FE3-38EF-860F-1A79-491AE8C5A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42AAD63-FECC-E6E1-54A3-471AF6656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0129" y="3933135"/>
            <a:ext cx="4141422" cy="30520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dirty="0">
                <a:latin typeface="Arial"/>
                <a:cs typeface="Arial"/>
              </a:rPr>
              <a:t>Developing &amp; upgrading BUGS detectors to achieve better sensitivity</a:t>
            </a:r>
            <a:endParaRPr lang="en-US" sz="2400" dirty="0"/>
          </a:p>
        </p:txBody>
      </p:sp>
      <p:pic>
        <p:nvPicPr>
          <p:cNvPr id="27" name="Picture 26" descr="A diagram of a surface&#10;&#10;AI-generated content may be incorrect.">
            <a:extLst>
              <a:ext uri="{FF2B5EF4-FFF2-40B4-BE49-F238E27FC236}">
                <a16:creationId xmlns:a16="http://schemas.microsoft.com/office/drawing/2014/main" id="{3EE45EE3-55FD-4498-141B-556EC0DFF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07" y="991082"/>
            <a:ext cx="4331814" cy="2942614"/>
          </a:xfrm>
          <a:prstGeom prst="rect">
            <a:avLst/>
          </a:prstGeom>
        </p:spPr>
      </p:pic>
      <p:pic>
        <p:nvPicPr>
          <p:cNvPr id="28" name="Picture 27" descr="A large white container on a metal stand&#10;&#10;AI-generated content may be incorrect.">
            <a:extLst>
              <a:ext uri="{FF2B5EF4-FFF2-40B4-BE49-F238E27FC236}">
                <a16:creationId xmlns:a16="http://schemas.microsoft.com/office/drawing/2014/main" id="{E755E92E-2E43-BA86-A764-6AE512038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5" y="1009557"/>
            <a:ext cx="3248564" cy="2918662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6D44534-3772-90AC-4774-78864BCA778B}"/>
              </a:ext>
            </a:extLst>
          </p:cNvPr>
          <p:cNvSpPr txBox="1">
            <a:spLocks/>
          </p:cNvSpPr>
          <p:nvPr/>
        </p:nvSpPr>
        <p:spPr>
          <a:xfrm>
            <a:off x="3895850" y="3931799"/>
            <a:ext cx="4154790" cy="12138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dirty="0">
                <a:latin typeface="Arial"/>
                <a:cs typeface="Arial"/>
              </a:rPr>
              <a:t>Studying radon emanation &amp; devising techniques to measure &amp; prevent it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0C35D1D-051A-2892-6AB1-36CD4C265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499" y="589296"/>
            <a:ext cx="3091948" cy="3273091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4B2C9B3-6D8A-D7B7-9353-BC873E113705}"/>
              </a:ext>
            </a:extLst>
          </p:cNvPr>
          <p:cNvSpPr txBox="1">
            <a:spLocks/>
          </p:cNvSpPr>
          <p:nvPr/>
        </p:nvSpPr>
        <p:spPr>
          <a:xfrm>
            <a:off x="8133638" y="3938483"/>
            <a:ext cx="4154790" cy="12138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dirty="0">
                <a:latin typeface="Arial"/>
                <a:cs typeface="Arial"/>
              </a:rPr>
              <a:t>Performing Geant4-based simulations &amp; sensitivity studies for XLZD</a:t>
            </a:r>
            <a:endParaRPr lang="en-US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B29E836C-E497-A168-5A96-0626FD18A810}"/>
              </a:ext>
            </a:extLst>
          </p:cNvPr>
          <p:cNvSpPr txBox="1">
            <a:spLocks/>
          </p:cNvSpPr>
          <p:nvPr/>
        </p:nvSpPr>
        <p:spPr>
          <a:xfrm>
            <a:off x="2772903" y="5449114"/>
            <a:ext cx="5010369" cy="14077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dirty="0">
                <a:latin typeface="Arial"/>
                <a:cs typeface="Arial"/>
              </a:rPr>
              <a:t>Backgrounds analysis in LZ, informing XLZD &amp; contributing to physics searches</a:t>
            </a:r>
            <a:endParaRPr lang="en-US" sz="2400" dirty="0"/>
          </a:p>
        </p:txBody>
      </p:sp>
      <p:pic>
        <p:nvPicPr>
          <p:cNvPr id="39" name="Picture 38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FF3DFB5F-C7FB-7598-FD09-98EAB8E2B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738" y="5158539"/>
            <a:ext cx="4176630" cy="1701132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4141239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E87FA-A0C6-7443-B9AE-49F27D9DA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51" y="1710"/>
            <a:ext cx="11098249" cy="132556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2E8DA-3A18-FE4F-8FC6-5F20D49F7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66" y="1020195"/>
            <a:ext cx="6119592" cy="58552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This project will study backgrounds and use results to understand the sensitivity of the XLZD experiment</a:t>
            </a:r>
          </a:p>
          <a:p>
            <a:r>
              <a:rPr lang="en-GB" dirty="0">
                <a:latin typeface="Arial"/>
                <a:cs typeface="Arial"/>
              </a:rPr>
              <a:t>You will spend significant time working with </a:t>
            </a:r>
            <a:r>
              <a:rPr lang="en-GB" dirty="0" err="1">
                <a:latin typeface="Arial"/>
                <a:cs typeface="Arial"/>
              </a:rPr>
              <a:t>Boulby's</a:t>
            </a:r>
            <a:r>
              <a:rPr lang="en-GB" dirty="0">
                <a:latin typeface="Arial"/>
                <a:cs typeface="Arial"/>
              </a:rPr>
              <a:t> radiopurity suite, employing many techniques to understand the full decay chain</a:t>
            </a:r>
            <a:endParaRPr lang="en-GB"/>
          </a:p>
          <a:p>
            <a:r>
              <a:rPr lang="en-GB" dirty="0">
                <a:latin typeface="Arial"/>
                <a:cs typeface="Arial"/>
              </a:rPr>
              <a:t>You will also have the chance to analyse LZ data (online to 2028)</a:t>
            </a:r>
          </a:p>
          <a:p>
            <a:r>
              <a:rPr lang="en-GB" dirty="0">
                <a:latin typeface="Arial"/>
                <a:cs typeface="Arial"/>
              </a:rPr>
              <a:t>You will also have the opportunity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08E50-0605-B04A-9DC0-7F4AFC84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/>
          </a:p>
        </p:txBody>
      </p:sp>
      <p:pic>
        <p:nvPicPr>
          <p:cNvPr id="8" name="image2.jpg">
            <a:extLst>
              <a:ext uri="{FF2B5EF4-FFF2-40B4-BE49-F238E27FC236}">
                <a16:creationId xmlns:a16="http://schemas.microsoft.com/office/drawing/2014/main" id="{83B1FE0D-ED45-7D4C-9790-75F6549E7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73702" y="10"/>
            <a:ext cx="6116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27AF1-6C24-6A4F-8C1F-33434C0E8B62}"/>
              </a:ext>
            </a:extLst>
          </p:cNvPr>
          <p:cNvSpPr txBox="1"/>
          <p:nvPr/>
        </p:nvSpPr>
        <p:spPr>
          <a:xfrm>
            <a:off x="8477451" y="6357877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Pic: Trevor Palin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0C0EC-C85F-9428-AC8C-921B22713565}"/>
              </a:ext>
            </a:extLst>
          </p:cNvPr>
          <p:cNvSpPr txBox="1"/>
          <p:nvPr/>
        </p:nvSpPr>
        <p:spPr>
          <a:xfrm>
            <a:off x="2558716" y="5305926"/>
            <a:ext cx="357872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rgbClr val="616161"/>
                </a:solidFill>
              </a:rPr>
              <a:t>to spend time at other facilities in the EU and beyond</a:t>
            </a:r>
            <a:r>
              <a:rPr lang="en-US" sz="2800" dirty="0">
                <a:cs typeface="Arial"/>
              </a:rPr>
              <a:t>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696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9413"/>
            <a:ext cx="12192000" cy="5107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6A358-CF8A-9741-9C85-A77CCE375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723" y="2813050"/>
            <a:ext cx="7442200" cy="12319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F1F5609-439C-4149-AD11-2048B67FA9C9}"/>
              </a:ext>
            </a:extLst>
          </p:cNvPr>
          <p:cNvSpPr/>
          <p:nvPr/>
        </p:nvSpPr>
        <p:spPr>
          <a:xfrm>
            <a:off x="2850918" y="5904254"/>
            <a:ext cx="1358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60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BoulbyLab</a:t>
            </a:r>
            <a:endParaRPr lang="en-GB" sz="16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E838BF-42EA-1441-88AE-FDE77910748C}"/>
              </a:ext>
            </a:extLst>
          </p:cNvPr>
          <p:cNvSpPr/>
          <p:nvPr/>
        </p:nvSpPr>
        <p:spPr>
          <a:xfrm>
            <a:off x="286580" y="5904254"/>
            <a:ext cx="17085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boulby.stfc.ac.uk</a:t>
            </a:r>
            <a:endParaRPr lang="en-GB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373CBA57-589F-3F44-822A-E5D468FEFA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57" y="5994000"/>
            <a:ext cx="236330" cy="19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9C52C3-24D8-E14C-87C8-318A86A014A5}"/>
              </a:ext>
            </a:extLst>
          </p:cNvPr>
          <p:cNvSpPr/>
          <p:nvPr/>
        </p:nvSpPr>
        <p:spPr>
          <a:xfrm>
            <a:off x="5102201" y="5904000"/>
            <a:ext cx="2238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>
                <a:solidFill>
                  <a:schemeClr val="bg2">
                    <a:lumMod val="95000"/>
                  </a:schemeClr>
                </a:solidFill>
              </a:rPr>
              <a:t>@</a:t>
            </a:r>
            <a:r>
              <a:rPr lang="en-GB" sz="1600" err="1">
                <a:solidFill>
                  <a:schemeClr val="bg2"/>
                </a:solidFill>
              </a:rPr>
              <a:t>BoulbyUndergroundLaboratory</a:t>
            </a:r>
            <a:r>
              <a:rPr lang="en-GB" sz="1600">
                <a:solidFill>
                  <a:schemeClr val="bg2">
                    <a:lumMod val="95000"/>
                  </a:schemeClr>
                </a:solidFill>
              </a:rPr>
              <a:t> </a:t>
            </a:r>
            <a:endParaRPr lang="en-GB" sz="1600">
              <a:solidFill>
                <a:schemeClr val="bg2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D75B840-2956-6444-88DC-7F53D5E267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857" y="5986800"/>
            <a:ext cx="205199" cy="2051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0F1189F-9119-1043-B8E4-C045D32DFB7A}"/>
              </a:ext>
            </a:extLst>
          </p:cNvPr>
          <p:cNvSpPr/>
          <p:nvPr/>
        </p:nvSpPr>
        <p:spPr>
          <a:xfrm>
            <a:off x="8244303" y="5912978"/>
            <a:ext cx="273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>
                <a:solidFill>
                  <a:schemeClr val="bg2"/>
                </a:solidFill>
              </a:rPr>
              <a:t>Science and Technology Facilities Council</a:t>
            </a:r>
            <a:endParaRPr lang="en-GB" sz="16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Shape, arrow&#10;&#10;Description automatically generated">
            <a:extLst>
              <a:ext uri="{FF2B5EF4-FFF2-40B4-BE49-F238E27FC236}">
                <a16:creationId xmlns:a16="http://schemas.microsoft.com/office/drawing/2014/main" id="{4A67927B-5BC2-EB41-926B-7F13D3B017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841" y="5994000"/>
            <a:ext cx="255484" cy="180000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4413143-FC7B-4C47-ADEC-0BD2D7F4E33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0" y="140400"/>
            <a:ext cx="3587510" cy="18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6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37ABE-35E7-DD47-8769-D3D5947D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Boulby</a:t>
            </a:r>
            <a:r>
              <a:rPr lang="en-US"/>
              <a:t> Mine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35E45-0120-CD4E-ACB2-35AA32ECE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99926" cy="4351338"/>
          </a:xfrm>
        </p:spPr>
        <p:txBody>
          <a:bodyPr/>
          <a:lstStyle/>
          <a:p>
            <a:r>
              <a:rPr lang="en-GB"/>
              <a:t>Commercial </a:t>
            </a:r>
            <a:r>
              <a:rPr lang="en-GB" err="1"/>
              <a:t>Polyhalite</a:t>
            </a:r>
            <a:r>
              <a:rPr lang="en-GB"/>
              <a:t> and Salt mine</a:t>
            </a:r>
          </a:p>
          <a:p>
            <a:r>
              <a:rPr lang="en-GB"/>
              <a:t>Shafts sunk in 1968 with full production from 1976</a:t>
            </a:r>
          </a:p>
          <a:p>
            <a:r>
              <a:rPr lang="en-GB"/>
              <a:t>Main tunnels mined through salt – remains of </a:t>
            </a:r>
            <a:r>
              <a:rPr lang="en-GB" err="1"/>
              <a:t>Zechstein</a:t>
            </a:r>
            <a:r>
              <a:rPr lang="en-GB"/>
              <a:t> sea</a:t>
            </a:r>
          </a:p>
          <a:p>
            <a:pPr lvl="1"/>
            <a:r>
              <a:rPr lang="en-GB"/>
              <a:t>Potash (previously mined) sits above</a:t>
            </a:r>
          </a:p>
          <a:p>
            <a:pPr lvl="1"/>
            <a:r>
              <a:rPr lang="en-GB" err="1"/>
              <a:t>Polyhalite</a:t>
            </a:r>
            <a:r>
              <a:rPr lang="en-GB"/>
              <a:t> sits below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E6397-9233-584B-8438-1700EEEBA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15</a:t>
            </a:fld>
            <a:endParaRPr lang="en-US"/>
          </a:p>
        </p:txBody>
      </p:sp>
      <p:pic>
        <p:nvPicPr>
          <p:cNvPr id="6" name="Google Shape;197;p7" descr="shaft">
            <a:extLst>
              <a:ext uri="{FF2B5EF4-FFF2-40B4-BE49-F238E27FC236}">
                <a16:creationId xmlns:a16="http://schemas.microsoft.com/office/drawing/2014/main" id="{5B544105-393C-FC43-AA08-9682BB9F69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1486" y="136525"/>
            <a:ext cx="2653205" cy="397558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7" name="Google Shape;235;p7" descr="http://upload.wikimedia.org/wikipedia/commons/5/5d/Zechsteinmeer_europa.jpg">
            <a:extLst>
              <a:ext uri="{FF2B5EF4-FFF2-40B4-BE49-F238E27FC236}">
                <a16:creationId xmlns:a16="http://schemas.microsoft.com/office/drawing/2014/main" id="{A9EDE699-CA4B-AF44-AB91-F882E5E2FE0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6242" y="4370770"/>
            <a:ext cx="3050487" cy="2168142"/>
          </a:xfrm>
          <a:prstGeom prst="roundRect">
            <a:avLst>
              <a:gd name="adj" fmla="val 8594"/>
            </a:avLst>
          </a:prstGeom>
          <a:solidFill>
            <a:schemeClr val="lt1"/>
          </a:solidFill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C02C7-A2ED-0D46-A53C-240492D69CBF}"/>
              </a:ext>
            </a:extLst>
          </p:cNvPr>
          <p:cNvSpPr txBox="1"/>
          <p:nvPr/>
        </p:nvSpPr>
        <p:spPr>
          <a:xfrm>
            <a:off x="7022724" y="6492875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https://</a:t>
            </a:r>
            <a:r>
              <a:rPr lang="en-US" i="1" err="1"/>
              <a:t>en.wikipedia.org</a:t>
            </a:r>
            <a:r>
              <a:rPr lang="en-US" i="1"/>
              <a:t>/wiki/Zechstein</a:t>
            </a:r>
          </a:p>
        </p:txBody>
      </p:sp>
    </p:spTree>
    <p:extLst>
      <p:ext uri="{BB962C8B-B14F-4D97-AF65-F5344CB8AC3E}">
        <p14:creationId xmlns:p14="http://schemas.microsoft.com/office/powerpoint/2010/main" val="1900014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E0B04-4B37-0DC8-11A8-69EBA89B8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C6C01F-06C0-528E-EE42-359AD6E5D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CC44BA9-CBF8-7E94-225A-251230A4E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odel of a factory&#10;&#10;AI-generated content may be incorrect.">
            <a:extLst>
              <a:ext uri="{FF2B5EF4-FFF2-40B4-BE49-F238E27FC236}">
                <a16:creationId xmlns:a16="http://schemas.microsoft.com/office/drawing/2014/main" id="{4517B178-8EE5-8D0A-E42C-5CF22AF9F3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13" r="1924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E6351-1698-65FC-9583-C389EBEB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AAB195-B577-5546-8349-9DDA93B6129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B8D02C-FFBE-615B-B833-EDF74271290D}"/>
              </a:ext>
            </a:extLst>
          </p:cNvPr>
          <p:cNvSpPr/>
          <p:nvPr/>
        </p:nvSpPr>
        <p:spPr>
          <a:xfrm>
            <a:off x="267572" y="2291816"/>
            <a:ext cx="4234625" cy="732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8DCA0D-9AC7-B426-2E94-EAAD2693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89" y="-1333"/>
            <a:ext cx="10515600" cy="1325563"/>
          </a:xfrm>
        </p:spPr>
        <p:txBody>
          <a:bodyPr/>
          <a:lstStyle/>
          <a:p>
            <a:r>
              <a:rPr lang="en-GB" err="1">
                <a:latin typeface="Arial"/>
                <a:cs typeface="Arial"/>
              </a:rPr>
              <a:t>XLZD@Boulby</a:t>
            </a:r>
            <a:endParaRPr lang="en-GB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D8D2C-6E88-B5F4-9688-AE5E5FBE2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368" y="1244197"/>
            <a:ext cx="4819452" cy="57055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Arial"/>
                <a:cs typeface="Arial"/>
              </a:rPr>
              <a:t>Exciting opportunity for the UK to host XLZD</a:t>
            </a:r>
          </a:p>
          <a:p>
            <a:r>
              <a:rPr lang="en-GB" err="1">
                <a:latin typeface="Arial"/>
                <a:cs typeface="Arial"/>
              </a:rPr>
              <a:t>Boulby</a:t>
            </a:r>
            <a:r>
              <a:rPr lang="en-GB">
                <a:latin typeface="Arial"/>
                <a:cs typeface="Arial"/>
              </a:rPr>
              <a:t> is aiming to host the ultimate liquid xenon dark matter detector</a:t>
            </a:r>
            <a:endParaRPr lang="en-GB"/>
          </a:p>
          <a:p>
            <a:r>
              <a:rPr lang="en-GB">
                <a:latin typeface="Arial"/>
                <a:cs typeface="Arial"/>
              </a:rPr>
              <a:t>This will be the most sensitive detector ever built</a:t>
            </a:r>
            <a:endParaRPr lang="en-GB"/>
          </a:p>
          <a:p>
            <a:r>
              <a:rPr lang="en-GB">
                <a:latin typeface="Arial"/>
                <a:cs typeface="Arial"/>
              </a:rPr>
              <a:t>At </a:t>
            </a:r>
            <a:r>
              <a:rPr lang="en-GB" err="1">
                <a:latin typeface="Arial"/>
                <a:cs typeface="Arial"/>
              </a:rPr>
              <a:t>Boulby</a:t>
            </a:r>
            <a:r>
              <a:rPr lang="en-GB">
                <a:latin typeface="Arial"/>
                <a:cs typeface="Arial"/>
              </a:rPr>
              <a:t> we are already putting in the infrastructure for construction of this experiment</a:t>
            </a:r>
            <a:endParaRPr lang="en-GB"/>
          </a:p>
          <a:p>
            <a:r>
              <a:rPr lang="en-GB">
                <a:latin typeface="Arial"/>
                <a:cs typeface="Arial"/>
              </a:rPr>
              <a:t>Excavation of a new facility has already begun</a:t>
            </a:r>
          </a:p>
        </p:txBody>
      </p:sp>
    </p:spTree>
    <p:extLst>
      <p:ext uri="{BB962C8B-B14F-4D97-AF65-F5344CB8AC3E}">
        <p14:creationId xmlns:p14="http://schemas.microsoft.com/office/powerpoint/2010/main" val="3404775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E7680D7-E31F-7B5A-E035-C48C85397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E2265-3354-61ED-9366-47E6408D7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21" y="-7150"/>
            <a:ext cx="10515600" cy="1325563"/>
          </a:xfrm>
        </p:spPr>
        <p:txBody>
          <a:bodyPr/>
          <a:lstStyle/>
          <a:p>
            <a:r>
              <a:rPr lang="en-US"/>
              <a:t>The current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692D4-BF6B-08E2-D2E6-89E892D3D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3" y="1132081"/>
            <a:ext cx="6153368" cy="481668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 err="1">
                <a:latin typeface="Arial"/>
                <a:cs typeface="Arial"/>
              </a:rPr>
              <a:t>Boulby</a:t>
            </a:r>
            <a:r>
              <a:rPr lang="en-US" dirty="0">
                <a:latin typeface="Arial"/>
                <a:cs typeface="Arial"/>
              </a:rPr>
              <a:t> has hosted DM experiments for over two decades including NAIAD, DRIFT &amp; ZEPLIN </a:t>
            </a:r>
            <a:endParaRPr lang="en-US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 err="1">
                <a:latin typeface="Arial"/>
                <a:cs typeface="Arial"/>
              </a:rPr>
              <a:t>Boulby</a:t>
            </a:r>
            <a:r>
              <a:rPr lang="en-US" dirty="0">
                <a:latin typeface="Arial"/>
                <a:cs typeface="Arial"/>
              </a:rPr>
              <a:t> currently hosts CYGNUS directional DM </a:t>
            </a:r>
            <a:r>
              <a:rPr lang="en-US" dirty="0" err="1">
                <a:latin typeface="Arial"/>
                <a:cs typeface="Arial"/>
              </a:rPr>
              <a:t>programme</a:t>
            </a:r>
            <a:r>
              <a:rPr lang="en-US" dirty="0">
                <a:latin typeface="Arial"/>
                <a:cs typeface="Arial"/>
              </a:rPr>
              <a:t>, </a:t>
            </a:r>
            <a:br>
              <a:rPr lang="en-US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NEWS-G/Dark-Sphere R&amp;D 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latin typeface="Arial"/>
                <a:cs typeface="Arial"/>
              </a:rPr>
              <a:t>The BUGS lab provides ultra-low background material screening for worldwide experiments like LZ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7631E-EBD6-E5A5-0602-A92E76D1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1FE70C-F8CD-DAE2-91C2-48C6A58137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22211" y="-27430"/>
            <a:ext cx="5934805" cy="5989669"/>
          </a:xfrm>
          <a:prstGeom prst="rect">
            <a:avLst/>
          </a:prstGeom>
        </p:spPr>
      </p:pic>
      <p:pic>
        <p:nvPicPr>
          <p:cNvPr id="17" name="Picture 25">
            <a:extLst>
              <a:ext uri="{FF2B5EF4-FFF2-40B4-BE49-F238E27FC236}">
                <a16:creationId xmlns:a16="http://schemas.microsoft.com/office/drawing/2014/main" id="{DB621C5F-016D-73DB-8429-10FC2898E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1570" y="4528038"/>
            <a:ext cx="3510432" cy="232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2278A2-C7E7-C486-60EC-C835B5C979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814" y="4528038"/>
            <a:ext cx="2484273" cy="232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07E2953-FE14-8B52-998F-AB9B4F257A2C}"/>
              </a:ext>
            </a:extLst>
          </p:cNvPr>
          <p:cNvSpPr/>
          <p:nvPr/>
        </p:nvSpPr>
        <p:spPr>
          <a:xfrm>
            <a:off x="8681570" y="6339543"/>
            <a:ext cx="3507915" cy="523220"/>
          </a:xfrm>
          <a:prstGeom prst="rect">
            <a:avLst/>
          </a:prstGeom>
          <a:solidFill>
            <a:srgbClr val="C00000">
              <a:alpha val="32941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DRIFT</a:t>
            </a:r>
            <a:r>
              <a:rPr kumimoji="0" lang="en-GB" sz="1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 @ </a:t>
            </a:r>
            <a:r>
              <a:rPr kumimoji="0" lang="en-GB" sz="1400" b="0" i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Boulby</a:t>
            </a:r>
            <a:r>
              <a:rPr kumimoji="0" lang="en-GB" sz="1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: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Dual (1m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3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 total) Negative Ion drift TPC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3BA60F-1B8A-3D4E-32F7-71E859670BDE}"/>
              </a:ext>
            </a:extLst>
          </p:cNvPr>
          <p:cNvSpPr/>
          <p:nvPr/>
        </p:nvSpPr>
        <p:spPr>
          <a:xfrm>
            <a:off x="6194780" y="6550223"/>
            <a:ext cx="2484273" cy="307777"/>
          </a:xfrm>
          <a:prstGeom prst="rect">
            <a:avLst/>
          </a:prstGeom>
          <a:solidFill>
            <a:srgbClr val="C00000">
              <a:alpha val="36078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NEWS-G: Spherical TPC R&amp;D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868356-8725-ADC5-4974-8B67A4655F02}"/>
              </a:ext>
            </a:extLst>
          </p:cNvPr>
          <p:cNvSpPr txBox="1"/>
          <p:nvPr/>
        </p:nvSpPr>
        <p:spPr>
          <a:xfrm>
            <a:off x="6199814" y="-8971"/>
            <a:ext cx="5989671" cy="369332"/>
          </a:xfrm>
          <a:prstGeom prst="rect">
            <a:avLst/>
          </a:prstGeom>
          <a:solidFill>
            <a:srgbClr val="FFFFFF">
              <a:alpha val="34118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>
                <a:solidFill>
                  <a:schemeClr val="tx2"/>
                </a:solidFill>
              </a:rPr>
              <a:t>BUGS material screening suite</a:t>
            </a:r>
          </a:p>
        </p:txBody>
      </p:sp>
    </p:spTree>
    <p:extLst>
      <p:ext uri="{BB962C8B-B14F-4D97-AF65-F5344CB8AC3E}">
        <p14:creationId xmlns:p14="http://schemas.microsoft.com/office/powerpoint/2010/main" val="3500422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4E50277-D607-E910-669A-2013F7217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A4B27-D8CA-4BD3-CB1D-AFBC4965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87BB6A-CA24-0A76-07FA-9BBB2F63CC6C}"/>
              </a:ext>
            </a:extLst>
          </p:cNvPr>
          <p:cNvGrpSpPr>
            <a:grpSpLocks noChangeAspect="1"/>
          </p:cNvGrpSpPr>
          <p:nvPr/>
        </p:nvGrpSpPr>
        <p:grpSpPr>
          <a:xfrm>
            <a:off x="3625884" y="0"/>
            <a:ext cx="4863216" cy="6858000"/>
            <a:chOff x="1548189" y="10709911"/>
            <a:chExt cx="5309811" cy="75127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B6DF29E-3071-D397-F73C-DF81B32AA9A4}"/>
                </a:ext>
              </a:extLst>
            </p:cNvPr>
            <p:cNvGrpSpPr/>
            <p:nvPr/>
          </p:nvGrpSpPr>
          <p:grpSpPr>
            <a:xfrm>
              <a:off x="1548189" y="10709911"/>
              <a:ext cx="5309811" cy="7512776"/>
              <a:chOff x="4487332" y="912767"/>
              <a:chExt cx="4250267" cy="5650717"/>
            </a:xfrm>
          </p:grpSpPr>
          <p:pic>
            <p:nvPicPr>
              <p:cNvPr id="10" name="Picture 9" descr="Boulby Drawing 2017 LR.pdf">
                <a:extLst>
                  <a:ext uri="{FF2B5EF4-FFF2-40B4-BE49-F238E27FC236}">
                    <a16:creationId xmlns:a16="http://schemas.microsoft.com/office/drawing/2014/main" id="{D2EEC356-6FC7-AD31-7532-4555A46C7D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7332" y="912767"/>
                <a:ext cx="4250267" cy="565071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14B4083-F23B-F335-3A3A-4090E1B1F6CB}"/>
                  </a:ext>
                </a:extLst>
              </p:cNvPr>
              <p:cNvSpPr/>
              <p:nvPr/>
            </p:nvSpPr>
            <p:spPr>
              <a:xfrm>
                <a:off x="7365996" y="4020158"/>
                <a:ext cx="1354669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ヒラギノ角ゴ Pro W3"/>
                    <a:cs typeface="Calibri"/>
                  </a:rPr>
                  <a:t>Permian Evaporites</a:t>
                </a:r>
                <a:endPara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7EFF59-F8D8-F162-AFDA-99D62DCA6C8A}"/>
                </a:ext>
              </a:extLst>
            </p:cNvPr>
            <p:cNvSpPr/>
            <p:nvPr/>
          </p:nvSpPr>
          <p:spPr>
            <a:xfrm>
              <a:off x="3078361" y="17391658"/>
              <a:ext cx="9300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tillium Web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BUGS Lab</a:t>
              </a:r>
              <a:endParaRPr lang="en-US" sz="14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EFC752-0570-EF73-E406-86CE3E83573D}"/>
                </a:ext>
              </a:extLst>
            </p:cNvPr>
            <p:cNvSpPr/>
            <p:nvPr/>
          </p:nvSpPr>
          <p:spPr>
            <a:xfrm>
              <a:off x="4769631" y="15871376"/>
              <a:ext cx="8963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tillium Web" panose="00000500000000000000" pitchFamily="2" charset="0"/>
                </a:rPr>
                <a:t>Main Hall</a:t>
              </a:r>
              <a:endParaRPr lang="en-US" sz="14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B845B2-1454-E5A5-2362-EEAFEE25BE2E}"/>
                </a:ext>
              </a:extLst>
            </p:cNvPr>
            <p:cNvSpPr/>
            <p:nvPr/>
          </p:nvSpPr>
          <p:spPr>
            <a:xfrm>
              <a:off x="2201131" y="15131678"/>
              <a:ext cx="8595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tillium Web" panose="00000500000000000000" pitchFamily="2" charset="0"/>
                </a:rPr>
                <a:t>LEC Area</a:t>
              </a:r>
              <a:endParaRPr lang="en-US" sz="14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BC9B2A-65AF-3E4F-4C35-E692A6904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02" y="2098998"/>
            <a:ext cx="3257282" cy="22034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current facility</a:t>
            </a:r>
          </a:p>
        </p:txBody>
      </p:sp>
    </p:spTree>
    <p:extLst>
      <p:ext uri="{BB962C8B-B14F-4D97-AF65-F5344CB8AC3E}">
        <p14:creationId xmlns:p14="http://schemas.microsoft.com/office/powerpoint/2010/main" val="382652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2E66-E0C9-CC73-3FCD-AC6A3F88B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56" y="-1333"/>
            <a:ext cx="10515600" cy="1325563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Dual-Phase Xenon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94FDA-21FB-C677-1480-E1B808CBB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43" y="1255534"/>
            <a:ext cx="11155447" cy="43397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>
                <a:latin typeface="Arial"/>
                <a:cs typeface="Arial"/>
              </a:rPr>
              <a:t>Rich heritage of these detectors looking to directly detect dark matter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41AC6-73D5-AC13-7D6F-766D8A986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</a:t>
            </a:fld>
            <a:endParaRPr lang="en-US"/>
          </a:p>
        </p:txBody>
      </p:sp>
      <p:pic>
        <p:nvPicPr>
          <p:cNvPr id="5" name="Google Shape;330;p43">
            <a:extLst>
              <a:ext uri="{FF2B5EF4-FFF2-40B4-BE49-F238E27FC236}">
                <a16:creationId xmlns:a16="http://schemas.microsoft.com/office/drawing/2014/main" id="{C1561F04-8CB9-F1C3-1853-8E33BA3D712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9240" t="-438" r="21731" b="438"/>
          <a:stretch/>
        </p:blipFill>
        <p:spPr>
          <a:xfrm>
            <a:off x="1321815" y="2369117"/>
            <a:ext cx="1217732" cy="16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31;p43">
            <a:extLst>
              <a:ext uri="{FF2B5EF4-FFF2-40B4-BE49-F238E27FC236}">
                <a16:creationId xmlns:a16="http://schemas.microsoft.com/office/drawing/2014/main" id="{C989DA78-B8AA-A2D1-5CDB-473A6848AE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8473" y="2361992"/>
            <a:ext cx="1219849" cy="163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32;p43">
            <a:extLst>
              <a:ext uri="{FF2B5EF4-FFF2-40B4-BE49-F238E27FC236}">
                <a16:creationId xmlns:a16="http://schemas.microsoft.com/office/drawing/2014/main" id="{B7D20C60-DAC7-778C-743E-CD396B7C4A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4698" y="2369117"/>
            <a:ext cx="1219845" cy="1649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333;p43">
            <a:extLst>
              <a:ext uri="{FF2B5EF4-FFF2-40B4-BE49-F238E27FC236}">
                <a16:creationId xmlns:a16="http://schemas.microsoft.com/office/drawing/2014/main" id="{BE659435-7D36-05C3-0FB8-8FAA325D0D69}"/>
              </a:ext>
            </a:extLst>
          </p:cNvPr>
          <p:cNvCxnSpPr>
            <a:cxnSpLocks/>
          </p:cNvCxnSpPr>
          <p:nvPr/>
        </p:nvCxnSpPr>
        <p:spPr>
          <a:xfrm>
            <a:off x="1345141" y="4785990"/>
            <a:ext cx="3898317" cy="9960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" name="Google Shape;334;p43">
            <a:extLst>
              <a:ext uri="{FF2B5EF4-FFF2-40B4-BE49-F238E27FC236}">
                <a16:creationId xmlns:a16="http://schemas.microsoft.com/office/drawing/2014/main" id="{181DADFC-7A63-0877-C72B-B87A1E87F624}"/>
              </a:ext>
            </a:extLst>
          </p:cNvPr>
          <p:cNvSpPr txBox="1"/>
          <p:nvPr/>
        </p:nvSpPr>
        <p:spPr>
          <a:xfrm>
            <a:off x="1321784" y="201409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b="1">
                <a:solidFill>
                  <a:srgbClr val="E69138"/>
                </a:solidFill>
                <a:latin typeface="Open Sans"/>
                <a:ea typeface="Open Sans"/>
                <a:cs typeface="Open Sans"/>
                <a:sym typeface="Open Sans"/>
              </a:rPr>
              <a:t>LUX</a:t>
            </a:r>
            <a:endParaRPr sz="1200" b="1">
              <a:solidFill>
                <a:srgbClr val="E691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35;p43">
            <a:extLst>
              <a:ext uri="{FF2B5EF4-FFF2-40B4-BE49-F238E27FC236}">
                <a16:creationId xmlns:a16="http://schemas.microsoft.com/office/drawing/2014/main" id="{856F40A9-F9B5-EB40-BF13-E8FDD5802409}"/>
              </a:ext>
            </a:extLst>
          </p:cNvPr>
          <p:cNvSpPr txBox="1"/>
          <p:nvPr/>
        </p:nvSpPr>
        <p:spPr>
          <a:xfrm>
            <a:off x="2707133" y="203754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b="1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PANDAX-II</a:t>
            </a:r>
            <a:endParaRPr sz="1200" b="1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336;p43">
            <a:extLst>
              <a:ext uri="{FF2B5EF4-FFF2-40B4-BE49-F238E27FC236}">
                <a16:creationId xmlns:a16="http://schemas.microsoft.com/office/drawing/2014/main" id="{ED9C7C64-DEC5-D14A-1013-E423634F4AD7}"/>
              </a:ext>
            </a:extLst>
          </p:cNvPr>
          <p:cNvSpPr txBox="1"/>
          <p:nvPr/>
        </p:nvSpPr>
        <p:spPr>
          <a:xfrm>
            <a:off x="4040908" y="200474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b="1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XENON1T</a:t>
            </a:r>
            <a:endParaRPr sz="1200" b="1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337;p43">
            <a:extLst>
              <a:ext uri="{FF2B5EF4-FFF2-40B4-BE49-F238E27FC236}">
                <a16:creationId xmlns:a16="http://schemas.microsoft.com/office/drawing/2014/main" id="{E6329DA6-7DD3-4E43-D109-62AEF764082E}"/>
              </a:ext>
            </a:extLst>
          </p:cNvPr>
          <p:cNvSpPr txBox="1"/>
          <p:nvPr/>
        </p:nvSpPr>
        <p:spPr>
          <a:xfrm>
            <a:off x="1378792" y="395234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250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(100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338;p43">
            <a:extLst>
              <a:ext uri="{FF2B5EF4-FFF2-40B4-BE49-F238E27FC236}">
                <a16:creationId xmlns:a16="http://schemas.microsoft.com/office/drawing/2014/main" id="{F85AAE40-B469-6744-2F46-52FF306F6EC3}"/>
              </a:ext>
            </a:extLst>
          </p:cNvPr>
          <p:cNvSpPr txBox="1"/>
          <p:nvPr/>
        </p:nvSpPr>
        <p:spPr>
          <a:xfrm>
            <a:off x="2707133" y="395234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580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(362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339;p43">
            <a:extLst>
              <a:ext uri="{FF2B5EF4-FFF2-40B4-BE49-F238E27FC236}">
                <a16:creationId xmlns:a16="http://schemas.microsoft.com/office/drawing/2014/main" id="{E2475EFC-48BD-57CE-786B-4D34C9B2DE0F}"/>
              </a:ext>
            </a:extLst>
          </p:cNvPr>
          <p:cNvSpPr txBox="1"/>
          <p:nvPr/>
        </p:nvSpPr>
        <p:spPr>
          <a:xfrm>
            <a:off x="4040908" y="392784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2,000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(1,042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340;p43">
            <a:extLst>
              <a:ext uri="{FF2B5EF4-FFF2-40B4-BE49-F238E27FC236}">
                <a16:creationId xmlns:a16="http://schemas.microsoft.com/office/drawing/2014/main" id="{1D82B9CF-AC41-BDD8-355C-A1302D36F693}"/>
              </a:ext>
            </a:extLst>
          </p:cNvPr>
          <p:cNvSpPr txBox="1"/>
          <p:nvPr/>
        </p:nvSpPr>
        <p:spPr>
          <a:xfrm>
            <a:off x="1378792" y="478444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000"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3.4x10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-46</a:t>
            </a: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341;p43">
            <a:extLst>
              <a:ext uri="{FF2B5EF4-FFF2-40B4-BE49-F238E27FC236}">
                <a16:creationId xmlns:a16="http://schemas.microsoft.com/office/drawing/2014/main" id="{6212097C-82B7-8040-879A-2520DB7EA8C9}"/>
              </a:ext>
            </a:extLst>
          </p:cNvPr>
          <p:cNvSpPr txBox="1"/>
          <p:nvPr/>
        </p:nvSpPr>
        <p:spPr>
          <a:xfrm>
            <a:off x="2707133" y="478444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2.5x10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-46</a:t>
            </a: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Google Shape;342;p43">
            <a:extLst>
              <a:ext uri="{FF2B5EF4-FFF2-40B4-BE49-F238E27FC236}">
                <a16:creationId xmlns:a16="http://schemas.microsoft.com/office/drawing/2014/main" id="{3B95A6BD-54EB-A7A3-8878-C8F62070B7B1}"/>
              </a:ext>
            </a:extLst>
          </p:cNvPr>
          <p:cNvSpPr txBox="1"/>
          <p:nvPr/>
        </p:nvSpPr>
        <p:spPr>
          <a:xfrm>
            <a:off x="4040908" y="478444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7.7x10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-47</a:t>
            </a: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000"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Google Shape;343;p43">
            <a:extLst>
              <a:ext uri="{FF2B5EF4-FFF2-40B4-BE49-F238E27FC236}">
                <a16:creationId xmlns:a16="http://schemas.microsoft.com/office/drawing/2014/main" id="{C47143F5-5C65-8D5B-3DED-F34CD93E1D30}"/>
              </a:ext>
            </a:extLst>
          </p:cNvPr>
          <p:cNvSpPr txBox="1"/>
          <p:nvPr/>
        </p:nvSpPr>
        <p:spPr>
          <a:xfrm>
            <a:off x="1378792" y="443664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2013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Google Shape;344;p43">
            <a:extLst>
              <a:ext uri="{FF2B5EF4-FFF2-40B4-BE49-F238E27FC236}">
                <a16:creationId xmlns:a16="http://schemas.microsoft.com/office/drawing/2014/main" id="{46F7B668-7DF6-9FB3-2229-5D934B7DA784}"/>
              </a:ext>
            </a:extLst>
          </p:cNvPr>
          <p:cNvSpPr txBox="1"/>
          <p:nvPr/>
        </p:nvSpPr>
        <p:spPr>
          <a:xfrm>
            <a:off x="2707133" y="443664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2016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Google Shape;345;p43">
            <a:extLst>
              <a:ext uri="{FF2B5EF4-FFF2-40B4-BE49-F238E27FC236}">
                <a16:creationId xmlns:a16="http://schemas.microsoft.com/office/drawing/2014/main" id="{238ECF5E-495B-4A43-AA4A-0AC6D3398112}"/>
              </a:ext>
            </a:extLst>
          </p:cNvPr>
          <p:cNvSpPr txBox="1"/>
          <p:nvPr/>
        </p:nvSpPr>
        <p:spPr>
          <a:xfrm>
            <a:off x="4040908" y="441234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2017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" name="Google Shape;346;p43">
            <a:extLst>
              <a:ext uri="{FF2B5EF4-FFF2-40B4-BE49-F238E27FC236}">
                <a16:creationId xmlns:a16="http://schemas.microsoft.com/office/drawing/2014/main" id="{63920606-786A-0633-7702-0ED0D24295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55406" y="2386493"/>
            <a:ext cx="1463236" cy="16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47;p43">
            <a:extLst>
              <a:ext uri="{FF2B5EF4-FFF2-40B4-BE49-F238E27FC236}">
                <a16:creationId xmlns:a16="http://schemas.microsoft.com/office/drawing/2014/main" id="{41D75DA6-3CDB-D464-732B-AE6116F34D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42970" y="2361992"/>
            <a:ext cx="1692324" cy="1649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348;p43">
            <a:extLst>
              <a:ext uri="{FF2B5EF4-FFF2-40B4-BE49-F238E27FC236}">
                <a16:creationId xmlns:a16="http://schemas.microsoft.com/office/drawing/2014/main" id="{C381955A-534C-0F74-9968-EDA38495A13E}"/>
              </a:ext>
            </a:extLst>
          </p:cNvPr>
          <p:cNvCxnSpPr>
            <a:cxnSpLocks/>
          </p:cNvCxnSpPr>
          <p:nvPr/>
        </p:nvCxnSpPr>
        <p:spPr>
          <a:xfrm>
            <a:off x="5348164" y="4777242"/>
            <a:ext cx="4967695" cy="6581"/>
          </a:xfrm>
          <a:prstGeom prst="straightConnector1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" name="Google Shape;349;p43">
            <a:extLst>
              <a:ext uri="{FF2B5EF4-FFF2-40B4-BE49-F238E27FC236}">
                <a16:creationId xmlns:a16="http://schemas.microsoft.com/office/drawing/2014/main" id="{5165D17B-D44D-BEE6-01CB-62378CA6AC21}"/>
              </a:ext>
            </a:extLst>
          </p:cNvPr>
          <p:cNvSpPr txBox="1"/>
          <p:nvPr/>
        </p:nvSpPr>
        <p:spPr>
          <a:xfrm>
            <a:off x="7112293" y="485489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000"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2.6x10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-48</a:t>
            </a: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Google Shape;350;p43">
            <a:extLst>
              <a:ext uri="{FF2B5EF4-FFF2-40B4-BE49-F238E27FC236}">
                <a16:creationId xmlns:a16="http://schemas.microsoft.com/office/drawing/2014/main" id="{1F952FC6-4892-8D62-030C-36058ADEBE09}"/>
              </a:ext>
            </a:extLst>
          </p:cNvPr>
          <p:cNvSpPr txBox="1"/>
          <p:nvPr/>
        </p:nvSpPr>
        <p:spPr>
          <a:xfrm>
            <a:off x="8965533" y="4818906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1.4x10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-48</a:t>
            </a: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000"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351;p43">
            <a:extLst>
              <a:ext uri="{FF2B5EF4-FFF2-40B4-BE49-F238E27FC236}">
                <a16:creationId xmlns:a16="http://schemas.microsoft.com/office/drawing/2014/main" id="{C73562D0-FAC8-0B53-DF5B-F09CCD62F40B}"/>
              </a:ext>
            </a:extLst>
          </p:cNvPr>
          <p:cNvSpPr txBox="1"/>
          <p:nvPr/>
        </p:nvSpPr>
        <p:spPr>
          <a:xfrm>
            <a:off x="8775941" y="4456494"/>
            <a:ext cx="1499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2022 + 6 live years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Google Shape;352;p43">
            <a:extLst>
              <a:ext uri="{FF2B5EF4-FFF2-40B4-BE49-F238E27FC236}">
                <a16:creationId xmlns:a16="http://schemas.microsoft.com/office/drawing/2014/main" id="{A774742D-8288-B9F1-8C3B-8CC5049E9CAE}"/>
              </a:ext>
            </a:extLst>
          </p:cNvPr>
          <p:cNvSpPr txBox="1"/>
          <p:nvPr/>
        </p:nvSpPr>
        <p:spPr>
          <a:xfrm>
            <a:off x="6919006" y="4492490"/>
            <a:ext cx="1499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2022 + 5 live years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Google Shape;353;p43">
            <a:extLst>
              <a:ext uri="{FF2B5EF4-FFF2-40B4-BE49-F238E27FC236}">
                <a16:creationId xmlns:a16="http://schemas.microsoft.com/office/drawing/2014/main" id="{330A0FC0-280F-35BE-AE8E-5105C06A5F47}"/>
              </a:ext>
            </a:extLst>
          </p:cNvPr>
          <p:cNvSpPr txBox="1"/>
          <p:nvPr/>
        </p:nvSpPr>
        <p:spPr>
          <a:xfrm>
            <a:off x="8542972" y="2057393"/>
            <a:ext cx="1710233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200" b="1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LZ</a:t>
            </a:r>
            <a:endParaRPr sz="1200" b="1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1200"/>
            </a:pPr>
            <a:endParaRPr sz="1200" b="1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Google Shape;354;p43">
            <a:extLst>
              <a:ext uri="{FF2B5EF4-FFF2-40B4-BE49-F238E27FC236}">
                <a16:creationId xmlns:a16="http://schemas.microsoft.com/office/drawing/2014/main" id="{B02C722C-15BD-0987-0FAA-75E33C700066}"/>
              </a:ext>
            </a:extLst>
          </p:cNvPr>
          <p:cNvSpPr txBox="1"/>
          <p:nvPr/>
        </p:nvSpPr>
        <p:spPr>
          <a:xfrm>
            <a:off x="7136668" y="211769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b="1" err="1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XENONnT</a:t>
            </a:r>
            <a:endParaRPr sz="1200" b="1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1200"/>
            </a:pPr>
            <a:endParaRPr sz="1200" b="1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Google Shape;355;p43">
            <a:extLst>
              <a:ext uri="{FF2B5EF4-FFF2-40B4-BE49-F238E27FC236}">
                <a16:creationId xmlns:a16="http://schemas.microsoft.com/office/drawing/2014/main" id="{A2F00F06-7FE0-4971-2D23-85594DC356F6}"/>
              </a:ext>
            </a:extLst>
          </p:cNvPr>
          <p:cNvSpPr txBox="1"/>
          <p:nvPr/>
        </p:nvSpPr>
        <p:spPr>
          <a:xfrm>
            <a:off x="8837158" y="3947694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7,000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(5,600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" name="Google Shape;356;p43">
            <a:extLst>
              <a:ext uri="{FF2B5EF4-FFF2-40B4-BE49-F238E27FC236}">
                <a16:creationId xmlns:a16="http://schemas.microsoft.com/office/drawing/2014/main" id="{57EF57E3-8F6A-AA80-86F3-772476778B04}"/>
              </a:ext>
            </a:extLst>
          </p:cNvPr>
          <p:cNvSpPr txBox="1"/>
          <p:nvPr/>
        </p:nvSpPr>
        <p:spPr>
          <a:xfrm>
            <a:off x="7098843" y="400799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5,900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(4,000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61409F-5CD3-E658-E3EB-E1F239A1CE74}"/>
              </a:ext>
            </a:extLst>
          </p:cNvPr>
          <p:cNvSpPr txBox="1"/>
          <p:nvPr/>
        </p:nvSpPr>
        <p:spPr>
          <a:xfrm>
            <a:off x="2722347" y="5839722"/>
            <a:ext cx="9102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/>
              <a:t>Modified from: </a:t>
            </a:r>
            <a:r>
              <a:rPr lang="en-GB" sz="1400" i="1">
                <a:hlinkClick r:id="rId7"/>
              </a:rPr>
              <a:t>https://indico.sanfordlab.org/event/29/contributions/396/attachments/291/733/LRT2022_XRL.pptx</a:t>
            </a:r>
            <a:r>
              <a:rPr lang="en-GB" sz="1400" i="1"/>
              <a:t> </a:t>
            </a:r>
          </a:p>
        </p:txBody>
      </p:sp>
      <p:pic>
        <p:nvPicPr>
          <p:cNvPr id="38" name="Picture 37" descr="Diagram&#10;&#10;Description automatically generated">
            <a:extLst>
              <a:ext uri="{FF2B5EF4-FFF2-40B4-BE49-F238E27FC236}">
                <a16:creationId xmlns:a16="http://schemas.microsoft.com/office/drawing/2014/main" id="{3A47B54A-BE45-50D8-6671-21A4DC8EA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2676" y="2442496"/>
            <a:ext cx="1141066" cy="1620314"/>
          </a:xfrm>
          <a:prstGeom prst="rect">
            <a:avLst/>
          </a:prstGeom>
        </p:spPr>
      </p:pic>
      <p:sp>
        <p:nvSpPr>
          <p:cNvPr id="39" name="Google Shape;353;p43">
            <a:extLst>
              <a:ext uri="{FF2B5EF4-FFF2-40B4-BE49-F238E27FC236}">
                <a16:creationId xmlns:a16="http://schemas.microsoft.com/office/drawing/2014/main" id="{EA41C5D0-0CBD-81B9-0586-39929D97AE4D}"/>
              </a:ext>
            </a:extLst>
          </p:cNvPr>
          <p:cNvSpPr txBox="1"/>
          <p:nvPr/>
        </p:nvSpPr>
        <p:spPr>
          <a:xfrm>
            <a:off x="5442676" y="2102225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200" b="1" err="1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PandaX</a:t>
            </a:r>
            <a:r>
              <a:rPr lang="en-US" sz="1200" b="1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 – 4T</a:t>
            </a:r>
            <a:endParaRPr sz="1200" b="1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1200"/>
            </a:pPr>
            <a:endParaRPr sz="1200" b="1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" name="Google Shape;350;p43">
            <a:extLst>
              <a:ext uri="{FF2B5EF4-FFF2-40B4-BE49-F238E27FC236}">
                <a16:creationId xmlns:a16="http://schemas.microsoft.com/office/drawing/2014/main" id="{BBC25A26-0A30-654B-7E0F-619AF8B4661A}"/>
              </a:ext>
            </a:extLst>
          </p:cNvPr>
          <p:cNvSpPr txBox="1"/>
          <p:nvPr/>
        </p:nvSpPr>
        <p:spPr>
          <a:xfrm>
            <a:off x="5589233" y="4844417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 x10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-48</a:t>
            </a: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000"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" name="Google Shape;351;p43">
            <a:extLst>
              <a:ext uri="{FF2B5EF4-FFF2-40B4-BE49-F238E27FC236}">
                <a16:creationId xmlns:a16="http://schemas.microsoft.com/office/drawing/2014/main" id="{C7769E27-2A14-771F-E227-78EC5B598D71}"/>
              </a:ext>
            </a:extLst>
          </p:cNvPr>
          <p:cNvSpPr txBox="1"/>
          <p:nvPr/>
        </p:nvSpPr>
        <p:spPr>
          <a:xfrm>
            <a:off x="5399641" y="4482005"/>
            <a:ext cx="1499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2020 + 5 live years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" name="Google Shape;355;p43">
            <a:extLst>
              <a:ext uri="{FF2B5EF4-FFF2-40B4-BE49-F238E27FC236}">
                <a16:creationId xmlns:a16="http://schemas.microsoft.com/office/drawing/2014/main" id="{5535550E-33C6-3F21-0BF6-FD261963288D}"/>
              </a:ext>
            </a:extLst>
          </p:cNvPr>
          <p:cNvSpPr txBox="1"/>
          <p:nvPr/>
        </p:nvSpPr>
        <p:spPr>
          <a:xfrm>
            <a:off x="5460858" y="3973205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4,000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(2,800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" name="Picture 34" descr="A diagram of a machine&#10;&#10;AI-generated content may be incorrect.">
            <a:extLst>
              <a:ext uri="{FF2B5EF4-FFF2-40B4-BE49-F238E27FC236}">
                <a16:creationId xmlns:a16="http://schemas.microsoft.com/office/drawing/2014/main" id="{53EE1607-7F92-42F2-1C48-98F49B4FA10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54" b="5761"/>
          <a:stretch/>
        </p:blipFill>
        <p:spPr>
          <a:xfrm>
            <a:off x="105507" y="1716657"/>
            <a:ext cx="12097106" cy="389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47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BCDE8-1889-BF3B-4AB5-04E34B854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XLZD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4600-1C68-4E0B-F08A-6938361CC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This project will in part study materials and use results to understand the ultimate sensitivity of the XLZD experiment</a:t>
            </a:r>
          </a:p>
          <a:p>
            <a:r>
              <a:rPr lang="en-GB"/>
              <a:t>Employing a number of techniques to understand the full decay chain</a:t>
            </a:r>
          </a:p>
          <a:p>
            <a:r>
              <a:rPr lang="en-GB"/>
              <a:t>You will spend significant time working with </a:t>
            </a:r>
            <a:r>
              <a:rPr lang="en-GB" err="1"/>
              <a:t>Boulby</a:t>
            </a:r>
            <a:r>
              <a:rPr lang="en-GB"/>
              <a:t> radiopurity suite</a:t>
            </a:r>
          </a:p>
          <a:p>
            <a:r>
              <a:rPr lang="en-GB"/>
              <a:t>Also opportunity to spend time with other facilities in EU and beyond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98AF0-A166-6355-7C1B-EDA31A53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02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9433F85-E26F-B74D-5AEC-8733B1AE7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85F1-F062-5B5C-1B1D-E71789DA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51" y="1710"/>
            <a:ext cx="11098249" cy="132556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2BC2F-2139-929F-935F-CEC234437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51" y="1755458"/>
            <a:ext cx="4856276" cy="4351338"/>
          </a:xfrm>
        </p:spPr>
        <p:txBody>
          <a:bodyPr/>
          <a:lstStyle/>
          <a:p>
            <a:r>
              <a:rPr lang="en-GB"/>
              <a:t>Radiopurity is a key factor in design of state-of-the-art detectors</a:t>
            </a:r>
          </a:p>
          <a:p>
            <a:r>
              <a:rPr lang="en-GB"/>
              <a:t>The result is only as good as the radiopurity of the system</a:t>
            </a:r>
          </a:p>
          <a:p>
            <a:r>
              <a:rPr lang="en-GB"/>
              <a:t>At </a:t>
            </a:r>
            <a:r>
              <a:rPr lang="en-GB" err="1"/>
              <a:t>Boulby</a:t>
            </a:r>
            <a:r>
              <a:rPr lang="en-GB"/>
              <a:t> we run a world class material </a:t>
            </a:r>
            <a:r>
              <a:rPr lang="en-GB" err="1"/>
              <a:t>radioassay</a:t>
            </a:r>
            <a:r>
              <a:rPr lang="en-GB"/>
              <a:t> suite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A0BD7-513A-E1F0-25E6-2DFE0A1C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20</a:t>
            </a:fld>
            <a:endParaRPr lang="en-US"/>
          </a:p>
        </p:txBody>
      </p:sp>
      <p:pic>
        <p:nvPicPr>
          <p:cNvPr id="8" name="image2.jpg">
            <a:extLst>
              <a:ext uri="{FF2B5EF4-FFF2-40B4-BE49-F238E27FC236}">
                <a16:creationId xmlns:a16="http://schemas.microsoft.com/office/drawing/2014/main" id="{8A0170A4-68FA-AE41-E228-66DA6B4EA9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8441BB-BD96-A0AE-5604-6D6130B4B139}"/>
              </a:ext>
            </a:extLst>
          </p:cNvPr>
          <p:cNvSpPr txBox="1"/>
          <p:nvPr/>
        </p:nvSpPr>
        <p:spPr>
          <a:xfrm>
            <a:off x="3825240" y="6397982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Pic: Trevor Palin</a:t>
            </a:r>
          </a:p>
        </p:txBody>
      </p:sp>
    </p:spTree>
    <p:extLst>
      <p:ext uri="{BB962C8B-B14F-4D97-AF65-F5344CB8AC3E}">
        <p14:creationId xmlns:p14="http://schemas.microsoft.com/office/powerpoint/2010/main" val="337138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7E6A3EE-5837-5C76-395D-9293AF315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933" y="3309757"/>
            <a:ext cx="4919977" cy="341268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562FCE-193C-080D-3DC4-8EFAED3F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89" y="-1764"/>
            <a:ext cx="10515600" cy="1325563"/>
          </a:xfrm>
        </p:spPr>
        <p:txBody>
          <a:bodyPr/>
          <a:lstStyle/>
          <a:p>
            <a:r>
              <a:rPr lang="en-GB"/>
              <a:t>LUX-ZEPLIN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7D94C-41DC-964C-8330-CA81A6A9D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A diagram of a machine&#10;&#10;AI-generated content may be incorrect.">
            <a:extLst>
              <a:ext uri="{FF2B5EF4-FFF2-40B4-BE49-F238E27FC236}">
                <a16:creationId xmlns:a16="http://schemas.microsoft.com/office/drawing/2014/main" id="{73F628E0-2578-C0D7-FA3B-C06AC091B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3" y="929232"/>
            <a:ext cx="5368780" cy="47625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92FBD5-5002-6C19-60E1-665C88872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145" y="139187"/>
            <a:ext cx="7618511" cy="39352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1500"/>
              </a:spcBef>
            </a:pPr>
            <a:r>
              <a:rPr lang="en-US" dirty="0">
                <a:latin typeface="Arial"/>
                <a:cs typeface="Arial"/>
              </a:rPr>
              <a:t> Largest dual-phase xenon TPC operating </a:t>
            </a:r>
            <a:endParaRPr lang="en-US"/>
          </a:p>
          <a:p>
            <a:pPr indent="0">
              <a:lnSpc>
                <a:spcPct val="100000"/>
              </a:lnSpc>
              <a:spcBef>
                <a:spcPts val="1500"/>
              </a:spcBef>
            </a:pPr>
            <a:r>
              <a:rPr lang="en-US" dirty="0">
                <a:latin typeface="Arial"/>
                <a:cs typeface="Arial"/>
              </a:rPr>
              <a:t> World-leading limits set on WIMP-nucleon interactions with ~20% of planned live time</a:t>
            </a:r>
          </a:p>
          <a:p>
            <a:pPr lvl="1" indent="0">
              <a:lnSpc>
                <a:spcPct val="100000"/>
              </a:lnSpc>
              <a:spcBef>
                <a:spcPts val="1500"/>
              </a:spcBef>
              <a:buFont typeface="Courier New" pitchFamily="2" charset="2"/>
              <a:buChar char="o"/>
            </a:pPr>
            <a:r>
              <a:rPr lang="en-US" dirty="0">
                <a:latin typeface="Arial"/>
                <a:cs typeface="Arial"/>
              </a:rPr>
              <a:t> Will take data until 2028 (during your PhD!)</a:t>
            </a:r>
          </a:p>
          <a:p>
            <a:pPr indent="0">
              <a:lnSpc>
                <a:spcPct val="100000"/>
              </a:lnSpc>
              <a:spcBef>
                <a:spcPts val="1500"/>
              </a:spcBef>
            </a:pPr>
            <a:r>
              <a:rPr lang="en-US" dirty="0">
                <a:solidFill>
                  <a:srgbClr val="616161"/>
                </a:solidFill>
                <a:latin typeface="Arial"/>
                <a:cs typeface="Arial"/>
              </a:rPr>
              <a:t> Beyond WIMPs: searches for </a:t>
            </a:r>
            <a:r>
              <a:rPr lang="en-US" dirty="0" err="1">
                <a:solidFill>
                  <a:srgbClr val="616161"/>
                </a:solidFill>
                <a:latin typeface="Arial"/>
                <a:cs typeface="Arial"/>
              </a:rPr>
              <a:t>neutrinoless</a:t>
            </a:r>
            <a:r>
              <a:rPr lang="en-US" dirty="0">
                <a:solidFill>
                  <a:srgbClr val="616161"/>
                </a:solidFill>
                <a:latin typeface="Arial"/>
                <a:cs typeface="Arial"/>
              </a:rPr>
              <a:t> double-beta (0vbb) decay, dark photons etc.</a:t>
            </a:r>
          </a:p>
          <a:p>
            <a:pPr marL="457200" lvl="1" indent="0">
              <a:lnSpc>
                <a:spcPct val="100000"/>
              </a:lnSpc>
              <a:spcBef>
                <a:spcPts val="1500"/>
              </a:spcBef>
              <a:buNone/>
            </a:pPr>
            <a:endParaRPr lang="en-US"/>
          </a:p>
          <a:p>
            <a:pPr marL="457200" lvl="1" indent="0">
              <a:lnSpc>
                <a:spcPct val="100000"/>
              </a:lnSpc>
              <a:spcBef>
                <a:spcPts val="1500"/>
              </a:spcBef>
              <a:buFont typeface="Wingdings" pitchFamily="2" charset="2"/>
              <a:buNone/>
            </a:pP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896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white suits&#10;&#10;AI-generated content may be incorrect.">
            <a:extLst>
              <a:ext uri="{FF2B5EF4-FFF2-40B4-BE49-F238E27FC236}">
                <a16:creationId xmlns:a16="http://schemas.microsoft.com/office/drawing/2014/main" id="{F3BDF877-7C8C-6BE5-B5D2-02E94C04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472" y="1066520"/>
            <a:ext cx="7988596" cy="5793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107EA-A853-B3AC-0D97-6573D999B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89" y="-1333"/>
            <a:ext cx="10515600" cy="1325563"/>
          </a:xfrm>
        </p:spPr>
        <p:txBody>
          <a:bodyPr/>
          <a:lstStyle/>
          <a:p>
            <a:r>
              <a:rPr lang="en-GB"/>
              <a:t>XLZD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8D1DF-532B-0F94-D2BE-91DCE44A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956369-67B1-696C-0D60-8A38BECD17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05" r="-4719" b="1898"/>
          <a:stretch/>
        </p:blipFill>
        <p:spPr>
          <a:xfrm>
            <a:off x="338404" y="2764481"/>
            <a:ext cx="3865559" cy="28731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A2584E52-5587-8CF4-8029-33F65019EEA5}"/>
              </a:ext>
            </a:extLst>
          </p:cNvPr>
          <p:cNvSpPr txBox="1">
            <a:spLocks/>
          </p:cNvSpPr>
          <p:nvPr/>
        </p:nvSpPr>
        <p:spPr>
          <a:xfrm>
            <a:off x="2071232" y="245053"/>
            <a:ext cx="10334952" cy="39584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1500"/>
              </a:spcBef>
            </a:pPr>
            <a:r>
              <a:rPr lang="en-US">
                <a:latin typeface="Arial"/>
                <a:cs typeface="Arial"/>
              </a:rPr>
              <a:t> Rare-event observatory: search for a range of BSM physics </a:t>
            </a:r>
            <a:endParaRPr lang="en-US"/>
          </a:p>
          <a:p>
            <a:pPr marL="457200" lvl="1" indent="0">
              <a:lnSpc>
                <a:spcPct val="100000"/>
              </a:lnSpc>
              <a:spcBef>
                <a:spcPts val="1500"/>
              </a:spcBef>
              <a:buNone/>
            </a:pPr>
            <a:endParaRPr lang="en-US" sz="280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A43EE174-538A-C560-4141-AF15EF121A03}"/>
              </a:ext>
            </a:extLst>
          </p:cNvPr>
          <p:cNvSpPr txBox="1">
            <a:spLocks/>
          </p:cNvSpPr>
          <p:nvPr/>
        </p:nvSpPr>
        <p:spPr>
          <a:xfrm>
            <a:off x="117428" y="1155598"/>
            <a:ext cx="4819452" cy="57055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Arial"/>
                <a:cs typeface="Arial"/>
              </a:rPr>
              <a:t>The ultimate xenon dark matter detector</a:t>
            </a:r>
          </a:p>
          <a:p>
            <a:r>
              <a:rPr lang="en-GB">
                <a:latin typeface="Arial"/>
                <a:cs typeface="Arial"/>
              </a:rPr>
              <a:t>Order of magnitude bigger than LZ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7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A19BC4-FF27-2748-B17B-08FC830B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Boulby</a:t>
            </a:r>
            <a:r>
              <a:rPr lang="en-US"/>
              <a:t> Mine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54ADED-A8D2-8D4C-B94B-407D52A88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020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err="1">
                <a:latin typeface="Arial"/>
                <a:cs typeface="Arial"/>
              </a:rPr>
              <a:t>Boulby</a:t>
            </a:r>
            <a:r>
              <a:rPr lang="en-GB">
                <a:latin typeface="Arial"/>
                <a:cs typeface="Arial"/>
              </a:rPr>
              <a:t> Mine is located in the north-east of England</a:t>
            </a:r>
          </a:p>
          <a:p>
            <a:r>
              <a:rPr lang="en-GB">
                <a:latin typeface="Arial"/>
                <a:cs typeface="Arial"/>
              </a:rPr>
              <a:t>About 25 minutes north-west of Whitby</a:t>
            </a:r>
          </a:p>
          <a:p>
            <a:r>
              <a:rPr lang="en-GB">
                <a:latin typeface="Arial"/>
                <a:cs typeface="Arial"/>
              </a:rPr>
              <a:t>Commercial </a:t>
            </a:r>
            <a:r>
              <a:rPr lang="en-GB" err="1">
                <a:latin typeface="Arial"/>
                <a:cs typeface="Arial"/>
              </a:rPr>
              <a:t>Polyhalite</a:t>
            </a:r>
            <a:r>
              <a:rPr lang="en-GB">
                <a:latin typeface="Arial"/>
                <a:cs typeface="Arial"/>
              </a:rPr>
              <a:t> and Salt mine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29EF8-1A87-0F40-8E4F-7513E1955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DC84A40-7027-B34D-806F-0CB7FCF9D5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345" y="2531477"/>
            <a:ext cx="5959190" cy="3849315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5453F60-5EB4-C249-92BB-F5926DF5DA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063" y="345182"/>
            <a:ext cx="3898412" cy="308381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9DEB6E-7C42-9840-8B9E-453601B7B948}"/>
              </a:ext>
            </a:extLst>
          </p:cNvPr>
          <p:cNvCxnSpPr>
            <a:cxnSpLocks/>
          </p:cNvCxnSpPr>
          <p:nvPr/>
        </p:nvCxnSpPr>
        <p:spPr>
          <a:xfrm flipH="1">
            <a:off x="9507256" y="2531477"/>
            <a:ext cx="253193" cy="21532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3A98FFF-A9DB-314C-B6C7-B8B79F35E6B6}"/>
              </a:ext>
            </a:extLst>
          </p:cNvPr>
          <p:cNvSpPr txBox="1"/>
          <p:nvPr/>
        </p:nvSpPr>
        <p:spPr>
          <a:xfrm>
            <a:off x="8108223" y="638079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Credit: Google Maps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42D9A9-01D9-D948-836B-4C9A97DC3D11}"/>
              </a:ext>
            </a:extLst>
          </p:cNvPr>
          <p:cNvSpPr txBox="1"/>
          <p:nvPr/>
        </p:nvSpPr>
        <p:spPr>
          <a:xfrm>
            <a:off x="2431551" y="59425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Credit: </a:t>
            </a:r>
            <a:r>
              <a:rPr lang="en-US" i="1" err="1"/>
              <a:t>Qualter</a:t>
            </a:r>
            <a:r>
              <a:rPr lang="en-US" i="1"/>
              <a:t> Hall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82AD57-D2AE-3B4E-9B5D-FB7750EFA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740" y="1237142"/>
            <a:ext cx="10160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0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odel of a factory&#10;&#10;AI-generated content may be incorrect.">
            <a:extLst>
              <a:ext uri="{FF2B5EF4-FFF2-40B4-BE49-F238E27FC236}">
                <a16:creationId xmlns:a16="http://schemas.microsoft.com/office/drawing/2014/main" id="{4DBC4A05-5660-2E35-7A7B-289989C91D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13" r="1924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23391-094E-860E-CB94-1D8632EF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AAB195-B577-5546-8349-9DDA93B6129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1D8781-2128-ECE8-EC6C-DC52A1A0AC1C}"/>
              </a:ext>
            </a:extLst>
          </p:cNvPr>
          <p:cNvSpPr/>
          <p:nvPr/>
        </p:nvSpPr>
        <p:spPr>
          <a:xfrm>
            <a:off x="267572" y="2291816"/>
            <a:ext cx="4234625" cy="732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A164AA-E0CE-DE8D-FFAE-32F90A1F3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89" y="-1333"/>
            <a:ext cx="10515600" cy="1325563"/>
          </a:xfrm>
        </p:spPr>
        <p:txBody>
          <a:bodyPr/>
          <a:lstStyle/>
          <a:p>
            <a:r>
              <a:rPr lang="en-GB" err="1">
                <a:latin typeface="Arial"/>
                <a:cs typeface="Arial"/>
              </a:rPr>
              <a:t>XLZD@Boulby</a:t>
            </a:r>
            <a:endParaRPr lang="en-GB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545C1-B5E4-E7C2-23E4-D4587351F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78" y="1190723"/>
            <a:ext cx="5173715" cy="5665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Exciting opportunity for the UK to host XLZD at </a:t>
            </a:r>
            <a:r>
              <a:rPr lang="en-GB" dirty="0" err="1">
                <a:latin typeface="Arial"/>
                <a:cs typeface="Arial"/>
              </a:rPr>
              <a:t>Boulby</a:t>
            </a:r>
            <a:endParaRPr lang="en-GB" dirty="0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Boulby</a:t>
            </a:r>
            <a:r>
              <a:rPr lang="en-US" dirty="0">
                <a:latin typeface="Arial"/>
                <a:cs typeface="Arial"/>
              </a:rPr>
              <a:t> has hosted DM experiments for over two decades including NAIAD, DRIFT &amp; ZEPLIN </a:t>
            </a:r>
            <a:endParaRPr lang="en-GB" dirty="0"/>
          </a:p>
          <a:p>
            <a:r>
              <a:rPr lang="en-GB" dirty="0">
                <a:latin typeface="Arial"/>
                <a:cs typeface="Arial"/>
              </a:rPr>
              <a:t>XLZD pre-construction efforts underway in the UK</a:t>
            </a:r>
            <a:endParaRPr lang="en-GB" dirty="0"/>
          </a:p>
          <a:p>
            <a:r>
              <a:rPr lang="en-GB" dirty="0">
                <a:latin typeface="Arial"/>
                <a:cs typeface="Arial"/>
              </a:rPr>
              <a:t>Your PhD will coincide with the design &amp; planning phases of XLZD</a:t>
            </a:r>
          </a:p>
          <a:p>
            <a:pPr marL="0" indent="0">
              <a:buNone/>
            </a:pPr>
            <a:r>
              <a:rPr lang="en-GB" b="1" dirty="0">
                <a:solidFill>
                  <a:srgbClr val="474747"/>
                </a:solidFill>
                <a:latin typeface="Arial"/>
                <a:cs typeface="Arial"/>
              </a:rPr>
              <a:t>→ high impact on the project </a:t>
            </a:r>
            <a:endParaRPr lang="en-GB" b="1" dirty="0">
              <a:solidFill>
                <a:srgbClr val="474747"/>
              </a:solidFill>
            </a:endParaRP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033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CBEF4-0A65-0DEF-15BE-4E14E4EA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A diagram of a factory&#10;&#10;Description automatically generated">
            <a:extLst>
              <a:ext uri="{FF2B5EF4-FFF2-40B4-BE49-F238E27FC236}">
                <a16:creationId xmlns:a16="http://schemas.microsoft.com/office/drawing/2014/main" id="{8D6ACC89-306F-90D0-4024-AA7B48E0A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344" y="3134882"/>
            <a:ext cx="7772400" cy="3586593"/>
          </a:xfrm>
          <a:prstGeom prst="rect">
            <a:avLst/>
          </a:prstGeom>
        </p:spPr>
      </p:pic>
      <p:pic>
        <p:nvPicPr>
          <p:cNvPr id="7" name="Picture 6" descr="A white and black building&#10;&#10;Description automatically generated with medium confidence">
            <a:extLst>
              <a:ext uri="{FF2B5EF4-FFF2-40B4-BE49-F238E27FC236}">
                <a16:creationId xmlns:a16="http://schemas.microsoft.com/office/drawing/2014/main" id="{60DACE68-C2CA-90BA-5179-245F7F173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77" y="193493"/>
            <a:ext cx="7772400" cy="2941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E9D200-E826-3D0C-286A-DC9954E70C6C}"/>
              </a:ext>
            </a:extLst>
          </p:cNvPr>
          <p:cNvSpPr txBox="1"/>
          <p:nvPr/>
        </p:nvSpPr>
        <p:spPr>
          <a:xfrm>
            <a:off x="304353" y="4421786"/>
            <a:ext cx="27432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i="1" dirty="0"/>
              <a:t>(Will be updated once we have the 80-tonne cryostat model)</a:t>
            </a:r>
            <a:endParaRPr lang="en-GB" sz="2000" dirty="0">
              <a:cs typeface="Arial" panose="020B0604020202020204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EA2240-1791-A58C-85A5-1F1163DDC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688" y="-407773"/>
            <a:ext cx="4202873" cy="57055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Infrastructure for construction of this experiment now being put together at </a:t>
            </a:r>
            <a:r>
              <a:rPr lang="en-GB" err="1">
                <a:latin typeface="Arial"/>
                <a:cs typeface="Arial"/>
              </a:rPr>
              <a:t>Boulby</a:t>
            </a:r>
            <a:endParaRPr lang="en-GB" err="1"/>
          </a:p>
          <a:p>
            <a:r>
              <a:rPr lang="en-GB">
                <a:latin typeface="Arial"/>
                <a:cs typeface="Arial"/>
              </a:rPr>
              <a:t>Excavation of a new dedicated facility has already begun</a:t>
            </a:r>
          </a:p>
        </p:txBody>
      </p:sp>
    </p:spTree>
    <p:extLst>
      <p:ext uri="{BB962C8B-B14F-4D97-AF65-F5344CB8AC3E}">
        <p14:creationId xmlns:p14="http://schemas.microsoft.com/office/powerpoint/2010/main" val="2122649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8D525-78D3-16A2-A42F-9A829D22F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422AA-79D3-7100-CA61-A177BDDCF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39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CB1B8-7608-9221-50B1-DE1652BFF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C7E5-5C7F-15FC-5E13-6B46AD5F2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21" y="-7150"/>
            <a:ext cx="10515600" cy="132556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Your PhD in a Nutshell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F0E49-B485-9825-2A1D-F82448BB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A person with long hair wearing a black shirt&#10;&#10;AI-generated content may be incorrect.">
            <a:extLst>
              <a:ext uri="{FF2B5EF4-FFF2-40B4-BE49-F238E27FC236}">
                <a16:creationId xmlns:a16="http://schemas.microsoft.com/office/drawing/2014/main" id="{2059650E-F2D0-D144-9DFB-5D4E14C72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90" y="1259697"/>
            <a:ext cx="1996908" cy="2798271"/>
          </a:xfrm>
          <a:prstGeom prst="rect">
            <a:avLst/>
          </a:prstGeom>
        </p:spPr>
      </p:pic>
      <p:pic>
        <p:nvPicPr>
          <p:cNvPr id="6" name="Picture 5" descr="Paul Scovell - Senior Scientist - STFC | LinkedIn">
            <a:extLst>
              <a:ext uri="{FF2B5EF4-FFF2-40B4-BE49-F238E27FC236}">
                <a16:creationId xmlns:a16="http://schemas.microsoft.com/office/drawing/2014/main" id="{7F6CFF09-178F-7F63-07E0-C9AFB449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19" r="6931" b="146"/>
          <a:stretch/>
        </p:blipFill>
        <p:spPr>
          <a:xfrm>
            <a:off x="6241713" y="1418908"/>
            <a:ext cx="2365193" cy="28043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D5D689-CA20-9DBA-34B7-EA2310832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161" y="1256595"/>
            <a:ext cx="3888714" cy="56988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616161"/>
                </a:solidFill>
                <a:latin typeface="Arial"/>
                <a:cs typeface="Arial"/>
              </a:rPr>
              <a:t>Amy Cottle</a:t>
            </a:r>
          </a:p>
          <a:p>
            <a:pPr>
              <a:buFont typeface="Calibri" pitchFamily="2" charset="2"/>
              <a:buChar char="-"/>
            </a:pPr>
            <a:r>
              <a:rPr lang="en-GB" sz="2400" dirty="0">
                <a:solidFill>
                  <a:srgbClr val="616161"/>
                </a:solidFill>
                <a:latin typeface="Arial"/>
                <a:cs typeface="Arial"/>
              </a:rPr>
              <a:t>Lecturer at UCL</a:t>
            </a:r>
          </a:p>
          <a:p>
            <a:pPr>
              <a:buFont typeface="Calibri" pitchFamily="2" charset="2"/>
              <a:buChar char="-"/>
            </a:pPr>
            <a:r>
              <a:rPr lang="en-GB" sz="2400" dirty="0">
                <a:solidFill>
                  <a:srgbClr val="616161"/>
                </a:solidFill>
                <a:latin typeface="Arial"/>
                <a:cs typeface="Arial"/>
              </a:rPr>
              <a:t>Led LZ's WIMP search</a:t>
            </a:r>
          </a:p>
          <a:p>
            <a:pPr>
              <a:buFont typeface="Calibri" pitchFamily="2" charset="2"/>
              <a:buChar char="-"/>
            </a:pPr>
            <a:r>
              <a:rPr lang="en-GB" sz="2400" dirty="0">
                <a:solidFill>
                  <a:srgbClr val="616161"/>
                </a:solidFill>
                <a:latin typeface="Arial"/>
                <a:cs typeface="Arial"/>
              </a:rPr>
              <a:t>Expert in background modelling &amp; simulations</a:t>
            </a:r>
          </a:p>
          <a:p>
            <a:pPr>
              <a:buFont typeface="Calibri" pitchFamily="2" charset="2"/>
              <a:buChar char="-"/>
            </a:pPr>
            <a:r>
              <a:rPr lang="en-GB" sz="2400" dirty="0">
                <a:solidFill>
                  <a:srgbClr val="616161"/>
                </a:solidFill>
                <a:latin typeface="Arial"/>
                <a:cs typeface="Arial"/>
              </a:rPr>
              <a:t>Co-leading work package on Clean Manufacture for XLZD-UK</a:t>
            </a:r>
          </a:p>
          <a:p>
            <a:pPr marL="0" indent="0">
              <a:buNone/>
            </a:pPr>
            <a:endParaRPr lang="en-GB" sz="2400" dirty="0">
              <a:solidFill>
                <a:srgbClr val="616161"/>
              </a:solidFill>
              <a:latin typeface="Arial"/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004BCF-0585-27E7-7065-73BA7284F087}"/>
              </a:ext>
            </a:extLst>
          </p:cNvPr>
          <p:cNvSpPr txBox="1">
            <a:spLocks/>
          </p:cNvSpPr>
          <p:nvPr/>
        </p:nvSpPr>
        <p:spPr>
          <a:xfrm>
            <a:off x="8747349" y="1308732"/>
            <a:ext cx="3220294" cy="3720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616161"/>
                </a:solidFill>
                <a:latin typeface="Arial"/>
                <a:cs typeface="Arial"/>
              </a:rPr>
              <a:t>Paul Scovell</a:t>
            </a:r>
          </a:p>
          <a:p>
            <a:pPr>
              <a:buFont typeface="Calibri" pitchFamily="2" charset="2"/>
              <a:buChar char="-"/>
            </a:pPr>
            <a:r>
              <a:rPr lang="en-GB" sz="2400" dirty="0">
                <a:solidFill>
                  <a:srgbClr val="616161"/>
                </a:solidFill>
                <a:latin typeface="Arial"/>
                <a:cs typeface="Arial"/>
              </a:rPr>
              <a:t>Senior Scientist at </a:t>
            </a:r>
            <a:r>
              <a:rPr lang="en-GB" sz="2400" dirty="0" err="1">
                <a:solidFill>
                  <a:srgbClr val="616161"/>
                </a:solidFill>
                <a:latin typeface="Arial"/>
                <a:cs typeface="Arial"/>
              </a:rPr>
              <a:t>Boulby</a:t>
            </a:r>
            <a:r>
              <a:rPr lang="en-GB" sz="2400" dirty="0">
                <a:solidFill>
                  <a:srgbClr val="616161"/>
                </a:solidFill>
                <a:latin typeface="Arial"/>
                <a:cs typeface="Arial"/>
              </a:rPr>
              <a:t> </a:t>
            </a:r>
            <a:endParaRPr lang="en-GB" sz="2400" dirty="0"/>
          </a:p>
          <a:p>
            <a:pPr>
              <a:buFont typeface="Calibri" pitchFamily="2" charset="2"/>
              <a:buChar char="-"/>
            </a:pPr>
            <a:r>
              <a:rPr lang="en-GB" sz="2400" dirty="0">
                <a:solidFill>
                  <a:srgbClr val="616161"/>
                </a:solidFill>
                <a:latin typeface="Arial"/>
                <a:cs typeface="Arial"/>
              </a:rPr>
              <a:t>Expert in low-background techniques</a:t>
            </a:r>
            <a:endParaRPr lang="en-GB" sz="2400" dirty="0">
              <a:solidFill>
                <a:srgbClr val="616161"/>
              </a:solidFill>
            </a:endParaRPr>
          </a:p>
          <a:p>
            <a:pPr>
              <a:buFont typeface="Calibri" pitchFamily="2" charset="2"/>
              <a:buChar char="-"/>
            </a:pPr>
            <a:r>
              <a:rPr lang="en-GB" sz="2400" dirty="0">
                <a:solidFill>
                  <a:srgbClr val="616161"/>
                </a:solidFill>
                <a:latin typeface="Arial"/>
                <a:cs typeface="Arial"/>
              </a:rPr>
              <a:t>Managed and delivered </a:t>
            </a:r>
            <a:r>
              <a:rPr lang="en-GB" sz="2400" dirty="0" err="1">
                <a:solidFill>
                  <a:srgbClr val="616161"/>
                </a:solidFill>
                <a:latin typeface="Arial"/>
                <a:cs typeface="Arial"/>
              </a:rPr>
              <a:t>radioassays</a:t>
            </a:r>
            <a:r>
              <a:rPr lang="en-GB" sz="2400" dirty="0">
                <a:solidFill>
                  <a:srgbClr val="616161"/>
                </a:solidFill>
                <a:latin typeface="Arial"/>
                <a:cs typeface="Arial"/>
              </a:rPr>
              <a:t> for LZ</a:t>
            </a:r>
            <a:endParaRPr lang="en-GB" sz="240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9A974C-564E-BC2A-9064-953D8F5EFC22}"/>
              </a:ext>
            </a:extLst>
          </p:cNvPr>
          <p:cNvSpPr txBox="1">
            <a:spLocks/>
          </p:cNvSpPr>
          <p:nvPr/>
        </p:nvSpPr>
        <p:spPr>
          <a:xfrm>
            <a:off x="8967931" y="653679"/>
            <a:ext cx="3494345" cy="57055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u="sng" dirty="0">
                <a:solidFill>
                  <a:srgbClr val="616161"/>
                </a:solidFill>
                <a:latin typeface="Arial"/>
                <a:cs typeface="Arial"/>
              </a:rPr>
              <a:t>Your Supervisors</a:t>
            </a:r>
            <a:endParaRPr lang="en-US" u="sng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449E6D-E6D8-0BB6-B6CE-FB8FF6E15D90}"/>
              </a:ext>
            </a:extLst>
          </p:cNvPr>
          <p:cNvSpPr/>
          <p:nvPr/>
        </p:nvSpPr>
        <p:spPr>
          <a:xfrm>
            <a:off x="93578" y="1129630"/>
            <a:ext cx="11938000" cy="37097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99E0AB-22C3-BEB7-D713-1AF934084291}"/>
              </a:ext>
            </a:extLst>
          </p:cNvPr>
          <p:cNvSpPr txBox="1">
            <a:spLocks/>
          </p:cNvSpPr>
          <p:nvPr/>
        </p:nvSpPr>
        <p:spPr>
          <a:xfrm>
            <a:off x="2365266" y="4498438"/>
            <a:ext cx="9931237" cy="24169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GB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What – XLZD development focussed on bottom-up backgrounds understanding – R&amp;D for innovations in assessment &amp; control</a:t>
            </a:r>
          </a:p>
          <a:p>
            <a:r>
              <a:rPr lang="en-GB" dirty="0">
                <a:solidFill>
                  <a:srgbClr val="616161"/>
                </a:solidFill>
                <a:latin typeface="Arial"/>
                <a:cs typeface="Arial"/>
              </a:rPr>
              <a:t>Where – primarily based at UCL, with significant on-site work underground at </a:t>
            </a:r>
            <a:r>
              <a:rPr lang="en-GB" err="1">
                <a:solidFill>
                  <a:srgbClr val="616161"/>
                </a:solidFill>
                <a:latin typeface="Arial"/>
                <a:cs typeface="Arial"/>
              </a:rPr>
              <a:t>Boulby</a:t>
            </a:r>
            <a:r>
              <a:rPr lang="en-GB" dirty="0">
                <a:solidFill>
                  <a:srgbClr val="616161"/>
                </a:solidFill>
                <a:latin typeface="Arial"/>
                <a:cs typeface="Arial"/>
              </a:rPr>
              <a:t>; possible long-term attachment (LTA) to work abroad with XLZD collaborators</a:t>
            </a:r>
          </a:p>
        </p:txBody>
      </p:sp>
    </p:spTree>
    <p:extLst>
      <p:ext uri="{BB962C8B-B14F-4D97-AF65-F5344CB8AC3E}">
        <p14:creationId xmlns:p14="http://schemas.microsoft.com/office/powerpoint/2010/main" val="2501232574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38DED1542C1943A1290884108DB0E9" ma:contentTypeVersion="0" ma:contentTypeDescription="Create a new document." ma:contentTypeScope="" ma:versionID="4b4d3bdf2e0f4d94f9e87ead2809947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97a6f37767e4c84f18c2cfb95bf7a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385230-5D73-4D23-9300-7A059BC94C99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5D5D5B8-BF10-44EC-A741-7A15D8CEAE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F1C4F4-B514-46B5-BA53-F3136A038A55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21</Slides>
  <Notes>7</Notes>
  <HiddenSlides>6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Font and logo master</vt:lpstr>
      <vt:lpstr>Custom Design</vt:lpstr>
      <vt:lpstr>Font WITHOUT logo master</vt:lpstr>
      <vt:lpstr>PowerPoint Presentation</vt:lpstr>
      <vt:lpstr>Dual-Phase Xenon Detectors</vt:lpstr>
      <vt:lpstr>LUX-ZEPLIN</vt:lpstr>
      <vt:lpstr>XLZD</vt:lpstr>
      <vt:lpstr>Boulby Mine</vt:lpstr>
      <vt:lpstr>XLZD@Boulby</vt:lpstr>
      <vt:lpstr>PowerPoint Presentation</vt:lpstr>
      <vt:lpstr>PowerPoint Presentation</vt:lpstr>
      <vt:lpstr>Your PhD in a Nutshell</vt:lpstr>
      <vt:lpstr>UCL</vt:lpstr>
      <vt:lpstr>Current Boulby Facility</vt:lpstr>
      <vt:lpstr>The Focus: Why is Radiopurity Important?</vt:lpstr>
      <vt:lpstr>What Your PhD Could Involve</vt:lpstr>
      <vt:lpstr>Summary</vt:lpstr>
      <vt:lpstr>PowerPoint Presentation</vt:lpstr>
      <vt:lpstr>Boulby Mine</vt:lpstr>
      <vt:lpstr>XLZD@Boulby</vt:lpstr>
      <vt:lpstr>The current facility</vt:lpstr>
      <vt:lpstr>The current facility</vt:lpstr>
      <vt:lpstr>XLZD Development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revision>512</cp:revision>
  <cp:lastPrinted>2019-10-02T08:27:37Z</cp:lastPrinted>
  <dcterms:created xsi:type="dcterms:W3CDTF">2019-09-17T08:04:08Z</dcterms:created>
  <dcterms:modified xsi:type="dcterms:W3CDTF">2025-02-19T06:50:24Z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0x0101005038DED1542C1943A1290884108DB0E9</vt:lpwstr>
  </property>
  <property fmtid="{D5CDD505-2E9C-101B-9397-08002B2CF9AE}" pid="3" name="_dlc_DocIdItemGuid">
    <vt:lpwstr>7d6dd9f8-2757-4d2f-b6c5-c8fdb553a0d1</vt:lpwstr>
  </property>
</Properties>
</file>