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15" r:id="rId5"/>
    <p:sldMasterId id="2147483700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8" r:id="rId8"/>
    <p:sldId id="274" r:id="rId9"/>
    <p:sldId id="309" r:id="rId10"/>
    <p:sldId id="283" r:id="rId11"/>
    <p:sldId id="293" r:id="rId12"/>
    <p:sldId id="287" r:id="rId13"/>
    <p:sldId id="267" r:id="rId14"/>
    <p:sldId id="292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663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1FF5A-EB01-81CB-A4A9-2A8C1C728653}" name="Philip Millard" initials="PM" userId="S::philip@rathernicedesign.onmicrosoft.com::02e4e643-84c9-4f55-b388-32b0251670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F1F2F3"/>
    <a:srgbClr val="2E2C61"/>
    <a:srgbClr val="00BED5"/>
    <a:srgbClr val="F08900"/>
    <a:srgbClr val="0563C1"/>
    <a:srgbClr val="1E5DF8"/>
    <a:srgbClr val="003088"/>
    <a:srgbClr val="FF6900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165E0-0B25-3D44-A2D5-F3704DFCA635}" v="399" dt="2024-12-01T21:07:50.112"/>
    <p1510:client id="{38D7E654-BB35-C7E8-685F-FE8A24CBD6A1}" v="159" dt="2024-12-01T22:14:15.135"/>
    <p1510:client id="{7BFE1E3A-F847-AB53-8AC1-CA91224B10DC}" v="44" dt="2024-12-01T21:31:09.013"/>
    <p1510:client id="{89DCABDD-58FA-1775-3579-817E2EA96816}" v="1633" dt="2024-12-01T20:07:21.488"/>
    <p1510:client id="{8FB67572-5CF0-80FA-FB33-CB24D4C7FF36}" v="236" dt="2024-12-02T15:22:42.556"/>
    <p1510:client id="{92933195-4C94-213D-C960-2ECD4618B5D4}" v="3" dt="2024-12-01T20:34:26.243"/>
    <p1510:client id="{CA2C20A4-FD81-D7F9-C1C8-ED5107FCF4A8}" v="116" dt="2024-12-01T20:38:44.891"/>
    <p1510:client id="{D32DC5CC-BD04-92C5-FB7B-AE99651F9B6A}" v="68" dt="2024-12-01T20:30:52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0"/>
        <p:guide pos="234"/>
        <p:guide orient="horz" pos="3974"/>
        <p:guide pos="7355"/>
        <p:guide pos="3840"/>
        <p:guide orient="horz" pos="663"/>
        <p:guide orient="horz" pos="3634"/>
        <p:guide pos="68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FABD2-7A8B-984E-810E-22F9F7884D7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2A32C5-B3E3-1641-A24B-F2D8BA198E17}">
      <dgm:prSet phldrT="[Text]"/>
      <dgm:spPr/>
      <dgm:t>
        <a:bodyPr/>
        <a:lstStyle/>
        <a:p>
          <a:r>
            <a:rPr lang="en-GB"/>
            <a:t>Dr Christopher Townsley</a:t>
          </a:r>
          <a:br>
            <a:rPr lang="en-GB"/>
          </a:br>
          <a:r>
            <a:rPr lang="en-GB"/>
            <a:t>Head of Project Office Division</a:t>
          </a:r>
        </a:p>
      </dgm:t>
    </dgm:pt>
    <dgm:pt modelId="{73D7B1B9-FD01-1045-B831-697A9F196060}" type="parTrans" cxnId="{3A1D55AF-48CF-AA40-87EF-676BA2804657}">
      <dgm:prSet/>
      <dgm:spPr/>
      <dgm:t>
        <a:bodyPr/>
        <a:lstStyle/>
        <a:p>
          <a:endParaRPr lang="en-GB"/>
        </a:p>
      </dgm:t>
    </dgm:pt>
    <dgm:pt modelId="{2C2FF049-94D8-A649-B771-8979B6078924}" type="sibTrans" cxnId="{3A1D55AF-48CF-AA40-87EF-676BA2804657}">
      <dgm:prSet/>
      <dgm:spPr/>
      <dgm:t>
        <a:bodyPr/>
        <a:lstStyle/>
        <a:p>
          <a:endParaRPr lang="en-GB"/>
        </a:p>
      </dgm:t>
    </dgm:pt>
    <dgm:pt modelId="{987E74E3-71BD-8F43-A6F0-3767C0C4D065}">
      <dgm:prSet phldrT="[Text]"/>
      <dgm:spPr/>
      <dgm:t>
        <a:bodyPr/>
        <a:lstStyle/>
        <a:p>
          <a:r>
            <a:rPr lang="en-GB"/>
            <a:t>Sandeep Rao </a:t>
          </a:r>
          <a:r>
            <a:rPr lang="en-GB" err="1"/>
            <a:t>Gopalam</a:t>
          </a:r>
          <a:br>
            <a:rPr lang="en-GB"/>
          </a:br>
          <a:r>
            <a:rPr lang="en-GB"/>
            <a:t>Scheduling/Analytics</a:t>
          </a:r>
        </a:p>
        <a:p>
          <a:endParaRPr lang="en-GB"/>
        </a:p>
      </dgm:t>
    </dgm:pt>
    <dgm:pt modelId="{751C9425-7040-C849-804D-89BFA9D3EAE4}" type="parTrans" cxnId="{BDFBF93C-74B5-6941-BF4C-C3C5D8556E07}">
      <dgm:prSet/>
      <dgm:spPr/>
      <dgm:t>
        <a:bodyPr/>
        <a:lstStyle/>
        <a:p>
          <a:endParaRPr lang="en-GB"/>
        </a:p>
      </dgm:t>
    </dgm:pt>
    <dgm:pt modelId="{DC164EC8-0197-F94D-A44A-D2D3745CE03C}" type="sibTrans" cxnId="{BDFBF93C-74B5-6941-BF4C-C3C5D8556E07}">
      <dgm:prSet/>
      <dgm:spPr/>
      <dgm:t>
        <a:bodyPr/>
        <a:lstStyle/>
        <a:p>
          <a:endParaRPr lang="en-GB"/>
        </a:p>
      </dgm:t>
    </dgm:pt>
    <dgm:pt modelId="{72231B47-981A-AC4F-8668-44D3B1B849A7}">
      <dgm:prSet phldrT="[Text]"/>
      <dgm:spPr/>
      <dgm:t>
        <a:bodyPr/>
        <a:lstStyle/>
        <a:p>
          <a:r>
            <a:rPr lang="en-GB" err="1"/>
            <a:t>Andra</a:t>
          </a:r>
          <a:r>
            <a:rPr lang="en-GB"/>
            <a:t> </a:t>
          </a:r>
          <a:r>
            <a:rPr lang="en-GB" err="1"/>
            <a:t>Pirvu</a:t>
          </a:r>
          <a:br>
            <a:rPr lang="en-GB"/>
          </a:br>
          <a:r>
            <a:rPr lang="en-GB"/>
            <a:t>Project Manager</a:t>
          </a:r>
          <a:br>
            <a:rPr lang="en-GB"/>
          </a:br>
          <a:br>
            <a:rPr lang="en-GB"/>
          </a:br>
          <a:r>
            <a:rPr lang="en-GB"/>
            <a:t>(DUNE APA)</a:t>
          </a:r>
        </a:p>
      </dgm:t>
    </dgm:pt>
    <dgm:pt modelId="{253F7EB4-6343-3548-A9CA-44BF7BDCCD25}" type="parTrans" cxnId="{5B6D7864-FED9-FB43-8B99-8ECA7A6BBDBF}">
      <dgm:prSet/>
      <dgm:spPr/>
      <dgm:t>
        <a:bodyPr/>
        <a:lstStyle/>
        <a:p>
          <a:endParaRPr lang="en-GB"/>
        </a:p>
      </dgm:t>
    </dgm:pt>
    <dgm:pt modelId="{C6FE8705-7837-4049-B1CE-15610322FD5A}" type="sibTrans" cxnId="{5B6D7864-FED9-FB43-8B99-8ECA7A6BBDBF}">
      <dgm:prSet/>
      <dgm:spPr/>
      <dgm:t>
        <a:bodyPr/>
        <a:lstStyle/>
        <a:p>
          <a:endParaRPr lang="en-GB"/>
        </a:p>
      </dgm:t>
    </dgm:pt>
    <dgm:pt modelId="{7DE1D0FF-F2FF-9846-A07E-645410A7C5C8}">
      <dgm:prSet phldrT="[Text]"/>
      <dgm:spPr/>
      <dgm:t>
        <a:bodyPr/>
        <a:lstStyle/>
        <a:p>
          <a:r>
            <a:rPr lang="en-GB"/>
            <a:t>David Celeste</a:t>
          </a:r>
          <a:br>
            <a:rPr lang="en-GB"/>
          </a:br>
          <a:r>
            <a:rPr lang="en-GB"/>
            <a:t>Project Manager</a:t>
          </a:r>
          <a:br>
            <a:rPr lang="en-GB"/>
          </a:br>
          <a:br>
            <a:rPr lang="en-GB"/>
          </a:br>
          <a:r>
            <a:rPr lang="en-GB"/>
            <a:t>(ATLAS, </a:t>
          </a:r>
          <a:r>
            <a:rPr lang="en-GB" err="1"/>
            <a:t>HyperK</a:t>
          </a:r>
          <a:r>
            <a:rPr lang="en-GB"/>
            <a:t>, DUNE DAQ)</a:t>
          </a:r>
        </a:p>
      </dgm:t>
    </dgm:pt>
    <dgm:pt modelId="{6543B0FD-D185-704B-8511-26FBCE7DEB4E}" type="parTrans" cxnId="{56D81454-E965-7B4D-BA3A-80983FA8DA26}">
      <dgm:prSet/>
      <dgm:spPr/>
      <dgm:t>
        <a:bodyPr/>
        <a:lstStyle/>
        <a:p>
          <a:endParaRPr lang="en-GB"/>
        </a:p>
      </dgm:t>
    </dgm:pt>
    <dgm:pt modelId="{A7FEA0A3-394E-174A-AAD4-619DE71E1849}" type="sibTrans" cxnId="{56D81454-E965-7B4D-BA3A-80983FA8DA26}">
      <dgm:prSet/>
      <dgm:spPr/>
      <dgm:t>
        <a:bodyPr/>
        <a:lstStyle/>
        <a:p>
          <a:endParaRPr lang="en-GB"/>
        </a:p>
      </dgm:t>
    </dgm:pt>
    <dgm:pt modelId="{401945BE-96DC-4B48-96E5-AD39CACC205D}">
      <dgm:prSet/>
      <dgm:spPr/>
      <dgm:t>
        <a:bodyPr/>
        <a:lstStyle/>
        <a:p>
          <a:r>
            <a:rPr lang="en-GB"/>
            <a:t>Dr Clare Allen</a:t>
          </a:r>
          <a:br>
            <a:rPr lang="en-GB"/>
          </a:br>
          <a:r>
            <a:rPr lang="en-GB"/>
            <a:t>Associate Project Manager</a:t>
          </a:r>
          <a:br>
            <a:rPr lang="en-GB"/>
          </a:br>
          <a:br>
            <a:rPr lang="en-GB"/>
          </a:br>
          <a:r>
            <a:rPr lang="en-GB"/>
            <a:t>(DUNE DAQ, ATLAS)</a:t>
          </a:r>
        </a:p>
      </dgm:t>
    </dgm:pt>
    <dgm:pt modelId="{65E915DE-3694-0C40-BDAB-E48520CFD232}" type="parTrans" cxnId="{C567BBE4-029F-0E4D-AE97-92447E6D0AB9}">
      <dgm:prSet/>
      <dgm:spPr/>
      <dgm:t>
        <a:bodyPr/>
        <a:lstStyle/>
        <a:p>
          <a:endParaRPr lang="en-GB"/>
        </a:p>
      </dgm:t>
    </dgm:pt>
    <dgm:pt modelId="{C0B660B0-7F81-F340-9B9B-6FF2581D24EB}" type="sibTrans" cxnId="{C567BBE4-029F-0E4D-AE97-92447E6D0AB9}">
      <dgm:prSet/>
      <dgm:spPr/>
      <dgm:t>
        <a:bodyPr/>
        <a:lstStyle/>
        <a:p>
          <a:endParaRPr lang="en-GB"/>
        </a:p>
      </dgm:t>
    </dgm:pt>
    <dgm:pt modelId="{CC28374D-68E0-224F-A7B7-4F24FF264342}">
      <dgm:prSet/>
      <dgm:spPr/>
      <dgm:t>
        <a:bodyPr/>
        <a:lstStyle/>
        <a:p>
          <a:r>
            <a:rPr lang="en-GB"/>
            <a:t>Caitlin Doherty</a:t>
          </a:r>
          <a:br>
            <a:rPr lang="en-GB"/>
          </a:br>
          <a:r>
            <a:rPr lang="en-GB"/>
            <a:t>Graduate</a:t>
          </a:r>
        </a:p>
      </dgm:t>
    </dgm:pt>
    <dgm:pt modelId="{97B8B39E-0F48-1343-AD7B-910F580DE707}" type="parTrans" cxnId="{357D3DCA-EFFF-D547-AF67-22FC3B48FF42}">
      <dgm:prSet/>
      <dgm:spPr/>
      <dgm:t>
        <a:bodyPr/>
        <a:lstStyle/>
        <a:p>
          <a:endParaRPr lang="en-GB"/>
        </a:p>
      </dgm:t>
    </dgm:pt>
    <dgm:pt modelId="{CE0E007C-FEA7-514D-8457-99E2665D3B59}" type="sibTrans" cxnId="{357D3DCA-EFFF-D547-AF67-22FC3B48FF42}">
      <dgm:prSet/>
      <dgm:spPr/>
      <dgm:t>
        <a:bodyPr/>
        <a:lstStyle/>
        <a:p>
          <a:endParaRPr lang="en-GB"/>
        </a:p>
      </dgm:t>
    </dgm:pt>
    <dgm:pt modelId="{488111BE-08D9-5649-9C37-F5DB11CD1959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TBD</a:t>
          </a:r>
          <a:br>
            <a:rPr lang="en-GB"/>
          </a:br>
          <a:r>
            <a:rPr lang="en-GB"/>
            <a:t>Project Manager</a:t>
          </a:r>
          <a:br>
            <a:rPr lang="en-GB"/>
          </a:br>
          <a:br>
            <a:rPr lang="en-GB"/>
          </a:br>
          <a:r>
            <a:rPr lang="en-GB"/>
            <a:t>(CMS, </a:t>
          </a:r>
          <a:r>
            <a:rPr lang="en-GB" err="1"/>
            <a:t>LHCb</a:t>
          </a:r>
          <a:r>
            <a:rPr lang="en-GB"/>
            <a:t>)</a:t>
          </a:r>
        </a:p>
      </dgm:t>
    </dgm:pt>
    <dgm:pt modelId="{66A8724B-C4D9-424B-A9FB-261281F42A22}" type="parTrans" cxnId="{D140F114-0F6D-DF4C-853A-72D751012803}">
      <dgm:prSet/>
      <dgm:spPr/>
      <dgm:t>
        <a:bodyPr/>
        <a:lstStyle/>
        <a:p>
          <a:endParaRPr lang="en-GB"/>
        </a:p>
      </dgm:t>
    </dgm:pt>
    <dgm:pt modelId="{BAB12C6F-9EA7-8445-8ED0-E7823D302E27}" type="sibTrans" cxnId="{D140F114-0F6D-DF4C-853A-72D751012803}">
      <dgm:prSet/>
      <dgm:spPr/>
      <dgm:t>
        <a:bodyPr/>
        <a:lstStyle/>
        <a:p>
          <a:endParaRPr lang="en-GB"/>
        </a:p>
      </dgm:t>
    </dgm:pt>
    <dgm:pt modelId="{56E90D6B-23DC-D243-B3C2-9294B05C4905}">
      <dgm:prSet/>
      <dgm:spPr/>
      <dgm:t>
        <a:bodyPr/>
        <a:lstStyle/>
        <a:p>
          <a:r>
            <a:rPr lang="en-GB"/>
            <a:t>Lei Zhang</a:t>
          </a:r>
          <a:br>
            <a:rPr lang="en-GB"/>
          </a:br>
          <a:r>
            <a:rPr lang="en-GB"/>
            <a:t>Associate Project Manager</a:t>
          </a:r>
          <a:br>
            <a:rPr lang="en-GB"/>
          </a:br>
          <a:br>
            <a:rPr lang="en-GB"/>
          </a:br>
          <a:r>
            <a:rPr lang="en-GB"/>
            <a:t>(CMS, </a:t>
          </a:r>
          <a:r>
            <a:rPr lang="en-GB" err="1"/>
            <a:t>LHCb</a:t>
          </a:r>
          <a:r>
            <a:rPr lang="en-GB"/>
            <a:t>)</a:t>
          </a:r>
        </a:p>
      </dgm:t>
    </dgm:pt>
    <dgm:pt modelId="{78E6A688-8CD0-C14D-B2E1-011FEA660150}" type="parTrans" cxnId="{950864D1-F91B-0D4D-82D3-4D7B5D79BCAC}">
      <dgm:prSet/>
      <dgm:spPr/>
      <dgm:t>
        <a:bodyPr/>
        <a:lstStyle/>
        <a:p>
          <a:endParaRPr lang="en-GB"/>
        </a:p>
      </dgm:t>
    </dgm:pt>
    <dgm:pt modelId="{331C2DDD-2EA7-9E4E-A5F6-4A3B9C4F8DDB}" type="sibTrans" cxnId="{950864D1-F91B-0D4D-82D3-4D7B5D79BCAC}">
      <dgm:prSet/>
      <dgm:spPr/>
      <dgm:t>
        <a:bodyPr/>
        <a:lstStyle/>
        <a:p>
          <a:endParaRPr lang="en-GB"/>
        </a:p>
      </dgm:t>
    </dgm:pt>
    <dgm:pt modelId="{A6BB993E-0F08-8B4E-A4D3-681688BC0DE2}">
      <dgm:prSet/>
      <dgm:spPr/>
      <dgm:t>
        <a:bodyPr/>
        <a:lstStyle/>
        <a:p>
          <a:r>
            <a:rPr lang="en-GB"/>
            <a:t>Joel </a:t>
          </a:r>
          <a:r>
            <a:rPr lang="en-GB" err="1"/>
            <a:t>Finneghan</a:t>
          </a:r>
          <a:br>
            <a:rPr lang="en-GB"/>
          </a:br>
          <a:r>
            <a:rPr lang="en-GB"/>
            <a:t>Graduate</a:t>
          </a:r>
        </a:p>
      </dgm:t>
    </dgm:pt>
    <dgm:pt modelId="{30AE50B6-6CA6-D741-B4E3-469AC7C60C3F}" type="parTrans" cxnId="{04CBB1B8-4CFC-6C48-BF95-A329AAB88683}">
      <dgm:prSet/>
      <dgm:spPr/>
      <dgm:t>
        <a:bodyPr/>
        <a:lstStyle/>
        <a:p>
          <a:endParaRPr lang="en-GB"/>
        </a:p>
      </dgm:t>
    </dgm:pt>
    <dgm:pt modelId="{B0372EA8-7F4B-E449-A8A7-EF0EE2A241E9}" type="sibTrans" cxnId="{04CBB1B8-4CFC-6C48-BF95-A329AAB88683}">
      <dgm:prSet/>
      <dgm:spPr/>
      <dgm:t>
        <a:bodyPr/>
        <a:lstStyle/>
        <a:p>
          <a:endParaRPr lang="en-GB"/>
        </a:p>
      </dgm:t>
    </dgm:pt>
    <dgm:pt modelId="{4563C36F-F797-A346-905D-6F5A325992F3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TBD</a:t>
          </a:r>
          <a:br>
            <a:rPr lang="en-GB"/>
          </a:br>
          <a:r>
            <a:rPr lang="en-GB"/>
            <a:t>Project Manager</a:t>
          </a:r>
          <a:br>
            <a:rPr lang="en-GB"/>
          </a:br>
          <a:endParaRPr lang="en-GB"/>
        </a:p>
        <a:p>
          <a:r>
            <a:rPr lang="en-GB"/>
            <a:t>(XLZD, ?)</a:t>
          </a:r>
        </a:p>
      </dgm:t>
    </dgm:pt>
    <dgm:pt modelId="{447A530C-6B88-C74A-9609-C813F954D747}" type="parTrans" cxnId="{BF49A1A9-7A40-B74E-B526-F79357B92649}">
      <dgm:prSet/>
      <dgm:spPr/>
      <dgm:t>
        <a:bodyPr/>
        <a:lstStyle/>
        <a:p>
          <a:endParaRPr lang="en-GB"/>
        </a:p>
      </dgm:t>
    </dgm:pt>
    <dgm:pt modelId="{8B68CAC3-A0B6-F44C-B3B4-C7B1436080A4}" type="sibTrans" cxnId="{BF49A1A9-7A40-B74E-B526-F79357B92649}">
      <dgm:prSet/>
      <dgm:spPr/>
      <dgm:t>
        <a:bodyPr/>
        <a:lstStyle/>
        <a:p>
          <a:endParaRPr lang="en-GB"/>
        </a:p>
      </dgm:t>
    </dgm:pt>
    <dgm:pt modelId="{A1DB23B2-FE67-8A4A-8144-968EF4E96ADF}">
      <dgm:prSet/>
      <dgm:spPr/>
      <dgm:t>
        <a:bodyPr/>
        <a:lstStyle/>
        <a:p>
          <a:r>
            <a:rPr lang="en-GB"/>
            <a:t>Lisa Wootton</a:t>
          </a:r>
          <a:br>
            <a:rPr lang="en-GB"/>
          </a:br>
          <a:r>
            <a:rPr lang="en-GB"/>
            <a:t>Associate Project Manager</a:t>
          </a:r>
          <a:br>
            <a:rPr lang="en-GB"/>
          </a:br>
          <a:br>
            <a:rPr lang="en-GB"/>
          </a:br>
          <a:r>
            <a:rPr lang="en-GB"/>
            <a:t>(</a:t>
          </a:r>
          <a:r>
            <a:rPr lang="en-GB" err="1"/>
            <a:t>HyperK</a:t>
          </a:r>
          <a:r>
            <a:rPr lang="en-GB"/>
            <a:t>, DUNE RS&amp;DC, XLZD)</a:t>
          </a:r>
        </a:p>
      </dgm:t>
    </dgm:pt>
    <dgm:pt modelId="{E9F632EE-6F03-4C44-9BAE-B6FD8191D958}" type="parTrans" cxnId="{F0C0A2D7-B152-C043-8997-6293115B7D88}">
      <dgm:prSet/>
      <dgm:spPr/>
      <dgm:t>
        <a:bodyPr/>
        <a:lstStyle/>
        <a:p>
          <a:endParaRPr lang="en-GB"/>
        </a:p>
      </dgm:t>
    </dgm:pt>
    <dgm:pt modelId="{6B7778B0-5943-0540-8F3D-DB5E69F95150}" type="sibTrans" cxnId="{F0C0A2D7-B152-C043-8997-6293115B7D88}">
      <dgm:prSet/>
      <dgm:spPr/>
      <dgm:t>
        <a:bodyPr/>
        <a:lstStyle/>
        <a:p>
          <a:endParaRPr lang="en-GB"/>
        </a:p>
      </dgm:t>
    </dgm:pt>
    <dgm:pt modelId="{3CD81422-48AD-FA4B-8499-E57D16034B8E}" type="pres">
      <dgm:prSet presAssocID="{068FABD2-7A8B-984E-810E-22F9F7884D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D60786-BDD0-7E4C-B802-13629CD3B978}" type="pres">
      <dgm:prSet presAssocID="{BF2A32C5-B3E3-1641-A24B-F2D8BA198E17}" presName="hierRoot1" presStyleCnt="0">
        <dgm:presLayoutVars>
          <dgm:hierBranch val="init"/>
        </dgm:presLayoutVars>
      </dgm:prSet>
      <dgm:spPr/>
    </dgm:pt>
    <dgm:pt modelId="{572AD1DC-F7A8-5248-92C5-9962B82FD26B}" type="pres">
      <dgm:prSet presAssocID="{BF2A32C5-B3E3-1641-A24B-F2D8BA198E17}" presName="rootComposite1" presStyleCnt="0"/>
      <dgm:spPr/>
    </dgm:pt>
    <dgm:pt modelId="{714D3675-F1FE-034C-8B5A-76178DD7C7A3}" type="pres">
      <dgm:prSet presAssocID="{BF2A32C5-B3E3-1641-A24B-F2D8BA198E17}" presName="rootText1" presStyleLbl="node0" presStyleIdx="0" presStyleCnt="1">
        <dgm:presLayoutVars>
          <dgm:chPref val="3"/>
        </dgm:presLayoutVars>
      </dgm:prSet>
      <dgm:spPr/>
    </dgm:pt>
    <dgm:pt modelId="{96F70AEC-0280-9948-BEC1-31AC725676BF}" type="pres">
      <dgm:prSet presAssocID="{BF2A32C5-B3E3-1641-A24B-F2D8BA198E17}" presName="rootConnector1" presStyleLbl="node1" presStyleIdx="0" presStyleCnt="0"/>
      <dgm:spPr/>
    </dgm:pt>
    <dgm:pt modelId="{DA769566-AC1C-7948-BBB0-03FF339E8231}" type="pres">
      <dgm:prSet presAssocID="{BF2A32C5-B3E3-1641-A24B-F2D8BA198E17}" presName="hierChild2" presStyleCnt="0"/>
      <dgm:spPr/>
    </dgm:pt>
    <dgm:pt modelId="{E49B6626-3802-7E4D-A4B0-3B2AF9AE8C5A}" type="pres">
      <dgm:prSet presAssocID="{751C9425-7040-C849-804D-89BFA9D3EAE4}" presName="Name37" presStyleLbl="parChTrans1D2" presStyleIdx="0" presStyleCnt="5"/>
      <dgm:spPr/>
    </dgm:pt>
    <dgm:pt modelId="{CA7ABCBD-2115-CA47-A17F-EFB8ADFAC453}" type="pres">
      <dgm:prSet presAssocID="{987E74E3-71BD-8F43-A6F0-3767C0C4D065}" presName="hierRoot2" presStyleCnt="0">
        <dgm:presLayoutVars>
          <dgm:hierBranch val="init"/>
        </dgm:presLayoutVars>
      </dgm:prSet>
      <dgm:spPr/>
    </dgm:pt>
    <dgm:pt modelId="{CFF7619F-55D3-6141-8E54-8A6AD9932523}" type="pres">
      <dgm:prSet presAssocID="{987E74E3-71BD-8F43-A6F0-3767C0C4D065}" presName="rootComposite" presStyleCnt="0"/>
      <dgm:spPr/>
    </dgm:pt>
    <dgm:pt modelId="{31590C30-037A-D948-9E6C-CE09DFDDCBF7}" type="pres">
      <dgm:prSet presAssocID="{987E74E3-71BD-8F43-A6F0-3767C0C4D065}" presName="rootText" presStyleLbl="node2" presStyleIdx="0" presStyleCnt="5">
        <dgm:presLayoutVars>
          <dgm:chPref val="3"/>
        </dgm:presLayoutVars>
      </dgm:prSet>
      <dgm:spPr/>
    </dgm:pt>
    <dgm:pt modelId="{5CEA5A58-31CC-EA4E-95DE-A3EA5D36566D}" type="pres">
      <dgm:prSet presAssocID="{987E74E3-71BD-8F43-A6F0-3767C0C4D065}" presName="rootConnector" presStyleLbl="node2" presStyleIdx="0" presStyleCnt="5"/>
      <dgm:spPr/>
    </dgm:pt>
    <dgm:pt modelId="{DCA43D63-CA04-0049-A351-871540D3F5FB}" type="pres">
      <dgm:prSet presAssocID="{987E74E3-71BD-8F43-A6F0-3767C0C4D065}" presName="hierChild4" presStyleCnt="0"/>
      <dgm:spPr/>
    </dgm:pt>
    <dgm:pt modelId="{B0ACDC06-9526-0A45-9F0F-B75806781431}" type="pres">
      <dgm:prSet presAssocID="{987E74E3-71BD-8F43-A6F0-3767C0C4D065}" presName="hierChild5" presStyleCnt="0"/>
      <dgm:spPr/>
    </dgm:pt>
    <dgm:pt modelId="{C8D4C033-48D3-E24C-B723-CF19F1715B0B}" type="pres">
      <dgm:prSet presAssocID="{253F7EB4-6343-3548-A9CA-44BF7BDCCD25}" presName="Name37" presStyleLbl="parChTrans1D2" presStyleIdx="1" presStyleCnt="5"/>
      <dgm:spPr/>
    </dgm:pt>
    <dgm:pt modelId="{D15AC0FF-88AD-A54C-9DF5-78142A697B3E}" type="pres">
      <dgm:prSet presAssocID="{72231B47-981A-AC4F-8668-44D3B1B849A7}" presName="hierRoot2" presStyleCnt="0">
        <dgm:presLayoutVars>
          <dgm:hierBranch val="init"/>
        </dgm:presLayoutVars>
      </dgm:prSet>
      <dgm:spPr/>
    </dgm:pt>
    <dgm:pt modelId="{17ACF8C6-10DB-2F49-8D26-56CD2040CCED}" type="pres">
      <dgm:prSet presAssocID="{72231B47-981A-AC4F-8668-44D3B1B849A7}" presName="rootComposite" presStyleCnt="0"/>
      <dgm:spPr/>
    </dgm:pt>
    <dgm:pt modelId="{A2257820-E1AA-EB48-94A7-C24BA0B4D53A}" type="pres">
      <dgm:prSet presAssocID="{72231B47-981A-AC4F-8668-44D3B1B849A7}" presName="rootText" presStyleLbl="node2" presStyleIdx="1" presStyleCnt="5">
        <dgm:presLayoutVars>
          <dgm:chPref val="3"/>
        </dgm:presLayoutVars>
      </dgm:prSet>
      <dgm:spPr/>
    </dgm:pt>
    <dgm:pt modelId="{888DF600-1ECB-A04B-A6E8-22EF5B5F714F}" type="pres">
      <dgm:prSet presAssocID="{72231B47-981A-AC4F-8668-44D3B1B849A7}" presName="rootConnector" presStyleLbl="node2" presStyleIdx="1" presStyleCnt="5"/>
      <dgm:spPr/>
    </dgm:pt>
    <dgm:pt modelId="{9E6AB449-33C5-9745-B97B-0891C19594A4}" type="pres">
      <dgm:prSet presAssocID="{72231B47-981A-AC4F-8668-44D3B1B849A7}" presName="hierChild4" presStyleCnt="0"/>
      <dgm:spPr/>
    </dgm:pt>
    <dgm:pt modelId="{5A82F02E-F916-0741-AA21-300579B1BE04}" type="pres">
      <dgm:prSet presAssocID="{72231B47-981A-AC4F-8668-44D3B1B849A7}" presName="hierChild5" presStyleCnt="0"/>
      <dgm:spPr/>
    </dgm:pt>
    <dgm:pt modelId="{3F3DAC14-336F-5645-BC4F-CBC8AD7E8F7F}" type="pres">
      <dgm:prSet presAssocID="{6543B0FD-D185-704B-8511-26FBCE7DEB4E}" presName="Name37" presStyleLbl="parChTrans1D2" presStyleIdx="2" presStyleCnt="5"/>
      <dgm:spPr/>
    </dgm:pt>
    <dgm:pt modelId="{C0FA45E8-B43B-0846-B9F1-F123A75A66AB}" type="pres">
      <dgm:prSet presAssocID="{7DE1D0FF-F2FF-9846-A07E-645410A7C5C8}" presName="hierRoot2" presStyleCnt="0">
        <dgm:presLayoutVars>
          <dgm:hierBranch val="init"/>
        </dgm:presLayoutVars>
      </dgm:prSet>
      <dgm:spPr/>
    </dgm:pt>
    <dgm:pt modelId="{8A7AF4C4-A543-ED4F-832C-64B93E4C0908}" type="pres">
      <dgm:prSet presAssocID="{7DE1D0FF-F2FF-9846-A07E-645410A7C5C8}" presName="rootComposite" presStyleCnt="0"/>
      <dgm:spPr/>
    </dgm:pt>
    <dgm:pt modelId="{8E8821EF-150D-5849-BFD5-CC13DA191EC1}" type="pres">
      <dgm:prSet presAssocID="{7DE1D0FF-F2FF-9846-A07E-645410A7C5C8}" presName="rootText" presStyleLbl="node2" presStyleIdx="2" presStyleCnt="5">
        <dgm:presLayoutVars>
          <dgm:chPref val="3"/>
        </dgm:presLayoutVars>
      </dgm:prSet>
      <dgm:spPr/>
    </dgm:pt>
    <dgm:pt modelId="{7BAD4CF0-DFEB-E446-8723-0955D7D91AAE}" type="pres">
      <dgm:prSet presAssocID="{7DE1D0FF-F2FF-9846-A07E-645410A7C5C8}" presName="rootConnector" presStyleLbl="node2" presStyleIdx="2" presStyleCnt="5"/>
      <dgm:spPr/>
    </dgm:pt>
    <dgm:pt modelId="{AD7FBEAD-88D1-0F45-BF04-6CB4FF868822}" type="pres">
      <dgm:prSet presAssocID="{7DE1D0FF-F2FF-9846-A07E-645410A7C5C8}" presName="hierChild4" presStyleCnt="0"/>
      <dgm:spPr/>
    </dgm:pt>
    <dgm:pt modelId="{7AC1457A-28AE-5B4E-BE5D-FCE3794AA0F7}" type="pres">
      <dgm:prSet presAssocID="{65E915DE-3694-0C40-BDAB-E48520CFD232}" presName="Name37" presStyleLbl="parChTrans1D3" presStyleIdx="0" presStyleCnt="5"/>
      <dgm:spPr/>
    </dgm:pt>
    <dgm:pt modelId="{C121389F-E312-CC40-8360-D0B6B9267DE2}" type="pres">
      <dgm:prSet presAssocID="{401945BE-96DC-4B48-96E5-AD39CACC205D}" presName="hierRoot2" presStyleCnt="0">
        <dgm:presLayoutVars>
          <dgm:hierBranch val="init"/>
        </dgm:presLayoutVars>
      </dgm:prSet>
      <dgm:spPr/>
    </dgm:pt>
    <dgm:pt modelId="{441879EF-9A8E-0148-BAB8-227FF8FAF045}" type="pres">
      <dgm:prSet presAssocID="{401945BE-96DC-4B48-96E5-AD39CACC205D}" presName="rootComposite" presStyleCnt="0"/>
      <dgm:spPr/>
    </dgm:pt>
    <dgm:pt modelId="{C09A4F4A-7F3D-A94E-B2EE-97D50B75917F}" type="pres">
      <dgm:prSet presAssocID="{401945BE-96DC-4B48-96E5-AD39CACC205D}" presName="rootText" presStyleLbl="node3" presStyleIdx="0" presStyleCnt="5">
        <dgm:presLayoutVars>
          <dgm:chPref val="3"/>
        </dgm:presLayoutVars>
      </dgm:prSet>
      <dgm:spPr/>
    </dgm:pt>
    <dgm:pt modelId="{B2A9CADD-0D1C-AF48-AA78-6BA314D4D012}" type="pres">
      <dgm:prSet presAssocID="{401945BE-96DC-4B48-96E5-AD39CACC205D}" presName="rootConnector" presStyleLbl="node3" presStyleIdx="0" presStyleCnt="5"/>
      <dgm:spPr/>
    </dgm:pt>
    <dgm:pt modelId="{0D676B1C-A02C-2C4E-B050-A8B44A89AA92}" type="pres">
      <dgm:prSet presAssocID="{401945BE-96DC-4B48-96E5-AD39CACC205D}" presName="hierChild4" presStyleCnt="0"/>
      <dgm:spPr/>
    </dgm:pt>
    <dgm:pt modelId="{214CE2A0-1479-F84D-AA45-ACA80938ED8D}" type="pres">
      <dgm:prSet presAssocID="{401945BE-96DC-4B48-96E5-AD39CACC205D}" presName="hierChild5" presStyleCnt="0"/>
      <dgm:spPr/>
    </dgm:pt>
    <dgm:pt modelId="{2BAF8D41-46CB-4542-AAC3-0B11A2258567}" type="pres">
      <dgm:prSet presAssocID="{E9F632EE-6F03-4C44-9BAE-B6FD8191D958}" presName="Name37" presStyleLbl="parChTrans1D3" presStyleIdx="1" presStyleCnt="5"/>
      <dgm:spPr/>
    </dgm:pt>
    <dgm:pt modelId="{1EBDF5BC-A444-1F4F-96D8-851E9B6DAC80}" type="pres">
      <dgm:prSet presAssocID="{A1DB23B2-FE67-8A4A-8144-968EF4E96ADF}" presName="hierRoot2" presStyleCnt="0">
        <dgm:presLayoutVars>
          <dgm:hierBranch val="init"/>
        </dgm:presLayoutVars>
      </dgm:prSet>
      <dgm:spPr/>
    </dgm:pt>
    <dgm:pt modelId="{608DB89C-6317-E542-AF37-972FD4283AD4}" type="pres">
      <dgm:prSet presAssocID="{A1DB23B2-FE67-8A4A-8144-968EF4E96ADF}" presName="rootComposite" presStyleCnt="0"/>
      <dgm:spPr/>
    </dgm:pt>
    <dgm:pt modelId="{B54E174A-5674-754A-AC82-94D6F253D765}" type="pres">
      <dgm:prSet presAssocID="{A1DB23B2-FE67-8A4A-8144-968EF4E96ADF}" presName="rootText" presStyleLbl="node3" presStyleIdx="1" presStyleCnt="5">
        <dgm:presLayoutVars>
          <dgm:chPref val="3"/>
        </dgm:presLayoutVars>
      </dgm:prSet>
      <dgm:spPr/>
    </dgm:pt>
    <dgm:pt modelId="{BFD8BDAD-00F7-5847-BC37-628880CB45CD}" type="pres">
      <dgm:prSet presAssocID="{A1DB23B2-FE67-8A4A-8144-968EF4E96ADF}" presName="rootConnector" presStyleLbl="node3" presStyleIdx="1" presStyleCnt="5"/>
      <dgm:spPr/>
    </dgm:pt>
    <dgm:pt modelId="{BC1B74B1-52E6-704E-8E93-A61038C12EC4}" type="pres">
      <dgm:prSet presAssocID="{A1DB23B2-FE67-8A4A-8144-968EF4E96ADF}" presName="hierChild4" presStyleCnt="0"/>
      <dgm:spPr/>
    </dgm:pt>
    <dgm:pt modelId="{4A45A1AF-9CA9-004C-845E-5D57E1F398DB}" type="pres">
      <dgm:prSet presAssocID="{A1DB23B2-FE67-8A4A-8144-968EF4E96ADF}" presName="hierChild5" presStyleCnt="0"/>
      <dgm:spPr/>
    </dgm:pt>
    <dgm:pt modelId="{6FDF5D2F-1E62-364D-81CE-0E088964A8C7}" type="pres">
      <dgm:prSet presAssocID="{97B8B39E-0F48-1343-AD7B-910F580DE707}" presName="Name37" presStyleLbl="parChTrans1D3" presStyleIdx="2" presStyleCnt="5"/>
      <dgm:spPr/>
    </dgm:pt>
    <dgm:pt modelId="{5FE553A2-CA99-3048-8348-9A72FBC5BF62}" type="pres">
      <dgm:prSet presAssocID="{CC28374D-68E0-224F-A7B7-4F24FF264342}" presName="hierRoot2" presStyleCnt="0">
        <dgm:presLayoutVars>
          <dgm:hierBranch val="init"/>
        </dgm:presLayoutVars>
      </dgm:prSet>
      <dgm:spPr/>
    </dgm:pt>
    <dgm:pt modelId="{1F5D4D96-523C-AE4D-9D90-2BDB0707BEA1}" type="pres">
      <dgm:prSet presAssocID="{CC28374D-68E0-224F-A7B7-4F24FF264342}" presName="rootComposite" presStyleCnt="0"/>
      <dgm:spPr/>
    </dgm:pt>
    <dgm:pt modelId="{CF2118C0-0883-1B4A-A872-CADC7708031D}" type="pres">
      <dgm:prSet presAssocID="{CC28374D-68E0-224F-A7B7-4F24FF264342}" presName="rootText" presStyleLbl="node3" presStyleIdx="2" presStyleCnt="5">
        <dgm:presLayoutVars>
          <dgm:chPref val="3"/>
        </dgm:presLayoutVars>
      </dgm:prSet>
      <dgm:spPr/>
    </dgm:pt>
    <dgm:pt modelId="{1D070CE8-142E-FB47-BA63-3D9995B917B7}" type="pres">
      <dgm:prSet presAssocID="{CC28374D-68E0-224F-A7B7-4F24FF264342}" presName="rootConnector" presStyleLbl="node3" presStyleIdx="2" presStyleCnt="5"/>
      <dgm:spPr/>
    </dgm:pt>
    <dgm:pt modelId="{038FABB5-D8AD-864E-8C60-DD090F1781B3}" type="pres">
      <dgm:prSet presAssocID="{CC28374D-68E0-224F-A7B7-4F24FF264342}" presName="hierChild4" presStyleCnt="0"/>
      <dgm:spPr/>
    </dgm:pt>
    <dgm:pt modelId="{FF4BA19F-908F-174F-96EB-2BD4C1BFD440}" type="pres">
      <dgm:prSet presAssocID="{CC28374D-68E0-224F-A7B7-4F24FF264342}" presName="hierChild5" presStyleCnt="0"/>
      <dgm:spPr/>
    </dgm:pt>
    <dgm:pt modelId="{DDE6F65B-856D-A346-B31D-6837B74F0F62}" type="pres">
      <dgm:prSet presAssocID="{7DE1D0FF-F2FF-9846-A07E-645410A7C5C8}" presName="hierChild5" presStyleCnt="0"/>
      <dgm:spPr/>
    </dgm:pt>
    <dgm:pt modelId="{3C2D3923-9CFA-E34D-9618-8FF7F8A58331}" type="pres">
      <dgm:prSet presAssocID="{66A8724B-C4D9-424B-A9FB-261281F42A22}" presName="Name37" presStyleLbl="parChTrans1D2" presStyleIdx="3" presStyleCnt="5"/>
      <dgm:spPr/>
    </dgm:pt>
    <dgm:pt modelId="{8F7522F1-2F8A-FC49-A34B-D1F7E6877092}" type="pres">
      <dgm:prSet presAssocID="{488111BE-08D9-5649-9C37-F5DB11CD1959}" presName="hierRoot2" presStyleCnt="0">
        <dgm:presLayoutVars>
          <dgm:hierBranch val="init"/>
        </dgm:presLayoutVars>
      </dgm:prSet>
      <dgm:spPr/>
    </dgm:pt>
    <dgm:pt modelId="{1C8CCB6F-FED3-504D-ACCC-4CC505A17545}" type="pres">
      <dgm:prSet presAssocID="{488111BE-08D9-5649-9C37-F5DB11CD1959}" presName="rootComposite" presStyleCnt="0"/>
      <dgm:spPr/>
    </dgm:pt>
    <dgm:pt modelId="{E173EF15-3300-7741-9886-7E5D2D316ACD}" type="pres">
      <dgm:prSet presAssocID="{488111BE-08D9-5649-9C37-F5DB11CD1959}" presName="rootText" presStyleLbl="node2" presStyleIdx="3" presStyleCnt="5">
        <dgm:presLayoutVars>
          <dgm:chPref val="3"/>
        </dgm:presLayoutVars>
      </dgm:prSet>
      <dgm:spPr/>
    </dgm:pt>
    <dgm:pt modelId="{B8C7A10F-62EF-7D44-B7F5-9CBA73F74A2A}" type="pres">
      <dgm:prSet presAssocID="{488111BE-08D9-5649-9C37-F5DB11CD1959}" presName="rootConnector" presStyleLbl="node2" presStyleIdx="3" presStyleCnt="5"/>
      <dgm:spPr/>
    </dgm:pt>
    <dgm:pt modelId="{9C29D0B3-B841-C846-98D2-8C95A81111FA}" type="pres">
      <dgm:prSet presAssocID="{488111BE-08D9-5649-9C37-F5DB11CD1959}" presName="hierChild4" presStyleCnt="0"/>
      <dgm:spPr/>
    </dgm:pt>
    <dgm:pt modelId="{2019A823-ECF8-4242-9F2C-F1CF9A1682AB}" type="pres">
      <dgm:prSet presAssocID="{78E6A688-8CD0-C14D-B2E1-011FEA660150}" presName="Name37" presStyleLbl="parChTrans1D3" presStyleIdx="3" presStyleCnt="5"/>
      <dgm:spPr/>
    </dgm:pt>
    <dgm:pt modelId="{7743C263-6673-F246-BE6F-B2A532563CAA}" type="pres">
      <dgm:prSet presAssocID="{56E90D6B-23DC-D243-B3C2-9294B05C4905}" presName="hierRoot2" presStyleCnt="0">
        <dgm:presLayoutVars>
          <dgm:hierBranch val="init"/>
        </dgm:presLayoutVars>
      </dgm:prSet>
      <dgm:spPr/>
    </dgm:pt>
    <dgm:pt modelId="{C025E1C7-A5CB-2141-BCF7-407D7BF2CBB9}" type="pres">
      <dgm:prSet presAssocID="{56E90D6B-23DC-D243-B3C2-9294B05C4905}" presName="rootComposite" presStyleCnt="0"/>
      <dgm:spPr/>
    </dgm:pt>
    <dgm:pt modelId="{8765B9B1-719B-2349-9820-9C2A05578E16}" type="pres">
      <dgm:prSet presAssocID="{56E90D6B-23DC-D243-B3C2-9294B05C4905}" presName="rootText" presStyleLbl="node3" presStyleIdx="3" presStyleCnt="5">
        <dgm:presLayoutVars>
          <dgm:chPref val="3"/>
        </dgm:presLayoutVars>
      </dgm:prSet>
      <dgm:spPr/>
    </dgm:pt>
    <dgm:pt modelId="{707B982B-7129-0547-A3CB-81DFCE21FF53}" type="pres">
      <dgm:prSet presAssocID="{56E90D6B-23DC-D243-B3C2-9294B05C4905}" presName="rootConnector" presStyleLbl="node3" presStyleIdx="3" presStyleCnt="5"/>
      <dgm:spPr/>
    </dgm:pt>
    <dgm:pt modelId="{F042F8DF-2E79-EF49-9146-81B7D73D6E69}" type="pres">
      <dgm:prSet presAssocID="{56E90D6B-23DC-D243-B3C2-9294B05C4905}" presName="hierChild4" presStyleCnt="0"/>
      <dgm:spPr/>
    </dgm:pt>
    <dgm:pt modelId="{58288241-293B-B544-BD28-61250518AB80}" type="pres">
      <dgm:prSet presAssocID="{56E90D6B-23DC-D243-B3C2-9294B05C4905}" presName="hierChild5" presStyleCnt="0"/>
      <dgm:spPr/>
    </dgm:pt>
    <dgm:pt modelId="{3D9DD7A1-943D-C44D-9F2E-35D01CF40CBD}" type="pres">
      <dgm:prSet presAssocID="{30AE50B6-6CA6-D741-B4E3-469AC7C60C3F}" presName="Name37" presStyleLbl="parChTrans1D3" presStyleIdx="4" presStyleCnt="5"/>
      <dgm:spPr/>
    </dgm:pt>
    <dgm:pt modelId="{0C0BC353-8BE3-8144-8720-C1E00A9918CF}" type="pres">
      <dgm:prSet presAssocID="{A6BB993E-0F08-8B4E-A4D3-681688BC0DE2}" presName="hierRoot2" presStyleCnt="0">
        <dgm:presLayoutVars>
          <dgm:hierBranch val="init"/>
        </dgm:presLayoutVars>
      </dgm:prSet>
      <dgm:spPr/>
    </dgm:pt>
    <dgm:pt modelId="{68FDA29B-1E8C-BE4D-B211-66600A3D1513}" type="pres">
      <dgm:prSet presAssocID="{A6BB993E-0F08-8B4E-A4D3-681688BC0DE2}" presName="rootComposite" presStyleCnt="0"/>
      <dgm:spPr/>
    </dgm:pt>
    <dgm:pt modelId="{64206349-5C0A-8E4E-B79E-919C6D164E6C}" type="pres">
      <dgm:prSet presAssocID="{A6BB993E-0F08-8B4E-A4D3-681688BC0DE2}" presName="rootText" presStyleLbl="node3" presStyleIdx="4" presStyleCnt="5">
        <dgm:presLayoutVars>
          <dgm:chPref val="3"/>
        </dgm:presLayoutVars>
      </dgm:prSet>
      <dgm:spPr/>
    </dgm:pt>
    <dgm:pt modelId="{45365985-B3E7-F642-BBB0-B4BB6936D111}" type="pres">
      <dgm:prSet presAssocID="{A6BB993E-0F08-8B4E-A4D3-681688BC0DE2}" presName="rootConnector" presStyleLbl="node3" presStyleIdx="4" presStyleCnt="5"/>
      <dgm:spPr/>
    </dgm:pt>
    <dgm:pt modelId="{711298E2-7DF9-0E49-B931-CE3EBB68EE40}" type="pres">
      <dgm:prSet presAssocID="{A6BB993E-0F08-8B4E-A4D3-681688BC0DE2}" presName="hierChild4" presStyleCnt="0"/>
      <dgm:spPr/>
    </dgm:pt>
    <dgm:pt modelId="{F3CF075A-D2D3-0C49-A722-9DB7F3C08D62}" type="pres">
      <dgm:prSet presAssocID="{A6BB993E-0F08-8B4E-A4D3-681688BC0DE2}" presName="hierChild5" presStyleCnt="0"/>
      <dgm:spPr/>
    </dgm:pt>
    <dgm:pt modelId="{AC16B058-FC75-094C-93CF-0DC4D6D6671C}" type="pres">
      <dgm:prSet presAssocID="{488111BE-08D9-5649-9C37-F5DB11CD1959}" presName="hierChild5" presStyleCnt="0"/>
      <dgm:spPr/>
    </dgm:pt>
    <dgm:pt modelId="{EEC3D384-4F2D-254F-B3CE-A8629932FDFB}" type="pres">
      <dgm:prSet presAssocID="{447A530C-6B88-C74A-9609-C813F954D747}" presName="Name37" presStyleLbl="parChTrans1D2" presStyleIdx="4" presStyleCnt="5"/>
      <dgm:spPr/>
    </dgm:pt>
    <dgm:pt modelId="{8334D594-FED3-4644-A76A-BD4FB20588C3}" type="pres">
      <dgm:prSet presAssocID="{4563C36F-F797-A346-905D-6F5A325992F3}" presName="hierRoot2" presStyleCnt="0">
        <dgm:presLayoutVars>
          <dgm:hierBranch val="init"/>
        </dgm:presLayoutVars>
      </dgm:prSet>
      <dgm:spPr/>
    </dgm:pt>
    <dgm:pt modelId="{432B0510-76D3-0846-A477-88D961413CF8}" type="pres">
      <dgm:prSet presAssocID="{4563C36F-F797-A346-905D-6F5A325992F3}" presName="rootComposite" presStyleCnt="0"/>
      <dgm:spPr/>
    </dgm:pt>
    <dgm:pt modelId="{68E522A3-D72B-7D4D-BC63-5B461C857062}" type="pres">
      <dgm:prSet presAssocID="{4563C36F-F797-A346-905D-6F5A325992F3}" presName="rootText" presStyleLbl="node2" presStyleIdx="4" presStyleCnt="5">
        <dgm:presLayoutVars>
          <dgm:chPref val="3"/>
        </dgm:presLayoutVars>
      </dgm:prSet>
      <dgm:spPr/>
    </dgm:pt>
    <dgm:pt modelId="{5C59B55A-4E17-C24C-8EF3-040611A0079A}" type="pres">
      <dgm:prSet presAssocID="{4563C36F-F797-A346-905D-6F5A325992F3}" presName="rootConnector" presStyleLbl="node2" presStyleIdx="4" presStyleCnt="5"/>
      <dgm:spPr/>
    </dgm:pt>
    <dgm:pt modelId="{0407D96C-E916-FE4A-A5F4-D66BDACD1E29}" type="pres">
      <dgm:prSet presAssocID="{4563C36F-F797-A346-905D-6F5A325992F3}" presName="hierChild4" presStyleCnt="0"/>
      <dgm:spPr/>
    </dgm:pt>
    <dgm:pt modelId="{A17ACCF2-F360-3248-8AE5-D0AE14BF1791}" type="pres">
      <dgm:prSet presAssocID="{4563C36F-F797-A346-905D-6F5A325992F3}" presName="hierChild5" presStyleCnt="0"/>
      <dgm:spPr/>
    </dgm:pt>
    <dgm:pt modelId="{7EEF1F4C-66F6-E542-8685-3AFA303FE462}" type="pres">
      <dgm:prSet presAssocID="{BF2A32C5-B3E3-1641-A24B-F2D8BA198E17}" presName="hierChild3" presStyleCnt="0"/>
      <dgm:spPr/>
    </dgm:pt>
  </dgm:ptLst>
  <dgm:cxnLst>
    <dgm:cxn modelId="{2842D401-14FF-9D43-A73E-8B079058A58A}" type="presOf" srcId="{56E90D6B-23DC-D243-B3C2-9294B05C4905}" destId="{8765B9B1-719B-2349-9820-9C2A05578E16}" srcOrd="0" destOrd="0" presId="urn:microsoft.com/office/officeart/2005/8/layout/orgChart1"/>
    <dgm:cxn modelId="{AC362707-EA1E-2148-8A07-DF218F272939}" type="presOf" srcId="{66A8724B-C4D9-424B-A9FB-261281F42A22}" destId="{3C2D3923-9CFA-E34D-9618-8FF7F8A58331}" srcOrd="0" destOrd="0" presId="urn:microsoft.com/office/officeart/2005/8/layout/orgChart1"/>
    <dgm:cxn modelId="{D140F114-0F6D-DF4C-853A-72D751012803}" srcId="{BF2A32C5-B3E3-1641-A24B-F2D8BA198E17}" destId="{488111BE-08D9-5649-9C37-F5DB11CD1959}" srcOrd="3" destOrd="0" parTransId="{66A8724B-C4D9-424B-A9FB-261281F42A22}" sibTransId="{BAB12C6F-9EA7-8445-8ED0-E7823D302E27}"/>
    <dgm:cxn modelId="{9743CA18-9D49-8F4D-8B7B-35D5191FAB8A}" type="presOf" srcId="{A1DB23B2-FE67-8A4A-8144-968EF4E96ADF}" destId="{BFD8BDAD-00F7-5847-BC37-628880CB45CD}" srcOrd="1" destOrd="0" presId="urn:microsoft.com/office/officeart/2005/8/layout/orgChart1"/>
    <dgm:cxn modelId="{BF8AD91F-7832-BE4D-AC1F-D02E0451B451}" type="presOf" srcId="{401945BE-96DC-4B48-96E5-AD39CACC205D}" destId="{C09A4F4A-7F3D-A94E-B2EE-97D50B75917F}" srcOrd="0" destOrd="0" presId="urn:microsoft.com/office/officeart/2005/8/layout/orgChart1"/>
    <dgm:cxn modelId="{1662C62D-558A-BC4E-9976-3407A3AD6C50}" type="presOf" srcId="{401945BE-96DC-4B48-96E5-AD39CACC205D}" destId="{B2A9CADD-0D1C-AF48-AA78-6BA314D4D012}" srcOrd="1" destOrd="0" presId="urn:microsoft.com/office/officeart/2005/8/layout/orgChart1"/>
    <dgm:cxn modelId="{BDFBF93C-74B5-6941-BF4C-C3C5D8556E07}" srcId="{BF2A32C5-B3E3-1641-A24B-F2D8BA198E17}" destId="{987E74E3-71BD-8F43-A6F0-3767C0C4D065}" srcOrd="0" destOrd="0" parTransId="{751C9425-7040-C849-804D-89BFA9D3EAE4}" sibTransId="{DC164EC8-0197-F94D-A44A-D2D3745CE03C}"/>
    <dgm:cxn modelId="{CFD64E5E-9A52-8943-AFE9-96E01401428B}" type="presOf" srcId="{A6BB993E-0F08-8B4E-A4D3-681688BC0DE2}" destId="{45365985-B3E7-F642-BBB0-B4BB6936D111}" srcOrd="1" destOrd="0" presId="urn:microsoft.com/office/officeart/2005/8/layout/orgChart1"/>
    <dgm:cxn modelId="{A5BFFD43-0D46-0943-A405-28239314901F}" type="presOf" srcId="{BF2A32C5-B3E3-1641-A24B-F2D8BA198E17}" destId="{714D3675-F1FE-034C-8B5A-76178DD7C7A3}" srcOrd="0" destOrd="0" presId="urn:microsoft.com/office/officeart/2005/8/layout/orgChart1"/>
    <dgm:cxn modelId="{5B6D7864-FED9-FB43-8B99-8ECA7A6BBDBF}" srcId="{BF2A32C5-B3E3-1641-A24B-F2D8BA198E17}" destId="{72231B47-981A-AC4F-8668-44D3B1B849A7}" srcOrd="1" destOrd="0" parTransId="{253F7EB4-6343-3548-A9CA-44BF7BDCCD25}" sibTransId="{C6FE8705-7837-4049-B1CE-15610322FD5A}"/>
    <dgm:cxn modelId="{97931967-4417-6243-937E-B716CB8952B6}" type="presOf" srcId="{447A530C-6B88-C74A-9609-C813F954D747}" destId="{EEC3D384-4F2D-254F-B3CE-A8629932FDFB}" srcOrd="0" destOrd="0" presId="urn:microsoft.com/office/officeart/2005/8/layout/orgChart1"/>
    <dgm:cxn modelId="{C8D4C767-8DFC-5844-92D3-5E18332C45FF}" type="presOf" srcId="{97B8B39E-0F48-1343-AD7B-910F580DE707}" destId="{6FDF5D2F-1E62-364D-81CE-0E088964A8C7}" srcOrd="0" destOrd="0" presId="urn:microsoft.com/office/officeart/2005/8/layout/orgChart1"/>
    <dgm:cxn modelId="{EF14626A-A71E-894A-8581-6ED4AA5E7ABC}" type="presOf" srcId="{72231B47-981A-AC4F-8668-44D3B1B849A7}" destId="{A2257820-E1AA-EB48-94A7-C24BA0B4D53A}" srcOrd="0" destOrd="0" presId="urn:microsoft.com/office/officeart/2005/8/layout/orgChart1"/>
    <dgm:cxn modelId="{87ACC44D-E8B5-9E4B-8924-2B54828A23AC}" type="presOf" srcId="{BF2A32C5-B3E3-1641-A24B-F2D8BA198E17}" destId="{96F70AEC-0280-9948-BEC1-31AC725676BF}" srcOrd="1" destOrd="0" presId="urn:microsoft.com/office/officeart/2005/8/layout/orgChart1"/>
    <dgm:cxn modelId="{EE7C5D71-F501-D546-823B-83526F882C5F}" type="presOf" srcId="{488111BE-08D9-5649-9C37-F5DB11CD1959}" destId="{E173EF15-3300-7741-9886-7E5D2D316ACD}" srcOrd="0" destOrd="0" presId="urn:microsoft.com/office/officeart/2005/8/layout/orgChart1"/>
    <dgm:cxn modelId="{56D81454-E965-7B4D-BA3A-80983FA8DA26}" srcId="{BF2A32C5-B3E3-1641-A24B-F2D8BA198E17}" destId="{7DE1D0FF-F2FF-9846-A07E-645410A7C5C8}" srcOrd="2" destOrd="0" parTransId="{6543B0FD-D185-704B-8511-26FBCE7DEB4E}" sibTransId="{A7FEA0A3-394E-174A-AAD4-619DE71E1849}"/>
    <dgm:cxn modelId="{CA1DA354-557A-4845-8ED8-2D49621C4410}" type="presOf" srcId="{068FABD2-7A8B-984E-810E-22F9F7884D70}" destId="{3CD81422-48AD-FA4B-8499-E57D16034B8E}" srcOrd="0" destOrd="0" presId="urn:microsoft.com/office/officeart/2005/8/layout/orgChart1"/>
    <dgm:cxn modelId="{D4D30056-D40C-8544-829E-E19B02A1BAA0}" type="presOf" srcId="{CC28374D-68E0-224F-A7B7-4F24FF264342}" destId="{1D070CE8-142E-FB47-BA63-3D9995B917B7}" srcOrd="1" destOrd="0" presId="urn:microsoft.com/office/officeart/2005/8/layout/orgChart1"/>
    <dgm:cxn modelId="{824D1F7F-E8A2-F446-91C1-AD22680AF39E}" type="presOf" srcId="{987E74E3-71BD-8F43-A6F0-3767C0C4D065}" destId="{31590C30-037A-D948-9E6C-CE09DFDDCBF7}" srcOrd="0" destOrd="0" presId="urn:microsoft.com/office/officeart/2005/8/layout/orgChart1"/>
    <dgm:cxn modelId="{F8F4DA86-784A-6A40-9D86-723D117C72EB}" type="presOf" srcId="{56E90D6B-23DC-D243-B3C2-9294B05C4905}" destId="{707B982B-7129-0547-A3CB-81DFCE21FF53}" srcOrd="1" destOrd="0" presId="urn:microsoft.com/office/officeart/2005/8/layout/orgChart1"/>
    <dgm:cxn modelId="{DE76B28A-02D4-2E4D-9669-36F83BADA580}" type="presOf" srcId="{7DE1D0FF-F2FF-9846-A07E-645410A7C5C8}" destId="{8E8821EF-150D-5849-BFD5-CC13DA191EC1}" srcOrd="0" destOrd="0" presId="urn:microsoft.com/office/officeart/2005/8/layout/orgChart1"/>
    <dgm:cxn modelId="{9C3FAA8C-3EC7-5745-8C88-73631B0F2DA4}" type="presOf" srcId="{E9F632EE-6F03-4C44-9BAE-B6FD8191D958}" destId="{2BAF8D41-46CB-4542-AAC3-0B11A2258567}" srcOrd="0" destOrd="0" presId="urn:microsoft.com/office/officeart/2005/8/layout/orgChart1"/>
    <dgm:cxn modelId="{DF27FA8D-57F0-2242-ABE5-C782613BD073}" type="presOf" srcId="{488111BE-08D9-5649-9C37-F5DB11CD1959}" destId="{B8C7A10F-62EF-7D44-B7F5-9CBA73F74A2A}" srcOrd="1" destOrd="0" presId="urn:microsoft.com/office/officeart/2005/8/layout/orgChart1"/>
    <dgm:cxn modelId="{4010568F-4D07-3D41-817F-A4127062E752}" type="presOf" srcId="{78E6A688-8CD0-C14D-B2E1-011FEA660150}" destId="{2019A823-ECF8-4242-9F2C-F1CF9A1682AB}" srcOrd="0" destOrd="0" presId="urn:microsoft.com/office/officeart/2005/8/layout/orgChart1"/>
    <dgm:cxn modelId="{746A8A93-8F9F-AE4A-B5E9-7085870B2184}" type="presOf" srcId="{6543B0FD-D185-704B-8511-26FBCE7DEB4E}" destId="{3F3DAC14-336F-5645-BC4F-CBC8AD7E8F7F}" srcOrd="0" destOrd="0" presId="urn:microsoft.com/office/officeart/2005/8/layout/orgChart1"/>
    <dgm:cxn modelId="{189E8594-5FE6-2541-B8DA-A982FCE60FEA}" type="presOf" srcId="{4563C36F-F797-A346-905D-6F5A325992F3}" destId="{68E522A3-D72B-7D4D-BC63-5B461C857062}" srcOrd="0" destOrd="0" presId="urn:microsoft.com/office/officeart/2005/8/layout/orgChart1"/>
    <dgm:cxn modelId="{7DABDA9D-BB8A-414E-9290-846D923C959B}" type="presOf" srcId="{72231B47-981A-AC4F-8668-44D3B1B849A7}" destId="{888DF600-1ECB-A04B-A6E8-22EF5B5F714F}" srcOrd="1" destOrd="0" presId="urn:microsoft.com/office/officeart/2005/8/layout/orgChart1"/>
    <dgm:cxn modelId="{75F4AEA8-6CDF-DD45-B2A4-60F3437E53C4}" type="presOf" srcId="{30AE50B6-6CA6-D741-B4E3-469AC7C60C3F}" destId="{3D9DD7A1-943D-C44D-9F2E-35D01CF40CBD}" srcOrd="0" destOrd="0" presId="urn:microsoft.com/office/officeart/2005/8/layout/orgChart1"/>
    <dgm:cxn modelId="{BF49A1A9-7A40-B74E-B526-F79357B92649}" srcId="{BF2A32C5-B3E3-1641-A24B-F2D8BA198E17}" destId="{4563C36F-F797-A346-905D-6F5A325992F3}" srcOrd="4" destOrd="0" parTransId="{447A530C-6B88-C74A-9609-C813F954D747}" sibTransId="{8B68CAC3-A0B6-F44C-B3B4-C7B1436080A4}"/>
    <dgm:cxn modelId="{FDF7DBAD-245D-1F4C-A226-14D0D04D7A6C}" type="presOf" srcId="{253F7EB4-6343-3548-A9CA-44BF7BDCCD25}" destId="{C8D4C033-48D3-E24C-B723-CF19F1715B0B}" srcOrd="0" destOrd="0" presId="urn:microsoft.com/office/officeart/2005/8/layout/orgChart1"/>
    <dgm:cxn modelId="{3A1D55AF-48CF-AA40-87EF-676BA2804657}" srcId="{068FABD2-7A8B-984E-810E-22F9F7884D70}" destId="{BF2A32C5-B3E3-1641-A24B-F2D8BA198E17}" srcOrd="0" destOrd="0" parTransId="{73D7B1B9-FD01-1045-B831-697A9F196060}" sibTransId="{2C2FF049-94D8-A649-B771-8979B6078924}"/>
    <dgm:cxn modelId="{5759DAB0-06A6-0B43-B2BF-F624AD90AD0A}" type="presOf" srcId="{7DE1D0FF-F2FF-9846-A07E-645410A7C5C8}" destId="{7BAD4CF0-DFEB-E446-8723-0955D7D91AAE}" srcOrd="1" destOrd="0" presId="urn:microsoft.com/office/officeart/2005/8/layout/orgChart1"/>
    <dgm:cxn modelId="{04CBB1B8-4CFC-6C48-BF95-A329AAB88683}" srcId="{488111BE-08D9-5649-9C37-F5DB11CD1959}" destId="{A6BB993E-0F08-8B4E-A4D3-681688BC0DE2}" srcOrd="1" destOrd="0" parTransId="{30AE50B6-6CA6-D741-B4E3-469AC7C60C3F}" sibTransId="{B0372EA8-7F4B-E449-A8A7-EF0EE2A241E9}"/>
    <dgm:cxn modelId="{DAFF68B9-82D7-0B42-8B70-645D5C423668}" type="presOf" srcId="{A1DB23B2-FE67-8A4A-8144-968EF4E96ADF}" destId="{B54E174A-5674-754A-AC82-94D6F253D765}" srcOrd="0" destOrd="0" presId="urn:microsoft.com/office/officeart/2005/8/layout/orgChart1"/>
    <dgm:cxn modelId="{92B83EBE-925F-6745-A551-D7C680F2760C}" type="presOf" srcId="{987E74E3-71BD-8F43-A6F0-3767C0C4D065}" destId="{5CEA5A58-31CC-EA4E-95DE-A3EA5D36566D}" srcOrd="1" destOrd="0" presId="urn:microsoft.com/office/officeart/2005/8/layout/orgChart1"/>
    <dgm:cxn modelId="{2DA596C8-65E3-3047-B179-1B2CB95FA8D9}" type="presOf" srcId="{CC28374D-68E0-224F-A7B7-4F24FF264342}" destId="{CF2118C0-0883-1B4A-A872-CADC7708031D}" srcOrd="0" destOrd="0" presId="urn:microsoft.com/office/officeart/2005/8/layout/orgChart1"/>
    <dgm:cxn modelId="{357D3DCA-EFFF-D547-AF67-22FC3B48FF42}" srcId="{7DE1D0FF-F2FF-9846-A07E-645410A7C5C8}" destId="{CC28374D-68E0-224F-A7B7-4F24FF264342}" srcOrd="2" destOrd="0" parTransId="{97B8B39E-0F48-1343-AD7B-910F580DE707}" sibTransId="{CE0E007C-FEA7-514D-8457-99E2665D3B59}"/>
    <dgm:cxn modelId="{950864D1-F91B-0D4D-82D3-4D7B5D79BCAC}" srcId="{488111BE-08D9-5649-9C37-F5DB11CD1959}" destId="{56E90D6B-23DC-D243-B3C2-9294B05C4905}" srcOrd="0" destOrd="0" parTransId="{78E6A688-8CD0-C14D-B2E1-011FEA660150}" sibTransId="{331C2DDD-2EA7-9E4E-A5F6-4A3B9C4F8DDB}"/>
    <dgm:cxn modelId="{AE7902D5-9A3E-2747-83F0-1804ECDE3FD8}" type="presOf" srcId="{751C9425-7040-C849-804D-89BFA9D3EAE4}" destId="{E49B6626-3802-7E4D-A4B0-3B2AF9AE8C5A}" srcOrd="0" destOrd="0" presId="urn:microsoft.com/office/officeart/2005/8/layout/orgChart1"/>
    <dgm:cxn modelId="{F0C0A2D7-B152-C043-8997-6293115B7D88}" srcId="{7DE1D0FF-F2FF-9846-A07E-645410A7C5C8}" destId="{A1DB23B2-FE67-8A4A-8144-968EF4E96ADF}" srcOrd="1" destOrd="0" parTransId="{E9F632EE-6F03-4C44-9BAE-B6FD8191D958}" sibTransId="{6B7778B0-5943-0540-8F3D-DB5E69F95150}"/>
    <dgm:cxn modelId="{597328DA-90C5-DB43-A27B-22C280AB64C4}" type="presOf" srcId="{65E915DE-3694-0C40-BDAB-E48520CFD232}" destId="{7AC1457A-28AE-5B4E-BE5D-FCE3794AA0F7}" srcOrd="0" destOrd="0" presId="urn:microsoft.com/office/officeart/2005/8/layout/orgChart1"/>
    <dgm:cxn modelId="{C567BBE4-029F-0E4D-AE97-92447E6D0AB9}" srcId="{7DE1D0FF-F2FF-9846-A07E-645410A7C5C8}" destId="{401945BE-96DC-4B48-96E5-AD39CACC205D}" srcOrd="0" destOrd="0" parTransId="{65E915DE-3694-0C40-BDAB-E48520CFD232}" sibTransId="{C0B660B0-7F81-F340-9B9B-6FF2581D24EB}"/>
    <dgm:cxn modelId="{083798E9-FEFA-974B-A23E-B06F9D216829}" type="presOf" srcId="{A6BB993E-0F08-8B4E-A4D3-681688BC0DE2}" destId="{64206349-5C0A-8E4E-B79E-919C6D164E6C}" srcOrd="0" destOrd="0" presId="urn:microsoft.com/office/officeart/2005/8/layout/orgChart1"/>
    <dgm:cxn modelId="{55F8C8FB-8A07-9546-9E8F-894896FCF549}" type="presOf" srcId="{4563C36F-F797-A346-905D-6F5A325992F3}" destId="{5C59B55A-4E17-C24C-8EF3-040611A0079A}" srcOrd="1" destOrd="0" presId="urn:microsoft.com/office/officeart/2005/8/layout/orgChart1"/>
    <dgm:cxn modelId="{0C60596D-9409-9644-AC0A-1359AD045878}" type="presParOf" srcId="{3CD81422-48AD-FA4B-8499-E57D16034B8E}" destId="{51D60786-BDD0-7E4C-B802-13629CD3B978}" srcOrd="0" destOrd="0" presId="urn:microsoft.com/office/officeart/2005/8/layout/orgChart1"/>
    <dgm:cxn modelId="{80F89970-DE0C-4C41-88D8-1CEB8718F4BB}" type="presParOf" srcId="{51D60786-BDD0-7E4C-B802-13629CD3B978}" destId="{572AD1DC-F7A8-5248-92C5-9962B82FD26B}" srcOrd="0" destOrd="0" presId="urn:microsoft.com/office/officeart/2005/8/layout/orgChart1"/>
    <dgm:cxn modelId="{CAFB2AB1-7A6C-2240-A65E-63C3656D9D90}" type="presParOf" srcId="{572AD1DC-F7A8-5248-92C5-9962B82FD26B}" destId="{714D3675-F1FE-034C-8B5A-76178DD7C7A3}" srcOrd="0" destOrd="0" presId="urn:microsoft.com/office/officeart/2005/8/layout/orgChart1"/>
    <dgm:cxn modelId="{188D0D71-8D23-5742-8675-44D6A16D2255}" type="presParOf" srcId="{572AD1DC-F7A8-5248-92C5-9962B82FD26B}" destId="{96F70AEC-0280-9948-BEC1-31AC725676BF}" srcOrd="1" destOrd="0" presId="urn:microsoft.com/office/officeart/2005/8/layout/orgChart1"/>
    <dgm:cxn modelId="{433F7259-4610-004A-9DD2-CF1EAFF46C53}" type="presParOf" srcId="{51D60786-BDD0-7E4C-B802-13629CD3B978}" destId="{DA769566-AC1C-7948-BBB0-03FF339E8231}" srcOrd="1" destOrd="0" presId="urn:microsoft.com/office/officeart/2005/8/layout/orgChart1"/>
    <dgm:cxn modelId="{DF0741A8-DAFD-CA45-9F23-B7D1F2D52978}" type="presParOf" srcId="{DA769566-AC1C-7948-BBB0-03FF339E8231}" destId="{E49B6626-3802-7E4D-A4B0-3B2AF9AE8C5A}" srcOrd="0" destOrd="0" presId="urn:microsoft.com/office/officeart/2005/8/layout/orgChart1"/>
    <dgm:cxn modelId="{79C4E1CE-A4D4-1645-BEFA-9E96550609E4}" type="presParOf" srcId="{DA769566-AC1C-7948-BBB0-03FF339E8231}" destId="{CA7ABCBD-2115-CA47-A17F-EFB8ADFAC453}" srcOrd="1" destOrd="0" presId="urn:microsoft.com/office/officeart/2005/8/layout/orgChart1"/>
    <dgm:cxn modelId="{6B41FBFA-D41F-3D40-93AF-04326329C232}" type="presParOf" srcId="{CA7ABCBD-2115-CA47-A17F-EFB8ADFAC453}" destId="{CFF7619F-55D3-6141-8E54-8A6AD9932523}" srcOrd="0" destOrd="0" presId="urn:microsoft.com/office/officeart/2005/8/layout/orgChart1"/>
    <dgm:cxn modelId="{1732F11E-360E-D04E-A954-87E0F004D5AD}" type="presParOf" srcId="{CFF7619F-55D3-6141-8E54-8A6AD9932523}" destId="{31590C30-037A-D948-9E6C-CE09DFDDCBF7}" srcOrd="0" destOrd="0" presId="urn:microsoft.com/office/officeart/2005/8/layout/orgChart1"/>
    <dgm:cxn modelId="{561C4932-6312-A246-AF30-625A18D719B4}" type="presParOf" srcId="{CFF7619F-55D3-6141-8E54-8A6AD9932523}" destId="{5CEA5A58-31CC-EA4E-95DE-A3EA5D36566D}" srcOrd="1" destOrd="0" presId="urn:microsoft.com/office/officeart/2005/8/layout/orgChart1"/>
    <dgm:cxn modelId="{79ABA5D6-4E03-C744-A5B8-B20D9A8B3F6D}" type="presParOf" srcId="{CA7ABCBD-2115-CA47-A17F-EFB8ADFAC453}" destId="{DCA43D63-CA04-0049-A351-871540D3F5FB}" srcOrd="1" destOrd="0" presId="urn:microsoft.com/office/officeart/2005/8/layout/orgChart1"/>
    <dgm:cxn modelId="{A9310A3D-F42B-E84E-BF3F-4C46260B01A5}" type="presParOf" srcId="{CA7ABCBD-2115-CA47-A17F-EFB8ADFAC453}" destId="{B0ACDC06-9526-0A45-9F0F-B75806781431}" srcOrd="2" destOrd="0" presId="urn:microsoft.com/office/officeart/2005/8/layout/orgChart1"/>
    <dgm:cxn modelId="{A064E75B-4DA9-A242-A191-9C7E350704C6}" type="presParOf" srcId="{DA769566-AC1C-7948-BBB0-03FF339E8231}" destId="{C8D4C033-48D3-E24C-B723-CF19F1715B0B}" srcOrd="2" destOrd="0" presId="urn:microsoft.com/office/officeart/2005/8/layout/orgChart1"/>
    <dgm:cxn modelId="{2439299E-C2EA-0A41-B6C6-E70DB233E29C}" type="presParOf" srcId="{DA769566-AC1C-7948-BBB0-03FF339E8231}" destId="{D15AC0FF-88AD-A54C-9DF5-78142A697B3E}" srcOrd="3" destOrd="0" presId="urn:microsoft.com/office/officeart/2005/8/layout/orgChart1"/>
    <dgm:cxn modelId="{9738D6AA-5A82-CC40-BA49-24D6EE86B2A3}" type="presParOf" srcId="{D15AC0FF-88AD-A54C-9DF5-78142A697B3E}" destId="{17ACF8C6-10DB-2F49-8D26-56CD2040CCED}" srcOrd="0" destOrd="0" presId="urn:microsoft.com/office/officeart/2005/8/layout/orgChart1"/>
    <dgm:cxn modelId="{1DB2017A-F2CA-0149-BAAD-9DAEE0EF8D12}" type="presParOf" srcId="{17ACF8C6-10DB-2F49-8D26-56CD2040CCED}" destId="{A2257820-E1AA-EB48-94A7-C24BA0B4D53A}" srcOrd="0" destOrd="0" presId="urn:microsoft.com/office/officeart/2005/8/layout/orgChart1"/>
    <dgm:cxn modelId="{E5801C61-D437-8740-A9D8-5F0EB28070EF}" type="presParOf" srcId="{17ACF8C6-10DB-2F49-8D26-56CD2040CCED}" destId="{888DF600-1ECB-A04B-A6E8-22EF5B5F714F}" srcOrd="1" destOrd="0" presId="urn:microsoft.com/office/officeart/2005/8/layout/orgChart1"/>
    <dgm:cxn modelId="{33855CDB-78D0-F642-BC80-ACE91710B076}" type="presParOf" srcId="{D15AC0FF-88AD-A54C-9DF5-78142A697B3E}" destId="{9E6AB449-33C5-9745-B97B-0891C19594A4}" srcOrd="1" destOrd="0" presId="urn:microsoft.com/office/officeart/2005/8/layout/orgChart1"/>
    <dgm:cxn modelId="{8DAE0AC9-17CD-3A47-A4A3-17B6EA93D869}" type="presParOf" srcId="{D15AC0FF-88AD-A54C-9DF5-78142A697B3E}" destId="{5A82F02E-F916-0741-AA21-300579B1BE04}" srcOrd="2" destOrd="0" presId="urn:microsoft.com/office/officeart/2005/8/layout/orgChart1"/>
    <dgm:cxn modelId="{0331A8D9-D687-404C-B92A-9E1BD9CA6DE0}" type="presParOf" srcId="{DA769566-AC1C-7948-BBB0-03FF339E8231}" destId="{3F3DAC14-336F-5645-BC4F-CBC8AD7E8F7F}" srcOrd="4" destOrd="0" presId="urn:microsoft.com/office/officeart/2005/8/layout/orgChart1"/>
    <dgm:cxn modelId="{CC06DC5E-4507-8B4A-A718-1914ECB3FFD8}" type="presParOf" srcId="{DA769566-AC1C-7948-BBB0-03FF339E8231}" destId="{C0FA45E8-B43B-0846-B9F1-F123A75A66AB}" srcOrd="5" destOrd="0" presId="urn:microsoft.com/office/officeart/2005/8/layout/orgChart1"/>
    <dgm:cxn modelId="{2D3EE2C4-417E-8040-A666-80A9A2B064DD}" type="presParOf" srcId="{C0FA45E8-B43B-0846-B9F1-F123A75A66AB}" destId="{8A7AF4C4-A543-ED4F-832C-64B93E4C0908}" srcOrd="0" destOrd="0" presId="urn:microsoft.com/office/officeart/2005/8/layout/orgChart1"/>
    <dgm:cxn modelId="{422013D9-A66B-D54A-8DFE-8C1BC3EEA53B}" type="presParOf" srcId="{8A7AF4C4-A543-ED4F-832C-64B93E4C0908}" destId="{8E8821EF-150D-5849-BFD5-CC13DA191EC1}" srcOrd="0" destOrd="0" presId="urn:microsoft.com/office/officeart/2005/8/layout/orgChart1"/>
    <dgm:cxn modelId="{810AB788-F93A-F448-B3AF-2DE2F662E809}" type="presParOf" srcId="{8A7AF4C4-A543-ED4F-832C-64B93E4C0908}" destId="{7BAD4CF0-DFEB-E446-8723-0955D7D91AAE}" srcOrd="1" destOrd="0" presId="urn:microsoft.com/office/officeart/2005/8/layout/orgChart1"/>
    <dgm:cxn modelId="{EF7A7BF9-F882-6242-A335-DA97ACF94763}" type="presParOf" srcId="{C0FA45E8-B43B-0846-B9F1-F123A75A66AB}" destId="{AD7FBEAD-88D1-0F45-BF04-6CB4FF868822}" srcOrd="1" destOrd="0" presId="urn:microsoft.com/office/officeart/2005/8/layout/orgChart1"/>
    <dgm:cxn modelId="{96ED32BC-228D-8046-945E-0DE8B3732F1C}" type="presParOf" srcId="{AD7FBEAD-88D1-0F45-BF04-6CB4FF868822}" destId="{7AC1457A-28AE-5B4E-BE5D-FCE3794AA0F7}" srcOrd="0" destOrd="0" presId="urn:microsoft.com/office/officeart/2005/8/layout/orgChart1"/>
    <dgm:cxn modelId="{7D41F205-F3FB-DE4D-A33D-3BBE7DAC2874}" type="presParOf" srcId="{AD7FBEAD-88D1-0F45-BF04-6CB4FF868822}" destId="{C121389F-E312-CC40-8360-D0B6B9267DE2}" srcOrd="1" destOrd="0" presId="urn:microsoft.com/office/officeart/2005/8/layout/orgChart1"/>
    <dgm:cxn modelId="{3C8CBD7B-0DE8-7745-839A-389B12447E84}" type="presParOf" srcId="{C121389F-E312-CC40-8360-D0B6B9267DE2}" destId="{441879EF-9A8E-0148-BAB8-227FF8FAF045}" srcOrd="0" destOrd="0" presId="urn:microsoft.com/office/officeart/2005/8/layout/orgChart1"/>
    <dgm:cxn modelId="{075CB623-FB22-254A-A83C-F99C1582926F}" type="presParOf" srcId="{441879EF-9A8E-0148-BAB8-227FF8FAF045}" destId="{C09A4F4A-7F3D-A94E-B2EE-97D50B75917F}" srcOrd="0" destOrd="0" presId="urn:microsoft.com/office/officeart/2005/8/layout/orgChart1"/>
    <dgm:cxn modelId="{4652D2B2-7053-104A-9965-AA16DAA36128}" type="presParOf" srcId="{441879EF-9A8E-0148-BAB8-227FF8FAF045}" destId="{B2A9CADD-0D1C-AF48-AA78-6BA314D4D012}" srcOrd="1" destOrd="0" presId="urn:microsoft.com/office/officeart/2005/8/layout/orgChart1"/>
    <dgm:cxn modelId="{025D7DF0-8D8A-5E4A-8A0F-0593C299B336}" type="presParOf" srcId="{C121389F-E312-CC40-8360-D0B6B9267DE2}" destId="{0D676B1C-A02C-2C4E-B050-A8B44A89AA92}" srcOrd="1" destOrd="0" presId="urn:microsoft.com/office/officeart/2005/8/layout/orgChart1"/>
    <dgm:cxn modelId="{8802B8B8-99B6-BB4F-8FF8-C395EAD5E984}" type="presParOf" srcId="{C121389F-E312-CC40-8360-D0B6B9267DE2}" destId="{214CE2A0-1479-F84D-AA45-ACA80938ED8D}" srcOrd="2" destOrd="0" presId="urn:microsoft.com/office/officeart/2005/8/layout/orgChart1"/>
    <dgm:cxn modelId="{C68ACB68-FF25-5D4C-BE7C-CE10F84E9E2D}" type="presParOf" srcId="{AD7FBEAD-88D1-0F45-BF04-6CB4FF868822}" destId="{2BAF8D41-46CB-4542-AAC3-0B11A2258567}" srcOrd="2" destOrd="0" presId="urn:microsoft.com/office/officeart/2005/8/layout/orgChart1"/>
    <dgm:cxn modelId="{C2F0795A-EF8C-C44C-B14A-6420CBE6B9A1}" type="presParOf" srcId="{AD7FBEAD-88D1-0F45-BF04-6CB4FF868822}" destId="{1EBDF5BC-A444-1F4F-96D8-851E9B6DAC80}" srcOrd="3" destOrd="0" presId="urn:microsoft.com/office/officeart/2005/8/layout/orgChart1"/>
    <dgm:cxn modelId="{4C4411F3-A640-1148-98BA-628B94CE4A2D}" type="presParOf" srcId="{1EBDF5BC-A444-1F4F-96D8-851E9B6DAC80}" destId="{608DB89C-6317-E542-AF37-972FD4283AD4}" srcOrd="0" destOrd="0" presId="urn:microsoft.com/office/officeart/2005/8/layout/orgChart1"/>
    <dgm:cxn modelId="{E5C4192F-FA6E-B044-9375-7EB65E6460D6}" type="presParOf" srcId="{608DB89C-6317-E542-AF37-972FD4283AD4}" destId="{B54E174A-5674-754A-AC82-94D6F253D765}" srcOrd="0" destOrd="0" presId="urn:microsoft.com/office/officeart/2005/8/layout/orgChart1"/>
    <dgm:cxn modelId="{6544E982-A338-C24C-9A06-EBD7AC132D75}" type="presParOf" srcId="{608DB89C-6317-E542-AF37-972FD4283AD4}" destId="{BFD8BDAD-00F7-5847-BC37-628880CB45CD}" srcOrd="1" destOrd="0" presId="urn:microsoft.com/office/officeart/2005/8/layout/orgChart1"/>
    <dgm:cxn modelId="{410B90E0-533C-634A-AAD5-CD956BE1AAE2}" type="presParOf" srcId="{1EBDF5BC-A444-1F4F-96D8-851E9B6DAC80}" destId="{BC1B74B1-52E6-704E-8E93-A61038C12EC4}" srcOrd="1" destOrd="0" presId="urn:microsoft.com/office/officeart/2005/8/layout/orgChart1"/>
    <dgm:cxn modelId="{07C731DD-1B3D-284D-A36F-E99054749651}" type="presParOf" srcId="{1EBDF5BC-A444-1F4F-96D8-851E9B6DAC80}" destId="{4A45A1AF-9CA9-004C-845E-5D57E1F398DB}" srcOrd="2" destOrd="0" presId="urn:microsoft.com/office/officeart/2005/8/layout/orgChart1"/>
    <dgm:cxn modelId="{421403E1-18BF-794A-A831-5B9315C8194B}" type="presParOf" srcId="{AD7FBEAD-88D1-0F45-BF04-6CB4FF868822}" destId="{6FDF5D2F-1E62-364D-81CE-0E088964A8C7}" srcOrd="4" destOrd="0" presId="urn:microsoft.com/office/officeart/2005/8/layout/orgChart1"/>
    <dgm:cxn modelId="{F69ED56B-B31A-E14B-8C26-8105BF2983C1}" type="presParOf" srcId="{AD7FBEAD-88D1-0F45-BF04-6CB4FF868822}" destId="{5FE553A2-CA99-3048-8348-9A72FBC5BF62}" srcOrd="5" destOrd="0" presId="urn:microsoft.com/office/officeart/2005/8/layout/orgChart1"/>
    <dgm:cxn modelId="{3B8B3DCA-1EC8-3B44-8927-16B200221549}" type="presParOf" srcId="{5FE553A2-CA99-3048-8348-9A72FBC5BF62}" destId="{1F5D4D96-523C-AE4D-9D90-2BDB0707BEA1}" srcOrd="0" destOrd="0" presId="urn:microsoft.com/office/officeart/2005/8/layout/orgChart1"/>
    <dgm:cxn modelId="{4491DA40-7EA5-F143-A630-345E9EA72B0E}" type="presParOf" srcId="{1F5D4D96-523C-AE4D-9D90-2BDB0707BEA1}" destId="{CF2118C0-0883-1B4A-A872-CADC7708031D}" srcOrd="0" destOrd="0" presId="urn:microsoft.com/office/officeart/2005/8/layout/orgChart1"/>
    <dgm:cxn modelId="{5AE57F81-03E0-194B-AE2F-6C8993FEA4A9}" type="presParOf" srcId="{1F5D4D96-523C-AE4D-9D90-2BDB0707BEA1}" destId="{1D070CE8-142E-FB47-BA63-3D9995B917B7}" srcOrd="1" destOrd="0" presId="urn:microsoft.com/office/officeart/2005/8/layout/orgChart1"/>
    <dgm:cxn modelId="{A4067DD8-369E-B74B-8461-061B05DFA450}" type="presParOf" srcId="{5FE553A2-CA99-3048-8348-9A72FBC5BF62}" destId="{038FABB5-D8AD-864E-8C60-DD090F1781B3}" srcOrd="1" destOrd="0" presId="urn:microsoft.com/office/officeart/2005/8/layout/orgChart1"/>
    <dgm:cxn modelId="{F90834C1-245C-8747-AB9C-ED8AE70E8B04}" type="presParOf" srcId="{5FE553A2-CA99-3048-8348-9A72FBC5BF62}" destId="{FF4BA19F-908F-174F-96EB-2BD4C1BFD440}" srcOrd="2" destOrd="0" presId="urn:microsoft.com/office/officeart/2005/8/layout/orgChart1"/>
    <dgm:cxn modelId="{1A401060-105C-AA40-B022-BB285F00C7C7}" type="presParOf" srcId="{C0FA45E8-B43B-0846-B9F1-F123A75A66AB}" destId="{DDE6F65B-856D-A346-B31D-6837B74F0F62}" srcOrd="2" destOrd="0" presId="urn:microsoft.com/office/officeart/2005/8/layout/orgChart1"/>
    <dgm:cxn modelId="{1F70F6A7-324E-2747-A67D-BF807E1C2955}" type="presParOf" srcId="{DA769566-AC1C-7948-BBB0-03FF339E8231}" destId="{3C2D3923-9CFA-E34D-9618-8FF7F8A58331}" srcOrd="6" destOrd="0" presId="urn:microsoft.com/office/officeart/2005/8/layout/orgChart1"/>
    <dgm:cxn modelId="{7B6D86EB-E379-2A47-9CE3-CDD5CEC37721}" type="presParOf" srcId="{DA769566-AC1C-7948-BBB0-03FF339E8231}" destId="{8F7522F1-2F8A-FC49-A34B-D1F7E6877092}" srcOrd="7" destOrd="0" presId="urn:microsoft.com/office/officeart/2005/8/layout/orgChart1"/>
    <dgm:cxn modelId="{BA82A219-7454-074A-9A42-88DEABB1DDAB}" type="presParOf" srcId="{8F7522F1-2F8A-FC49-A34B-D1F7E6877092}" destId="{1C8CCB6F-FED3-504D-ACCC-4CC505A17545}" srcOrd="0" destOrd="0" presId="urn:microsoft.com/office/officeart/2005/8/layout/orgChart1"/>
    <dgm:cxn modelId="{A449845B-D08B-5B4D-9CE7-773DF1CE66A8}" type="presParOf" srcId="{1C8CCB6F-FED3-504D-ACCC-4CC505A17545}" destId="{E173EF15-3300-7741-9886-7E5D2D316ACD}" srcOrd="0" destOrd="0" presId="urn:microsoft.com/office/officeart/2005/8/layout/orgChart1"/>
    <dgm:cxn modelId="{AB278DB3-1C9F-964E-B93A-49787764D3D6}" type="presParOf" srcId="{1C8CCB6F-FED3-504D-ACCC-4CC505A17545}" destId="{B8C7A10F-62EF-7D44-B7F5-9CBA73F74A2A}" srcOrd="1" destOrd="0" presId="urn:microsoft.com/office/officeart/2005/8/layout/orgChart1"/>
    <dgm:cxn modelId="{3285181A-A278-9540-A90F-01CE2941B5C3}" type="presParOf" srcId="{8F7522F1-2F8A-FC49-A34B-D1F7E6877092}" destId="{9C29D0B3-B841-C846-98D2-8C95A81111FA}" srcOrd="1" destOrd="0" presId="urn:microsoft.com/office/officeart/2005/8/layout/orgChart1"/>
    <dgm:cxn modelId="{F51712AB-4F79-8B42-B482-10EEE6089C70}" type="presParOf" srcId="{9C29D0B3-B841-C846-98D2-8C95A81111FA}" destId="{2019A823-ECF8-4242-9F2C-F1CF9A1682AB}" srcOrd="0" destOrd="0" presId="urn:microsoft.com/office/officeart/2005/8/layout/orgChart1"/>
    <dgm:cxn modelId="{9033F5E5-21F6-694C-800B-3DD88DB7856E}" type="presParOf" srcId="{9C29D0B3-B841-C846-98D2-8C95A81111FA}" destId="{7743C263-6673-F246-BE6F-B2A532563CAA}" srcOrd="1" destOrd="0" presId="urn:microsoft.com/office/officeart/2005/8/layout/orgChart1"/>
    <dgm:cxn modelId="{FCC54B19-7699-0349-B00C-3D3591C6A09F}" type="presParOf" srcId="{7743C263-6673-F246-BE6F-B2A532563CAA}" destId="{C025E1C7-A5CB-2141-BCF7-407D7BF2CBB9}" srcOrd="0" destOrd="0" presId="urn:microsoft.com/office/officeart/2005/8/layout/orgChart1"/>
    <dgm:cxn modelId="{062E1024-CA6D-5B40-98C4-538DE0793D57}" type="presParOf" srcId="{C025E1C7-A5CB-2141-BCF7-407D7BF2CBB9}" destId="{8765B9B1-719B-2349-9820-9C2A05578E16}" srcOrd="0" destOrd="0" presId="urn:microsoft.com/office/officeart/2005/8/layout/orgChart1"/>
    <dgm:cxn modelId="{3708C874-9979-644A-A640-34BC980CDF11}" type="presParOf" srcId="{C025E1C7-A5CB-2141-BCF7-407D7BF2CBB9}" destId="{707B982B-7129-0547-A3CB-81DFCE21FF53}" srcOrd="1" destOrd="0" presId="urn:microsoft.com/office/officeart/2005/8/layout/orgChart1"/>
    <dgm:cxn modelId="{F006FD63-B599-E845-8B45-D807CE15E333}" type="presParOf" srcId="{7743C263-6673-F246-BE6F-B2A532563CAA}" destId="{F042F8DF-2E79-EF49-9146-81B7D73D6E69}" srcOrd="1" destOrd="0" presId="urn:microsoft.com/office/officeart/2005/8/layout/orgChart1"/>
    <dgm:cxn modelId="{940DF7F3-12B2-784C-8FDA-0F0B64A7AF3A}" type="presParOf" srcId="{7743C263-6673-F246-BE6F-B2A532563CAA}" destId="{58288241-293B-B544-BD28-61250518AB80}" srcOrd="2" destOrd="0" presId="urn:microsoft.com/office/officeart/2005/8/layout/orgChart1"/>
    <dgm:cxn modelId="{FE60B25B-E537-9646-916D-A22A4180FB55}" type="presParOf" srcId="{9C29D0B3-B841-C846-98D2-8C95A81111FA}" destId="{3D9DD7A1-943D-C44D-9F2E-35D01CF40CBD}" srcOrd="2" destOrd="0" presId="urn:microsoft.com/office/officeart/2005/8/layout/orgChart1"/>
    <dgm:cxn modelId="{80BC89C4-5E80-9C4B-A24A-1CFBFCB77541}" type="presParOf" srcId="{9C29D0B3-B841-C846-98D2-8C95A81111FA}" destId="{0C0BC353-8BE3-8144-8720-C1E00A9918CF}" srcOrd="3" destOrd="0" presId="urn:microsoft.com/office/officeart/2005/8/layout/orgChart1"/>
    <dgm:cxn modelId="{F5551E12-7904-304E-A6A7-B464CADA2C71}" type="presParOf" srcId="{0C0BC353-8BE3-8144-8720-C1E00A9918CF}" destId="{68FDA29B-1E8C-BE4D-B211-66600A3D1513}" srcOrd="0" destOrd="0" presId="urn:microsoft.com/office/officeart/2005/8/layout/orgChart1"/>
    <dgm:cxn modelId="{5E2F8D9D-418A-D647-BB58-13583F793657}" type="presParOf" srcId="{68FDA29B-1E8C-BE4D-B211-66600A3D1513}" destId="{64206349-5C0A-8E4E-B79E-919C6D164E6C}" srcOrd="0" destOrd="0" presId="urn:microsoft.com/office/officeart/2005/8/layout/orgChart1"/>
    <dgm:cxn modelId="{1AA2E87A-E4FC-5D45-BA82-F97A8AF11FF2}" type="presParOf" srcId="{68FDA29B-1E8C-BE4D-B211-66600A3D1513}" destId="{45365985-B3E7-F642-BBB0-B4BB6936D111}" srcOrd="1" destOrd="0" presId="urn:microsoft.com/office/officeart/2005/8/layout/orgChart1"/>
    <dgm:cxn modelId="{5DBC1F02-77A3-6846-B8C4-5863FF3DF659}" type="presParOf" srcId="{0C0BC353-8BE3-8144-8720-C1E00A9918CF}" destId="{711298E2-7DF9-0E49-B931-CE3EBB68EE40}" srcOrd="1" destOrd="0" presId="urn:microsoft.com/office/officeart/2005/8/layout/orgChart1"/>
    <dgm:cxn modelId="{1F132DF8-48A6-664C-B9B7-C835B5A510B5}" type="presParOf" srcId="{0C0BC353-8BE3-8144-8720-C1E00A9918CF}" destId="{F3CF075A-D2D3-0C49-A722-9DB7F3C08D62}" srcOrd="2" destOrd="0" presId="urn:microsoft.com/office/officeart/2005/8/layout/orgChart1"/>
    <dgm:cxn modelId="{0FE83BB2-4CE9-3744-87C2-9410480811BC}" type="presParOf" srcId="{8F7522F1-2F8A-FC49-A34B-D1F7E6877092}" destId="{AC16B058-FC75-094C-93CF-0DC4D6D6671C}" srcOrd="2" destOrd="0" presId="urn:microsoft.com/office/officeart/2005/8/layout/orgChart1"/>
    <dgm:cxn modelId="{1398C0DB-F0CC-EA44-9392-80B4550B8656}" type="presParOf" srcId="{DA769566-AC1C-7948-BBB0-03FF339E8231}" destId="{EEC3D384-4F2D-254F-B3CE-A8629932FDFB}" srcOrd="8" destOrd="0" presId="urn:microsoft.com/office/officeart/2005/8/layout/orgChart1"/>
    <dgm:cxn modelId="{34D8B453-650A-0D4E-8EDD-A1B3808C8180}" type="presParOf" srcId="{DA769566-AC1C-7948-BBB0-03FF339E8231}" destId="{8334D594-FED3-4644-A76A-BD4FB20588C3}" srcOrd="9" destOrd="0" presId="urn:microsoft.com/office/officeart/2005/8/layout/orgChart1"/>
    <dgm:cxn modelId="{23AE69DE-8D30-134D-92A1-21AC2DB5AEC8}" type="presParOf" srcId="{8334D594-FED3-4644-A76A-BD4FB20588C3}" destId="{432B0510-76D3-0846-A477-88D961413CF8}" srcOrd="0" destOrd="0" presId="urn:microsoft.com/office/officeart/2005/8/layout/orgChart1"/>
    <dgm:cxn modelId="{4071C38A-CC22-B644-95C0-21C56C78DD5B}" type="presParOf" srcId="{432B0510-76D3-0846-A477-88D961413CF8}" destId="{68E522A3-D72B-7D4D-BC63-5B461C857062}" srcOrd="0" destOrd="0" presId="urn:microsoft.com/office/officeart/2005/8/layout/orgChart1"/>
    <dgm:cxn modelId="{D15F3680-AFD7-B949-8152-25C231004ACA}" type="presParOf" srcId="{432B0510-76D3-0846-A477-88D961413CF8}" destId="{5C59B55A-4E17-C24C-8EF3-040611A0079A}" srcOrd="1" destOrd="0" presId="urn:microsoft.com/office/officeart/2005/8/layout/orgChart1"/>
    <dgm:cxn modelId="{3C431325-8532-044C-9168-3480C1AD0655}" type="presParOf" srcId="{8334D594-FED3-4644-A76A-BD4FB20588C3}" destId="{0407D96C-E916-FE4A-A5F4-D66BDACD1E29}" srcOrd="1" destOrd="0" presId="urn:microsoft.com/office/officeart/2005/8/layout/orgChart1"/>
    <dgm:cxn modelId="{6441C2EB-0FDC-1C4B-8332-C1512F400E2C}" type="presParOf" srcId="{8334D594-FED3-4644-A76A-BD4FB20588C3}" destId="{A17ACCF2-F360-3248-8AE5-D0AE14BF1791}" srcOrd="2" destOrd="0" presId="urn:microsoft.com/office/officeart/2005/8/layout/orgChart1"/>
    <dgm:cxn modelId="{26B0EC2D-7A59-604F-9438-F67A482B40CF}" type="presParOf" srcId="{51D60786-BDD0-7E4C-B802-13629CD3B978}" destId="{7EEF1F4C-66F6-E542-8685-3AFA303FE4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3D384-4F2D-254F-B3CE-A8629932FDFB}">
      <dsp:nvSpPr>
        <dsp:cNvPr id="0" name=""/>
        <dsp:cNvSpPr/>
      </dsp:nvSpPr>
      <dsp:spPr>
        <a:xfrm>
          <a:off x="5369178" y="837349"/>
          <a:ext cx="4040614" cy="350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15"/>
              </a:lnTo>
              <a:lnTo>
                <a:pt x="4040614" y="175315"/>
              </a:lnTo>
              <a:lnTo>
                <a:pt x="4040614" y="350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DD7A1-943D-C44D-9F2E-35D01CF40CBD}">
      <dsp:nvSpPr>
        <dsp:cNvPr id="0" name=""/>
        <dsp:cNvSpPr/>
      </dsp:nvSpPr>
      <dsp:spPr>
        <a:xfrm>
          <a:off x="6721615" y="2022819"/>
          <a:ext cx="250451" cy="1953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520"/>
              </a:lnTo>
              <a:lnTo>
                <a:pt x="250451" y="19535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9A823-ECF8-4242-9F2C-F1CF9A1682AB}">
      <dsp:nvSpPr>
        <dsp:cNvPr id="0" name=""/>
        <dsp:cNvSpPr/>
      </dsp:nvSpPr>
      <dsp:spPr>
        <a:xfrm>
          <a:off x="6721615" y="2022819"/>
          <a:ext cx="250451" cy="768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050"/>
              </a:lnTo>
              <a:lnTo>
                <a:pt x="250451" y="768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D3923-9CFA-E34D-9618-8FF7F8A58331}">
      <dsp:nvSpPr>
        <dsp:cNvPr id="0" name=""/>
        <dsp:cNvSpPr/>
      </dsp:nvSpPr>
      <dsp:spPr>
        <a:xfrm>
          <a:off x="5369178" y="837349"/>
          <a:ext cx="2020307" cy="350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15"/>
              </a:lnTo>
              <a:lnTo>
                <a:pt x="2020307" y="175315"/>
              </a:lnTo>
              <a:lnTo>
                <a:pt x="2020307" y="350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F5D2F-1E62-364D-81CE-0E088964A8C7}">
      <dsp:nvSpPr>
        <dsp:cNvPr id="0" name=""/>
        <dsp:cNvSpPr/>
      </dsp:nvSpPr>
      <dsp:spPr>
        <a:xfrm>
          <a:off x="4701308" y="2022819"/>
          <a:ext cx="250451" cy="313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8990"/>
              </a:lnTo>
              <a:lnTo>
                <a:pt x="250451" y="31389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8D41-46CB-4542-AAC3-0B11A2258567}">
      <dsp:nvSpPr>
        <dsp:cNvPr id="0" name=""/>
        <dsp:cNvSpPr/>
      </dsp:nvSpPr>
      <dsp:spPr>
        <a:xfrm>
          <a:off x="4701308" y="2022819"/>
          <a:ext cx="250451" cy="1953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520"/>
              </a:lnTo>
              <a:lnTo>
                <a:pt x="250451" y="19535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1457A-28AE-5B4E-BE5D-FCE3794AA0F7}">
      <dsp:nvSpPr>
        <dsp:cNvPr id="0" name=""/>
        <dsp:cNvSpPr/>
      </dsp:nvSpPr>
      <dsp:spPr>
        <a:xfrm>
          <a:off x="4701308" y="2022819"/>
          <a:ext cx="250451" cy="768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050"/>
              </a:lnTo>
              <a:lnTo>
                <a:pt x="250451" y="768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DAC14-336F-5645-BC4F-CBC8AD7E8F7F}">
      <dsp:nvSpPr>
        <dsp:cNvPr id="0" name=""/>
        <dsp:cNvSpPr/>
      </dsp:nvSpPr>
      <dsp:spPr>
        <a:xfrm>
          <a:off x="5323458" y="837349"/>
          <a:ext cx="91440" cy="350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4C033-48D3-E24C-B723-CF19F1715B0B}">
      <dsp:nvSpPr>
        <dsp:cNvPr id="0" name=""/>
        <dsp:cNvSpPr/>
      </dsp:nvSpPr>
      <dsp:spPr>
        <a:xfrm>
          <a:off x="3348871" y="837349"/>
          <a:ext cx="2020307" cy="350631"/>
        </a:xfrm>
        <a:custGeom>
          <a:avLst/>
          <a:gdLst/>
          <a:ahLst/>
          <a:cxnLst/>
          <a:rect l="0" t="0" r="0" b="0"/>
          <a:pathLst>
            <a:path>
              <a:moveTo>
                <a:pt x="2020307" y="0"/>
              </a:moveTo>
              <a:lnTo>
                <a:pt x="2020307" y="175315"/>
              </a:lnTo>
              <a:lnTo>
                <a:pt x="0" y="175315"/>
              </a:lnTo>
              <a:lnTo>
                <a:pt x="0" y="350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6626-3802-7E4D-A4B0-3B2AF9AE8C5A}">
      <dsp:nvSpPr>
        <dsp:cNvPr id="0" name=""/>
        <dsp:cNvSpPr/>
      </dsp:nvSpPr>
      <dsp:spPr>
        <a:xfrm>
          <a:off x="1328563" y="837349"/>
          <a:ext cx="4040614" cy="350631"/>
        </a:xfrm>
        <a:custGeom>
          <a:avLst/>
          <a:gdLst/>
          <a:ahLst/>
          <a:cxnLst/>
          <a:rect l="0" t="0" r="0" b="0"/>
          <a:pathLst>
            <a:path>
              <a:moveTo>
                <a:pt x="4040614" y="0"/>
              </a:moveTo>
              <a:lnTo>
                <a:pt x="4040614" y="175315"/>
              </a:lnTo>
              <a:lnTo>
                <a:pt x="0" y="175315"/>
              </a:lnTo>
              <a:lnTo>
                <a:pt x="0" y="350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D3675-F1FE-034C-8B5A-76178DD7C7A3}">
      <dsp:nvSpPr>
        <dsp:cNvPr id="0" name=""/>
        <dsp:cNvSpPr/>
      </dsp:nvSpPr>
      <dsp:spPr>
        <a:xfrm>
          <a:off x="4534340" y="251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Dr Christopher Townsley</a:t>
          </a:r>
          <a:br>
            <a:rPr lang="en-GB" sz="1000" kern="1200"/>
          </a:br>
          <a:r>
            <a:rPr lang="en-GB" sz="1000" kern="1200"/>
            <a:t>Head of Project Office Division</a:t>
          </a:r>
        </a:p>
      </dsp:txBody>
      <dsp:txXfrm>
        <a:off x="4534340" y="2511"/>
        <a:ext cx="1669675" cy="834837"/>
      </dsp:txXfrm>
    </dsp:sp>
    <dsp:sp modelId="{31590C30-037A-D948-9E6C-CE09DFDDCBF7}">
      <dsp:nvSpPr>
        <dsp:cNvPr id="0" name=""/>
        <dsp:cNvSpPr/>
      </dsp:nvSpPr>
      <dsp:spPr>
        <a:xfrm>
          <a:off x="493725" y="118798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Sandeep Rao </a:t>
          </a:r>
          <a:r>
            <a:rPr lang="en-GB" sz="1000" kern="1200" err="1"/>
            <a:t>Gopalam</a:t>
          </a:r>
          <a:br>
            <a:rPr lang="en-GB" sz="1000" kern="1200"/>
          </a:br>
          <a:r>
            <a:rPr lang="en-GB" sz="1000" kern="1200"/>
            <a:t>Scheduling/Analytics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93725" y="1187981"/>
        <a:ext cx="1669675" cy="834837"/>
      </dsp:txXfrm>
    </dsp:sp>
    <dsp:sp modelId="{A2257820-E1AA-EB48-94A7-C24BA0B4D53A}">
      <dsp:nvSpPr>
        <dsp:cNvPr id="0" name=""/>
        <dsp:cNvSpPr/>
      </dsp:nvSpPr>
      <dsp:spPr>
        <a:xfrm>
          <a:off x="2514033" y="118798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/>
            <a:t>Andra</a:t>
          </a:r>
          <a:r>
            <a:rPr lang="en-GB" sz="1000" kern="1200"/>
            <a:t> </a:t>
          </a:r>
          <a:r>
            <a:rPr lang="en-GB" sz="1000" kern="1200" err="1"/>
            <a:t>Pirvu</a:t>
          </a:r>
          <a:br>
            <a:rPr lang="en-GB" sz="1000" kern="1200"/>
          </a:br>
          <a:r>
            <a:rPr lang="en-GB" sz="1000" kern="1200"/>
            <a:t>Project Manager</a:t>
          </a:r>
          <a:br>
            <a:rPr lang="en-GB" sz="1000" kern="1200"/>
          </a:br>
          <a:br>
            <a:rPr lang="en-GB" sz="1000" kern="1200"/>
          </a:br>
          <a:r>
            <a:rPr lang="en-GB" sz="1000" kern="1200"/>
            <a:t>(DUNE APA)</a:t>
          </a:r>
        </a:p>
      </dsp:txBody>
      <dsp:txXfrm>
        <a:off x="2514033" y="1187981"/>
        <a:ext cx="1669675" cy="834837"/>
      </dsp:txXfrm>
    </dsp:sp>
    <dsp:sp modelId="{8E8821EF-150D-5849-BFD5-CC13DA191EC1}">
      <dsp:nvSpPr>
        <dsp:cNvPr id="0" name=""/>
        <dsp:cNvSpPr/>
      </dsp:nvSpPr>
      <dsp:spPr>
        <a:xfrm>
          <a:off x="4534340" y="118798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David Celeste</a:t>
          </a:r>
          <a:br>
            <a:rPr lang="en-GB" sz="1000" kern="1200"/>
          </a:br>
          <a:r>
            <a:rPr lang="en-GB" sz="1000" kern="1200"/>
            <a:t>Project Manager</a:t>
          </a:r>
          <a:br>
            <a:rPr lang="en-GB" sz="1000" kern="1200"/>
          </a:br>
          <a:br>
            <a:rPr lang="en-GB" sz="1000" kern="1200"/>
          </a:br>
          <a:r>
            <a:rPr lang="en-GB" sz="1000" kern="1200"/>
            <a:t>(ATLAS, </a:t>
          </a:r>
          <a:r>
            <a:rPr lang="en-GB" sz="1000" kern="1200" err="1"/>
            <a:t>HyperK</a:t>
          </a:r>
          <a:r>
            <a:rPr lang="en-GB" sz="1000" kern="1200"/>
            <a:t>, DUNE DAQ)</a:t>
          </a:r>
        </a:p>
      </dsp:txBody>
      <dsp:txXfrm>
        <a:off x="4534340" y="1187981"/>
        <a:ext cx="1669675" cy="834837"/>
      </dsp:txXfrm>
    </dsp:sp>
    <dsp:sp modelId="{C09A4F4A-7F3D-A94E-B2EE-97D50B75917F}">
      <dsp:nvSpPr>
        <dsp:cNvPr id="0" name=""/>
        <dsp:cNvSpPr/>
      </dsp:nvSpPr>
      <dsp:spPr>
        <a:xfrm>
          <a:off x="4951759" y="237345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Dr Clare Allen</a:t>
          </a:r>
          <a:br>
            <a:rPr lang="en-GB" sz="1000" kern="1200"/>
          </a:br>
          <a:r>
            <a:rPr lang="en-GB" sz="1000" kern="1200"/>
            <a:t>Associate Project Manager</a:t>
          </a:r>
          <a:br>
            <a:rPr lang="en-GB" sz="1000" kern="1200"/>
          </a:br>
          <a:br>
            <a:rPr lang="en-GB" sz="1000" kern="1200"/>
          </a:br>
          <a:r>
            <a:rPr lang="en-GB" sz="1000" kern="1200"/>
            <a:t>(DUNE DAQ, ATLAS)</a:t>
          </a:r>
        </a:p>
      </dsp:txBody>
      <dsp:txXfrm>
        <a:off x="4951759" y="2373451"/>
        <a:ext cx="1669675" cy="834837"/>
      </dsp:txXfrm>
    </dsp:sp>
    <dsp:sp modelId="{B54E174A-5674-754A-AC82-94D6F253D765}">
      <dsp:nvSpPr>
        <dsp:cNvPr id="0" name=""/>
        <dsp:cNvSpPr/>
      </dsp:nvSpPr>
      <dsp:spPr>
        <a:xfrm>
          <a:off x="4951759" y="3558920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Lisa Wootton</a:t>
          </a:r>
          <a:br>
            <a:rPr lang="en-GB" sz="1000" kern="1200"/>
          </a:br>
          <a:r>
            <a:rPr lang="en-GB" sz="1000" kern="1200"/>
            <a:t>Associate Project Manager</a:t>
          </a:r>
          <a:br>
            <a:rPr lang="en-GB" sz="1000" kern="1200"/>
          </a:br>
          <a:br>
            <a:rPr lang="en-GB" sz="1000" kern="1200"/>
          </a:br>
          <a:r>
            <a:rPr lang="en-GB" sz="1000" kern="1200"/>
            <a:t>(</a:t>
          </a:r>
          <a:r>
            <a:rPr lang="en-GB" sz="1000" kern="1200" err="1"/>
            <a:t>HyperK</a:t>
          </a:r>
          <a:r>
            <a:rPr lang="en-GB" sz="1000" kern="1200"/>
            <a:t>, DUNE RS&amp;DC, XLZD)</a:t>
          </a:r>
        </a:p>
      </dsp:txBody>
      <dsp:txXfrm>
        <a:off x="4951759" y="3558920"/>
        <a:ext cx="1669675" cy="834837"/>
      </dsp:txXfrm>
    </dsp:sp>
    <dsp:sp modelId="{CF2118C0-0883-1B4A-A872-CADC7708031D}">
      <dsp:nvSpPr>
        <dsp:cNvPr id="0" name=""/>
        <dsp:cNvSpPr/>
      </dsp:nvSpPr>
      <dsp:spPr>
        <a:xfrm>
          <a:off x="4951759" y="4744390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Caitlin Doherty</a:t>
          </a:r>
          <a:br>
            <a:rPr lang="en-GB" sz="1000" kern="1200"/>
          </a:br>
          <a:r>
            <a:rPr lang="en-GB" sz="1000" kern="1200"/>
            <a:t>Graduate</a:t>
          </a:r>
        </a:p>
      </dsp:txBody>
      <dsp:txXfrm>
        <a:off x="4951759" y="4744390"/>
        <a:ext cx="1669675" cy="834837"/>
      </dsp:txXfrm>
    </dsp:sp>
    <dsp:sp modelId="{E173EF15-3300-7741-9886-7E5D2D316ACD}">
      <dsp:nvSpPr>
        <dsp:cNvPr id="0" name=""/>
        <dsp:cNvSpPr/>
      </dsp:nvSpPr>
      <dsp:spPr>
        <a:xfrm>
          <a:off x="6554648" y="118798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rgbClr val="FF0000"/>
              </a:solidFill>
            </a:rPr>
            <a:t>TBD</a:t>
          </a:r>
          <a:br>
            <a:rPr lang="en-GB" sz="1000" kern="1200"/>
          </a:br>
          <a:r>
            <a:rPr lang="en-GB" sz="1000" kern="1200"/>
            <a:t>Project Manager</a:t>
          </a:r>
          <a:br>
            <a:rPr lang="en-GB" sz="1000" kern="1200"/>
          </a:br>
          <a:br>
            <a:rPr lang="en-GB" sz="1000" kern="1200"/>
          </a:br>
          <a:r>
            <a:rPr lang="en-GB" sz="1000" kern="1200"/>
            <a:t>(CMS, </a:t>
          </a:r>
          <a:r>
            <a:rPr lang="en-GB" sz="1000" kern="1200" err="1"/>
            <a:t>LHCb</a:t>
          </a:r>
          <a:r>
            <a:rPr lang="en-GB" sz="1000" kern="1200"/>
            <a:t>)</a:t>
          </a:r>
        </a:p>
      </dsp:txBody>
      <dsp:txXfrm>
        <a:off x="6554648" y="1187981"/>
        <a:ext cx="1669675" cy="834837"/>
      </dsp:txXfrm>
    </dsp:sp>
    <dsp:sp modelId="{8765B9B1-719B-2349-9820-9C2A05578E16}">
      <dsp:nvSpPr>
        <dsp:cNvPr id="0" name=""/>
        <dsp:cNvSpPr/>
      </dsp:nvSpPr>
      <dsp:spPr>
        <a:xfrm>
          <a:off x="6972067" y="237345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Lei Zhang</a:t>
          </a:r>
          <a:br>
            <a:rPr lang="en-GB" sz="1000" kern="1200"/>
          </a:br>
          <a:r>
            <a:rPr lang="en-GB" sz="1000" kern="1200"/>
            <a:t>Associate Project Manager</a:t>
          </a:r>
          <a:br>
            <a:rPr lang="en-GB" sz="1000" kern="1200"/>
          </a:br>
          <a:br>
            <a:rPr lang="en-GB" sz="1000" kern="1200"/>
          </a:br>
          <a:r>
            <a:rPr lang="en-GB" sz="1000" kern="1200"/>
            <a:t>(CMS, </a:t>
          </a:r>
          <a:r>
            <a:rPr lang="en-GB" sz="1000" kern="1200" err="1"/>
            <a:t>LHCb</a:t>
          </a:r>
          <a:r>
            <a:rPr lang="en-GB" sz="1000" kern="1200"/>
            <a:t>)</a:t>
          </a:r>
        </a:p>
      </dsp:txBody>
      <dsp:txXfrm>
        <a:off x="6972067" y="2373451"/>
        <a:ext cx="1669675" cy="834837"/>
      </dsp:txXfrm>
    </dsp:sp>
    <dsp:sp modelId="{64206349-5C0A-8E4E-B79E-919C6D164E6C}">
      <dsp:nvSpPr>
        <dsp:cNvPr id="0" name=""/>
        <dsp:cNvSpPr/>
      </dsp:nvSpPr>
      <dsp:spPr>
        <a:xfrm>
          <a:off x="6972067" y="3558920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Joel </a:t>
          </a:r>
          <a:r>
            <a:rPr lang="en-GB" sz="1000" kern="1200" err="1"/>
            <a:t>Finneghan</a:t>
          </a:r>
          <a:br>
            <a:rPr lang="en-GB" sz="1000" kern="1200"/>
          </a:br>
          <a:r>
            <a:rPr lang="en-GB" sz="1000" kern="1200"/>
            <a:t>Graduate</a:t>
          </a:r>
        </a:p>
      </dsp:txBody>
      <dsp:txXfrm>
        <a:off x="6972067" y="3558920"/>
        <a:ext cx="1669675" cy="834837"/>
      </dsp:txXfrm>
    </dsp:sp>
    <dsp:sp modelId="{68E522A3-D72B-7D4D-BC63-5B461C857062}">
      <dsp:nvSpPr>
        <dsp:cNvPr id="0" name=""/>
        <dsp:cNvSpPr/>
      </dsp:nvSpPr>
      <dsp:spPr>
        <a:xfrm>
          <a:off x="8574955" y="1187981"/>
          <a:ext cx="1669675" cy="83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rgbClr val="FF0000"/>
              </a:solidFill>
            </a:rPr>
            <a:t>TBD</a:t>
          </a:r>
          <a:br>
            <a:rPr lang="en-GB" sz="1000" kern="1200"/>
          </a:br>
          <a:r>
            <a:rPr lang="en-GB" sz="1000" kern="1200"/>
            <a:t>Project Manager</a:t>
          </a:r>
          <a:br>
            <a:rPr lang="en-GB" sz="1000" kern="1200"/>
          </a:br>
          <a:endParaRPr lang="en-GB" sz="10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(XLZD, ?)</a:t>
          </a:r>
        </a:p>
      </dsp:txBody>
      <dsp:txXfrm>
        <a:off x="8574955" y="1187981"/>
        <a:ext cx="1669675" cy="834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891A3-B3BF-EE4A-B72F-9DC5677D8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A953-6AA9-784D-AA53-0836BF688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19C7E-7B24-274E-8CB7-52C4522250E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7EFAB-CFCF-A74D-B725-295B520F7A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AB5E6-26B5-1D41-A451-AE363F4C6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029-40F4-D847-893E-D265EE59D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replace photo with one of your own.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image to the back so that the geometric overlay re-appears over the image.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Please remove or amend the image credit if you are using a different image to the one provided.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replace photo of presenter with a portrait of your own.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portrait to the back so that the geometric overlay re-appears over the portrait.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replace photo of presenter with a portrait of your own.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portrait to the back so that the geometric overlay re-appears over the portrait.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replace photo of presenter with a portrait of your own.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portrait to the back so that the geometric overlay re-appears over the portrait.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replace photo with one of your own.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image to the back so that the geometric overlay re-appears over the image.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Please remove or amend the image credit if you are using a different image to the one provided.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5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replace photo with one of your own.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image to the back so that the geometric overlay re-appears over the image.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Please remove or amend the image credit if you are using a different image to the one provided.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9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7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A27-3A46-6548-A658-AF078FED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235BA-4644-F742-B68A-58857ABF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8F6-501F-DF4D-BC61-AD3F27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A04B-89FD-BB4A-BE38-11423AD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2FEF-A672-D74A-818C-FD7E25F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E78-2DAE-784C-8BDD-1ACFE932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6CBD-752B-C54A-9472-47601230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B16F-2AF7-AF4F-BAC0-66A9F20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7A28-8E57-8849-B304-4BD747C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4E1A-BF2D-3F43-B5E9-97AA6F7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472D-C6B8-F544-BCBA-6D34B6B8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3B32-686A-E649-86AB-3479FB66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8D1-9377-1742-BBD6-21C94A2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E8E3-692C-EB47-AE32-1D59637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99E9-66F9-CC49-AF60-86ECA79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006E-3602-3240-801F-364000B4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57B7-EF2C-3044-B58B-175EDDFE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5FEF-E26D-7D4C-9207-D0510ACF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07D9-439C-464B-B83C-AD392B6C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BC8E8-C96E-A644-AFCF-9A484B2E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DBDA-2F87-E140-8669-57B9B712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6AA6-F7E1-E941-BB92-88330D63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13033-E229-2848-A214-6BD8D631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6FF0D-44BC-1845-ADBF-A1BDA30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3DBC9-6028-9A46-8CF4-7F90F03B2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0AFFD-F8E0-FA48-8C05-C1EA3B817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EF13E-80AE-2F4B-99DD-2E1E85D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D6405-91B4-B742-BE0F-74FC8409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7248F-EB72-3A40-8C00-44A631D3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9E50-BA89-B14D-B9B0-2C2D4142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3D20A-A613-5C4C-A2D9-3F3716F2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4657-A7D5-C94F-8190-795F9A70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68932-BF18-6D41-AAA1-AA62712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3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FA24-B38B-8E42-AD9A-46A8FE74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B9E2C-DF1C-3348-A7D0-868403E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3B7E-3AE4-3248-816B-42AEABE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7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6E7B-2B21-4349-A5E8-F51BDA4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0EC2-20B6-564C-B497-8BC94D18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D7AB7-03F9-CB44-8B65-1FA65158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3C11-7DE1-A040-A366-66CFE077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A39E-CEDC-5D45-B7A7-427E12A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EE87-F227-0641-991C-BC2504C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0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6682-8C5D-5446-8420-6965F37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59B58-CA83-2541-BFBB-72A596B18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9452C-75B1-A440-9A3E-16096BEA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BED3-0D2E-C24F-AB08-D6551BC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2E6C-CD2C-CD47-A952-D2C835A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B704-2EF3-024E-A7B5-B19083B6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4499-2F4D-F54B-B034-112AA6F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2BD32-AEFC-9C43-9EC4-4770BA5A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193B-4C5C-8349-A401-B84C817E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5579-668C-6E4A-9506-5AD2E00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3645-915D-A945-A086-86CD1350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9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6932E-B973-1440-8C8A-A20FC31CE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55602-66E9-6A44-8E3B-7944447C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33EE-C4AC-3944-8F41-167DE075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C9E0-7443-FC45-B98E-6EEECFAD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99EE-E38E-C842-82B0-22CAA11B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E2C6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1869014-BF75-6F44-AD11-338BA3B2E28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00" y="5760000"/>
            <a:ext cx="2347061" cy="100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700E1-8806-684B-92DD-38F427D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7C5-4BAD-EE4F-97FA-4ABC35C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891B-020E-3848-8F43-83411742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4130-B4A6-894D-B490-953E3F85E7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35C3-6F52-0E4C-9B18-32A0FD1E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824-A379-764C-93C6-08FD5AE0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E4319-D312-144A-9DFD-767916BD260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C6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0505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05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05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5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5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85284" y="4006029"/>
            <a:ext cx="65448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50">
                <a:solidFill>
                  <a:srgbClr val="002060"/>
                </a:solidFill>
                <a:latin typeface="Arial"/>
                <a:cs typeface="Arial"/>
              </a:rPr>
              <a:t>PPD Project Office</a:t>
            </a:r>
            <a:endParaRPr lang="en-US" sz="4800" b="1" spc="-1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85284" y="5002119"/>
            <a:ext cx="574566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solidFill>
                  <a:srgbClr val="505050"/>
                </a:solidFill>
                <a:latin typeface="Arial"/>
                <a:cs typeface="Arial"/>
              </a:rPr>
              <a:t>David Celeste</a:t>
            </a:r>
            <a:endParaRPr lang="en-US"/>
          </a:p>
          <a:p>
            <a:r>
              <a:rPr lang="en-GB" sz="2400">
                <a:solidFill>
                  <a:srgbClr val="505050"/>
                </a:solidFill>
                <a:cs typeface="Arial"/>
              </a:rPr>
              <a:t>02-12-2024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4A271-5B59-6E45-AAAE-90EEEA82D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39719F-9EBE-62E4-B132-7D4766F8B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796990"/>
            <a:ext cx="12191997" cy="50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93" y="4506661"/>
            <a:ext cx="6934200" cy="115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A3421-43B1-084C-BAFE-48114A73B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  <p:pic>
        <p:nvPicPr>
          <p:cNvPr id="4" name="Picture 3" descr="A garland of pine branches with ornaments and ribbons&#10;&#10;Description automatically generated">
            <a:extLst>
              <a:ext uri="{FF2B5EF4-FFF2-40B4-BE49-F238E27FC236}">
                <a16:creationId xmlns:a16="http://schemas.microsoft.com/office/drawing/2014/main" id="{7891E49B-99A3-180E-3485-92008F7A9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796990"/>
            <a:ext cx="12191997" cy="49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1"/>
            <a:ext cx="12192000" cy="510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822" y="2813050"/>
            <a:ext cx="7442200" cy="1231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273127-A4C8-B643-890C-2DC4FD2D6A30}"/>
              </a:ext>
            </a:extLst>
          </p:cNvPr>
          <p:cNvSpPr/>
          <p:nvPr/>
        </p:nvSpPr>
        <p:spPr>
          <a:xfrm>
            <a:off x="4064981" y="5904254"/>
            <a:ext cx="193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@PPD_STFC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DC1DB-59A1-C947-A1DF-E1F6257963DC}"/>
              </a:ext>
            </a:extLst>
          </p:cNvPr>
          <p:cNvSpPr/>
          <p:nvPr/>
        </p:nvSpPr>
        <p:spPr>
          <a:xfrm>
            <a:off x="273623" y="5904253"/>
            <a:ext cx="3009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Search: STFC Particle Physics </a:t>
            </a:r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C6E7140-A8AE-C54D-B59F-7F11F26F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320" y="5994000"/>
            <a:ext cx="236330" cy="19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1F9D2C-63D9-2947-90C3-64378D0F0661}"/>
              </a:ext>
            </a:extLst>
          </p:cNvPr>
          <p:cNvSpPr/>
          <p:nvPr/>
        </p:nvSpPr>
        <p:spPr>
          <a:xfrm>
            <a:off x="8889482" y="5912978"/>
            <a:ext cx="273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chemeClr val="bg2"/>
                </a:solidFill>
              </a:rPr>
              <a:t>Science and Technology Facilities Council</a:t>
            </a:r>
            <a:endParaRPr lang="en-GB" sz="16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7A57C9FF-E9C4-0945-BA5E-07E34D36F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020" y="5994000"/>
            <a:ext cx="255484" cy="1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661BD8-CA55-8543-8C5E-48E9681B95CE}"/>
              </a:ext>
            </a:extLst>
          </p:cNvPr>
          <p:cNvSpPr/>
          <p:nvPr/>
        </p:nvSpPr>
        <p:spPr>
          <a:xfrm>
            <a:off x="6316598" y="5904254"/>
            <a:ext cx="1886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9DE34951-AC64-1A40-A395-489338017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937" y="5994000"/>
            <a:ext cx="236330" cy="19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6F22D9-90D8-8E43-B931-8D2643FD1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63E93-8ADA-7849-A1F1-A16817F4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/>
                <a:cs typeface="Arial"/>
              </a:rPr>
              <a:t>1</a:t>
            </a:r>
            <a:r>
              <a:rPr lang="en-US" sz="2400" b="1" spc="-100">
                <a:solidFill>
                  <a:srgbClr val="2E2D62"/>
                </a:solidFill>
                <a:latin typeface="Arial"/>
                <a:cs typeface="Arial"/>
              </a:rPr>
              <a:t> What We Do</a:t>
            </a:r>
            <a:endParaRPr lang="en-US" sz="1400">
              <a:solidFill>
                <a:srgbClr val="50505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BDC0C-5E44-914B-85A5-07AF5BC1B9B6}"/>
              </a:ext>
            </a:extLst>
          </p:cNvPr>
          <p:cNvSpPr txBox="1"/>
          <p:nvPr/>
        </p:nvSpPr>
        <p:spPr>
          <a:xfrm>
            <a:off x="423748" y="2262409"/>
            <a:ext cx="51018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/>
                <a:cs typeface="Arial"/>
              </a:rPr>
              <a:t>2</a:t>
            </a:r>
            <a:r>
              <a:rPr lang="en-US" sz="2400" b="1" spc="-100">
                <a:solidFill>
                  <a:srgbClr val="2E2D62"/>
                </a:solidFill>
                <a:latin typeface="Arial"/>
                <a:cs typeface="Arial"/>
              </a:rPr>
              <a:t> </a:t>
            </a:r>
            <a:r>
              <a:rPr lang="en-US" sz="2400" b="1" spc="-100">
                <a:solidFill>
                  <a:srgbClr val="2E2D62"/>
                </a:solidFill>
                <a:ea typeface="+mn-lt"/>
                <a:cs typeface="+mn-lt"/>
              </a:rPr>
              <a:t>What We Want to Do</a:t>
            </a:r>
            <a:endParaRPr lang="en-US" sz="1400">
              <a:solidFill>
                <a:srgbClr val="50505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D7155-AB0C-D84C-8261-743120695688}"/>
              </a:ext>
            </a:extLst>
          </p:cNvPr>
          <p:cNvSpPr txBox="1"/>
          <p:nvPr/>
        </p:nvSpPr>
        <p:spPr>
          <a:xfrm>
            <a:off x="423748" y="3144118"/>
            <a:ext cx="51018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/>
                <a:cs typeface="Arial"/>
              </a:rPr>
              <a:t>3</a:t>
            </a:r>
            <a:r>
              <a:rPr lang="en-US" sz="2400" b="1" spc="-100">
                <a:solidFill>
                  <a:srgbClr val="2E2D62"/>
                </a:solidFill>
                <a:latin typeface="Arial"/>
                <a:cs typeface="Arial"/>
              </a:rPr>
              <a:t> 2024 in Review</a:t>
            </a:r>
            <a:endParaRPr lang="en-US" sz="140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031FC-5C47-AB47-A1A8-0701484C0E42}"/>
              </a:ext>
            </a:extLst>
          </p:cNvPr>
          <p:cNvSpPr txBox="1"/>
          <p:nvPr/>
        </p:nvSpPr>
        <p:spPr>
          <a:xfrm>
            <a:off x="423748" y="4025828"/>
            <a:ext cx="51018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/>
                <a:cs typeface="Arial"/>
              </a:rPr>
              <a:t>4</a:t>
            </a:r>
            <a:r>
              <a:rPr lang="en-US" sz="2400" b="1" spc="-100">
                <a:solidFill>
                  <a:srgbClr val="2E2D62"/>
                </a:solidFill>
                <a:latin typeface="Arial"/>
                <a:cs typeface="Arial"/>
              </a:rPr>
              <a:t> New Year's Resolutions</a:t>
            </a:r>
            <a:endParaRPr lang="en-US" sz="1400">
              <a:solidFill>
                <a:srgbClr val="505050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38B96-DB54-A843-B2A0-83FB422A5475}"/>
              </a:ext>
            </a:extLst>
          </p:cNvPr>
          <p:cNvSpPr txBox="1"/>
          <p:nvPr/>
        </p:nvSpPr>
        <p:spPr>
          <a:xfrm rot="16200000">
            <a:off x="10705611" y="4816820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Alan Ford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7411A-73CE-F4B0-2737-1E54D7DAE14F}"/>
              </a:ext>
            </a:extLst>
          </p:cNvPr>
          <p:cNvSpPr txBox="1"/>
          <p:nvPr/>
        </p:nvSpPr>
        <p:spPr>
          <a:xfrm>
            <a:off x="423747" y="4914828"/>
            <a:ext cx="51018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/>
                <a:cs typeface="Arial"/>
              </a:rPr>
              <a:t>5</a:t>
            </a:r>
            <a:r>
              <a:rPr lang="en-US" sz="2400" b="1" spc="-100">
                <a:solidFill>
                  <a:srgbClr val="2E2D62"/>
                </a:solidFill>
                <a:latin typeface="Arial"/>
                <a:cs typeface="Arial"/>
              </a:rPr>
              <a:t> Dear Santa</a:t>
            </a:r>
            <a:endParaRPr lang="en-US" sz="1400">
              <a:solidFill>
                <a:srgbClr val="50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7729062" y="637785"/>
            <a:ext cx="4171814" cy="168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16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we do – so far</a:t>
            </a:r>
          </a:p>
        </p:txBody>
      </p:sp>
      <p:pic>
        <p:nvPicPr>
          <p:cNvPr id="8" name="Picture 7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FE71FC19-FFE0-7A6A-7DE5-DAC8B663D2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57531"/>
          <a:stretch/>
        </p:blipFill>
        <p:spPr>
          <a:xfrm>
            <a:off x="1" y="-1"/>
            <a:ext cx="3719750" cy="2225041"/>
          </a:xfrm>
          <a:prstGeom prst="rect">
            <a:avLst/>
          </a:prstGeom>
        </p:spPr>
      </p:pic>
      <p:pic>
        <p:nvPicPr>
          <p:cNvPr id="4" name="Picture 3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01DE8AB0-35B6-CA45-DA81-21F87CFA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56577"/>
          <a:stretch/>
        </p:blipFill>
        <p:spPr>
          <a:xfrm>
            <a:off x="3811189" y="-16426"/>
            <a:ext cx="3719752" cy="2267032"/>
          </a:xfrm>
          <a:prstGeom prst="rect">
            <a:avLst/>
          </a:prstGeom>
        </p:spPr>
      </p:pic>
      <p:pic>
        <p:nvPicPr>
          <p:cNvPr id="14" name="Picture 13" descr="A document with a blue and white text&#10;&#10;Description automatically generated">
            <a:extLst>
              <a:ext uri="{FF2B5EF4-FFF2-40B4-BE49-F238E27FC236}">
                <a16:creationId xmlns:a16="http://schemas.microsoft.com/office/drawing/2014/main" id="{D934D515-6815-94FD-5C48-AD5E2F3EC4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7546"/>
          <a:stretch/>
        </p:blipFill>
        <p:spPr>
          <a:xfrm>
            <a:off x="20" y="2316480"/>
            <a:ext cx="3719729" cy="2208616"/>
          </a:xfrm>
          <a:prstGeom prst="rect">
            <a:avLst/>
          </a:prstGeom>
        </p:spPr>
      </p:pic>
      <p:pic>
        <p:nvPicPr>
          <p:cNvPr id="10" name="Picture 9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483B29E7-AFFD-CA5E-A400-BA9204C94E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" b="57546"/>
          <a:stretch/>
        </p:blipFill>
        <p:spPr>
          <a:xfrm>
            <a:off x="3811189" y="2316480"/>
            <a:ext cx="3719748" cy="2208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35541-2765-5192-063B-E5432876F9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" b="57067"/>
          <a:stretch/>
        </p:blipFill>
        <p:spPr>
          <a:xfrm>
            <a:off x="1" y="4616536"/>
            <a:ext cx="3719748" cy="2241464"/>
          </a:xfrm>
          <a:prstGeom prst="rect">
            <a:avLst/>
          </a:prstGeom>
        </p:spPr>
      </p:pic>
      <p:pic>
        <p:nvPicPr>
          <p:cNvPr id="5" name="Picture 4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1B4D798B-FE1C-B4AE-2FC7-BA9255C0FC9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" b="57043"/>
          <a:stretch/>
        </p:blipFill>
        <p:spPr>
          <a:xfrm>
            <a:off x="3811189" y="4607394"/>
            <a:ext cx="3719752" cy="22506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22DBB9-7747-7041-8E78-C517CE8075C9}"/>
              </a:ext>
            </a:extLst>
          </p:cNvPr>
          <p:cNvSpPr/>
          <p:nvPr/>
        </p:nvSpPr>
        <p:spPr>
          <a:xfrm>
            <a:off x="7727328" y="2262000"/>
            <a:ext cx="4464652" cy="3914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Lots of project administration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Project planning &amp; proposals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Risk, Issue &amp; Change Management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OsC</a:t>
            </a:r>
            <a:r>
              <a:rPr lang="en-US" sz="2000"/>
              <a:t> project reports and presentations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Panel members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Business cases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PRC monthly reports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Departmental reporting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4713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398E-00FD-E46B-E50C-149E027B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does what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6EF644-6EE8-A958-9CE6-4D5C27663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87279"/>
              </p:ext>
            </p:extLst>
          </p:nvPr>
        </p:nvGraphicFramePr>
        <p:xfrm>
          <a:off x="1873403" y="796758"/>
          <a:ext cx="10738357" cy="558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9E3BF-C181-3AEB-345A-AE5F5AF434ED}"/>
              </a:ext>
            </a:extLst>
          </p:cNvPr>
          <p:cNvSpPr txBox="1">
            <a:spLocks/>
          </p:cNvSpPr>
          <p:nvPr/>
        </p:nvSpPr>
        <p:spPr>
          <a:xfrm>
            <a:off x="224885" y="3031230"/>
            <a:ext cx="6711174" cy="1420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This is line management only:</a:t>
            </a:r>
          </a:p>
          <a:p>
            <a:pPr lvl="1"/>
            <a:r>
              <a:rPr lang="en-US" sz="1800"/>
              <a:t>We operate as a matrix so projects shown are nominal</a:t>
            </a:r>
          </a:p>
          <a:p>
            <a:pPr lvl="1"/>
            <a:r>
              <a:rPr lang="en-US" sz="1800"/>
              <a:t>Project Office development responsibilities not shown</a:t>
            </a:r>
          </a:p>
          <a:p>
            <a:pPr lvl="1"/>
            <a:r>
              <a:rPr lang="en-US" sz="1800"/>
              <a:t>We are growing,</a:t>
            </a:r>
            <a:br>
              <a:rPr lang="en-US" sz="1800"/>
            </a:br>
            <a:r>
              <a:rPr lang="en-US" sz="1800"/>
              <a:t>and need to, fast!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75102-94C0-B793-6BD6-5B0CB07CD3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4561"/>
          <a:stretch/>
        </p:blipFill>
        <p:spPr>
          <a:xfrm>
            <a:off x="3577472" y="4034910"/>
            <a:ext cx="2082366" cy="26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5A1B59B-AE87-DBBB-A559-F93326E5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33" t="1134" r="44416" b="-1361"/>
          <a:stretch/>
        </p:blipFill>
        <p:spPr>
          <a:xfrm>
            <a:off x="3136389" y="10"/>
            <a:ext cx="4981482" cy="340920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FCEDAE5-877F-89BA-B1C1-A74111151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40" t="-226" r="19759" b="226"/>
          <a:stretch/>
        </p:blipFill>
        <p:spPr>
          <a:xfrm>
            <a:off x="7381690" y="3456433"/>
            <a:ext cx="4810205" cy="3401605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2" name="Picture 11" descr="A screenshot of a project&#10;&#10;Description automatically generated">
            <a:extLst>
              <a:ext uri="{FF2B5EF4-FFF2-40B4-BE49-F238E27FC236}">
                <a16:creationId xmlns:a16="http://schemas.microsoft.com/office/drawing/2014/main" id="{45ECE998-4153-535E-9865-7209205C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" r="39034" b="-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5C3E7-70FB-A841-AECB-55D58D2B96D9}"/>
              </a:ext>
            </a:extLst>
          </p:cNvPr>
          <p:cNvSpPr txBox="1"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Active Projects</a:t>
            </a: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5274C-A082-3F49-A97A-CB0C95D3DEBC}"/>
              </a:ext>
            </a:extLst>
          </p:cNvPr>
          <p:cNvSpPr/>
          <p:nvPr/>
        </p:nvSpPr>
        <p:spPr>
          <a:xfrm>
            <a:off x="440200" y="2572794"/>
            <a:ext cx="3317760" cy="3608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ATLAS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CMS</a:t>
            </a:r>
            <a:endParaRPr lang="en-US" sz="1700" dirty="0"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LBNF/DUNE as a whole</a:t>
            </a:r>
            <a:endParaRPr lang="en-US" sz="1700" dirty="0"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DUNE APA</a:t>
            </a:r>
            <a:endParaRPr lang="en-US" sz="1700" dirty="0"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DUNE DAQ</a:t>
            </a:r>
            <a:endParaRPr lang="en-US" sz="1700" dirty="0"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DUNE Software &amp; Computing</a:t>
            </a:r>
            <a:endParaRPr lang="en-US" sz="1700" dirty="0"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Hyper-K</a:t>
            </a:r>
            <a:endParaRPr lang="en-US" sz="1700" dirty="0"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err="1"/>
              <a:t>LHCb</a:t>
            </a:r>
            <a:endParaRPr lang="en-US" sz="17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XLZD</a:t>
            </a:r>
            <a:endParaRPr lang="en-US" sz="1700" dirty="0">
              <a:cs typeface="Arial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cs typeface="Arial"/>
              </a:rPr>
              <a:t>*Collaboration projects rather than PPD projects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246AC-DB14-FFB8-1F9E-1FCE616E2E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6152" t="1546" r="16694" b="-1649"/>
          <a:stretch/>
        </p:blipFill>
        <p:spPr>
          <a:xfrm>
            <a:off x="7383194" y="438737"/>
            <a:ext cx="4578846" cy="2988884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5" name="Picture 4" descr="A red and white ornaments with a bow&#10;&#10;Description automatically generated">
            <a:extLst>
              <a:ext uri="{FF2B5EF4-FFF2-40B4-BE49-F238E27FC236}">
                <a16:creationId xmlns:a16="http://schemas.microsoft.com/office/drawing/2014/main" id="{42550708-37D8-AD17-ACF7-918DA7B03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8085" y="59703"/>
            <a:ext cx="1923069" cy="1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6095990" y="669925"/>
            <a:ext cx="5293206" cy="80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16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we want to do</a:t>
            </a:r>
          </a:p>
        </p:txBody>
      </p:sp>
      <p:pic>
        <p:nvPicPr>
          <p:cNvPr id="13" name="Picture 12" descr="A graph of a graph with numbers and a line&#10;&#10;Description automatically generated">
            <a:extLst>
              <a:ext uri="{FF2B5EF4-FFF2-40B4-BE49-F238E27FC236}">
                <a16:creationId xmlns:a16="http://schemas.microsoft.com/office/drawing/2014/main" id="{1C02B80C-6825-6833-5E43-2A9CCC2F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523402"/>
            <a:ext cx="4562273" cy="14599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752A041-2596-D787-BAD7-660BC6D5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35609"/>
            <a:ext cx="4562263" cy="1425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22DBB9-7747-7041-8E78-C517CE8075C9}"/>
              </a:ext>
            </a:extLst>
          </p:cNvPr>
          <p:cNvSpPr/>
          <p:nvPr/>
        </p:nvSpPr>
        <p:spPr>
          <a:xfrm>
            <a:off x="5942051" y="1850106"/>
            <a:ext cx="6249948" cy="4150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More accountable for projects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Deeper involvement in planning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Portfolio Management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Increasing analysis capabilities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1143000" lvl="1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Monte Carlo (risk)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1143000" lvl="1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Resource and cost loading</a:t>
            </a:r>
            <a:endParaRPr lang="en-US" sz="2400">
              <a:solidFill>
                <a:schemeClr val="bg1"/>
              </a:solidFill>
              <a:cs typeface="Arial" panose="020B0604020202020204"/>
            </a:endParaRPr>
          </a:p>
          <a:p>
            <a:pPr marL="1143000" lvl="1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cs typeface="Arial" panose="020B0604020202020204"/>
              </a:rPr>
              <a:t>More automated reporting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  For example, APA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1143000" lvl="1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we now have a lot of ownership</a:t>
            </a:r>
            <a:endParaRPr lang="en-US" sz="2400">
              <a:solidFill>
                <a:schemeClr val="bg1"/>
              </a:solidFill>
              <a:cs typeface="Arial" panose="020B0604020202020204"/>
            </a:endParaRPr>
          </a:p>
          <a:p>
            <a:pPr marL="1143000" lvl="1" indent="-4572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</a:rPr>
              <a:t>more accountable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cs typeface="Arial" panose="020B060402020202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F9A8800-2165-6F48-7CF1-71F391B7A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08" y="3931120"/>
            <a:ext cx="4592714" cy="257281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3744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ed and white ornaments with a bow&#10;&#10;Description automatically generated">
            <a:extLst>
              <a:ext uri="{FF2B5EF4-FFF2-40B4-BE49-F238E27FC236}">
                <a16:creationId xmlns:a16="http://schemas.microsoft.com/office/drawing/2014/main" id="{03AC697E-4BC2-06C7-47D7-F3ADCE67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105" y="55855"/>
            <a:ext cx="1923069" cy="1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519498" y="3275637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160">
                <a:latin typeface="+mj-lt"/>
                <a:ea typeface="+mj-ea"/>
                <a:cs typeface="+mj-cs"/>
              </a:rPr>
              <a:t>2024 in review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17C5704-3817-CEA7-9B63-825377FD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30" b="37264"/>
          <a:stretch/>
        </p:blipFill>
        <p:spPr>
          <a:xfrm>
            <a:off x="20" y="-284778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22DBB9-7747-7041-8E78-C517CE8075C9}"/>
              </a:ext>
            </a:extLst>
          </p:cNvPr>
          <p:cNvSpPr/>
          <p:nvPr/>
        </p:nvSpPr>
        <p:spPr>
          <a:xfrm>
            <a:off x="4223982" y="3752850"/>
            <a:ext cx="3490686" cy="2852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Submitted Proposals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CMS</a:t>
            </a:r>
            <a:endParaRPr lang="en-US" sz="2400">
              <a:cs typeface="Arial"/>
            </a:endParaRP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DUNE RS&amp;DC</a:t>
            </a:r>
            <a:endParaRPr lang="en-US" sz="2400">
              <a:cs typeface="Arial"/>
            </a:endParaRP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DUNE DAQ</a:t>
            </a:r>
            <a:endParaRPr lang="en-US" sz="2400">
              <a:cs typeface="Arial"/>
            </a:endParaRP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DUNE APA PRR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8F2847-DF0B-D78E-6BF3-3507C8927B6B}"/>
              </a:ext>
            </a:extLst>
          </p:cNvPr>
          <p:cNvSpPr/>
          <p:nvPr/>
        </p:nvSpPr>
        <p:spPr>
          <a:xfrm>
            <a:off x="7703012" y="3752850"/>
            <a:ext cx="3967898" cy="2852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/>
              <a:t>Active proposals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/>
              <a:t>ATLAS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/>
              <a:t>Hyper-K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13+ </a:t>
            </a:r>
            <a:r>
              <a:rPr lang="en-US" sz="2400" err="1"/>
              <a:t>OsC</a:t>
            </a:r>
            <a:r>
              <a:rPr lang="en-US" sz="2400"/>
              <a:t> meetings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PM pipeline created (Associates, Graduates)</a:t>
            </a:r>
            <a:endParaRPr lang="en-US" sz="2400"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9" name="Picture 8" descr="A red and white santa hat&#10;&#10;Description automatically generated">
            <a:extLst>
              <a:ext uri="{FF2B5EF4-FFF2-40B4-BE49-F238E27FC236}">
                <a16:creationId xmlns:a16="http://schemas.microsoft.com/office/drawing/2014/main" id="{321328EE-EAFD-E062-3D88-97BFD81B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140000">
            <a:off x="10166023" y="208961"/>
            <a:ext cx="1326039" cy="13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03206" y="1732619"/>
            <a:ext cx="5680542" cy="38472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>
                <a:solidFill>
                  <a:srgbClr val="505050"/>
                </a:solidFill>
                <a:latin typeface="Arial"/>
                <a:cs typeface="Arial"/>
              </a:rPr>
              <a:t>Resource and cost loading </a:t>
            </a:r>
            <a:endParaRPr lang="en-US" sz="2400">
              <a:solidFill>
                <a:srgbClr val="2E2C6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400">
                <a:solidFill>
                  <a:srgbClr val="505050"/>
                </a:solidFill>
                <a:latin typeface="Arial"/>
                <a:cs typeface="Arial"/>
              </a:rPr>
              <a:t>Developing analytics (</a:t>
            </a:r>
            <a:r>
              <a:rPr lang="en-GB" sz="2400" err="1">
                <a:solidFill>
                  <a:srgbClr val="505050"/>
                </a:solidFill>
                <a:latin typeface="Arial"/>
                <a:cs typeface="Arial"/>
              </a:rPr>
              <a:t>PowerBI</a:t>
            </a:r>
            <a:r>
              <a:rPr lang="en-GB" sz="2400">
                <a:solidFill>
                  <a:srgbClr val="505050"/>
                </a:solidFill>
                <a:latin typeface="Arial"/>
                <a:cs typeface="Arial"/>
              </a:rPr>
              <a:t>) </a:t>
            </a:r>
          </a:p>
          <a:p>
            <a:pPr marL="457200" indent="-457200">
              <a:buFont typeface="Arial"/>
              <a:buChar char="•"/>
            </a:pPr>
            <a:r>
              <a:rPr lang="en-GB" sz="2400">
                <a:solidFill>
                  <a:srgbClr val="505050"/>
                </a:solidFill>
                <a:latin typeface="Arial"/>
                <a:cs typeface="Arial"/>
              </a:rPr>
              <a:t>More automated reporting</a:t>
            </a:r>
            <a:endParaRPr lang="en-GB" sz="2400">
              <a:solidFill>
                <a:srgbClr val="2E2C6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400">
                <a:solidFill>
                  <a:srgbClr val="505050"/>
                </a:solidFill>
                <a:latin typeface="Arial"/>
                <a:cs typeface="Arial"/>
              </a:rPr>
              <a:t>Monte Carlo analysis</a:t>
            </a:r>
            <a:endParaRPr lang="en-GB" sz="240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400">
                <a:solidFill>
                  <a:srgbClr val="505050"/>
                </a:solidFill>
                <a:cs typeface="Arial"/>
              </a:rPr>
              <a:t>Developing project managers through time and exposure</a:t>
            </a:r>
          </a:p>
          <a:p>
            <a:pPr marL="457200" indent="-457200">
              <a:buFont typeface="Arial"/>
              <a:buChar char="•"/>
            </a:pPr>
            <a:r>
              <a:rPr lang="en-GB" sz="2400">
                <a:solidFill>
                  <a:srgbClr val="505050"/>
                </a:solidFill>
                <a:cs typeface="Arial"/>
              </a:rPr>
              <a:t>Develop senior PMs</a:t>
            </a:r>
          </a:p>
          <a:p>
            <a:pPr marL="457200" indent="-457200">
              <a:buFont typeface="Arial"/>
              <a:buChar char="•"/>
            </a:pPr>
            <a:r>
              <a:rPr lang="en-GB" sz="2400">
                <a:solidFill>
                  <a:srgbClr val="505050"/>
                </a:solidFill>
                <a:cs typeface="Arial"/>
              </a:rPr>
              <a:t>Re-invigorate long-term PO development plan and KPIs</a:t>
            </a:r>
          </a:p>
          <a:p>
            <a:pPr marL="285750" indent="-285750">
              <a:buFont typeface="Arial"/>
              <a:buChar char="•"/>
            </a:pPr>
            <a:endParaRPr lang="en-GB" sz="2800">
              <a:solidFill>
                <a:srgbClr val="505050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ea typeface="+mn-lt"/>
                <a:cs typeface="+mn-lt"/>
              </a:rPr>
              <a:t>New Year's Resolutions</a:t>
            </a:r>
            <a:endParaRPr lang="en-US" sz="4400" b="1" spc="-150">
              <a:solidFill>
                <a:srgbClr val="2E2D62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EC449-72A9-AC4A-AF08-56A086A7A92C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CC64B-EA5D-D916-CA5F-1BCA2EA8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337" y="5014887"/>
            <a:ext cx="3003612" cy="1605878"/>
          </a:xfrm>
          <a:prstGeom prst="rect">
            <a:avLst/>
          </a:prstGeom>
        </p:spPr>
      </p:pic>
      <p:pic>
        <p:nvPicPr>
          <p:cNvPr id="6" name="Picture 5" descr="A graph of a graph with numbers and a line&#10;&#10;Description automatically generated">
            <a:extLst>
              <a:ext uri="{FF2B5EF4-FFF2-40B4-BE49-F238E27FC236}">
                <a16:creationId xmlns:a16="http://schemas.microsoft.com/office/drawing/2014/main" id="{16B67DA6-DB41-D7D2-8673-A9791C6A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309" y="5011040"/>
            <a:ext cx="3257612" cy="161061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13708C3-0535-DFE2-E3D4-AAC85A431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586" y="1264114"/>
            <a:ext cx="6265299" cy="3589827"/>
          </a:xfrm>
          <a:prstGeom prst="rect">
            <a:avLst/>
          </a:prstGeom>
        </p:spPr>
      </p:pic>
      <p:pic>
        <p:nvPicPr>
          <p:cNvPr id="10" name="Picture 9" descr="A red and white ornaments with a bow&#10;&#10;Description automatically generated">
            <a:extLst>
              <a:ext uri="{FF2B5EF4-FFF2-40B4-BE49-F238E27FC236}">
                <a16:creationId xmlns:a16="http://schemas.microsoft.com/office/drawing/2014/main" id="{843E0443-91AB-9BD8-128A-180A836F7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3656" y="172488"/>
            <a:ext cx="1923069" cy="1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6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17357" y="1418143"/>
            <a:ext cx="6580279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505050"/>
                </a:solidFill>
                <a:latin typeface="Arial"/>
                <a:cs typeface="Arial"/>
              </a:rPr>
              <a:t>Removing external hiring freeze</a:t>
            </a:r>
            <a:endParaRPr lang="en-GB" sz="2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505050"/>
                </a:solidFill>
                <a:latin typeface="Arial"/>
                <a:cs typeface="Arial"/>
              </a:rPr>
              <a:t>Filling current PM vacancies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505050"/>
                </a:solidFill>
                <a:latin typeface="Arial"/>
                <a:cs typeface="Arial"/>
              </a:rPr>
              <a:t>Attempt recruiting Particle Physicists as PM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505050"/>
                </a:solidFill>
                <a:latin typeface="Arial"/>
                <a:cs typeface="Arial"/>
              </a:rPr>
              <a:t>Have been disabled, only doing admin, having issues recruiting</a:t>
            </a:r>
            <a:endParaRPr lang="en-US" sz="2400" dirty="0">
              <a:solidFill>
                <a:srgbClr val="2E2C6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505050"/>
                </a:solidFill>
                <a:latin typeface="Arial"/>
                <a:cs typeface="Arial"/>
              </a:rPr>
              <a:t>More funded-FTE per project</a:t>
            </a:r>
            <a:endParaRPr lang="en-US" sz="2400" dirty="0">
              <a:solidFill>
                <a:srgbClr val="2E2C6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505050"/>
                </a:solidFill>
                <a:latin typeface="Arial"/>
                <a:cs typeface="Arial"/>
              </a:rPr>
              <a:t>Fully staffed/experienced, we can add more value to PPD – take us beyond admin</a:t>
            </a:r>
          </a:p>
          <a:p>
            <a:pPr marL="914400" lvl="1" indent="-457200">
              <a:buFont typeface="Courier New"/>
              <a:buChar char="o"/>
            </a:pPr>
            <a:r>
              <a:rPr lang="en-GB" sz="2400" dirty="0">
                <a:solidFill>
                  <a:srgbClr val="505050"/>
                </a:solidFill>
                <a:cs typeface="Arial"/>
              </a:rPr>
              <a:t>Need more PM effort in many active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17855" y="345182"/>
            <a:ext cx="695879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cs typeface="Arial"/>
              </a:rPr>
              <a:t>Dear Santa...</a:t>
            </a:r>
          </a:p>
        </p:txBody>
      </p:sp>
      <p:pic>
        <p:nvPicPr>
          <p:cNvPr id="2" name="Picture 1" descr="A cartoon of a santa claus holding a bag of presents&#10;&#10;Description automatically generated">
            <a:extLst>
              <a:ext uri="{FF2B5EF4-FFF2-40B4-BE49-F238E27FC236}">
                <a16:creationId xmlns:a16="http://schemas.microsoft.com/office/drawing/2014/main" id="{B707E81E-E523-1EF2-8FCA-B74E49BB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41" y="805872"/>
            <a:ext cx="4741991" cy="53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4297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4" ma:contentTypeDescription="Create a new document." ma:contentTypeScope="" ma:versionID="06180f53a45ac83fbf44fc74dc602eac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f9dc5baa295b293609270ebec220f010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671D4-8CA2-46EF-A2F2-3EFD3E3D900B}">
  <ds:schemaRefs>
    <ds:schemaRef ds:uri="84978530-c7a6-42d8-babd-8b8d2b751a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F1C4F4-B514-46B5-BA53-F3136A038A55}">
  <ds:schemaRefs>
    <ds:schemaRef ds:uri="7e30df28-d906-45ca-99b3-b21bab123d78"/>
    <ds:schemaRef ds:uri="e5ebcf68-ced2-4a98-b72f-28c94d1ed5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D5D5B8-BF10-44EC-A741-7A15D8CEA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9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Font and logo master</vt:lpstr>
      <vt:lpstr>Custom Design</vt:lpstr>
      <vt:lpstr>Font WITHOUT logo master</vt:lpstr>
      <vt:lpstr>PowerPoint Presentation</vt:lpstr>
      <vt:lpstr>PowerPoint Presentation</vt:lpstr>
      <vt:lpstr>PowerPoint Presentation</vt:lpstr>
      <vt:lpstr>Who does what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revision>55</cp:revision>
  <cp:lastPrinted>2019-10-02T08:27:37Z</cp:lastPrinted>
  <dcterms:created xsi:type="dcterms:W3CDTF">2019-09-17T08:04:08Z</dcterms:created>
  <dcterms:modified xsi:type="dcterms:W3CDTF">2024-12-02T15:27:38Z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  <property fmtid="{D5CDD505-2E9C-101B-9397-08002B2CF9AE}" pid="3" name="_dlc_DocIdItemGuid">
    <vt:lpwstr>7d6dd9f8-2757-4d2f-b6c5-c8fdb553a0d1</vt:lpwstr>
  </property>
</Properties>
</file>