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1" r:id="rId4"/>
    <p:sldMasterId id="2147483700" r:id="rId5"/>
    <p:sldMasterId id="2147483715" r:id="rId6"/>
  </p:sldMasterIdLst>
  <p:notesMasterIdLst>
    <p:notesMasterId r:id="rId17"/>
  </p:notesMasterIdLst>
  <p:sldIdLst>
    <p:sldId id="257" r:id="rId7"/>
    <p:sldId id="309" r:id="rId8"/>
    <p:sldId id="313" r:id="rId9"/>
    <p:sldId id="319" r:id="rId10"/>
    <p:sldId id="324" r:id="rId11"/>
    <p:sldId id="328" r:id="rId12"/>
    <p:sldId id="329" r:id="rId13"/>
    <p:sldId id="331" r:id="rId14"/>
    <p:sldId id="332" r:id="rId15"/>
    <p:sldId id="33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orient="horz" pos="867" userDrawn="1">
          <p15:clr>
            <a:srgbClr val="A4A3A4"/>
          </p15:clr>
        </p15:guide>
        <p15:guide id="7" orient="horz" pos="3634" userDrawn="1">
          <p15:clr>
            <a:srgbClr val="A4A3A4"/>
          </p15:clr>
        </p15:guide>
        <p15:guide id="8" pos="8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6262"/>
    <a:srgbClr val="000000"/>
    <a:srgbClr val="003088"/>
    <a:srgbClr val="F08900"/>
    <a:srgbClr val="FF6900"/>
    <a:srgbClr val="1E5DF8"/>
    <a:srgbClr val="FFFFFF"/>
    <a:srgbClr val="00BED5"/>
    <a:srgbClr val="C13D33"/>
    <a:srgbClr val="E94D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9E2869-906E-48C4-86AB-E79E89544283}" v="16" dt="2024-12-02T11:35:14.3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25"/>
    <p:restoredTop sz="94422"/>
  </p:normalViewPr>
  <p:slideViewPr>
    <p:cSldViewPr snapToGrid="0" snapToObjects="1">
      <p:cViewPr varScale="1">
        <p:scale>
          <a:sx n="98" d="100"/>
          <a:sy n="98" d="100"/>
        </p:scale>
        <p:origin x="378" y="84"/>
      </p:cViewPr>
      <p:guideLst>
        <p:guide orient="horz" pos="323"/>
        <p:guide pos="325"/>
        <p:guide orient="horz" pos="3974"/>
        <p:guide pos="7355"/>
        <p:guide pos="3840"/>
        <p:guide orient="horz" pos="867"/>
        <p:guide orient="horz" pos="3634"/>
        <p:guide pos="8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panestis, Antonis (STFC,RAL,PPD)" userId="b23c7e26-6ac2-478c-ac24-7e8fb9c5a63d" providerId="ADAL" clId="{EA6157A4-1E7D-4BC1-8EC3-92C5583D9A62}"/>
    <pc:docChg chg="undo custSel addSld modSld sldOrd">
      <pc:chgData name="Papanestis, Antonis (STFC,RAL,PPD)" userId="b23c7e26-6ac2-478c-ac24-7e8fb9c5a63d" providerId="ADAL" clId="{EA6157A4-1E7D-4BC1-8EC3-92C5583D9A62}" dt="2023-06-23T15:02:49.247" v="3341" actId="33524"/>
      <pc:docMkLst>
        <pc:docMk/>
      </pc:docMkLst>
      <pc:sldChg chg="modSp mod">
        <pc:chgData name="Papanestis, Antonis (STFC,RAL,PPD)" userId="b23c7e26-6ac2-478c-ac24-7e8fb9c5a63d" providerId="ADAL" clId="{EA6157A4-1E7D-4BC1-8EC3-92C5583D9A62}" dt="2023-06-13T15:40:03.793" v="1151" actId="20577"/>
        <pc:sldMkLst>
          <pc:docMk/>
          <pc:sldMk cId="3793169833" sldId="309"/>
        </pc:sldMkLst>
        <pc:spChg chg="mod">
          <ac:chgData name="Papanestis, Antonis (STFC,RAL,PPD)" userId="b23c7e26-6ac2-478c-ac24-7e8fb9c5a63d" providerId="ADAL" clId="{EA6157A4-1E7D-4BC1-8EC3-92C5583D9A62}" dt="2023-06-13T15:40:03.793" v="1151" actId="20577"/>
          <ac:spMkLst>
            <pc:docMk/>
            <pc:sldMk cId="3793169833" sldId="309"/>
            <ac:spMk id="2" creationId="{957D396E-BCDE-7F37-ECB4-F8CA8E0CE1CF}"/>
          </ac:spMkLst>
        </pc:spChg>
      </pc:sldChg>
      <pc:sldChg chg="addSp delSp modSp mod">
        <pc:chgData name="Papanestis, Antonis (STFC,RAL,PPD)" userId="b23c7e26-6ac2-478c-ac24-7e8fb9c5a63d" providerId="ADAL" clId="{EA6157A4-1E7D-4BC1-8EC3-92C5583D9A62}" dt="2023-06-13T15:46:03.960" v="1157" actId="1076"/>
        <pc:sldMkLst>
          <pc:docMk/>
          <pc:sldMk cId="2608753879" sldId="313"/>
        </pc:sldMkLst>
        <pc:picChg chg="add mod">
          <ac:chgData name="Papanestis, Antonis (STFC,RAL,PPD)" userId="b23c7e26-6ac2-478c-ac24-7e8fb9c5a63d" providerId="ADAL" clId="{EA6157A4-1E7D-4BC1-8EC3-92C5583D9A62}" dt="2023-06-13T15:46:03.960" v="1157" actId="1076"/>
          <ac:picMkLst>
            <pc:docMk/>
            <pc:sldMk cId="2608753879" sldId="313"/>
            <ac:picMk id="6" creationId="{CC843D85-4A58-B475-8755-25DCEF03BB23}"/>
          </ac:picMkLst>
        </pc:picChg>
        <pc:picChg chg="del">
          <ac:chgData name="Papanestis, Antonis (STFC,RAL,PPD)" userId="b23c7e26-6ac2-478c-ac24-7e8fb9c5a63d" providerId="ADAL" clId="{EA6157A4-1E7D-4BC1-8EC3-92C5583D9A62}" dt="2023-06-13T15:45:34.042" v="1152" actId="478"/>
          <ac:picMkLst>
            <pc:docMk/>
            <pc:sldMk cId="2608753879" sldId="313"/>
            <ac:picMk id="8" creationId="{77FA1BAF-2B95-1238-B338-05E56E0C553E}"/>
          </ac:picMkLst>
        </pc:picChg>
      </pc:sldChg>
      <pc:sldChg chg="modSp mod">
        <pc:chgData name="Papanestis, Antonis (STFC,RAL,PPD)" userId="b23c7e26-6ac2-478c-ac24-7e8fb9c5a63d" providerId="ADAL" clId="{EA6157A4-1E7D-4BC1-8EC3-92C5583D9A62}" dt="2023-06-19T09:52:55.509" v="2537" actId="20577"/>
        <pc:sldMkLst>
          <pc:docMk/>
          <pc:sldMk cId="2612450094" sldId="318"/>
        </pc:sldMkLst>
        <pc:spChg chg="mod">
          <ac:chgData name="Papanestis, Antonis (STFC,RAL,PPD)" userId="b23c7e26-6ac2-478c-ac24-7e8fb9c5a63d" providerId="ADAL" clId="{EA6157A4-1E7D-4BC1-8EC3-92C5583D9A62}" dt="2023-06-19T09:52:55.509" v="2537" actId="20577"/>
          <ac:spMkLst>
            <pc:docMk/>
            <pc:sldMk cId="2612450094" sldId="318"/>
            <ac:spMk id="10" creationId="{7FA156C2-BA68-826A-52AB-9766A107F9E8}"/>
          </ac:spMkLst>
        </pc:spChg>
        <pc:picChg chg="mod">
          <ac:chgData name="Papanestis, Antonis (STFC,RAL,PPD)" userId="b23c7e26-6ac2-478c-ac24-7e8fb9c5a63d" providerId="ADAL" clId="{EA6157A4-1E7D-4BC1-8EC3-92C5583D9A62}" dt="2023-06-19T09:51:19.117" v="2394" actId="1076"/>
          <ac:picMkLst>
            <pc:docMk/>
            <pc:sldMk cId="2612450094" sldId="318"/>
            <ac:picMk id="12" creationId="{30029130-3E66-8FE0-34D6-DC339AFD56F5}"/>
          </ac:picMkLst>
        </pc:picChg>
      </pc:sldChg>
      <pc:sldChg chg="addSp delSp modSp new mod">
        <pc:chgData name="Papanestis, Antonis (STFC,RAL,PPD)" userId="b23c7e26-6ac2-478c-ac24-7e8fb9c5a63d" providerId="ADAL" clId="{EA6157A4-1E7D-4BC1-8EC3-92C5583D9A62}" dt="2023-06-13T10:59:49.930" v="18" actId="14100"/>
        <pc:sldMkLst>
          <pc:docMk/>
          <pc:sldMk cId="1529277535" sldId="322"/>
        </pc:sldMkLst>
        <pc:spChg chg="mod">
          <ac:chgData name="Papanestis, Antonis (STFC,RAL,PPD)" userId="b23c7e26-6ac2-478c-ac24-7e8fb9c5a63d" providerId="ADAL" clId="{EA6157A4-1E7D-4BC1-8EC3-92C5583D9A62}" dt="2023-06-13T10:59:31.038" v="13" actId="20577"/>
          <ac:spMkLst>
            <pc:docMk/>
            <pc:sldMk cId="1529277535" sldId="322"/>
            <ac:spMk id="2" creationId="{22195CFF-4217-6170-1FE5-A73B231F61ED}"/>
          </ac:spMkLst>
        </pc:spChg>
        <pc:spChg chg="del">
          <ac:chgData name="Papanestis, Antonis (STFC,RAL,PPD)" userId="b23c7e26-6ac2-478c-ac24-7e8fb9c5a63d" providerId="ADAL" clId="{EA6157A4-1E7D-4BC1-8EC3-92C5583D9A62}" dt="2023-06-13T10:59:34.942" v="14"/>
          <ac:spMkLst>
            <pc:docMk/>
            <pc:sldMk cId="1529277535" sldId="322"/>
            <ac:spMk id="3" creationId="{0E1C0696-FB82-6C34-2663-58C2C162095E}"/>
          </ac:spMkLst>
        </pc:spChg>
        <pc:picChg chg="add mod">
          <ac:chgData name="Papanestis, Antonis (STFC,RAL,PPD)" userId="b23c7e26-6ac2-478c-ac24-7e8fb9c5a63d" providerId="ADAL" clId="{EA6157A4-1E7D-4BC1-8EC3-92C5583D9A62}" dt="2023-06-13T10:59:49.930" v="18" actId="14100"/>
          <ac:picMkLst>
            <pc:docMk/>
            <pc:sldMk cId="1529277535" sldId="322"/>
            <ac:picMk id="1026" creationId="{AD4CF449-AACD-684E-B1BD-2A8C15E3EC00}"/>
          </ac:picMkLst>
        </pc:picChg>
      </pc:sldChg>
      <pc:sldChg chg="addSp delSp modSp new mod">
        <pc:chgData name="Papanestis, Antonis (STFC,RAL,PPD)" userId="b23c7e26-6ac2-478c-ac24-7e8fb9c5a63d" providerId="ADAL" clId="{EA6157A4-1E7D-4BC1-8EC3-92C5583D9A62}" dt="2023-06-13T11:03:23.756" v="38" actId="14100"/>
        <pc:sldMkLst>
          <pc:docMk/>
          <pc:sldMk cId="561926005" sldId="323"/>
        </pc:sldMkLst>
        <pc:spChg chg="del mod">
          <ac:chgData name="Papanestis, Antonis (STFC,RAL,PPD)" userId="b23c7e26-6ac2-478c-ac24-7e8fb9c5a63d" providerId="ADAL" clId="{EA6157A4-1E7D-4BC1-8EC3-92C5583D9A62}" dt="2023-06-13T11:02:53.165" v="34" actId="478"/>
          <ac:spMkLst>
            <pc:docMk/>
            <pc:sldMk cId="561926005" sldId="323"/>
            <ac:spMk id="2" creationId="{9A74C421-09DD-2A4B-34AF-BE2690518444}"/>
          </ac:spMkLst>
        </pc:spChg>
        <pc:spChg chg="del">
          <ac:chgData name="Papanestis, Antonis (STFC,RAL,PPD)" userId="b23c7e26-6ac2-478c-ac24-7e8fb9c5a63d" providerId="ADAL" clId="{EA6157A4-1E7D-4BC1-8EC3-92C5583D9A62}" dt="2023-06-13T11:02:29.445" v="30" actId="22"/>
          <ac:spMkLst>
            <pc:docMk/>
            <pc:sldMk cId="561926005" sldId="323"/>
            <ac:spMk id="3" creationId="{64D5BD94-D342-4476-47B9-34A08B86A30E}"/>
          </ac:spMkLst>
        </pc:spChg>
        <pc:spChg chg="add del mod">
          <ac:chgData name="Papanestis, Antonis (STFC,RAL,PPD)" userId="b23c7e26-6ac2-478c-ac24-7e8fb9c5a63d" providerId="ADAL" clId="{EA6157A4-1E7D-4BC1-8EC3-92C5583D9A62}" dt="2023-06-13T11:02:58.620" v="35" actId="478"/>
          <ac:spMkLst>
            <pc:docMk/>
            <pc:sldMk cId="561926005" sldId="323"/>
            <ac:spMk id="8" creationId="{76136D98-89B7-4301-3DE8-0E61E969739B}"/>
          </ac:spMkLst>
        </pc:spChg>
        <pc:picChg chg="add mod ord">
          <ac:chgData name="Papanestis, Antonis (STFC,RAL,PPD)" userId="b23c7e26-6ac2-478c-ac24-7e8fb9c5a63d" providerId="ADAL" clId="{EA6157A4-1E7D-4BC1-8EC3-92C5583D9A62}" dt="2023-06-13T11:03:23.756" v="38" actId="14100"/>
          <ac:picMkLst>
            <pc:docMk/>
            <pc:sldMk cId="561926005" sldId="323"/>
            <ac:picMk id="6" creationId="{45117483-026B-AD65-1C16-28DA149BC776}"/>
          </ac:picMkLst>
        </pc:picChg>
      </pc:sldChg>
      <pc:sldChg chg="addSp modSp new mod">
        <pc:chgData name="Papanestis, Antonis (STFC,RAL,PPD)" userId="b23c7e26-6ac2-478c-ac24-7e8fb9c5a63d" providerId="ADAL" clId="{EA6157A4-1E7D-4BC1-8EC3-92C5583D9A62}" dt="2023-06-13T13:18:10.444" v="574" actId="20577"/>
        <pc:sldMkLst>
          <pc:docMk/>
          <pc:sldMk cId="1054300404" sldId="324"/>
        </pc:sldMkLst>
        <pc:spChg chg="mod">
          <ac:chgData name="Papanestis, Antonis (STFC,RAL,PPD)" userId="b23c7e26-6ac2-478c-ac24-7e8fb9c5a63d" providerId="ADAL" clId="{EA6157A4-1E7D-4BC1-8EC3-92C5583D9A62}" dt="2023-06-13T13:18:10.444" v="574" actId="20577"/>
          <ac:spMkLst>
            <pc:docMk/>
            <pc:sldMk cId="1054300404" sldId="324"/>
            <ac:spMk id="2" creationId="{29B45C2F-7AA1-034C-5BEB-F0EF26C31B6B}"/>
          </ac:spMkLst>
        </pc:spChg>
        <pc:picChg chg="add mod">
          <ac:chgData name="Papanestis, Antonis (STFC,RAL,PPD)" userId="b23c7e26-6ac2-478c-ac24-7e8fb9c5a63d" providerId="ADAL" clId="{EA6157A4-1E7D-4BC1-8EC3-92C5583D9A62}" dt="2023-06-13T12:39:52.279" v="58" actId="1076"/>
          <ac:picMkLst>
            <pc:docMk/>
            <pc:sldMk cId="1054300404" sldId="324"/>
            <ac:picMk id="5" creationId="{E0FA2A63-51A3-504D-CB3A-BC9D99ABEA9E}"/>
          </ac:picMkLst>
        </pc:picChg>
        <pc:picChg chg="add mod">
          <ac:chgData name="Papanestis, Antonis (STFC,RAL,PPD)" userId="b23c7e26-6ac2-478c-ac24-7e8fb9c5a63d" providerId="ADAL" clId="{EA6157A4-1E7D-4BC1-8EC3-92C5583D9A62}" dt="2023-06-13T12:40:16.072" v="60" actId="1076"/>
          <ac:picMkLst>
            <pc:docMk/>
            <pc:sldMk cId="1054300404" sldId="324"/>
            <ac:picMk id="7" creationId="{8B6E3148-F425-6082-55CC-6215CB8929EE}"/>
          </ac:picMkLst>
        </pc:picChg>
      </pc:sldChg>
      <pc:sldChg chg="addSp delSp new mod">
        <pc:chgData name="Papanestis, Antonis (STFC,RAL,PPD)" userId="b23c7e26-6ac2-478c-ac24-7e8fb9c5a63d" providerId="ADAL" clId="{EA6157A4-1E7D-4BC1-8EC3-92C5583D9A62}" dt="2023-06-13T12:45:45.150" v="64" actId="22"/>
        <pc:sldMkLst>
          <pc:docMk/>
          <pc:sldMk cId="862172326" sldId="325"/>
        </pc:sldMkLst>
        <pc:spChg chg="del">
          <ac:chgData name="Papanestis, Antonis (STFC,RAL,PPD)" userId="b23c7e26-6ac2-478c-ac24-7e8fb9c5a63d" providerId="ADAL" clId="{EA6157A4-1E7D-4BC1-8EC3-92C5583D9A62}" dt="2023-06-13T12:45:42.008" v="62" actId="478"/>
          <ac:spMkLst>
            <pc:docMk/>
            <pc:sldMk cId="862172326" sldId="325"/>
            <ac:spMk id="2" creationId="{45FCCC15-6BF3-D4D5-E440-BCF3265AEA23}"/>
          </ac:spMkLst>
        </pc:spChg>
        <pc:spChg chg="del">
          <ac:chgData name="Papanestis, Antonis (STFC,RAL,PPD)" userId="b23c7e26-6ac2-478c-ac24-7e8fb9c5a63d" providerId="ADAL" clId="{EA6157A4-1E7D-4BC1-8EC3-92C5583D9A62}" dt="2023-06-13T12:45:43.522" v="63" actId="478"/>
          <ac:spMkLst>
            <pc:docMk/>
            <pc:sldMk cId="862172326" sldId="325"/>
            <ac:spMk id="3" creationId="{E25112FB-6274-FAE4-CE4A-A4776AB9045F}"/>
          </ac:spMkLst>
        </pc:spChg>
        <pc:picChg chg="add">
          <ac:chgData name="Papanestis, Antonis (STFC,RAL,PPD)" userId="b23c7e26-6ac2-478c-ac24-7e8fb9c5a63d" providerId="ADAL" clId="{EA6157A4-1E7D-4BC1-8EC3-92C5583D9A62}" dt="2023-06-13T12:45:45.150" v="64" actId="22"/>
          <ac:picMkLst>
            <pc:docMk/>
            <pc:sldMk cId="862172326" sldId="325"/>
            <ac:picMk id="6" creationId="{F25D6F77-8BD6-F972-76A9-FC74C5B6658D}"/>
          </ac:picMkLst>
        </pc:picChg>
      </pc:sldChg>
      <pc:sldChg chg="addSp delSp new mod">
        <pc:chgData name="Papanestis, Antonis (STFC,RAL,PPD)" userId="b23c7e26-6ac2-478c-ac24-7e8fb9c5a63d" providerId="ADAL" clId="{EA6157A4-1E7D-4BC1-8EC3-92C5583D9A62}" dt="2023-06-13T12:46:35.180" v="68" actId="22"/>
        <pc:sldMkLst>
          <pc:docMk/>
          <pc:sldMk cId="736480646" sldId="326"/>
        </pc:sldMkLst>
        <pc:spChg chg="del">
          <ac:chgData name="Papanestis, Antonis (STFC,RAL,PPD)" userId="b23c7e26-6ac2-478c-ac24-7e8fb9c5a63d" providerId="ADAL" clId="{EA6157A4-1E7D-4BC1-8EC3-92C5583D9A62}" dt="2023-06-13T12:46:31.172" v="66" actId="478"/>
          <ac:spMkLst>
            <pc:docMk/>
            <pc:sldMk cId="736480646" sldId="326"/>
            <ac:spMk id="2" creationId="{26FB66A3-9BD1-1D48-8451-B63A7DE4F6B4}"/>
          </ac:spMkLst>
        </pc:spChg>
        <pc:spChg chg="del">
          <ac:chgData name="Papanestis, Antonis (STFC,RAL,PPD)" userId="b23c7e26-6ac2-478c-ac24-7e8fb9c5a63d" providerId="ADAL" clId="{EA6157A4-1E7D-4BC1-8EC3-92C5583D9A62}" dt="2023-06-13T12:46:33.833" v="67" actId="478"/>
          <ac:spMkLst>
            <pc:docMk/>
            <pc:sldMk cId="736480646" sldId="326"/>
            <ac:spMk id="3" creationId="{2D4292F7-E239-A90E-18D2-8FA9C8517BFD}"/>
          </ac:spMkLst>
        </pc:spChg>
        <pc:picChg chg="add">
          <ac:chgData name="Papanestis, Antonis (STFC,RAL,PPD)" userId="b23c7e26-6ac2-478c-ac24-7e8fb9c5a63d" providerId="ADAL" clId="{EA6157A4-1E7D-4BC1-8EC3-92C5583D9A62}" dt="2023-06-13T12:46:35.180" v="68" actId="22"/>
          <ac:picMkLst>
            <pc:docMk/>
            <pc:sldMk cId="736480646" sldId="326"/>
            <ac:picMk id="6" creationId="{E64DB3F9-D004-A81A-2CD8-846B2DBEB133}"/>
          </ac:picMkLst>
        </pc:picChg>
      </pc:sldChg>
      <pc:sldChg chg="addSp modSp new mod">
        <pc:chgData name="Papanestis, Antonis (STFC,RAL,PPD)" userId="b23c7e26-6ac2-478c-ac24-7e8fb9c5a63d" providerId="ADAL" clId="{EA6157A4-1E7D-4BC1-8EC3-92C5583D9A62}" dt="2023-06-19T09:30:21.254" v="2039" actId="20577"/>
        <pc:sldMkLst>
          <pc:docMk/>
          <pc:sldMk cId="4203831167" sldId="327"/>
        </pc:sldMkLst>
        <pc:spChg chg="mod">
          <ac:chgData name="Papanestis, Antonis (STFC,RAL,PPD)" userId="b23c7e26-6ac2-478c-ac24-7e8fb9c5a63d" providerId="ADAL" clId="{EA6157A4-1E7D-4BC1-8EC3-92C5583D9A62}" dt="2023-06-13T12:49:46.363" v="93" actId="313"/>
          <ac:spMkLst>
            <pc:docMk/>
            <pc:sldMk cId="4203831167" sldId="327"/>
            <ac:spMk id="2" creationId="{095A03F4-FCFA-8C13-7BF4-41A53F5358CB}"/>
          </ac:spMkLst>
        </pc:spChg>
        <pc:spChg chg="mod">
          <ac:chgData name="Papanestis, Antonis (STFC,RAL,PPD)" userId="b23c7e26-6ac2-478c-ac24-7e8fb9c5a63d" providerId="ADAL" clId="{EA6157A4-1E7D-4BC1-8EC3-92C5583D9A62}" dt="2023-06-19T09:30:21.254" v="2039" actId="20577"/>
          <ac:spMkLst>
            <pc:docMk/>
            <pc:sldMk cId="4203831167" sldId="327"/>
            <ac:spMk id="3" creationId="{8D80FDDB-E5CD-A3CA-DD31-68EBCA8FDDC9}"/>
          </ac:spMkLst>
        </pc:spChg>
        <pc:picChg chg="add mod">
          <ac:chgData name="Papanestis, Antonis (STFC,RAL,PPD)" userId="b23c7e26-6ac2-478c-ac24-7e8fb9c5a63d" providerId="ADAL" clId="{EA6157A4-1E7D-4BC1-8EC3-92C5583D9A62}" dt="2023-06-13T13:18:53.542" v="577" actId="14100"/>
          <ac:picMkLst>
            <pc:docMk/>
            <pc:sldMk cId="4203831167" sldId="327"/>
            <ac:picMk id="6" creationId="{774105A5-53DA-ED90-D8FA-0BFE31EF467A}"/>
          </ac:picMkLst>
        </pc:picChg>
      </pc:sldChg>
      <pc:sldChg chg="addSp modSp new mod modClrScheme chgLayout">
        <pc:chgData name="Papanestis, Antonis (STFC,RAL,PPD)" userId="b23c7e26-6ac2-478c-ac24-7e8fb9c5a63d" providerId="ADAL" clId="{EA6157A4-1E7D-4BC1-8EC3-92C5583D9A62}" dt="2023-06-23T14:44:33.015" v="3254" actId="404"/>
        <pc:sldMkLst>
          <pc:docMk/>
          <pc:sldMk cId="2846575008" sldId="328"/>
        </pc:sldMkLst>
        <pc:spChg chg="add mod ord">
          <ac:chgData name="Papanestis, Antonis (STFC,RAL,PPD)" userId="b23c7e26-6ac2-478c-ac24-7e8fb9c5a63d" providerId="ADAL" clId="{EA6157A4-1E7D-4BC1-8EC3-92C5583D9A62}" dt="2023-06-13T13:31:53.989" v="821" actId="700"/>
          <ac:spMkLst>
            <pc:docMk/>
            <pc:sldMk cId="2846575008" sldId="328"/>
            <ac:spMk id="2" creationId="{694646A6-AC8B-BD20-CF13-4CF52FED0A87}"/>
          </ac:spMkLst>
        </pc:spChg>
        <pc:spChg chg="add mod ord">
          <ac:chgData name="Papanestis, Antonis (STFC,RAL,PPD)" userId="b23c7e26-6ac2-478c-ac24-7e8fb9c5a63d" providerId="ADAL" clId="{EA6157A4-1E7D-4BC1-8EC3-92C5583D9A62}" dt="2023-06-13T13:31:53.989" v="821" actId="700"/>
          <ac:spMkLst>
            <pc:docMk/>
            <pc:sldMk cId="2846575008" sldId="328"/>
            <ac:spMk id="3" creationId="{62D827BE-DFD8-9D58-83EA-B9CE5EBDD2D5}"/>
          </ac:spMkLst>
        </pc:spChg>
        <pc:spChg chg="add mod ord">
          <ac:chgData name="Papanestis, Antonis (STFC,RAL,PPD)" userId="b23c7e26-6ac2-478c-ac24-7e8fb9c5a63d" providerId="ADAL" clId="{EA6157A4-1E7D-4BC1-8EC3-92C5583D9A62}" dt="2023-06-23T14:44:33.015" v="3254" actId="404"/>
          <ac:spMkLst>
            <pc:docMk/>
            <pc:sldMk cId="2846575008" sldId="328"/>
            <ac:spMk id="4" creationId="{CF41242A-BAD1-2B0B-945D-3343A9640922}"/>
          </ac:spMkLst>
        </pc:spChg>
        <pc:picChg chg="add mod">
          <ac:chgData name="Papanestis, Antonis (STFC,RAL,PPD)" userId="b23c7e26-6ac2-478c-ac24-7e8fb9c5a63d" providerId="ADAL" clId="{EA6157A4-1E7D-4BC1-8EC3-92C5583D9A62}" dt="2023-06-13T15:32:22.324" v="999" actId="962"/>
          <ac:picMkLst>
            <pc:docMk/>
            <pc:sldMk cId="2846575008" sldId="328"/>
            <ac:picMk id="7" creationId="{08811B93-3882-DC19-722B-D523B18C0BEB}"/>
          </ac:picMkLst>
        </pc:picChg>
        <pc:picChg chg="add mod">
          <ac:chgData name="Papanestis, Antonis (STFC,RAL,PPD)" userId="b23c7e26-6ac2-478c-ac24-7e8fb9c5a63d" providerId="ADAL" clId="{EA6157A4-1E7D-4BC1-8EC3-92C5583D9A62}" dt="2023-06-13T15:33:39.332" v="1099" actId="1076"/>
          <ac:picMkLst>
            <pc:docMk/>
            <pc:sldMk cId="2846575008" sldId="328"/>
            <ac:picMk id="9" creationId="{70EED9E5-7C95-30F5-BDB9-6DFF29B2EE6E}"/>
          </ac:picMkLst>
        </pc:picChg>
        <pc:picChg chg="add mod">
          <ac:chgData name="Papanestis, Antonis (STFC,RAL,PPD)" userId="b23c7e26-6ac2-478c-ac24-7e8fb9c5a63d" providerId="ADAL" clId="{EA6157A4-1E7D-4BC1-8EC3-92C5583D9A62}" dt="2023-06-13T15:33:55.811" v="1104" actId="1076"/>
          <ac:picMkLst>
            <pc:docMk/>
            <pc:sldMk cId="2846575008" sldId="328"/>
            <ac:picMk id="11" creationId="{923421B7-0B04-787C-16E1-C75281F4E817}"/>
          </ac:picMkLst>
        </pc:picChg>
        <pc:picChg chg="add mod">
          <ac:chgData name="Papanestis, Antonis (STFC,RAL,PPD)" userId="b23c7e26-6ac2-478c-ac24-7e8fb9c5a63d" providerId="ADAL" clId="{EA6157A4-1E7D-4BC1-8EC3-92C5583D9A62}" dt="2023-06-13T15:34:09.624" v="1110" actId="14100"/>
          <ac:picMkLst>
            <pc:docMk/>
            <pc:sldMk cId="2846575008" sldId="328"/>
            <ac:picMk id="13" creationId="{786C8836-DCBF-3350-C79C-2C44E2319DBB}"/>
          </ac:picMkLst>
        </pc:picChg>
        <pc:picChg chg="add mod">
          <ac:chgData name="Papanestis, Antonis (STFC,RAL,PPD)" userId="b23c7e26-6ac2-478c-ac24-7e8fb9c5a63d" providerId="ADAL" clId="{EA6157A4-1E7D-4BC1-8EC3-92C5583D9A62}" dt="2023-06-13T15:37:24.752" v="1118" actId="1037"/>
          <ac:picMkLst>
            <pc:docMk/>
            <pc:sldMk cId="2846575008" sldId="328"/>
            <ac:picMk id="15" creationId="{0A91CFE2-0ABD-9118-8018-D0F88B7CD683}"/>
          </ac:picMkLst>
        </pc:picChg>
        <pc:picChg chg="add mod">
          <ac:chgData name="Papanestis, Antonis (STFC,RAL,PPD)" userId="b23c7e26-6ac2-478c-ac24-7e8fb9c5a63d" providerId="ADAL" clId="{EA6157A4-1E7D-4BC1-8EC3-92C5583D9A62}" dt="2023-06-19T08:54:33.231" v="1901" actId="14100"/>
          <ac:picMkLst>
            <pc:docMk/>
            <pc:sldMk cId="2846575008" sldId="328"/>
            <ac:picMk id="1026" creationId="{99205B12-E364-5D28-D003-32E992525116}"/>
          </ac:picMkLst>
        </pc:picChg>
      </pc:sldChg>
      <pc:sldChg chg="addSp delSp new mod">
        <pc:chgData name="Papanestis, Antonis (STFC,RAL,PPD)" userId="b23c7e26-6ac2-478c-ac24-7e8fb9c5a63d" providerId="ADAL" clId="{EA6157A4-1E7D-4BC1-8EC3-92C5583D9A62}" dt="2023-06-13T15:50:31.763" v="1161" actId="22"/>
        <pc:sldMkLst>
          <pc:docMk/>
          <pc:sldMk cId="2411674392" sldId="329"/>
        </pc:sldMkLst>
        <pc:spChg chg="del">
          <ac:chgData name="Papanestis, Antonis (STFC,RAL,PPD)" userId="b23c7e26-6ac2-478c-ac24-7e8fb9c5a63d" providerId="ADAL" clId="{EA6157A4-1E7D-4BC1-8EC3-92C5583D9A62}" dt="2023-06-13T15:50:10.820" v="1159" actId="478"/>
          <ac:spMkLst>
            <pc:docMk/>
            <pc:sldMk cId="2411674392" sldId="329"/>
            <ac:spMk id="2" creationId="{3F372A94-0348-9A8E-5F99-93EBA28B6DE0}"/>
          </ac:spMkLst>
        </pc:spChg>
        <pc:spChg chg="del">
          <ac:chgData name="Papanestis, Antonis (STFC,RAL,PPD)" userId="b23c7e26-6ac2-478c-ac24-7e8fb9c5a63d" providerId="ADAL" clId="{EA6157A4-1E7D-4BC1-8EC3-92C5583D9A62}" dt="2023-06-13T15:50:12.771" v="1160" actId="478"/>
          <ac:spMkLst>
            <pc:docMk/>
            <pc:sldMk cId="2411674392" sldId="329"/>
            <ac:spMk id="3" creationId="{6CBCB106-0A78-CAD1-2D64-72923239023E}"/>
          </ac:spMkLst>
        </pc:spChg>
        <pc:picChg chg="add">
          <ac:chgData name="Papanestis, Antonis (STFC,RAL,PPD)" userId="b23c7e26-6ac2-478c-ac24-7e8fb9c5a63d" providerId="ADAL" clId="{EA6157A4-1E7D-4BC1-8EC3-92C5583D9A62}" dt="2023-06-13T15:50:31.763" v="1161" actId="22"/>
          <ac:picMkLst>
            <pc:docMk/>
            <pc:sldMk cId="2411674392" sldId="329"/>
            <ac:picMk id="6" creationId="{85628738-5215-F5D8-6828-3F4508AB2136}"/>
          </ac:picMkLst>
        </pc:picChg>
      </pc:sldChg>
      <pc:sldChg chg="modSp new mod">
        <pc:chgData name="Papanestis, Antonis (STFC,RAL,PPD)" userId="b23c7e26-6ac2-478c-ac24-7e8fb9c5a63d" providerId="ADAL" clId="{EA6157A4-1E7D-4BC1-8EC3-92C5583D9A62}" dt="2023-06-23T15:02:49.247" v="3341" actId="33524"/>
        <pc:sldMkLst>
          <pc:docMk/>
          <pc:sldMk cId="2475573893" sldId="330"/>
        </pc:sldMkLst>
        <pc:spChg chg="mod">
          <ac:chgData name="Papanestis, Antonis (STFC,RAL,PPD)" userId="b23c7e26-6ac2-478c-ac24-7e8fb9c5a63d" providerId="ADAL" clId="{EA6157A4-1E7D-4BC1-8EC3-92C5583D9A62}" dt="2023-06-13T16:15:23.981" v="1189" actId="20577"/>
          <ac:spMkLst>
            <pc:docMk/>
            <pc:sldMk cId="2475573893" sldId="330"/>
            <ac:spMk id="2" creationId="{3BF0A050-38CD-2AEF-C506-53EDF0F94214}"/>
          </ac:spMkLst>
        </pc:spChg>
        <pc:spChg chg="mod">
          <ac:chgData name="Papanestis, Antonis (STFC,RAL,PPD)" userId="b23c7e26-6ac2-478c-ac24-7e8fb9c5a63d" providerId="ADAL" clId="{EA6157A4-1E7D-4BC1-8EC3-92C5583D9A62}" dt="2023-06-23T15:02:49.247" v="3341" actId="33524"/>
          <ac:spMkLst>
            <pc:docMk/>
            <pc:sldMk cId="2475573893" sldId="330"/>
            <ac:spMk id="3" creationId="{659C15B0-79FB-1C1B-20E3-E4ED004F3D4B}"/>
          </ac:spMkLst>
        </pc:spChg>
      </pc:sldChg>
      <pc:sldChg chg="modSp new mod ord">
        <pc:chgData name="Papanestis, Antonis (STFC,RAL,PPD)" userId="b23c7e26-6ac2-478c-ac24-7e8fb9c5a63d" providerId="ADAL" clId="{EA6157A4-1E7D-4BC1-8EC3-92C5583D9A62}" dt="2023-06-23T15:02:36.682" v="3340" actId="313"/>
        <pc:sldMkLst>
          <pc:docMk/>
          <pc:sldMk cId="51920807" sldId="331"/>
        </pc:sldMkLst>
        <pc:spChg chg="mod">
          <ac:chgData name="Papanestis, Antonis (STFC,RAL,PPD)" userId="b23c7e26-6ac2-478c-ac24-7e8fb9c5a63d" providerId="ADAL" clId="{EA6157A4-1E7D-4BC1-8EC3-92C5583D9A62}" dt="2023-06-19T09:18:43.472" v="1905" actId="404"/>
          <ac:spMkLst>
            <pc:docMk/>
            <pc:sldMk cId="51920807" sldId="331"/>
            <ac:spMk id="2" creationId="{027A4A11-E7EE-634B-9DE7-49F5CE5D2978}"/>
          </ac:spMkLst>
        </pc:spChg>
        <pc:spChg chg="mod">
          <ac:chgData name="Papanestis, Antonis (STFC,RAL,PPD)" userId="b23c7e26-6ac2-478c-ac24-7e8fb9c5a63d" providerId="ADAL" clId="{EA6157A4-1E7D-4BC1-8EC3-92C5583D9A62}" dt="2023-06-23T15:02:36.682" v="3340" actId="313"/>
          <ac:spMkLst>
            <pc:docMk/>
            <pc:sldMk cId="51920807" sldId="331"/>
            <ac:spMk id="3" creationId="{2DED2CD9-630F-EA36-C7BD-C7472E99CD6D}"/>
          </ac:spMkLst>
        </pc:spChg>
      </pc:sldChg>
      <pc:sldChg chg="modSp new mod">
        <pc:chgData name="Papanestis, Antonis (STFC,RAL,PPD)" userId="b23c7e26-6ac2-478c-ac24-7e8fb9c5a63d" providerId="ADAL" clId="{EA6157A4-1E7D-4BC1-8EC3-92C5583D9A62}" dt="2023-06-19T09:57:05.208" v="2688" actId="20577"/>
        <pc:sldMkLst>
          <pc:docMk/>
          <pc:sldMk cId="3986277292" sldId="332"/>
        </pc:sldMkLst>
        <pc:spChg chg="mod">
          <ac:chgData name="Papanestis, Antonis (STFC,RAL,PPD)" userId="b23c7e26-6ac2-478c-ac24-7e8fb9c5a63d" providerId="ADAL" clId="{EA6157A4-1E7D-4BC1-8EC3-92C5583D9A62}" dt="2023-06-19T09:40:11.044" v="2069" actId="20577"/>
          <ac:spMkLst>
            <pc:docMk/>
            <pc:sldMk cId="3986277292" sldId="332"/>
            <ac:spMk id="2" creationId="{FE19A02B-75C6-F689-4CB6-76B90CAE2623}"/>
          </ac:spMkLst>
        </pc:spChg>
        <pc:spChg chg="mod">
          <ac:chgData name="Papanestis, Antonis (STFC,RAL,PPD)" userId="b23c7e26-6ac2-478c-ac24-7e8fb9c5a63d" providerId="ADAL" clId="{EA6157A4-1E7D-4BC1-8EC3-92C5583D9A62}" dt="2023-06-19T09:57:05.208" v="2688" actId="20577"/>
          <ac:spMkLst>
            <pc:docMk/>
            <pc:sldMk cId="3986277292" sldId="332"/>
            <ac:spMk id="3" creationId="{B6CBA9FC-4DEA-8568-A35B-F55FD97DF73E}"/>
          </ac:spMkLst>
        </pc:spChg>
      </pc:sldChg>
      <pc:sldChg chg="modSp new mod">
        <pc:chgData name="Papanestis, Antonis (STFC,RAL,PPD)" userId="b23c7e26-6ac2-478c-ac24-7e8fb9c5a63d" providerId="ADAL" clId="{EA6157A4-1E7D-4BC1-8EC3-92C5583D9A62}" dt="2023-06-23T14:56:22.931" v="3287" actId="404"/>
        <pc:sldMkLst>
          <pc:docMk/>
          <pc:sldMk cId="3817377324" sldId="333"/>
        </pc:sldMkLst>
        <pc:spChg chg="mod">
          <ac:chgData name="Papanestis, Antonis (STFC,RAL,PPD)" userId="b23c7e26-6ac2-478c-ac24-7e8fb9c5a63d" providerId="ADAL" clId="{EA6157A4-1E7D-4BC1-8EC3-92C5583D9A62}" dt="2023-06-19T09:59:51.022" v="2737" actId="313"/>
          <ac:spMkLst>
            <pc:docMk/>
            <pc:sldMk cId="3817377324" sldId="333"/>
            <ac:spMk id="2" creationId="{0D27CFB5-CB3D-F62D-BE5F-0052FC391A4D}"/>
          </ac:spMkLst>
        </pc:spChg>
        <pc:spChg chg="mod">
          <ac:chgData name="Papanestis, Antonis (STFC,RAL,PPD)" userId="b23c7e26-6ac2-478c-ac24-7e8fb9c5a63d" providerId="ADAL" clId="{EA6157A4-1E7D-4BC1-8EC3-92C5583D9A62}" dt="2023-06-23T14:56:22.931" v="3287" actId="404"/>
          <ac:spMkLst>
            <pc:docMk/>
            <pc:sldMk cId="3817377324" sldId="333"/>
            <ac:spMk id="3" creationId="{22A2067B-7618-CC6A-2943-C2622B03EFF6}"/>
          </ac:spMkLst>
        </pc:spChg>
      </pc:sldChg>
    </pc:docChg>
  </pc:docChgLst>
  <pc:docChgLst>
    <pc:chgData name="Papanestis, Antonis (STFC,RAL,PPD)" userId="b23c7e26-6ac2-478c-ac24-7e8fb9c5a63d" providerId="ADAL" clId="{41640234-64CA-4957-B568-CF8EB2FAF36D}"/>
    <pc:docChg chg="undo custSel modSld sldOrd">
      <pc:chgData name="Papanestis, Antonis (STFC,RAL,PPD)" userId="b23c7e26-6ac2-478c-ac24-7e8fb9c5a63d" providerId="ADAL" clId="{41640234-64CA-4957-B568-CF8EB2FAF36D}" dt="2024-11-27T16:00:42.783" v="50" actId="313"/>
      <pc:docMkLst>
        <pc:docMk/>
      </pc:docMkLst>
      <pc:sldChg chg="modSp mod ord">
        <pc:chgData name="Papanestis, Antonis (STFC,RAL,PPD)" userId="b23c7e26-6ac2-478c-ac24-7e8fb9c5a63d" providerId="ADAL" clId="{41640234-64CA-4957-B568-CF8EB2FAF36D}" dt="2024-11-27T16:00:42.783" v="50" actId="313"/>
        <pc:sldMkLst>
          <pc:docMk/>
          <pc:sldMk cId="3793169833" sldId="309"/>
        </pc:sldMkLst>
        <pc:spChg chg="mod">
          <ac:chgData name="Papanestis, Antonis (STFC,RAL,PPD)" userId="b23c7e26-6ac2-478c-ac24-7e8fb9c5a63d" providerId="ADAL" clId="{41640234-64CA-4957-B568-CF8EB2FAF36D}" dt="2024-11-27T16:00:42.783" v="50" actId="313"/>
          <ac:spMkLst>
            <pc:docMk/>
            <pc:sldMk cId="3793169833" sldId="309"/>
            <ac:spMk id="3" creationId="{0AFE80C9-AEF9-489A-B460-B4478AA3E0C2}"/>
          </ac:spMkLst>
        </pc:spChg>
        <pc:picChg chg="mod">
          <ac:chgData name="Papanestis, Antonis (STFC,RAL,PPD)" userId="b23c7e26-6ac2-478c-ac24-7e8fb9c5a63d" providerId="ADAL" clId="{41640234-64CA-4957-B568-CF8EB2FAF36D}" dt="2024-11-27T15:59:02.521" v="40" actId="14100"/>
          <ac:picMkLst>
            <pc:docMk/>
            <pc:sldMk cId="3793169833" sldId="309"/>
            <ac:picMk id="7" creationId="{FEB70938-6E27-BF63-A5E6-97B8011CFCEE}"/>
          </ac:picMkLst>
        </pc:picChg>
      </pc:sldChg>
      <pc:sldChg chg="modSp mod">
        <pc:chgData name="Papanestis, Antonis (STFC,RAL,PPD)" userId="b23c7e26-6ac2-478c-ac24-7e8fb9c5a63d" providerId="ADAL" clId="{41640234-64CA-4957-B568-CF8EB2FAF36D}" dt="2024-11-27T16:00:40.678" v="49" actId="207"/>
        <pc:sldMkLst>
          <pc:docMk/>
          <pc:sldMk cId="2846575008" sldId="328"/>
        </pc:sldMkLst>
        <pc:spChg chg="mod">
          <ac:chgData name="Papanestis, Antonis (STFC,RAL,PPD)" userId="b23c7e26-6ac2-478c-ac24-7e8fb9c5a63d" providerId="ADAL" clId="{41640234-64CA-4957-B568-CF8EB2FAF36D}" dt="2024-11-27T16:00:40.678" v="49" actId="207"/>
          <ac:spMkLst>
            <pc:docMk/>
            <pc:sldMk cId="2846575008" sldId="328"/>
            <ac:spMk id="3" creationId="{62D827BE-DFD8-9D58-83EA-B9CE5EBDD2D5}"/>
          </ac:spMkLst>
        </pc:spChg>
      </pc:sldChg>
    </pc:docChg>
  </pc:docChgLst>
  <pc:docChgLst>
    <pc:chgData name="Papanestis, Antonis (STFC,RAL,PPD)" userId="b23c7e26-6ac2-478c-ac24-7e8fb9c5a63d" providerId="ADAL" clId="{A19E2869-906E-48C4-86AB-E79E89544283}"/>
    <pc:docChg chg="undo custSel addSld delSld modSld sldOrd">
      <pc:chgData name="Papanestis, Antonis (STFC,RAL,PPD)" userId="b23c7e26-6ac2-478c-ac24-7e8fb9c5a63d" providerId="ADAL" clId="{A19E2869-906E-48C4-86AB-E79E89544283}" dt="2024-12-02T11:35:49.437" v="530" actId="404"/>
      <pc:docMkLst>
        <pc:docMk/>
      </pc:docMkLst>
      <pc:sldChg chg="modSp mod">
        <pc:chgData name="Papanestis, Antonis (STFC,RAL,PPD)" userId="b23c7e26-6ac2-478c-ac24-7e8fb9c5a63d" providerId="ADAL" clId="{A19E2869-906E-48C4-86AB-E79E89544283}" dt="2024-11-27T16:01:34.918" v="24" actId="20577"/>
        <pc:sldMkLst>
          <pc:docMk/>
          <pc:sldMk cId="3224382533" sldId="257"/>
        </pc:sldMkLst>
        <pc:spChg chg="mod">
          <ac:chgData name="Papanestis, Antonis (STFC,RAL,PPD)" userId="b23c7e26-6ac2-478c-ac24-7e8fb9c5a63d" providerId="ADAL" clId="{A19E2869-906E-48C4-86AB-E79E89544283}" dt="2024-11-27T16:01:34.918" v="24" actId="20577"/>
          <ac:spMkLst>
            <pc:docMk/>
            <pc:sldMk cId="3224382533" sldId="257"/>
            <ac:spMk id="3" creationId="{78DB0FE0-A4AF-D848-8925-91A37993D74D}"/>
          </ac:spMkLst>
        </pc:spChg>
      </pc:sldChg>
      <pc:sldChg chg="del">
        <pc:chgData name="Papanestis, Antonis (STFC,RAL,PPD)" userId="b23c7e26-6ac2-478c-ac24-7e8fb9c5a63d" providerId="ADAL" clId="{A19E2869-906E-48C4-86AB-E79E89544283}" dt="2024-12-01T18:43:24.412" v="342" actId="47"/>
        <pc:sldMkLst>
          <pc:docMk/>
          <pc:sldMk cId="1622919337" sldId="287"/>
        </pc:sldMkLst>
      </pc:sldChg>
      <pc:sldChg chg="del">
        <pc:chgData name="Papanestis, Antonis (STFC,RAL,PPD)" userId="b23c7e26-6ac2-478c-ac24-7e8fb9c5a63d" providerId="ADAL" clId="{A19E2869-906E-48C4-86AB-E79E89544283}" dt="2024-12-01T18:43:24.412" v="342" actId="47"/>
        <pc:sldMkLst>
          <pc:docMk/>
          <pc:sldMk cId="3463716983" sldId="303"/>
        </pc:sldMkLst>
      </pc:sldChg>
      <pc:sldChg chg="del">
        <pc:chgData name="Papanestis, Antonis (STFC,RAL,PPD)" userId="b23c7e26-6ac2-478c-ac24-7e8fb9c5a63d" providerId="ADAL" clId="{A19E2869-906E-48C4-86AB-E79E89544283}" dt="2024-12-01T18:43:24.412" v="342" actId="47"/>
        <pc:sldMkLst>
          <pc:docMk/>
          <pc:sldMk cId="1798207552" sldId="304"/>
        </pc:sldMkLst>
      </pc:sldChg>
      <pc:sldChg chg="modSp mod">
        <pc:chgData name="Papanestis, Antonis (STFC,RAL,PPD)" userId="b23c7e26-6ac2-478c-ac24-7e8fb9c5a63d" providerId="ADAL" clId="{A19E2869-906E-48C4-86AB-E79E89544283}" dt="2024-11-27T16:01:46.892" v="25" actId="313"/>
        <pc:sldMkLst>
          <pc:docMk/>
          <pc:sldMk cId="3793169833" sldId="309"/>
        </pc:sldMkLst>
        <pc:spChg chg="mod">
          <ac:chgData name="Papanestis, Antonis (STFC,RAL,PPD)" userId="b23c7e26-6ac2-478c-ac24-7e8fb9c5a63d" providerId="ADAL" clId="{A19E2869-906E-48C4-86AB-E79E89544283}" dt="2024-11-27T16:01:46.892" v="25" actId="313"/>
          <ac:spMkLst>
            <pc:docMk/>
            <pc:sldMk cId="3793169833" sldId="309"/>
            <ac:spMk id="3" creationId="{0AFE80C9-AEF9-489A-B460-B4478AA3E0C2}"/>
          </ac:spMkLst>
        </pc:spChg>
      </pc:sldChg>
      <pc:sldChg chg="del ord">
        <pc:chgData name="Papanestis, Antonis (STFC,RAL,PPD)" userId="b23c7e26-6ac2-478c-ac24-7e8fb9c5a63d" providerId="ADAL" clId="{A19E2869-906E-48C4-86AB-E79E89544283}" dt="2024-12-01T18:43:24.412" v="342" actId="47"/>
        <pc:sldMkLst>
          <pc:docMk/>
          <pc:sldMk cId="2005376948" sldId="310"/>
        </pc:sldMkLst>
      </pc:sldChg>
      <pc:sldChg chg="del">
        <pc:chgData name="Papanestis, Antonis (STFC,RAL,PPD)" userId="b23c7e26-6ac2-478c-ac24-7e8fb9c5a63d" providerId="ADAL" clId="{A19E2869-906E-48C4-86AB-E79E89544283}" dt="2024-11-27T16:04:14.297" v="33" actId="47"/>
        <pc:sldMkLst>
          <pc:docMk/>
          <pc:sldMk cId="1521504037" sldId="311"/>
        </pc:sldMkLst>
      </pc:sldChg>
      <pc:sldChg chg="del">
        <pc:chgData name="Papanestis, Antonis (STFC,RAL,PPD)" userId="b23c7e26-6ac2-478c-ac24-7e8fb9c5a63d" providerId="ADAL" clId="{A19E2869-906E-48C4-86AB-E79E89544283}" dt="2024-12-01T18:43:24.412" v="342" actId="47"/>
        <pc:sldMkLst>
          <pc:docMk/>
          <pc:sldMk cId="2640008964" sldId="312"/>
        </pc:sldMkLst>
      </pc:sldChg>
      <pc:sldChg chg="ord">
        <pc:chgData name="Papanestis, Antonis (STFC,RAL,PPD)" userId="b23c7e26-6ac2-478c-ac24-7e8fb9c5a63d" providerId="ADAL" clId="{A19E2869-906E-48C4-86AB-E79E89544283}" dt="2024-11-27T16:03:56.526" v="31"/>
        <pc:sldMkLst>
          <pc:docMk/>
          <pc:sldMk cId="2608753879" sldId="313"/>
        </pc:sldMkLst>
      </pc:sldChg>
      <pc:sldChg chg="del">
        <pc:chgData name="Papanestis, Antonis (STFC,RAL,PPD)" userId="b23c7e26-6ac2-478c-ac24-7e8fb9c5a63d" providerId="ADAL" clId="{A19E2869-906E-48C4-86AB-E79E89544283}" dt="2024-12-01T18:43:24.412" v="342" actId="47"/>
        <pc:sldMkLst>
          <pc:docMk/>
          <pc:sldMk cId="687514685" sldId="315"/>
        </pc:sldMkLst>
      </pc:sldChg>
      <pc:sldChg chg="del">
        <pc:chgData name="Papanestis, Antonis (STFC,RAL,PPD)" userId="b23c7e26-6ac2-478c-ac24-7e8fb9c5a63d" providerId="ADAL" clId="{A19E2869-906E-48C4-86AB-E79E89544283}" dt="2024-12-01T18:43:24.412" v="342" actId="47"/>
        <pc:sldMkLst>
          <pc:docMk/>
          <pc:sldMk cId="1413408967" sldId="316"/>
        </pc:sldMkLst>
      </pc:sldChg>
      <pc:sldChg chg="del">
        <pc:chgData name="Papanestis, Antonis (STFC,RAL,PPD)" userId="b23c7e26-6ac2-478c-ac24-7e8fb9c5a63d" providerId="ADAL" clId="{A19E2869-906E-48C4-86AB-E79E89544283}" dt="2024-12-01T18:43:24.412" v="342" actId="47"/>
        <pc:sldMkLst>
          <pc:docMk/>
          <pc:sldMk cId="1779327085" sldId="317"/>
        </pc:sldMkLst>
      </pc:sldChg>
      <pc:sldChg chg="del">
        <pc:chgData name="Papanestis, Antonis (STFC,RAL,PPD)" userId="b23c7e26-6ac2-478c-ac24-7e8fb9c5a63d" providerId="ADAL" clId="{A19E2869-906E-48C4-86AB-E79E89544283}" dt="2024-12-01T18:43:24.412" v="342" actId="47"/>
        <pc:sldMkLst>
          <pc:docMk/>
          <pc:sldMk cId="2612450094" sldId="318"/>
        </pc:sldMkLst>
      </pc:sldChg>
      <pc:sldChg chg="ord">
        <pc:chgData name="Papanestis, Antonis (STFC,RAL,PPD)" userId="b23c7e26-6ac2-478c-ac24-7e8fb9c5a63d" providerId="ADAL" clId="{A19E2869-906E-48C4-86AB-E79E89544283}" dt="2024-11-27T16:04:27.454" v="35"/>
        <pc:sldMkLst>
          <pc:docMk/>
          <pc:sldMk cId="3459989670" sldId="319"/>
        </pc:sldMkLst>
      </pc:sldChg>
      <pc:sldChg chg="del">
        <pc:chgData name="Papanestis, Antonis (STFC,RAL,PPD)" userId="b23c7e26-6ac2-478c-ac24-7e8fb9c5a63d" providerId="ADAL" clId="{A19E2869-906E-48C4-86AB-E79E89544283}" dt="2024-12-01T18:43:24.412" v="342" actId="47"/>
        <pc:sldMkLst>
          <pc:docMk/>
          <pc:sldMk cId="808384542" sldId="320"/>
        </pc:sldMkLst>
      </pc:sldChg>
      <pc:sldChg chg="del">
        <pc:chgData name="Papanestis, Antonis (STFC,RAL,PPD)" userId="b23c7e26-6ac2-478c-ac24-7e8fb9c5a63d" providerId="ADAL" clId="{A19E2869-906E-48C4-86AB-E79E89544283}" dt="2024-11-27T16:05:44.811" v="36" actId="47"/>
        <pc:sldMkLst>
          <pc:docMk/>
          <pc:sldMk cId="2648536214" sldId="321"/>
        </pc:sldMkLst>
      </pc:sldChg>
      <pc:sldChg chg="del">
        <pc:chgData name="Papanestis, Antonis (STFC,RAL,PPD)" userId="b23c7e26-6ac2-478c-ac24-7e8fb9c5a63d" providerId="ADAL" clId="{A19E2869-906E-48C4-86AB-E79E89544283}" dt="2024-11-27T16:04:11.672" v="32" actId="47"/>
        <pc:sldMkLst>
          <pc:docMk/>
          <pc:sldMk cId="1529277535" sldId="322"/>
        </pc:sldMkLst>
      </pc:sldChg>
      <pc:sldChg chg="del">
        <pc:chgData name="Papanestis, Antonis (STFC,RAL,PPD)" userId="b23c7e26-6ac2-478c-ac24-7e8fb9c5a63d" providerId="ADAL" clId="{A19E2869-906E-48C4-86AB-E79E89544283}" dt="2024-11-27T16:05:49.585" v="37" actId="47"/>
        <pc:sldMkLst>
          <pc:docMk/>
          <pc:sldMk cId="561926005" sldId="323"/>
        </pc:sldMkLst>
      </pc:sldChg>
      <pc:sldChg chg="ord">
        <pc:chgData name="Papanestis, Antonis (STFC,RAL,PPD)" userId="b23c7e26-6ac2-478c-ac24-7e8fb9c5a63d" providerId="ADAL" clId="{A19E2869-906E-48C4-86AB-E79E89544283}" dt="2024-12-01T18:25:22.169" v="215"/>
        <pc:sldMkLst>
          <pc:docMk/>
          <pc:sldMk cId="1054300404" sldId="324"/>
        </pc:sldMkLst>
      </pc:sldChg>
      <pc:sldChg chg="del">
        <pc:chgData name="Papanestis, Antonis (STFC,RAL,PPD)" userId="b23c7e26-6ac2-478c-ac24-7e8fb9c5a63d" providerId="ADAL" clId="{A19E2869-906E-48C4-86AB-E79E89544283}" dt="2024-12-01T18:43:24.412" v="342" actId="47"/>
        <pc:sldMkLst>
          <pc:docMk/>
          <pc:sldMk cId="862172326" sldId="325"/>
        </pc:sldMkLst>
      </pc:sldChg>
      <pc:sldChg chg="del">
        <pc:chgData name="Papanestis, Antonis (STFC,RAL,PPD)" userId="b23c7e26-6ac2-478c-ac24-7e8fb9c5a63d" providerId="ADAL" clId="{A19E2869-906E-48C4-86AB-E79E89544283}" dt="2024-11-27T16:06:02.616" v="38" actId="47"/>
        <pc:sldMkLst>
          <pc:docMk/>
          <pc:sldMk cId="736480646" sldId="326"/>
        </pc:sldMkLst>
      </pc:sldChg>
      <pc:sldChg chg="del">
        <pc:chgData name="Papanestis, Antonis (STFC,RAL,PPD)" userId="b23c7e26-6ac2-478c-ac24-7e8fb9c5a63d" providerId="ADAL" clId="{A19E2869-906E-48C4-86AB-E79E89544283}" dt="2024-11-27T16:06:07.720" v="39" actId="47"/>
        <pc:sldMkLst>
          <pc:docMk/>
          <pc:sldMk cId="4203831167" sldId="327"/>
        </pc:sldMkLst>
      </pc:sldChg>
      <pc:sldChg chg="addSp delSp modSp mod">
        <pc:chgData name="Papanestis, Antonis (STFC,RAL,PPD)" userId="b23c7e26-6ac2-478c-ac24-7e8fb9c5a63d" providerId="ADAL" clId="{A19E2869-906E-48C4-86AB-E79E89544283}" dt="2024-12-02T09:44:10.988" v="482" actId="404"/>
        <pc:sldMkLst>
          <pc:docMk/>
          <pc:sldMk cId="2846575008" sldId="328"/>
        </pc:sldMkLst>
        <pc:spChg chg="mod">
          <ac:chgData name="Papanestis, Antonis (STFC,RAL,PPD)" userId="b23c7e26-6ac2-478c-ac24-7e8fb9c5a63d" providerId="ADAL" clId="{A19E2869-906E-48C4-86AB-E79E89544283}" dt="2024-12-02T09:44:10.988" v="482" actId="404"/>
          <ac:spMkLst>
            <pc:docMk/>
            <pc:sldMk cId="2846575008" sldId="328"/>
            <ac:spMk id="3" creationId="{62D827BE-DFD8-9D58-83EA-B9CE5EBDD2D5}"/>
          </ac:spMkLst>
        </pc:spChg>
        <pc:spChg chg="mod">
          <ac:chgData name="Papanestis, Antonis (STFC,RAL,PPD)" userId="b23c7e26-6ac2-478c-ac24-7e8fb9c5a63d" providerId="ADAL" clId="{A19E2869-906E-48C4-86AB-E79E89544283}" dt="2024-12-02T09:44:03.976" v="480" actId="27636"/>
          <ac:spMkLst>
            <pc:docMk/>
            <pc:sldMk cId="2846575008" sldId="328"/>
            <ac:spMk id="4" creationId="{CF41242A-BAD1-2B0B-945D-3343A9640922}"/>
          </ac:spMkLst>
        </pc:spChg>
        <pc:picChg chg="mod">
          <ac:chgData name="Papanestis, Antonis (STFC,RAL,PPD)" userId="b23c7e26-6ac2-478c-ac24-7e8fb9c5a63d" providerId="ADAL" clId="{A19E2869-906E-48C4-86AB-E79E89544283}" dt="2024-12-01T18:23:44.229" v="191" actId="1076"/>
          <ac:picMkLst>
            <pc:docMk/>
            <pc:sldMk cId="2846575008" sldId="328"/>
            <ac:picMk id="7" creationId="{08811B93-3882-DC19-722B-D523B18C0BEB}"/>
          </ac:picMkLst>
        </pc:picChg>
        <pc:picChg chg="add mod">
          <ac:chgData name="Papanestis, Antonis (STFC,RAL,PPD)" userId="b23c7e26-6ac2-478c-ac24-7e8fb9c5a63d" providerId="ADAL" clId="{A19E2869-906E-48C4-86AB-E79E89544283}" dt="2024-12-01T18:21:46.513" v="141" actId="14100"/>
          <ac:picMkLst>
            <pc:docMk/>
            <pc:sldMk cId="2846575008" sldId="328"/>
            <ac:picMk id="8" creationId="{B0255D9A-77E2-BE76-C2B7-374B5300FEB9}"/>
          </ac:picMkLst>
        </pc:picChg>
        <pc:picChg chg="del">
          <ac:chgData name="Papanestis, Antonis (STFC,RAL,PPD)" userId="b23c7e26-6ac2-478c-ac24-7e8fb9c5a63d" providerId="ADAL" clId="{A19E2869-906E-48C4-86AB-E79E89544283}" dt="2024-12-01T18:23:40.027" v="190" actId="478"/>
          <ac:picMkLst>
            <pc:docMk/>
            <pc:sldMk cId="2846575008" sldId="328"/>
            <ac:picMk id="9" creationId="{70EED9E5-7C95-30F5-BDB9-6DFF29B2EE6E}"/>
          </ac:picMkLst>
        </pc:picChg>
      </pc:sldChg>
      <pc:sldChg chg="addSp delSp modSp new mod">
        <pc:chgData name="Papanestis, Antonis (STFC,RAL,PPD)" userId="b23c7e26-6ac2-478c-ac24-7e8fb9c5a63d" providerId="ADAL" clId="{A19E2869-906E-48C4-86AB-E79E89544283}" dt="2024-12-02T11:35:49.437" v="530" actId="404"/>
        <pc:sldMkLst>
          <pc:docMk/>
          <pc:sldMk cId="770662165" sldId="329"/>
        </pc:sldMkLst>
        <pc:spChg chg="mod">
          <ac:chgData name="Papanestis, Antonis (STFC,RAL,PPD)" userId="b23c7e26-6ac2-478c-ac24-7e8fb9c5a63d" providerId="ADAL" clId="{A19E2869-906E-48C4-86AB-E79E89544283}" dt="2024-12-01T18:18:25.434" v="59" actId="20577"/>
          <ac:spMkLst>
            <pc:docMk/>
            <pc:sldMk cId="770662165" sldId="329"/>
            <ac:spMk id="2" creationId="{99C464B5-C43F-8EED-F764-E38B4C0C1BF1}"/>
          </ac:spMkLst>
        </pc:spChg>
        <pc:spChg chg="add mod">
          <ac:chgData name="Papanestis, Antonis (STFC,RAL,PPD)" userId="b23c7e26-6ac2-478c-ac24-7e8fb9c5a63d" providerId="ADAL" clId="{A19E2869-906E-48C4-86AB-E79E89544283}" dt="2024-12-02T08:58:41.653" v="389" actId="1076"/>
          <ac:spMkLst>
            <pc:docMk/>
            <pc:sldMk cId="770662165" sldId="329"/>
            <ac:spMk id="3" creationId="{3B8C20FC-883D-B353-390D-D7E54F70D097}"/>
          </ac:spMkLst>
        </pc:spChg>
        <pc:spChg chg="del">
          <ac:chgData name="Papanestis, Antonis (STFC,RAL,PPD)" userId="b23c7e26-6ac2-478c-ac24-7e8fb9c5a63d" providerId="ADAL" clId="{A19E2869-906E-48C4-86AB-E79E89544283}" dt="2024-12-01T18:18:18.473" v="46" actId="22"/>
          <ac:spMkLst>
            <pc:docMk/>
            <pc:sldMk cId="770662165" sldId="329"/>
            <ac:spMk id="3" creationId="{79499201-2A9E-3928-EAC8-794CE493C512}"/>
          </ac:spMkLst>
        </pc:spChg>
        <pc:spChg chg="add mod">
          <ac:chgData name="Papanestis, Antonis (STFC,RAL,PPD)" userId="b23c7e26-6ac2-478c-ac24-7e8fb9c5a63d" providerId="ADAL" clId="{A19E2869-906E-48C4-86AB-E79E89544283}" dt="2024-12-02T09:03:48.943" v="453" actId="14100"/>
          <ac:spMkLst>
            <pc:docMk/>
            <pc:sldMk cId="770662165" sldId="329"/>
            <ac:spMk id="5" creationId="{567C3D8E-3551-4184-AD1D-FFFAED62C099}"/>
          </ac:spMkLst>
        </pc:spChg>
        <pc:spChg chg="add mod">
          <ac:chgData name="Papanestis, Antonis (STFC,RAL,PPD)" userId="b23c7e26-6ac2-478c-ac24-7e8fb9c5a63d" providerId="ADAL" clId="{A19E2869-906E-48C4-86AB-E79E89544283}" dt="2024-12-02T11:34:28.594" v="491" actId="1076"/>
          <ac:spMkLst>
            <pc:docMk/>
            <pc:sldMk cId="770662165" sldId="329"/>
            <ac:spMk id="7" creationId="{5967B7DA-9A71-2557-EBE1-6A2AFCD1373A}"/>
          </ac:spMkLst>
        </pc:spChg>
        <pc:spChg chg="add mod">
          <ac:chgData name="Papanestis, Antonis (STFC,RAL,PPD)" userId="b23c7e26-6ac2-478c-ac24-7e8fb9c5a63d" providerId="ADAL" clId="{A19E2869-906E-48C4-86AB-E79E89544283}" dt="2024-12-02T09:01:54.220" v="441" actId="3062"/>
          <ac:spMkLst>
            <pc:docMk/>
            <pc:sldMk cId="770662165" sldId="329"/>
            <ac:spMk id="8" creationId="{C1B08A15-4EE3-AA95-A34D-11B885EA1FEF}"/>
          </ac:spMkLst>
        </pc:spChg>
        <pc:spChg chg="add mod">
          <ac:chgData name="Papanestis, Antonis (STFC,RAL,PPD)" userId="b23c7e26-6ac2-478c-ac24-7e8fb9c5a63d" providerId="ADAL" clId="{A19E2869-906E-48C4-86AB-E79E89544283}" dt="2024-12-02T09:01:45.620" v="440" actId="33987"/>
          <ac:spMkLst>
            <pc:docMk/>
            <pc:sldMk cId="770662165" sldId="329"/>
            <ac:spMk id="9" creationId="{90186D83-D16F-ABF1-2628-A2561BF6DCC2}"/>
          </ac:spMkLst>
        </pc:spChg>
        <pc:spChg chg="add mod">
          <ac:chgData name="Papanestis, Antonis (STFC,RAL,PPD)" userId="b23c7e26-6ac2-478c-ac24-7e8fb9c5a63d" providerId="ADAL" clId="{A19E2869-906E-48C4-86AB-E79E89544283}" dt="2024-12-02T09:02:26.169" v="448" actId="14100"/>
          <ac:spMkLst>
            <pc:docMk/>
            <pc:sldMk cId="770662165" sldId="329"/>
            <ac:spMk id="10" creationId="{A1B76A6D-62A5-6012-2D92-FE585D359CF6}"/>
          </ac:spMkLst>
        </pc:spChg>
        <pc:spChg chg="add del mod">
          <ac:chgData name="Papanestis, Antonis (STFC,RAL,PPD)" userId="b23c7e26-6ac2-478c-ac24-7e8fb9c5a63d" providerId="ADAL" clId="{A19E2869-906E-48C4-86AB-E79E89544283}" dt="2024-12-02T11:35:26.214" v="523" actId="478"/>
          <ac:spMkLst>
            <pc:docMk/>
            <pc:sldMk cId="770662165" sldId="329"/>
            <ac:spMk id="12" creationId="{180C9A62-9AA2-AE29-FCA2-FADB9C64A48F}"/>
          </ac:spMkLst>
        </pc:spChg>
        <pc:spChg chg="add mod">
          <ac:chgData name="Papanestis, Antonis (STFC,RAL,PPD)" userId="b23c7e26-6ac2-478c-ac24-7e8fb9c5a63d" providerId="ADAL" clId="{A19E2869-906E-48C4-86AB-E79E89544283}" dt="2024-12-02T11:35:49.437" v="530" actId="404"/>
          <ac:spMkLst>
            <pc:docMk/>
            <pc:sldMk cId="770662165" sldId="329"/>
            <ac:spMk id="13" creationId="{197F51A2-FCC5-0D82-F57A-A3084006CB71}"/>
          </ac:spMkLst>
        </pc:spChg>
        <pc:picChg chg="add mod ord">
          <ac:chgData name="Papanestis, Antonis (STFC,RAL,PPD)" userId="b23c7e26-6ac2-478c-ac24-7e8fb9c5a63d" providerId="ADAL" clId="{A19E2869-906E-48C4-86AB-E79E89544283}" dt="2024-12-01T18:20:09.723" v="131" actId="1076"/>
          <ac:picMkLst>
            <pc:docMk/>
            <pc:sldMk cId="770662165" sldId="329"/>
            <ac:picMk id="6" creationId="{E265C88D-461D-DB4C-CCCB-E8617E9E04EE}"/>
          </ac:picMkLst>
        </pc:picChg>
        <pc:picChg chg="add mod modCrop">
          <ac:chgData name="Papanestis, Antonis (STFC,RAL,PPD)" userId="b23c7e26-6ac2-478c-ac24-7e8fb9c5a63d" providerId="ADAL" clId="{A19E2869-906E-48C4-86AB-E79E89544283}" dt="2024-12-02T11:34:14.166" v="490" actId="1076"/>
          <ac:picMkLst>
            <pc:docMk/>
            <pc:sldMk cId="770662165" sldId="329"/>
            <ac:picMk id="11" creationId="{3CAD2FA2-FBE5-7BC6-990C-F5FE297DE961}"/>
          </ac:picMkLst>
        </pc:picChg>
      </pc:sldChg>
      <pc:sldChg chg="del">
        <pc:chgData name="Papanestis, Antonis (STFC,RAL,PPD)" userId="b23c7e26-6ac2-478c-ac24-7e8fb9c5a63d" providerId="ADAL" clId="{A19E2869-906E-48C4-86AB-E79E89544283}" dt="2024-11-27T16:06:11.024" v="40" actId="47"/>
        <pc:sldMkLst>
          <pc:docMk/>
          <pc:sldMk cId="2411674392" sldId="329"/>
        </pc:sldMkLst>
      </pc:sldChg>
      <pc:sldChg chg="add del ord">
        <pc:chgData name="Papanestis, Antonis (STFC,RAL,PPD)" userId="b23c7e26-6ac2-478c-ac24-7e8fb9c5a63d" providerId="ADAL" clId="{A19E2869-906E-48C4-86AB-E79E89544283}" dt="2024-12-01T18:43:24.412" v="342" actId="47"/>
        <pc:sldMkLst>
          <pc:docMk/>
          <pc:sldMk cId="1247194304" sldId="330"/>
        </pc:sldMkLst>
      </pc:sldChg>
      <pc:sldChg chg="del">
        <pc:chgData name="Papanestis, Antonis (STFC,RAL,PPD)" userId="b23c7e26-6ac2-478c-ac24-7e8fb9c5a63d" providerId="ADAL" clId="{A19E2869-906E-48C4-86AB-E79E89544283}" dt="2024-11-27T16:06:16.394" v="42" actId="47"/>
        <pc:sldMkLst>
          <pc:docMk/>
          <pc:sldMk cId="2475573893" sldId="330"/>
        </pc:sldMkLst>
      </pc:sldChg>
      <pc:sldChg chg="del">
        <pc:chgData name="Papanestis, Antonis (STFC,RAL,PPD)" userId="b23c7e26-6ac2-478c-ac24-7e8fb9c5a63d" providerId="ADAL" clId="{A19E2869-906E-48C4-86AB-E79E89544283}" dt="2024-11-27T16:06:14.447" v="41" actId="47"/>
        <pc:sldMkLst>
          <pc:docMk/>
          <pc:sldMk cId="51920807" sldId="331"/>
        </pc:sldMkLst>
      </pc:sldChg>
      <pc:sldChg chg="addSp delSp modSp new mod">
        <pc:chgData name="Papanestis, Antonis (STFC,RAL,PPD)" userId="b23c7e26-6ac2-478c-ac24-7e8fb9c5a63d" providerId="ADAL" clId="{A19E2869-906E-48C4-86AB-E79E89544283}" dt="2024-12-01T18:30:36.100" v="273" actId="1076"/>
        <pc:sldMkLst>
          <pc:docMk/>
          <pc:sldMk cId="313867340" sldId="331"/>
        </pc:sldMkLst>
        <pc:spChg chg="mod">
          <ac:chgData name="Papanestis, Antonis (STFC,RAL,PPD)" userId="b23c7e26-6ac2-478c-ac24-7e8fb9c5a63d" providerId="ADAL" clId="{A19E2869-906E-48C4-86AB-E79E89544283}" dt="2024-12-01T18:29:06.582" v="252" actId="20577"/>
          <ac:spMkLst>
            <pc:docMk/>
            <pc:sldMk cId="313867340" sldId="331"/>
            <ac:spMk id="2" creationId="{EE82CECC-A43B-6338-BF9F-0534F7CF3D15}"/>
          </ac:spMkLst>
        </pc:spChg>
        <pc:spChg chg="del">
          <ac:chgData name="Papanestis, Antonis (STFC,RAL,PPD)" userId="b23c7e26-6ac2-478c-ac24-7e8fb9c5a63d" providerId="ADAL" clId="{A19E2869-906E-48C4-86AB-E79E89544283}" dt="2024-12-01T18:29:34.106" v="253"/>
          <ac:spMkLst>
            <pc:docMk/>
            <pc:sldMk cId="313867340" sldId="331"/>
            <ac:spMk id="3" creationId="{520091FC-B484-2B57-3504-5984725BA8DF}"/>
          </ac:spMkLst>
        </pc:spChg>
        <pc:picChg chg="add mod">
          <ac:chgData name="Papanestis, Antonis (STFC,RAL,PPD)" userId="b23c7e26-6ac2-478c-ac24-7e8fb9c5a63d" providerId="ADAL" clId="{A19E2869-906E-48C4-86AB-E79E89544283}" dt="2024-12-01T18:30:01.099" v="265" actId="1076"/>
          <ac:picMkLst>
            <pc:docMk/>
            <pc:sldMk cId="313867340" sldId="331"/>
            <ac:picMk id="6" creationId="{6C7828D0-F316-0868-C4D7-3ED212D32706}"/>
          </ac:picMkLst>
        </pc:picChg>
        <pc:picChg chg="add mod">
          <ac:chgData name="Papanestis, Antonis (STFC,RAL,PPD)" userId="b23c7e26-6ac2-478c-ac24-7e8fb9c5a63d" providerId="ADAL" clId="{A19E2869-906E-48C4-86AB-E79E89544283}" dt="2024-12-01T18:30:07.209" v="266" actId="1076"/>
          <ac:picMkLst>
            <pc:docMk/>
            <pc:sldMk cId="313867340" sldId="331"/>
            <ac:picMk id="8" creationId="{69163369-2C37-3B1B-BE74-25B860132505}"/>
          </ac:picMkLst>
        </pc:picChg>
        <pc:picChg chg="add mod">
          <ac:chgData name="Papanestis, Antonis (STFC,RAL,PPD)" userId="b23c7e26-6ac2-478c-ac24-7e8fb9c5a63d" providerId="ADAL" clId="{A19E2869-906E-48C4-86AB-E79E89544283}" dt="2024-12-01T18:30:36.100" v="273" actId="1076"/>
          <ac:picMkLst>
            <pc:docMk/>
            <pc:sldMk cId="313867340" sldId="331"/>
            <ac:picMk id="10" creationId="{1A501D58-1E4F-FDB1-3C95-5ECC093BE8D7}"/>
          </ac:picMkLst>
        </pc:picChg>
      </pc:sldChg>
      <pc:sldChg chg="addSp delSp modSp new mod">
        <pc:chgData name="Papanestis, Antonis (STFC,RAL,PPD)" userId="b23c7e26-6ac2-478c-ac24-7e8fb9c5a63d" providerId="ADAL" clId="{A19E2869-906E-48C4-86AB-E79E89544283}" dt="2024-12-01T18:41:18.100" v="341" actId="20577"/>
        <pc:sldMkLst>
          <pc:docMk/>
          <pc:sldMk cId="2810278706" sldId="332"/>
        </pc:sldMkLst>
        <pc:spChg chg="mod">
          <ac:chgData name="Papanestis, Antonis (STFC,RAL,PPD)" userId="b23c7e26-6ac2-478c-ac24-7e8fb9c5a63d" providerId="ADAL" clId="{A19E2869-906E-48C4-86AB-E79E89544283}" dt="2024-12-01T18:41:18.100" v="341" actId="20577"/>
          <ac:spMkLst>
            <pc:docMk/>
            <pc:sldMk cId="2810278706" sldId="332"/>
            <ac:spMk id="2" creationId="{C802F794-106A-E692-4FB6-A578C88D1F8F}"/>
          </ac:spMkLst>
        </pc:spChg>
        <pc:spChg chg="del">
          <ac:chgData name="Papanestis, Antonis (STFC,RAL,PPD)" userId="b23c7e26-6ac2-478c-ac24-7e8fb9c5a63d" providerId="ADAL" clId="{A19E2869-906E-48C4-86AB-E79E89544283}" dt="2024-12-01T18:40:02.837" v="275"/>
          <ac:spMkLst>
            <pc:docMk/>
            <pc:sldMk cId="2810278706" sldId="332"/>
            <ac:spMk id="3" creationId="{B690F361-358A-CE67-ECB6-410F6FDC33D6}"/>
          </ac:spMkLst>
        </pc:spChg>
        <pc:picChg chg="add mod">
          <ac:chgData name="Papanestis, Antonis (STFC,RAL,PPD)" userId="b23c7e26-6ac2-478c-ac24-7e8fb9c5a63d" providerId="ADAL" clId="{A19E2869-906E-48C4-86AB-E79E89544283}" dt="2024-12-01T18:40:20.104" v="286" actId="14100"/>
          <ac:picMkLst>
            <pc:docMk/>
            <pc:sldMk cId="2810278706" sldId="332"/>
            <ac:picMk id="6" creationId="{BA6CBBE7-99C1-B1AD-2FA0-453FDD4BEDD0}"/>
          </ac:picMkLst>
        </pc:picChg>
        <pc:picChg chg="add mod">
          <ac:chgData name="Papanestis, Antonis (STFC,RAL,PPD)" userId="b23c7e26-6ac2-478c-ac24-7e8fb9c5a63d" providerId="ADAL" clId="{A19E2869-906E-48C4-86AB-E79E89544283}" dt="2024-12-01T18:40:40.451" v="295" actId="1076"/>
          <ac:picMkLst>
            <pc:docMk/>
            <pc:sldMk cId="2810278706" sldId="332"/>
            <ac:picMk id="8" creationId="{4FE18CC4-FE4A-B5DB-662C-8EA711A97DF2}"/>
          </ac:picMkLst>
        </pc:picChg>
        <pc:picChg chg="add mod">
          <ac:chgData name="Papanestis, Antonis (STFC,RAL,PPD)" userId="b23c7e26-6ac2-478c-ac24-7e8fb9c5a63d" providerId="ADAL" clId="{A19E2869-906E-48C4-86AB-E79E89544283}" dt="2024-12-01T18:40:44.921" v="297" actId="1076"/>
          <ac:picMkLst>
            <pc:docMk/>
            <pc:sldMk cId="2810278706" sldId="332"/>
            <ac:picMk id="10" creationId="{47D1F20D-B289-A421-C79E-70ECAFA4F89A}"/>
          </ac:picMkLst>
        </pc:picChg>
      </pc:sldChg>
      <pc:sldChg chg="del">
        <pc:chgData name="Papanestis, Antonis (STFC,RAL,PPD)" userId="b23c7e26-6ac2-478c-ac24-7e8fb9c5a63d" providerId="ADAL" clId="{A19E2869-906E-48C4-86AB-E79E89544283}" dt="2024-11-27T16:06:18.802" v="43" actId="47"/>
        <pc:sldMkLst>
          <pc:docMk/>
          <pc:sldMk cId="3986277292" sldId="332"/>
        </pc:sldMkLst>
      </pc:sldChg>
      <pc:sldChg chg="addSp delSp modSp new mod">
        <pc:chgData name="Papanestis, Antonis (STFC,RAL,PPD)" userId="b23c7e26-6ac2-478c-ac24-7e8fb9c5a63d" providerId="ADAL" clId="{A19E2869-906E-48C4-86AB-E79E89544283}" dt="2024-12-01T18:51:35.310" v="384" actId="1076"/>
        <pc:sldMkLst>
          <pc:docMk/>
          <pc:sldMk cId="1845705719" sldId="333"/>
        </pc:sldMkLst>
        <pc:spChg chg="mod">
          <ac:chgData name="Papanestis, Antonis (STFC,RAL,PPD)" userId="b23c7e26-6ac2-478c-ac24-7e8fb9c5a63d" providerId="ADAL" clId="{A19E2869-906E-48C4-86AB-E79E89544283}" dt="2024-12-01T18:45:36.625" v="376" actId="20577"/>
          <ac:spMkLst>
            <pc:docMk/>
            <pc:sldMk cId="1845705719" sldId="333"/>
            <ac:spMk id="2" creationId="{54F0076E-23CE-94B1-8D76-E7D22E48B817}"/>
          </ac:spMkLst>
        </pc:spChg>
        <pc:spChg chg="del">
          <ac:chgData name="Papanestis, Antonis (STFC,RAL,PPD)" userId="b23c7e26-6ac2-478c-ac24-7e8fb9c5a63d" providerId="ADAL" clId="{A19E2869-906E-48C4-86AB-E79E89544283}" dt="2024-12-01T18:47:13.490" v="377" actId="478"/>
          <ac:spMkLst>
            <pc:docMk/>
            <pc:sldMk cId="1845705719" sldId="333"/>
            <ac:spMk id="3" creationId="{B9955874-C47B-5271-9EE3-60D698B6CBA6}"/>
          </ac:spMkLst>
        </pc:spChg>
        <pc:picChg chg="add mod">
          <ac:chgData name="Papanestis, Antonis (STFC,RAL,PPD)" userId="b23c7e26-6ac2-478c-ac24-7e8fb9c5a63d" providerId="ADAL" clId="{A19E2869-906E-48C4-86AB-E79E89544283}" dt="2024-12-01T18:47:20.143" v="380" actId="1076"/>
          <ac:picMkLst>
            <pc:docMk/>
            <pc:sldMk cId="1845705719" sldId="333"/>
            <ac:picMk id="6" creationId="{21AE8954-76CA-6D5C-D84D-9560EE8E6A8C}"/>
          </ac:picMkLst>
        </pc:picChg>
        <pc:picChg chg="add mod">
          <ac:chgData name="Papanestis, Antonis (STFC,RAL,PPD)" userId="b23c7e26-6ac2-478c-ac24-7e8fb9c5a63d" providerId="ADAL" clId="{A19E2869-906E-48C4-86AB-E79E89544283}" dt="2024-12-01T18:51:35.310" v="384" actId="1076"/>
          <ac:picMkLst>
            <pc:docMk/>
            <pc:sldMk cId="1845705719" sldId="333"/>
            <ac:picMk id="8" creationId="{BDCCD62A-C73D-5C6C-506B-E34EE3597F99}"/>
          </ac:picMkLst>
        </pc:picChg>
      </pc:sldChg>
      <pc:sldChg chg="del">
        <pc:chgData name="Papanestis, Antonis (STFC,RAL,PPD)" userId="b23c7e26-6ac2-478c-ac24-7e8fb9c5a63d" providerId="ADAL" clId="{A19E2869-906E-48C4-86AB-E79E89544283}" dt="2024-11-27T16:06:21.859" v="44" actId="47"/>
        <pc:sldMkLst>
          <pc:docMk/>
          <pc:sldMk cId="3817377324" sldId="33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/>
              </a:defRPr>
            </a:lvl1pPr>
          </a:lstStyle>
          <a:p>
            <a:fld id="{48FE9A4A-3203-D544-A0F2-9B4A7A1B021E}" type="datetimeFigureOut">
              <a:rPr lang="en-US" smtClean="0"/>
              <a:pPr/>
              <a:t>12/2/2024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/>
              </a:defRPr>
            </a:lvl1pPr>
          </a:lstStyle>
          <a:p>
            <a:fld id="{C0F3BA1D-A00F-DB41-84DA-BE26C4853B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86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72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2702D-D525-46A3-BA46-40161EB3450B}" type="datetime1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0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03C4D-B0BD-4FD4-AC58-E7857F1D452F}" type="datetime1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45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601C0-D9DA-4477-94CE-0EE913E2D3F9}" type="datetime1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70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0161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AB6E-4872-4E68-AADE-D7C397D8C212}" type="datetime1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70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C494-15CB-4CD5-9857-5B139E77123D}" type="datetime1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4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932B-7840-4FFC-8DE4-F792E8D8421D}" type="datetime1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99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8BD17-9438-403C-9E1D-76745EE1A81B}" type="datetime1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61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4E8CD-5287-4937-8A71-4E8DFF4913DA}" type="datetime1">
              <a:rPr lang="en-US" smtClean="0"/>
              <a:t>12/2/2024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096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E286-EB59-4CAC-81D8-05FC5CB57DB3}" type="datetime1">
              <a:rPr lang="en-US" smtClean="0"/>
              <a:t>12/2/2024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58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12ED1-AE94-46FB-9B26-D32452EA69B5}" type="datetime1">
              <a:rPr lang="en-US" smtClean="0"/>
              <a:t>12/2/2024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84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9A4F-8EF7-4124-95C1-0CF07FC4DDAA}" type="datetime1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29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6221-E504-4289-A760-6D3C4AB6A433}" type="datetime1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4353-D5B2-44B0-A791-50CDB4746865}" type="datetime1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14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2F22-DF0C-49D7-9C4B-E3410B6E015E}" type="datetime1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69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9E15B-E6BF-4FCB-92AD-BB48E596CC84}" type="datetime1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56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2286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0670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5486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534E4-70EA-439F-AE3D-F10448C36674}" type="datetime1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2719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F8867-76C4-4DB9-A63D-21D2698EFB73}" type="datetime1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331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A883B-9D07-4707-8987-B9D0EC15D9E2}" type="datetime1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495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2819-C7F7-4491-A39A-C02245CE7D54}" type="datetime1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987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4582F-E814-4B98-829F-B5D6EB2D906B}" type="datetime1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774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854D2-F714-437B-B535-6F4508ED130E}" type="datetime1">
              <a:rPr lang="en-US" smtClean="0"/>
              <a:t>12/2/2024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9597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9CAE7-29A8-480A-8DAB-FB96AE772861}" type="datetime1">
              <a:rPr lang="en-US" smtClean="0"/>
              <a:t>12/2/2024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3740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23EED-D5BB-40A5-96A7-F5FF762E6729}" type="datetime1">
              <a:rPr lang="en-US" smtClean="0"/>
              <a:t>12/2/2024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966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AD398-73A0-44FA-ACE6-2C3DE3F96AD1}" type="datetime1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212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4F31-7B96-402C-A991-2F58C68E884B}" type="datetime1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687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7E58-6A0A-4153-827C-643E2BCD40CF}" type="datetime1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08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DDE2-7BB3-4B1C-8FC2-89016585E002}" type="datetime1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366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75057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9549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ED263-03FE-4E30-866B-007908AC5C13}" type="datetime1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7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188FE-5A11-4070-A6D2-A1293DEAF536}" type="datetime1">
              <a:rPr lang="en-US" smtClean="0"/>
              <a:t>12/2/2024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0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0915-BB27-4B24-96DF-B258DDC9F832}" type="datetime1">
              <a:rPr lang="en-US" smtClean="0"/>
              <a:t>12/2/2024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61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F840-295C-4DA5-9CB1-2382BF2F1BB0}" type="datetime1">
              <a:rPr lang="en-US" smtClean="0"/>
              <a:t>12/2/2024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55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6093-E795-4205-8A3E-01D8A4A32112}" type="datetime1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96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E7A57-001A-4A6E-9CE2-1D9826DACC27}" type="datetime1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77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25919-D33A-46C9-A748-013BAE165519}" type="datetime1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733AA2-E8FC-2540-AA49-4AA124C76F2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40" y="5802305"/>
            <a:ext cx="2111379" cy="539751"/>
          </a:xfrm>
          <a:prstGeom prst="rect">
            <a:avLst/>
          </a:prstGeom>
        </p:spPr>
      </p:pic>
      <p:pic>
        <p:nvPicPr>
          <p:cNvPr id="1028" name="Picture 4" descr="LHCb">
            <a:extLst>
              <a:ext uri="{FF2B5EF4-FFF2-40B4-BE49-F238E27FC236}">
                <a16:creationId xmlns:a16="http://schemas.microsoft.com/office/drawing/2014/main" id="{84018128-0299-1120-21F5-26E050834C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77500" y="465605"/>
            <a:ext cx="1714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68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C246F-7022-420B-B485-38D1461A33C0}" type="datetime1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8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DBB60-3732-4001-B66E-B8E515B3ACE6}" type="datetime1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733AA2-E8FC-2540-AA49-4AA124C76F2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40" y="5802305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36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DB0FE0-A4AF-D848-8925-91A37993D74D}"/>
              </a:ext>
            </a:extLst>
          </p:cNvPr>
          <p:cNvSpPr txBox="1"/>
          <p:nvPr/>
        </p:nvSpPr>
        <p:spPr>
          <a:xfrm>
            <a:off x="467796" y="2425004"/>
            <a:ext cx="10225603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8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PPD Away Day</a:t>
            </a:r>
          </a:p>
          <a:p>
            <a:r>
              <a:rPr lang="en-US" sz="48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LHCb presentation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EB0AE4-391E-6F41-84C6-D4EEDF519A31}"/>
              </a:ext>
            </a:extLst>
          </p:cNvPr>
          <p:cNvSpPr/>
          <p:nvPr/>
        </p:nvSpPr>
        <p:spPr>
          <a:xfrm>
            <a:off x="467797" y="4956601"/>
            <a:ext cx="63902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Antonis Papanestis</a:t>
            </a:r>
          </a:p>
          <a:p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STFC – RAL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01A9D8-A541-934F-8FC4-9439FCBF67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  <p:pic>
        <p:nvPicPr>
          <p:cNvPr id="2050" name="Picture 2" descr="LHCb">
            <a:extLst>
              <a:ext uri="{FF2B5EF4-FFF2-40B4-BE49-F238E27FC236}">
                <a16:creationId xmlns:a16="http://schemas.microsoft.com/office/drawing/2014/main" id="{3A6EA8A2-66A5-D019-BB68-EE7480198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18975" y="322883"/>
            <a:ext cx="1714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382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0076E-23CE-94B1-8D76-E7D22E48B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season preview: Upgrade II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6C0A37-5747-A91B-BE4E-0EB3CB766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AE8954-76CA-6D5C-D84D-9560EE8E6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811" y="1690688"/>
            <a:ext cx="3216189" cy="47678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CCD62A-C73D-5C6C-506B-E34EE3597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233" y="1690688"/>
            <a:ext cx="3370756" cy="476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705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D396E-BCDE-7F37-ECB4-F8CA8E0CE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LHCb / Point 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E80C9-AEF9-489A-B460-B4478AA3E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Forward spectrometer covering 2 &lt; </a:t>
            </a:r>
            <a:r>
              <a:rPr lang="el-GR" sz="2400" dirty="0"/>
              <a:t>η</a:t>
            </a:r>
            <a:r>
              <a:rPr lang="en-GB" sz="2400" dirty="0"/>
              <a:t> &lt; 5</a:t>
            </a:r>
          </a:p>
          <a:p>
            <a:r>
              <a:rPr lang="en-GB" sz="2400" dirty="0"/>
              <a:t>Designed to study CP-violation (matter – antimatter differences) and rare decays of particles containing the </a:t>
            </a:r>
            <a:r>
              <a:rPr lang="en-GB" sz="2400" i="1" dirty="0"/>
              <a:t>b</a:t>
            </a:r>
            <a:r>
              <a:rPr lang="en-GB" sz="2400" dirty="0"/>
              <a:t> and </a:t>
            </a:r>
            <a:r>
              <a:rPr lang="en-GB" sz="2400" i="1" dirty="0"/>
              <a:t>c</a:t>
            </a:r>
            <a:r>
              <a:rPr lang="en-GB" sz="2400" dirty="0"/>
              <a:t> quarks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2F4E39-04B7-0208-3F20-601756548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2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A1E2882-755B-D1CA-2C0D-19AEC23BE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8244" y="3480171"/>
            <a:ext cx="60960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B70938-6E27-BF63-A5E6-97B8011CF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970" y="3231546"/>
            <a:ext cx="3249876" cy="262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169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F51F0-6A75-9DB0-3496-18411E840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LHCb Collaboration (in 2023)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AAFE7-3C5E-DDCF-2741-2ED2753B4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1620 Members</a:t>
            </a:r>
          </a:p>
          <a:p>
            <a:r>
              <a:rPr lang="en-GB" sz="2400" dirty="0"/>
              <a:t>1118 Authors</a:t>
            </a:r>
          </a:p>
          <a:p>
            <a:r>
              <a:rPr lang="en-GB" sz="2400" dirty="0"/>
              <a:t>96 Institutes</a:t>
            </a:r>
          </a:p>
          <a:p>
            <a:r>
              <a:rPr lang="en-GB" sz="2400" dirty="0"/>
              <a:t>21 Countries</a:t>
            </a:r>
          </a:p>
          <a:p>
            <a:endParaRPr lang="en-GB" sz="2400" dirty="0"/>
          </a:p>
          <a:p>
            <a:r>
              <a:rPr lang="en-GB" sz="2400" dirty="0"/>
              <a:t>11 UK institutes</a:t>
            </a:r>
          </a:p>
          <a:p>
            <a:pPr lvl="1"/>
            <a:r>
              <a:rPr lang="en-GB" sz="2000" dirty="0"/>
              <a:t>14.3% of M&amp;O A</a:t>
            </a:r>
          </a:p>
          <a:p>
            <a:pPr lvl="1"/>
            <a:r>
              <a:rPr lang="en-GB" sz="2000" dirty="0"/>
              <a:t>2</a:t>
            </a:r>
            <a:r>
              <a:rPr lang="en-GB" sz="2000" baseline="30000" dirty="0"/>
              <a:t>nd</a:t>
            </a:r>
            <a:r>
              <a:rPr lang="en-GB" sz="2000" dirty="0"/>
              <a:t> after Italy (15.5%)</a:t>
            </a:r>
          </a:p>
          <a:p>
            <a:pPr lvl="2"/>
            <a:r>
              <a:rPr lang="en-GB" sz="1600" dirty="0"/>
              <a:t>All others below 10%</a:t>
            </a:r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C16428-3421-60E7-FB7C-D6BCD57E1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CC843D85-4A58-B475-8755-25DCEF03BB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810" y="2245360"/>
            <a:ext cx="7282149" cy="383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753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AA779-FE0C-FB53-BC36-AA38AA021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LHCb Physics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34934B-ADC2-D68B-694C-559B0B394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744C3B-DC96-B940-69ED-C7CE1CDB42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27056">
            <a:off x="562897" y="1901881"/>
            <a:ext cx="3105643" cy="26701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6B1392-5726-B6B4-A4DC-D1D1840D62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19678">
            <a:off x="4086913" y="1886375"/>
            <a:ext cx="2488115" cy="21284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CDE93D-7A8F-AA53-3C3F-F4EFE2C893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31740">
            <a:off x="7240247" y="4039306"/>
            <a:ext cx="4107876" cy="22560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7CFB9D-0A0D-914A-200E-8A64CD865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7183" y="4146319"/>
            <a:ext cx="3722939" cy="26601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D5937C2-F0DD-87F7-56F5-0CA3A71608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7520" y="1891093"/>
            <a:ext cx="3924480" cy="20187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FF5CE68-B6DD-308F-C5F0-1441D22A7C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1090" y="290633"/>
            <a:ext cx="3070063" cy="280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989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45C2F-7AA1-034C-5BEB-F0EF26C3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LHCb fixed target (@TeV energies)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427E21-10F7-BE4C-F751-CA244860B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FA2A63-51A3-504D-CB3A-BC9D99ABE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054" y="1439306"/>
            <a:ext cx="6344535" cy="28388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6E3148-F425-6082-55CC-6215CB892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603" y="4278152"/>
            <a:ext cx="10107436" cy="141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00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646A6-AC8B-BD20-CF13-4CF52FED0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PPD LHCb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827BE-DFD8-9D58-83EA-B9CE5EBDD2D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Antonis Papanestis (RICH)</a:t>
            </a:r>
          </a:p>
          <a:p>
            <a:r>
              <a:rPr lang="en-GB" sz="1800" dirty="0">
                <a:solidFill>
                  <a:srgbClr val="626262"/>
                </a:solidFill>
              </a:rPr>
              <a:t>Atanu Modak (Mighty Tracker)</a:t>
            </a:r>
          </a:p>
          <a:p>
            <a:r>
              <a:rPr lang="en-GB" sz="1800" dirty="0"/>
              <a:t>Sajan Easo (CERN, RICH)</a:t>
            </a:r>
          </a:p>
          <a:p>
            <a:r>
              <a:rPr lang="en-GB" sz="1800" dirty="0"/>
              <a:t>Stefania Ricciardi (RICH)</a:t>
            </a:r>
          </a:p>
          <a:p>
            <a:r>
              <a:rPr lang="en-GB" sz="1800" dirty="0">
                <a:solidFill>
                  <a:srgbClr val="626262"/>
                </a:solidFill>
              </a:rPr>
              <a:t>Tai-Hua Lin (RICH / Mighty Tracker)</a:t>
            </a:r>
          </a:p>
          <a:p>
            <a:r>
              <a:rPr lang="en-GB" sz="1800" dirty="0">
                <a:solidFill>
                  <a:srgbClr val="626262"/>
                </a:solidFill>
              </a:rPr>
              <a:t>Alexander Rogovskiy (Computing)</a:t>
            </a:r>
          </a:p>
          <a:p>
            <a:r>
              <a:rPr lang="en-GB" sz="1800" dirty="0">
                <a:solidFill>
                  <a:srgbClr val="626262"/>
                </a:solidFill>
              </a:rPr>
              <a:t>Alessandra Latham (Graduate)</a:t>
            </a:r>
          </a:p>
          <a:p>
            <a:r>
              <a:rPr lang="en-GB" sz="1800" dirty="0">
                <a:solidFill>
                  <a:srgbClr val="626262"/>
                </a:solidFill>
              </a:rPr>
              <a:t>Constantinos Vrahas</a:t>
            </a:r>
          </a:p>
          <a:p>
            <a:r>
              <a:rPr lang="en-GB" sz="1800" dirty="0">
                <a:solidFill>
                  <a:srgbClr val="626262"/>
                </a:solidFill>
              </a:rPr>
              <a:t>Lucas Girardey</a:t>
            </a:r>
            <a:endParaRPr lang="en-GB" sz="1800" dirty="0"/>
          </a:p>
          <a:p>
            <a:r>
              <a:rPr lang="en-GB" sz="1800" dirty="0"/>
              <a:t>Fergus Wilson</a:t>
            </a:r>
          </a:p>
          <a:p>
            <a:endParaRPr lang="en-GB" sz="1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41242A-BAD1-2B0B-945D-3343A96409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RICH Simulation / Databases</a:t>
            </a:r>
          </a:p>
          <a:p>
            <a:r>
              <a:rPr lang="en-GB" sz="1800" dirty="0"/>
              <a:t>RICH Detector Control System / Operations</a:t>
            </a:r>
          </a:p>
          <a:p>
            <a:r>
              <a:rPr lang="en-GB" sz="1800" dirty="0"/>
              <a:t>Grid computing (for LHCb)</a:t>
            </a:r>
          </a:p>
          <a:p>
            <a:r>
              <a:rPr lang="en-GB" sz="1800" dirty="0"/>
              <a:t>Physics</a:t>
            </a:r>
          </a:p>
          <a:p>
            <a:r>
              <a:rPr lang="en-GB" sz="1800" dirty="0"/>
              <a:t>Student supervision</a:t>
            </a:r>
          </a:p>
          <a:p>
            <a:endParaRPr lang="en-GB" sz="1800" dirty="0"/>
          </a:p>
          <a:p>
            <a:r>
              <a:rPr lang="en-GB" sz="1800" dirty="0"/>
              <a:t>LHCb Upgrade II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69AB87-AD9B-A617-A18A-9800DD327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 descr="A picture containing human face, person, wall, smile&#10;&#10;Description automatically generated">
            <a:extLst>
              <a:ext uri="{FF2B5EF4-FFF2-40B4-BE49-F238E27FC236}">
                <a16:creationId xmlns:a16="http://schemas.microsoft.com/office/drawing/2014/main" id="{08811B93-3882-DC19-722B-D523B18C0B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3175" y="5063559"/>
            <a:ext cx="1143000" cy="1424940"/>
          </a:xfrm>
          <a:prstGeom prst="rect">
            <a:avLst/>
          </a:prstGeom>
        </p:spPr>
      </p:pic>
      <p:pic>
        <p:nvPicPr>
          <p:cNvPr id="11" name="Picture 10" descr="A person wearing glasses and a black jacket&#10;&#10;Description automatically generated with low confidence">
            <a:extLst>
              <a:ext uri="{FF2B5EF4-FFF2-40B4-BE49-F238E27FC236}">
                <a16:creationId xmlns:a16="http://schemas.microsoft.com/office/drawing/2014/main" id="{923421B7-0B04-787C-16E1-C75281F4E8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3854" y="5063844"/>
            <a:ext cx="1143000" cy="1428592"/>
          </a:xfrm>
          <a:prstGeom prst="rect">
            <a:avLst/>
          </a:prstGeom>
        </p:spPr>
      </p:pic>
      <p:pic>
        <p:nvPicPr>
          <p:cNvPr id="13" name="Picture 12" descr="A person smiling at the camera&#10;&#10;Description automatically generated with low confidence">
            <a:extLst>
              <a:ext uri="{FF2B5EF4-FFF2-40B4-BE49-F238E27FC236}">
                <a16:creationId xmlns:a16="http://schemas.microsoft.com/office/drawing/2014/main" id="{786C8836-DCBF-3350-C79C-2C44E2319D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326" y="5067936"/>
            <a:ext cx="1143000" cy="1429000"/>
          </a:xfrm>
          <a:prstGeom prst="rect">
            <a:avLst/>
          </a:prstGeom>
        </p:spPr>
      </p:pic>
      <p:pic>
        <p:nvPicPr>
          <p:cNvPr id="15" name="Picture 14" descr="A person wearing glasses and a tan sweater&#10;&#10;Description automatically generated with medium confidence">
            <a:extLst>
              <a:ext uri="{FF2B5EF4-FFF2-40B4-BE49-F238E27FC236}">
                <a16:creationId xmlns:a16="http://schemas.microsoft.com/office/drawing/2014/main" id="{0A91CFE2-0ABD-9118-8018-D0F88B7CD6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710" y="5063844"/>
            <a:ext cx="1143000" cy="142887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9205B12-E364-5D28-D003-32E9925251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62182" y="5063559"/>
            <a:ext cx="1095375" cy="142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255D9A-77E2-BE76-C2B7-374B5300FE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1410" y="5067936"/>
            <a:ext cx="1108264" cy="14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575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464B5-C43F-8EED-F764-E38B4C0C1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LHCb Upgrades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265C88D-461D-DB4C-CCCB-E8617E9E04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9585" y="1681676"/>
            <a:ext cx="8361128" cy="405232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A3370B-2DB6-7757-BAD0-671E9C4D8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67B7DA-9A71-2557-EBE1-6A2AFCD1373A}"/>
              </a:ext>
            </a:extLst>
          </p:cNvPr>
          <p:cNvSpPr txBox="1"/>
          <p:nvPr/>
        </p:nvSpPr>
        <p:spPr>
          <a:xfrm>
            <a:off x="8796504" y="5173114"/>
            <a:ext cx="2609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 2024 LHCb collected more data than Run 1 and Run 2 together 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3B8C20FC-883D-B353-390D-D7E54F70D097}"/>
              </a:ext>
            </a:extLst>
          </p:cNvPr>
          <p:cNvSpPr/>
          <p:nvPr/>
        </p:nvSpPr>
        <p:spPr>
          <a:xfrm>
            <a:off x="3917244" y="1309333"/>
            <a:ext cx="535021" cy="84563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567C3D8E-3551-4184-AD1D-FFFAED62C099}"/>
              </a:ext>
            </a:extLst>
          </p:cNvPr>
          <p:cNvSpPr/>
          <p:nvPr/>
        </p:nvSpPr>
        <p:spPr>
          <a:xfrm rot="18495241">
            <a:off x="5808317" y="844531"/>
            <a:ext cx="535021" cy="239494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B08A15-4EE3-AA95-A34D-11B885EA1FEF}"/>
              </a:ext>
            </a:extLst>
          </p:cNvPr>
          <p:cNvSpPr/>
          <p:nvPr/>
        </p:nvSpPr>
        <p:spPr>
          <a:xfrm>
            <a:off x="2587372" y="6096444"/>
            <a:ext cx="71158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HL-LHC ATLAS &amp; CMS UPGRADES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A1B76A6D-62A5-6012-2D92-FE585D359CF6}"/>
              </a:ext>
            </a:extLst>
          </p:cNvPr>
          <p:cNvSpPr/>
          <p:nvPr/>
        </p:nvSpPr>
        <p:spPr>
          <a:xfrm rot="9993721">
            <a:off x="5727685" y="4658146"/>
            <a:ext cx="535021" cy="153117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Blue wrapped gift">
            <a:extLst>
              <a:ext uri="{FF2B5EF4-FFF2-40B4-BE49-F238E27FC236}">
                <a16:creationId xmlns:a16="http://schemas.microsoft.com/office/drawing/2014/main" id="{3CAD2FA2-FBE5-7BC6-990C-F5FE297DE96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761" t="8780" r="13292" b="9756"/>
          <a:stretch/>
        </p:blipFill>
        <p:spPr>
          <a:xfrm>
            <a:off x="9878394" y="1895930"/>
            <a:ext cx="1923628" cy="141277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97F51A2-FCC5-0D82-F57A-A3084006CB71}"/>
              </a:ext>
            </a:extLst>
          </p:cNvPr>
          <p:cNvSpPr/>
          <p:nvPr/>
        </p:nvSpPr>
        <p:spPr>
          <a:xfrm>
            <a:off x="9918416" y="3308703"/>
            <a:ext cx="184358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LHC</a:t>
            </a:r>
          </a:p>
          <a:p>
            <a:pPr algn="ctr"/>
            <a:r>
              <a:rPr lang="en-US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Extension</a:t>
            </a:r>
            <a:endParaRPr lang="en-US" sz="32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0662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2CECC-A43B-6338-BF9F-0534F7CF3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RICH 2 superstructure</a:t>
            </a:r>
          </a:p>
        </p:txBody>
      </p:sp>
      <p:pic>
        <p:nvPicPr>
          <p:cNvPr id="6" name="Content Placeholder 5" descr="A person working on a black floor&#10;&#10;Description automatically generated">
            <a:extLst>
              <a:ext uri="{FF2B5EF4-FFF2-40B4-BE49-F238E27FC236}">
                <a16:creationId xmlns:a16="http://schemas.microsoft.com/office/drawing/2014/main" id="{6C7828D0-F316-0868-C4D7-3ED212D327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25625"/>
            <a:ext cx="4746980" cy="36607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BFBB29-0E9A-54A1-AF9D-47895045D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7" descr="A person standing in front of a large stage&#10;&#10;Description automatically generated">
            <a:extLst>
              <a:ext uri="{FF2B5EF4-FFF2-40B4-BE49-F238E27FC236}">
                <a16:creationId xmlns:a16="http://schemas.microsoft.com/office/drawing/2014/main" id="{69163369-2C37-3B1B-BE74-25B8601325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8003" y="1825625"/>
            <a:ext cx="3463196" cy="4617595"/>
          </a:xfrm>
          <a:prstGeom prst="rect">
            <a:avLst/>
          </a:prstGeom>
        </p:spPr>
      </p:pic>
      <p:pic>
        <p:nvPicPr>
          <p:cNvPr id="10" name="Picture 9" descr="A group of people in a factory&#10;&#10;Description automatically generated">
            <a:extLst>
              <a:ext uri="{FF2B5EF4-FFF2-40B4-BE49-F238E27FC236}">
                <a16:creationId xmlns:a16="http://schemas.microsoft.com/office/drawing/2014/main" id="{1A501D58-1E4F-FDB1-3C95-5ECC093BE8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0600" y="1825625"/>
            <a:ext cx="3463196" cy="461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7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2F794-106A-E692-4FB6-A578C88D1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568255" cy="1325563"/>
          </a:xfrm>
        </p:spPr>
        <p:txBody>
          <a:bodyPr/>
          <a:lstStyle/>
          <a:p>
            <a:r>
              <a:rPr lang="en-GB" dirty="0"/>
              <a:t>RICH 1 Up1 photon detector installation</a:t>
            </a:r>
          </a:p>
        </p:txBody>
      </p:sp>
      <p:pic>
        <p:nvPicPr>
          <p:cNvPr id="6" name="Content Placeholder 5" descr="A large machine with many rows of electronics&#10;&#10;Description automatically generated with medium confidence">
            <a:extLst>
              <a:ext uri="{FF2B5EF4-FFF2-40B4-BE49-F238E27FC236}">
                <a16:creationId xmlns:a16="http://schemas.microsoft.com/office/drawing/2014/main" id="{BA6CBBE7-99C1-B1AD-2FA0-453FDD4BED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882" y="2174347"/>
            <a:ext cx="3874205" cy="290565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6A6A87-967C-8C58-9408-77A836173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7" descr="A close-up of a machine&#10;&#10;Description automatically generated">
            <a:extLst>
              <a:ext uri="{FF2B5EF4-FFF2-40B4-BE49-F238E27FC236}">
                <a16:creationId xmlns:a16="http://schemas.microsoft.com/office/drawing/2014/main" id="{4FE18CC4-FE4A-B5DB-662C-8EA711A97D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9122" y="3277658"/>
            <a:ext cx="4773790" cy="3580342"/>
          </a:xfrm>
          <a:prstGeom prst="rect">
            <a:avLst/>
          </a:prstGeom>
        </p:spPr>
      </p:pic>
      <p:pic>
        <p:nvPicPr>
          <p:cNvPr id="10" name="Picture 9" descr="A machine with many wires&#10;&#10;Description automatically generated with medium confidence">
            <a:extLst>
              <a:ext uri="{FF2B5EF4-FFF2-40B4-BE49-F238E27FC236}">
                <a16:creationId xmlns:a16="http://schemas.microsoft.com/office/drawing/2014/main" id="{47D1F20D-B289-A421-C79E-70ECAFA4F8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6455" y="0"/>
            <a:ext cx="4773790" cy="358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278706"/>
      </p:ext>
    </p:extLst>
  </p:cSld>
  <p:clrMapOvr>
    <a:masterClrMapping/>
  </p:clrMapOvr>
</p:sld>
</file>

<file path=ppt/theme/theme1.xml><?xml version="1.0" encoding="utf-8"?>
<a:theme xmlns:a="http://schemas.openxmlformats.org/drawingml/2006/main" name="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ont WITHOUT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5CDD6A94A459459C297F10E8F74457" ma:contentTypeVersion="14" ma:contentTypeDescription="Create a new document." ma:contentTypeScope="" ma:versionID="a8d77cd685431dcf4cf1fca2f07cb51e">
  <xsd:schema xmlns:xsd="http://www.w3.org/2001/XMLSchema" xmlns:xs="http://www.w3.org/2001/XMLSchema" xmlns:p="http://schemas.microsoft.com/office/2006/metadata/properties" xmlns:ns2="1e0c0f35-d0b2-43fb-b8b8-147d937ebf45" xmlns:ns3="2e24dfb7-a69e-40eb-b94f-44b9ca9c25ed" targetNamespace="http://schemas.microsoft.com/office/2006/metadata/properties" ma:root="true" ma:fieldsID="597157de75d07e5cf34596620867d05c" ns2:_="" ns3:_="">
    <xsd:import namespace="1e0c0f35-d0b2-43fb-b8b8-147d937ebf45"/>
    <xsd:import namespace="2e24dfb7-a69e-40eb-b94f-44b9ca9c25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Year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0c0f35-d0b2-43fb-b8b8-147d937ebf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Year" ma:index="12" nillable="true" ma:displayName="Year" ma:default="2022" ma:format="Dropdown" ma:internalName="Year">
      <xsd:simpleType>
        <xsd:restriction base="dms:Choice">
          <xsd:enumeration value="2007"/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  <xsd:enumeration value="2022"/>
          <xsd:enumeration value="N/A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2f5dd817-92c5-4985-aefa-795407915a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24dfb7-a69e-40eb-b94f-44b9ca9c25ed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b5ce2244-f3a2-4f8c-9fdd-a2abf5b0a3d3}" ma:internalName="TaxCatchAll" ma:showField="CatchAllData" ma:web="834c96a2-eb0c-4033-b35f-0261faddef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1e0c0f35-d0b2-43fb-b8b8-147d937ebf45">2022</Year>
    <TaxCatchAll xmlns="2e24dfb7-a69e-40eb-b94f-44b9ca9c25ed" xsi:nil="true"/>
    <lcf76f155ced4ddcb4097134ff3c332f xmlns="1e0c0f35-d0b2-43fb-b8b8-147d937ebf4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78AA82-5F24-4C22-A821-D5CA6C2566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0c0f35-d0b2-43fb-b8b8-147d937ebf45"/>
    <ds:schemaRef ds:uri="2e24dfb7-a69e-40eb-b94f-44b9ca9c25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D5FE28F-E808-4D13-89A4-C40B1B8D9C60}">
  <ds:schemaRefs>
    <ds:schemaRef ds:uri="http://schemas.microsoft.com/office/2006/metadata/properties"/>
    <ds:schemaRef ds:uri="http://schemas.microsoft.com/office/infopath/2007/PartnerControls"/>
    <ds:schemaRef ds:uri="1e0c0f35-d0b2-43fb-b8b8-147d937ebf45"/>
    <ds:schemaRef ds:uri="2e24dfb7-a69e-40eb-b94f-44b9ca9c25ed"/>
  </ds:schemaRefs>
</ds:datastoreItem>
</file>

<file path=customXml/itemProps3.xml><?xml version="1.0" encoding="utf-8"?>
<ds:datastoreItem xmlns:ds="http://schemas.openxmlformats.org/officeDocument/2006/customXml" ds:itemID="{12343E82-7DC5-4DF1-896D-E8C717438D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7742</TotalTime>
  <Words>206</Words>
  <Application>Microsoft Office PowerPoint</Application>
  <PresentationFormat>Widescreen</PresentationFormat>
  <Paragraphs>55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Regular</vt:lpstr>
      <vt:lpstr>Calibri</vt:lpstr>
      <vt:lpstr>Wingdings</vt:lpstr>
      <vt:lpstr>Font and logo master</vt:lpstr>
      <vt:lpstr>Font WITHOUT logo master</vt:lpstr>
      <vt:lpstr>1_Font and logo master</vt:lpstr>
      <vt:lpstr>PowerPoint Presentation</vt:lpstr>
      <vt:lpstr>LHCb / Point 8</vt:lpstr>
      <vt:lpstr>LHCb Collaboration (in 2023)</vt:lpstr>
      <vt:lpstr>LHCb Physics</vt:lpstr>
      <vt:lpstr>LHCb fixed target (@TeV energies)</vt:lpstr>
      <vt:lpstr>PPD LHCb Group</vt:lpstr>
      <vt:lpstr>LHCb Upgrades</vt:lpstr>
      <vt:lpstr>RICH 2 superstructure</vt:lpstr>
      <vt:lpstr>RICH 1 Up1 photon detector installation</vt:lpstr>
      <vt:lpstr>Next season preview: Upgrade II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STFC PowerPoint template - basic</dc:title>
  <dc:creator>Philip Millard</dc:creator>
  <cp:lastModifiedBy>Papanestis, Antonis (STFC,RAL,PPD)</cp:lastModifiedBy>
  <cp:revision>256</cp:revision>
  <cp:lastPrinted>2019-10-02T08:27:37Z</cp:lastPrinted>
  <dcterms:created xsi:type="dcterms:W3CDTF">2019-09-17T08:04:08Z</dcterms:created>
  <dcterms:modified xsi:type="dcterms:W3CDTF">2024-12-02T11:35:51Z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0x0101000D5CDD6A94A459459C297F10E8F74457</vt:lpwstr>
  </property>
</Properties>
</file>