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  <p:sldMasterId id="2147483698" r:id="rId5"/>
    <p:sldMasterId id="2147483709" r:id="rId6"/>
    <p:sldMasterId id="2147483723" r:id="rId7"/>
    <p:sldMasterId id="2147483750" r:id="rId8"/>
    <p:sldMasterId id="2147483763" r:id="rId9"/>
    <p:sldMasterId id="2147483775" r:id="rId10"/>
    <p:sldMasterId id="2147483787" r:id="rId11"/>
    <p:sldMasterId id="2147483798" r:id="rId12"/>
    <p:sldMasterId id="2147483811" r:id="rId13"/>
  </p:sldMasterIdLst>
  <p:notesMasterIdLst>
    <p:notesMasterId r:id="rId33"/>
  </p:notesMasterIdLst>
  <p:sldIdLst>
    <p:sldId id="3205" r:id="rId14"/>
    <p:sldId id="672" r:id="rId15"/>
    <p:sldId id="691" r:id="rId16"/>
    <p:sldId id="643" r:id="rId17"/>
    <p:sldId id="2667" r:id="rId18"/>
    <p:sldId id="3154" r:id="rId19"/>
    <p:sldId id="3157" r:id="rId20"/>
    <p:sldId id="3158" r:id="rId21"/>
    <p:sldId id="3208" r:id="rId22"/>
    <p:sldId id="3193" r:id="rId23"/>
    <p:sldId id="3204" r:id="rId24"/>
    <p:sldId id="3195" r:id="rId25"/>
    <p:sldId id="3117" r:id="rId26"/>
    <p:sldId id="3206" r:id="rId27"/>
    <p:sldId id="3229" r:id="rId28"/>
    <p:sldId id="3148" r:id="rId29"/>
    <p:sldId id="1049" r:id="rId30"/>
    <p:sldId id="3231" r:id="rId31"/>
    <p:sldId id="26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100"/>
    <a:srgbClr val="515252"/>
    <a:srgbClr val="000000"/>
    <a:srgbClr val="D6D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0"/>
    <p:restoredTop sz="91319"/>
  </p:normalViewPr>
  <p:slideViewPr>
    <p:cSldViewPr snapToGrid="0">
      <p:cViewPr varScale="1">
        <p:scale>
          <a:sx n="95" d="100"/>
          <a:sy n="95" d="100"/>
        </p:scale>
        <p:origin x="18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62F50-F756-E444-AEAE-6724472B720E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6A5D0-2E03-9847-9DA4-7CCA83AF1E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64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578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597622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37BF2-EC4B-5C4B-BF2A-5AFE95A456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00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4505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9005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8064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6A5D0-2E03-9847-9DA4-7CCA83AF1EA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93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BC4E811C-8E7F-F649-BCBF-1129E1FD8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96D310E8-7B51-AB47-8903-1F3F97AB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Lucida Grande" panose="020B06000405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6BC33-20CA-1B47-B156-9F295A6D7E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2126690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6A5D0-2E03-9847-9DA4-7CCA83AF1E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492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BC4E811C-8E7F-F649-BCBF-1129E1FD8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96D310E8-7B51-AB47-8903-1F3F97AB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Lucida Grande" panose="020B06000405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6BC33-20CA-1B47-B156-9F295A6D7E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1227025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BC4E811C-8E7F-F649-BCBF-1129E1FD8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96D310E8-7B51-AB47-8903-1F3F97AB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Lucida Grande" panose="020B06000405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6BC33-20CA-1B47-B156-9F295A6D7E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9744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E6BB-26AC-5142-A5D7-97E53D65E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A0623-7000-504C-A6BB-D890B5E2A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FE9DF-95FB-B449-B51D-78A6257F7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9F383-48BF-BF46-8021-267EB080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D7A2E-48AC-0C49-A21E-C9A14785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3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CD931-946F-8D4F-B93C-769C1A2D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EE9F-FEEA-6B4E-A837-E71D2700E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2679D-55FE-554E-AAB7-9FEE9C50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71C50-AD99-784A-A62B-3F714E41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AD1BB-B59F-8F4D-A45E-220B4266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323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433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756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688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188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3800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82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7948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27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370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4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7B39D6-C079-1340-83E6-A89615EF11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67597-256F-DC42-A3A1-8E043D6A4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2775-FF30-8B4E-94F6-D0043304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FF7FB-4EDC-9743-9AAC-B4D2AEAC4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A44F5-3170-A348-A614-3C8C10ED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7006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312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184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3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2"/>
            <a:ext cx="12192000" cy="1470025"/>
          </a:xfrm>
        </p:spPr>
        <p:txBody>
          <a:bodyPr/>
          <a:lstStyle>
            <a:lvl1pPr>
              <a:defRPr sz="33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970065"/>
            <a:ext cx="8534400" cy="1752600"/>
          </a:xfrm>
        </p:spPr>
        <p:txBody>
          <a:bodyPr/>
          <a:lstStyle>
            <a:lvl1pPr marL="0" indent="0" algn="ctr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887" indent="0" algn="ctr">
              <a:buNone/>
              <a:defRPr/>
            </a:lvl2pPr>
            <a:lvl3pPr marL="685773" indent="0" algn="ctr">
              <a:buNone/>
              <a:defRPr/>
            </a:lvl3pPr>
            <a:lvl4pPr marL="1028659" indent="0" algn="ctr">
              <a:buNone/>
              <a:defRPr/>
            </a:lvl4pPr>
            <a:lvl5pPr marL="1371545" indent="0" algn="ctr">
              <a:buNone/>
              <a:defRPr/>
            </a:lvl5pPr>
            <a:lvl6pPr marL="1714432" indent="0" algn="ctr">
              <a:buNone/>
              <a:defRPr/>
            </a:lvl6pPr>
            <a:lvl7pPr marL="2057318" indent="0" algn="ctr">
              <a:buNone/>
              <a:defRPr/>
            </a:lvl7pPr>
            <a:lvl8pPr marL="2400204" indent="0" algn="ctr">
              <a:buNone/>
              <a:defRPr/>
            </a:lvl8pPr>
            <a:lvl9pPr marL="274309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860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7339"/>
            <a:ext cx="10363200" cy="3800488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3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5" y="2786048"/>
            <a:ext cx="10465163" cy="1362076"/>
          </a:xfrm>
        </p:spPr>
        <p:txBody>
          <a:bodyPr anchor="t"/>
          <a:lstStyle>
            <a:lvl1pPr algn="l">
              <a:defRPr sz="33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85862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350"/>
            </a:lvl2pPr>
            <a:lvl3pPr marL="685773" indent="0">
              <a:buNone/>
              <a:defRPr sz="1200"/>
            </a:lvl3pPr>
            <a:lvl4pPr marL="1028659" indent="0">
              <a:buNone/>
              <a:defRPr sz="1050"/>
            </a:lvl4pPr>
            <a:lvl5pPr marL="1371545" indent="0">
              <a:buNone/>
              <a:defRPr sz="1050"/>
            </a:lvl5pPr>
            <a:lvl6pPr marL="1714432" indent="0">
              <a:buNone/>
              <a:defRPr sz="1050"/>
            </a:lvl6pPr>
            <a:lvl7pPr marL="2057318" indent="0">
              <a:buNone/>
              <a:defRPr sz="1050"/>
            </a:lvl7pPr>
            <a:lvl8pPr marL="2400204" indent="0">
              <a:buNone/>
              <a:defRPr sz="1050"/>
            </a:lvl8pPr>
            <a:lvl9pPr marL="2743091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534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57338"/>
            <a:ext cx="5080000" cy="451486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9"/>
            <a:ext cx="5080000" cy="380048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8896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484785"/>
            <a:ext cx="5386917" cy="639762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897331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8"/>
            <a:ext cx="5389033" cy="3182951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25746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5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84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DE7C-B9DC-6746-980D-C836BBC1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F96C9-857B-5441-9686-F88BDFE8E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89E9B-0D8B-7248-AE3C-5987E6E22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4BFFF-524D-D846-B9E5-08F491D32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4BF14-95A3-9347-8AC5-75FD4376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38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1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08477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851419"/>
          </a:xfrm>
        </p:spPr>
        <p:txBody>
          <a:bodyPr/>
          <a:lstStyle>
            <a:lvl1pPr marL="0" indent="0">
              <a:buNone/>
              <a:defRPr sz="165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900"/>
            </a:lvl2pPr>
            <a:lvl3pPr marL="685773" indent="0">
              <a:buNone/>
              <a:defRPr sz="750"/>
            </a:lvl3pPr>
            <a:lvl4pPr marL="1028659" indent="0">
              <a:buNone/>
              <a:defRPr sz="675"/>
            </a:lvl4pPr>
            <a:lvl5pPr marL="1371545" indent="0">
              <a:buNone/>
              <a:defRPr sz="675"/>
            </a:lvl5pPr>
            <a:lvl6pPr marL="1714432" indent="0">
              <a:buNone/>
              <a:defRPr sz="675"/>
            </a:lvl6pPr>
            <a:lvl7pPr marL="2057318" indent="0">
              <a:buNone/>
              <a:defRPr sz="675"/>
            </a:lvl7pPr>
            <a:lvl8pPr marL="2400204" indent="0">
              <a:buNone/>
              <a:defRPr sz="675"/>
            </a:lvl8pPr>
            <a:lvl9pPr marL="274309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0675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71942"/>
            <a:ext cx="7315200" cy="566738"/>
          </a:xfrm>
        </p:spPr>
        <p:txBody>
          <a:bodyPr anchor="b"/>
          <a:lstStyle>
            <a:lvl1pPr algn="l"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3459167"/>
          </a:xfrm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3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4" indent="0">
              <a:buNone/>
              <a:defRPr sz="1500"/>
            </a:lvl8pPr>
            <a:lvl9pPr marL="2743091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638680"/>
            <a:ext cx="7315200" cy="804862"/>
          </a:xfrm>
        </p:spPr>
        <p:txBody>
          <a:bodyPr/>
          <a:lstStyle>
            <a:lvl1pPr marL="0" indent="0">
              <a:buNone/>
              <a:defRPr sz="165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900"/>
            </a:lvl2pPr>
            <a:lvl3pPr marL="685773" indent="0">
              <a:buNone/>
              <a:defRPr sz="750"/>
            </a:lvl3pPr>
            <a:lvl4pPr marL="1028659" indent="0">
              <a:buNone/>
              <a:defRPr sz="675"/>
            </a:lvl4pPr>
            <a:lvl5pPr marL="1371545" indent="0">
              <a:buNone/>
              <a:defRPr sz="675"/>
            </a:lvl5pPr>
            <a:lvl6pPr marL="1714432" indent="0">
              <a:buNone/>
              <a:defRPr sz="675"/>
            </a:lvl6pPr>
            <a:lvl7pPr marL="2057318" indent="0">
              <a:buNone/>
              <a:defRPr sz="675"/>
            </a:lvl7pPr>
            <a:lvl8pPr marL="2400204" indent="0">
              <a:buNone/>
              <a:defRPr sz="675"/>
            </a:lvl8pPr>
            <a:lvl9pPr marL="274309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119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054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59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23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24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66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45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3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9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DF0E6-F7AE-2244-AAD3-4D9928A6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23E47-3BEC-2047-B14F-C676BF058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3E2CE-3B30-444D-8717-6556A44D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E4A4E-EFCD-8947-97BB-36E192B1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3DD06-E457-2E4A-8A4F-AD269CB9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02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399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69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89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02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98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90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74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98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607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0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DA74-FD1A-CA42-A097-63357DA6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4E72E-10EA-9A4C-AEA6-21FFB5B26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DE25F-666B-6242-B5D4-0948581DA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C2A0A-615C-5D48-9762-19B4CAFCB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56617-C1C9-AA47-9A83-7C7FC72D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758E9-64FA-C14C-BCE0-608EEC9D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67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92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83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38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8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25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236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612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4623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500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6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C6DD2-AAC4-3745-A9A7-2FFC2762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53135-78B2-2E40-AADD-0D0B83B87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D6EE2-6AD9-C94F-A443-CB3AA263D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28579-64BB-C545-BB27-267E4DF71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D26D2-C915-6E44-860D-8C44A60CA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58CC15-4191-8D47-9D12-22DEAAFA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5C3FB-73D7-D946-B319-5280D244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674081-D05B-7641-BFA5-74329775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50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173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08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927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235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8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88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78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975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26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0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851E-4D86-1B44-860D-243F1F5D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9C3FF-5EFF-BA47-BCF9-0D1C48D9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4DC41-3FF6-4B46-A62D-8CA72AAA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399EA-4CCA-3B46-B9FE-DEA2EF2B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672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51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94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5346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8906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49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170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731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4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569B576-E2D3-6943-859A-4F5CF629D4C0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209AB478-6803-0140-A091-01AF451DA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968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BCFD3A0-A1CE-C848-BC87-4AF08A6925F4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0EA66B77-3816-8D45-9369-443B59E43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8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31E1F-D5DE-5A49-98A5-684013ADD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60AE72-9FFB-2C4A-BC62-1B8DA4A4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2877-D691-914B-88D4-BD1334AB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969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5"/>
            <a:ext cx="10363200" cy="1362075"/>
          </a:xfrm>
        </p:spPr>
        <p:txBody>
          <a:bodyPr anchor="t"/>
          <a:lstStyle>
            <a:lvl1pPr algn="l">
              <a:defRPr sz="3984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0" cy="1500187"/>
          </a:xfrm>
        </p:spPr>
        <p:txBody>
          <a:bodyPr anchor="b"/>
          <a:lstStyle>
            <a:lvl1pPr marL="0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1pPr>
            <a:lvl2pPr marL="455371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2pPr>
            <a:lvl3pPr marL="910742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366114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4pPr>
            <a:lvl5pPr marL="1821485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5pPr>
            <a:lvl6pPr marL="2276856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6pPr>
            <a:lvl7pPr marL="2732227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7pPr>
            <a:lvl8pPr marL="3187598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8pPr>
            <a:lvl9pPr marL="3642970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924CBCD-1922-2645-B151-E72B57333C60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FD32B9F4-0C17-2B48-9139-3B19F8D7D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653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789"/>
            </a:lvl1pPr>
            <a:lvl2pPr>
              <a:defRPr sz="2390"/>
            </a:lvl2pPr>
            <a:lvl3pPr>
              <a:defRPr sz="1992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789"/>
            </a:lvl1pPr>
            <a:lvl2pPr>
              <a:defRPr sz="2390"/>
            </a:lvl2pPr>
            <a:lvl3pPr>
              <a:defRPr sz="1992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3A18D2C-612E-B141-80DD-27C3FF833943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F1B61D7D-0340-804D-80B6-387D84BF3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15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535117"/>
            <a:ext cx="5386918" cy="639763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71" indent="0">
              <a:buNone/>
              <a:defRPr sz="1992" b="1"/>
            </a:lvl2pPr>
            <a:lvl3pPr marL="910742" indent="0">
              <a:buNone/>
              <a:defRPr sz="1793" b="1"/>
            </a:lvl3pPr>
            <a:lvl4pPr marL="1366114" indent="0">
              <a:buNone/>
              <a:defRPr sz="1594" b="1"/>
            </a:lvl4pPr>
            <a:lvl5pPr marL="1821485" indent="0">
              <a:buNone/>
              <a:defRPr sz="1594" b="1"/>
            </a:lvl5pPr>
            <a:lvl6pPr marL="2276856" indent="0">
              <a:buNone/>
              <a:defRPr sz="1594" b="1"/>
            </a:lvl6pPr>
            <a:lvl7pPr marL="2732227" indent="0">
              <a:buNone/>
              <a:defRPr sz="1594" b="1"/>
            </a:lvl7pPr>
            <a:lvl8pPr marL="3187598" indent="0">
              <a:buNone/>
              <a:defRPr sz="1594" b="1"/>
            </a:lvl8pPr>
            <a:lvl9pPr marL="3642970" indent="0">
              <a:buNone/>
              <a:defRPr sz="159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174875"/>
            <a:ext cx="5386918" cy="3951288"/>
          </a:xfrm>
        </p:spPr>
        <p:txBody>
          <a:bodyPr/>
          <a:lstStyle>
            <a:lvl1pPr>
              <a:defRPr sz="2390"/>
            </a:lvl1pPr>
            <a:lvl2pPr>
              <a:defRPr sz="1992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71" indent="0">
              <a:buNone/>
              <a:defRPr sz="1992" b="1"/>
            </a:lvl2pPr>
            <a:lvl3pPr marL="910742" indent="0">
              <a:buNone/>
              <a:defRPr sz="1793" b="1"/>
            </a:lvl3pPr>
            <a:lvl4pPr marL="1366114" indent="0">
              <a:buNone/>
              <a:defRPr sz="1594" b="1"/>
            </a:lvl4pPr>
            <a:lvl5pPr marL="1821485" indent="0">
              <a:buNone/>
              <a:defRPr sz="1594" b="1"/>
            </a:lvl5pPr>
            <a:lvl6pPr marL="2276856" indent="0">
              <a:buNone/>
              <a:defRPr sz="1594" b="1"/>
            </a:lvl6pPr>
            <a:lvl7pPr marL="2732227" indent="0">
              <a:buNone/>
              <a:defRPr sz="1594" b="1"/>
            </a:lvl7pPr>
            <a:lvl8pPr marL="3187598" indent="0">
              <a:buNone/>
              <a:defRPr sz="1594" b="1"/>
            </a:lvl8pPr>
            <a:lvl9pPr marL="3642970" indent="0">
              <a:buNone/>
              <a:defRPr sz="159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390"/>
            </a:lvl1pPr>
            <a:lvl2pPr>
              <a:defRPr sz="1992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41E5D07-A50A-3744-812A-CCC61383E25C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2CE707B-1332-084A-B30C-D353C3A63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078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6A497DF-A767-9046-8D03-5E686FF4A420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7AC342E-17F7-434C-81CE-96529C32F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08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4116EEE-34E7-FC40-B16D-B30D1FABB7F3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61955B4-99BA-3E43-925E-D9E5034F7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13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3"/>
            <a:ext cx="4011084" cy="1162051"/>
          </a:xfrm>
        </p:spPr>
        <p:txBody>
          <a:bodyPr anchor="b"/>
          <a:lstStyle>
            <a:lvl1pPr algn="l">
              <a:defRPr sz="19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7" cy="5853113"/>
          </a:xfrm>
        </p:spPr>
        <p:txBody>
          <a:bodyPr/>
          <a:lstStyle>
            <a:lvl1pPr>
              <a:defRPr sz="3187"/>
            </a:lvl1pPr>
            <a:lvl2pPr>
              <a:defRPr sz="2789"/>
            </a:lvl2pPr>
            <a:lvl3pPr>
              <a:defRPr sz="2390"/>
            </a:lvl3pPr>
            <a:lvl4pPr>
              <a:defRPr sz="1992"/>
            </a:lvl4pPr>
            <a:lvl5pPr>
              <a:defRPr sz="1992"/>
            </a:lvl5pPr>
            <a:lvl6pPr>
              <a:defRPr sz="1992"/>
            </a:lvl6pPr>
            <a:lvl7pPr>
              <a:defRPr sz="1992"/>
            </a:lvl7pPr>
            <a:lvl8pPr>
              <a:defRPr sz="1992"/>
            </a:lvl8pPr>
            <a:lvl9pPr>
              <a:defRPr sz="199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394"/>
            </a:lvl1pPr>
            <a:lvl2pPr marL="455371" indent="0">
              <a:buNone/>
              <a:defRPr sz="1195"/>
            </a:lvl2pPr>
            <a:lvl3pPr marL="910742" indent="0">
              <a:buNone/>
              <a:defRPr sz="996"/>
            </a:lvl3pPr>
            <a:lvl4pPr marL="1366114" indent="0">
              <a:buNone/>
              <a:defRPr sz="896"/>
            </a:lvl4pPr>
            <a:lvl5pPr marL="1821485" indent="0">
              <a:buNone/>
              <a:defRPr sz="896"/>
            </a:lvl5pPr>
            <a:lvl6pPr marL="2276856" indent="0">
              <a:buNone/>
              <a:defRPr sz="896"/>
            </a:lvl6pPr>
            <a:lvl7pPr marL="2732227" indent="0">
              <a:buNone/>
              <a:defRPr sz="896"/>
            </a:lvl7pPr>
            <a:lvl8pPr marL="3187598" indent="0">
              <a:buNone/>
              <a:defRPr sz="896"/>
            </a:lvl8pPr>
            <a:lvl9pPr marL="3642970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5A0C98A-3ECC-954D-9610-62FC8BE8B136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EBB044A-6977-A04C-A1C5-40ED198D2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941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4"/>
            <a:ext cx="7315200" cy="566739"/>
          </a:xfrm>
        </p:spPr>
        <p:txBody>
          <a:bodyPr anchor="b"/>
          <a:lstStyle>
            <a:lvl1pPr algn="l">
              <a:defRPr sz="19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87"/>
            </a:lvl1pPr>
            <a:lvl2pPr marL="455371" indent="0">
              <a:buNone/>
              <a:defRPr sz="2789"/>
            </a:lvl2pPr>
            <a:lvl3pPr marL="910742" indent="0">
              <a:buNone/>
              <a:defRPr sz="2390"/>
            </a:lvl3pPr>
            <a:lvl4pPr marL="1366114" indent="0">
              <a:buNone/>
              <a:defRPr sz="1992"/>
            </a:lvl4pPr>
            <a:lvl5pPr marL="1821485" indent="0">
              <a:buNone/>
              <a:defRPr sz="1992"/>
            </a:lvl5pPr>
            <a:lvl6pPr marL="2276856" indent="0">
              <a:buNone/>
              <a:defRPr sz="1992"/>
            </a:lvl6pPr>
            <a:lvl7pPr marL="2732227" indent="0">
              <a:buNone/>
              <a:defRPr sz="1992"/>
            </a:lvl7pPr>
            <a:lvl8pPr marL="3187598" indent="0">
              <a:buNone/>
              <a:defRPr sz="1992"/>
            </a:lvl8pPr>
            <a:lvl9pPr marL="3642970" indent="0">
              <a:buNone/>
              <a:defRPr sz="199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</p:spPr>
        <p:txBody>
          <a:bodyPr/>
          <a:lstStyle>
            <a:lvl1pPr marL="0" indent="0">
              <a:buNone/>
              <a:defRPr sz="1394"/>
            </a:lvl1pPr>
            <a:lvl2pPr marL="455371" indent="0">
              <a:buNone/>
              <a:defRPr sz="1195"/>
            </a:lvl2pPr>
            <a:lvl3pPr marL="910742" indent="0">
              <a:buNone/>
              <a:defRPr sz="996"/>
            </a:lvl3pPr>
            <a:lvl4pPr marL="1366114" indent="0">
              <a:buNone/>
              <a:defRPr sz="896"/>
            </a:lvl4pPr>
            <a:lvl5pPr marL="1821485" indent="0">
              <a:buNone/>
              <a:defRPr sz="896"/>
            </a:lvl5pPr>
            <a:lvl6pPr marL="2276856" indent="0">
              <a:buNone/>
              <a:defRPr sz="896"/>
            </a:lvl6pPr>
            <a:lvl7pPr marL="2732227" indent="0">
              <a:buNone/>
              <a:defRPr sz="896"/>
            </a:lvl7pPr>
            <a:lvl8pPr marL="3187598" indent="0">
              <a:buNone/>
              <a:defRPr sz="896"/>
            </a:lvl8pPr>
            <a:lvl9pPr marL="3642970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E62B908-35B2-FF48-961B-0B05AC6E8515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DA97055E-A75D-7746-B0B5-B42DEE2A3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6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D9138FD0-34B6-8B4E-8EA9-EFF9CCC83A02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AB5B5E5-EA98-8F40-A9A7-F449E358E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113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4643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B00AF132-0206-6047-B1ED-B390E6935B7C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35127276-1A7D-5440-AAE7-C2AC53B43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659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1"/>
            <a:ext cx="12192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970065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315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F29B-DD76-5549-B206-A434B7545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D12F9-30FA-D249-A658-A6398F765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2ABDA-B89D-9C48-A986-05729B91B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3007F-F929-1348-9136-418CA3FF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7B0A1-1F63-F24F-924A-2AD67F29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8E053-524B-4F4B-AA04-A8DCEEB1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132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7338"/>
            <a:ext cx="103632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031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786048"/>
            <a:ext cx="10465163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85861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96350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57338"/>
            <a:ext cx="508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8"/>
            <a:ext cx="508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077510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484784"/>
            <a:ext cx="5386917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20466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981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332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0384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71942"/>
            <a:ext cx="73152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638680"/>
            <a:ext cx="73152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7650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1C1E5-973D-3EC3-5D68-D75DC8CAB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48CF4-9EB1-5EEF-4032-499054EDE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9B492-D516-652F-2624-85ECE4FF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C655E-12B1-BF66-89AD-A9008F68A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401A0-86BB-ABB5-F26D-063C436B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160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6E5C0-1392-0123-6565-1A986927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3D581-829C-0F2D-89E7-57B2FA76A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A0896-31A7-D9D6-9BB8-B783373D3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F437D-4A62-828E-2EF8-15C0C931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5D61B-F4D6-4559-00A0-A1D773ADF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9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DB83F-7F3D-AC47-97E2-867618CF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55142-1ADE-0742-AC07-072C977C5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ADB06-1621-9742-9124-17EC6E21C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E8A15-AEBE-6640-A664-9A39D6E32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81B24-2B66-104A-BBC5-B887B917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FED7D-3EF9-FF4F-9EDD-7F1C1D05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6360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443E3-E83D-978C-0FE1-B63A0120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F3DDA-4B2F-812A-2290-2342230DE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EA2FE-BB6B-3C72-ED4D-FAD41F03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8E927-0716-3A77-8DC4-1AEDD99BF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E5D92-5C58-E613-CD5B-6843D3B6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216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5CCD1-BE06-02AD-AA1C-5642ABF45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6F7-0643-9A48-B3BC-B5638E161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A7AF3-B233-CDE0-7F04-0C2712527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98859-0BFB-CFED-BB47-6AF0E4A50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7D5E6-722E-B142-3362-2661DA32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AEF6F-5102-1145-878C-A7915851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638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A9EC3-F392-2D5A-EAFF-1564DF3F1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F3478-D3E3-D630-3E81-618078E18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57729-BE25-EF0D-C574-FA8A4D587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80460-7E95-5BF4-2757-D69803A61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F8E70-F41E-2E6F-6659-45EB7A377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08BCCB-A17E-D76D-47E7-A56A614E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9BA262-C9E8-1430-6580-778CFEE6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B1654C-5766-D706-23F1-C68AAE0D8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078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4D77-CEB4-C459-770F-0595EEDA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76BA54-2F88-4B2A-59FA-FBFDF234C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B4BC1-F2FD-559C-C240-3F9467C4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43594-84C7-1AEE-7E5F-D43F0D36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3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A4335-E814-2B3D-B648-06EB2306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829EB3-CD22-772A-DAEE-929156A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1D2EE-FCF9-4654-28F7-47E0AA79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036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6ECC7-26C9-A8C2-2C4F-7B29A7ED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EDE6C-88EA-1C57-6202-0A3A07615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687ED-17F9-8CFE-8E74-9DB6AB68D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06D1D-22C2-6C2F-343B-C12A0335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F35F2-FEA0-5CC0-3ADC-591816FE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0BA79-BF80-346D-102D-A288AF19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500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8E8B-0D8A-0373-F8A4-A08A0032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BD24B5-A92A-C9BB-B750-0757E2335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445BC-1385-2F2D-27D8-5BD6C5030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41683-49BC-01A4-E490-8436A1D1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5D559-71FD-A1C4-B9E7-0BF25C83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92D30-0111-0B6A-F15F-4EB52EEB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8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10C14-B5D9-3A49-3039-7D3C6EB8A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52E5E1-847C-D156-ADA0-7BA7DED0F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04971-0E58-57C4-AA03-87E9FB404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B5E52-03C8-D2CE-4785-C2FAFDED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851C6-60B2-74C0-F1F6-79446C74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673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5271CE-8FBE-C073-7850-CAF09CB31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084DB-DC8A-4C4E-E932-5940386F4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A9AC3-7011-C8EF-5905-DE05B7B56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5CD2E-D895-5CC1-DE11-0151A684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D4205-24A4-C63A-88A7-267448F3F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88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79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1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D22798-EB6A-B440-9777-C45DF401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177F2-957E-5142-8DA7-6CA56C6A5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B1253-DBBB-0449-81DF-EC72829380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6847F-C5C9-DB43-9673-5C57D0D9FE01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F131E-FF4E-AA41-B06B-53C7A0563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FF44F-092D-7649-A2EB-0DC3765F9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97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03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6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57338"/>
            <a:ext cx="103632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685773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685773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/>
            </a:lvl1pPr>
          </a:lstStyle>
          <a:p>
            <a:pPr defTabSz="685773">
              <a:defRPr/>
            </a:pPr>
            <a:fld id="{AC316B59-46B5-9341-B90F-3D03ED6A604B}" type="slidenum">
              <a:rPr lang="en-US" smtClean="0">
                <a:solidFill>
                  <a:srgbClr val="000000"/>
                </a:solidFill>
              </a:rPr>
              <a:pPr defTabSz="685773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917" y="5294314"/>
            <a:ext cx="10107083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71451" y="6565900"/>
            <a:ext cx="129540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879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342887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68577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028659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37154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257165" indent="-25716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190" indent="-214304" algn="l" rtl="0" eaLnBrk="0" fontAlgn="base" hangingPunct="0">
        <a:spcBef>
          <a:spcPct val="20000"/>
        </a:spcBef>
        <a:spcAft>
          <a:spcPct val="0"/>
        </a:spcAft>
        <a:buChar char="–"/>
        <a:defRPr sz="165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857216" indent="-171443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200102" indent="-17144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1542988" indent="-17144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1885874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61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47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33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2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12676-BCAB-F349-A4DA-568FD85E8AE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" y="5544000"/>
            <a:ext cx="2352675" cy="12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9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5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12/1/24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12676-BCAB-F349-A4DA-568FD85E8A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" y="5544000"/>
            <a:ext cx="2352675" cy="12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5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04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5371" fontAlgn="auto">
              <a:spcBef>
                <a:spcPts val="0"/>
              </a:spcBef>
              <a:spcAft>
                <a:spcPts val="0"/>
              </a:spcAft>
              <a:defRPr sz="1195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S.M.Paling - Boulby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5371" fontAlgn="auto">
              <a:spcBef>
                <a:spcPts val="0"/>
              </a:spcBef>
              <a:spcAft>
                <a:spcPts val="0"/>
              </a:spcAft>
              <a:defRPr sz="1195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5371" fontAlgn="auto">
              <a:spcBef>
                <a:spcPts val="0"/>
              </a:spcBef>
              <a:spcAft>
                <a:spcPts val="0"/>
              </a:spcAft>
              <a:defRPr sz="1195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9FACBEA-423A-C948-8688-2F855914A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3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455371" rtl="0" eaLnBrk="0" fontAlgn="base" hangingPunct="0">
        <a:spcBef>
          <a:spcPct val="0"/>
        </a:spcBef>
        <a:spcAft>
          <a:spcPct val="0"/>
        </a:spcAft>
        <a:defRPr sz="4382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371" rtl="0" eaLnBrk="0" fontAlgn="base" hangingPunct="0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371" rtl="0" eaLnBrk="0" fontAlgn="base" hangingPunct="0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371" rtl="0" eaLnBrk="0" fontAlgn="base" hangingPunct="0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371" rtl="0" eaLnBrk="0" fontAlgn="base" hangingPunct="0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5371" algn="ctr" defTabSz="455371" rtl="0" fontAlgn="base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0742" algn="ctr" defTabSz="455371" rtl="0" fontAlgn="base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6114" algn="ctr" defTabSz="455371" rtl="0" fontAlgn="base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1485" algn="ctr" defTabSz="455371" rtl="0" fontAlgn="base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528" indent="-341528" algn="l" defTabSz="45537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87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9978" indent="-284607" algn="l" defTabSz="45537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89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8428" indent="-227686" algn="l" defTabSz="45537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3799" indent="-227686" algn="l" defTabSz="45537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92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49170" indent="-227686" algn="l" defTabSz="45537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92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04542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6pPr>
      <a:lvl7pPr marL="2959913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7pPr>
      <a:lvl8pPr marL="3415284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8pPr>
      <a:lvl9pPr marL="3870655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371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742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6114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1485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6856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2227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7598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2970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57338"/>
            <a:ext cx="103632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6C29645F-C4A3-2648-833D-F0239E3B1A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917" y="5294314"/>
            <a:ext cx="1010708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71451" y="6565900"/>
            <a:ext cx="129540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217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2F60C9-1D3F-F4C7-5E6E-71B36CE08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172D4-3717-6966-C16B-ECEB26220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6E7E9-4EBB-5062-4AF4-F7FD949AB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AD06-A9E3-4A8E-98DC-2D094C3493BA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BB1C2-27CF-26DF-51A0-69C966AE4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9844F-7A17-6C4B-5DF9-673955D98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7EF6-02F4-4B37-B437-893EFF3E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3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microsoft.com/office/2007/relationships/hdphoto" Target="../media/hdphoto1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5" Type="http://schemas.openxmlformats.org/officeDocument/2006/relationships/image" Target="../media/image84.emf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microsoft.com/office/2007/relationships/hdphoto" Target="../media/hdphoto14.wdp"/><Relationship Id="rId1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6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6.wdp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0" Type="http://schemas.microsoft.com/office/2007/relationships/hdphoto" Target="../media/hdphoto18.wdp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emf"/><Relationship Id="rId11" Type="http://schemas.microsoft.com/office/2007/relationships/hdphoto" Target="../media/hdphoto3.wdp"/><Relationship Id="rId5" Type="http://schemas.openxmlformats.org/officeDocument/2006/relationships/image" Target="../media/image15.emf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jpe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microsoft.com/office/2007/relationships/hdphoto" Target="../media/hdphoto6.wdp"/><Relationship Id="rId10" Type="http://schemas.microsoft.com/office/2007/relationships/hdphoto" Target="../media/hdphoto7.wdp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5.jpeg"/><Relationship Id="rId5" Type="http://schemas.microsoft.com/office/2007/relationships/hdphoto" Target="../media/hdphoto10.wdp"/><Relationship Id="rId10" Type="http://schemas.openxmlformats.org/officeDocument/2006/relationships/image" Target="../media/image44.png"/><Relationship Id="rId4" Type="http://schemas.openxmlformats.org/officeDocument/2006/relationships/image" Target="../media/image41.jpeg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5BE4DB5-56CA-293D-A0B6-C8ACDF0F4E16}"/>
              </a:ext>
            </a:extLst>
          </p:cNvPr>
          <p:cNvGrpSpPr/>
          <p:nvPr/>
        </p:nvGrpSpPr>
        <p:grpSpPr>
          <a:xfrm>
            <a:off x="98447" y="75084"/>
            <a:ext cx="3587510" cy="1850400"/>
            <a:chOff x="151200" y="140400"/>
            <a:chExt cx="3587510" cy="1850400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FF8136F-450A-6D49-91B3-911EC556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200" y="140400"/>
              <a:ext cx="3587510" cy="18504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0ACAB0-095D-31B3-9E74-2897F60DAEE6}"/>
                </a:ext>
              </a:extLst>
            </p:cNvPr>
            <p:cNvSpPr/>
            <p:nvPr/>
          </p:nvSpPr>
          <p:spPr>
            <a:xfrm>
              <a:off x="248912" y="1152144"/>
              <a:ext cx="3489798" cy="694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9232F3D-62D0-8370-5915-E2C37220459B}"/>
              </a:ext>
            </a:extLst>
          </p:cNvPr>
          <p:cNvSpPr/>
          <p:nvPr/>
        </p:nvSpPr>
        <p:spPr>
          <a:xfrm>
            <a:off x="196159" y="1232829"/>
            <a:ext cx="37287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Boulby Underground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2E2D62"/>
                </a:solidFill>
                <a:latin typeface="Arial" panose="020B0604020202020204" pitchFamily="34" charset="0"/>
              </a:rPr>
              <a:t>Laboratory: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152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Status, plans and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strategy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152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for the UK’s deep underground science facility.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0F398-74F4-B223-CFA8-DF8D9A80CD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420" y="542280"/>
            <a:ext cx="7772400" cy="58123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6CBDE7-703C-9D49-F0EF-5A4CDBF6A4A2}"/>
              </a:ext>
            </a:extLst>
          </p:cNvPr>
          <p:cNvSpPr/>
          <p:nvPr/>
        </p:nvSpPr>
        <p:spPr>
          <a:xfrm>
            <a:off x="223428" y="5102388"/>
            <a:ext cx="386726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Sean Paling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Boulby Underground Laboratory, UK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0AF3E-2EF2-6B62-0070-ED61F24AC7FE}"/>
              </a:ext>
            </a:extLst>
          </p:cNvPr>
          <p:cNvSpPr txBox="1"/>
          <p:nvPr/>
        </p:nvSpPr>
        <p:spPr>
          <a:xfrm>
            <a:off x="7712315" y="643244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Sean Paling. Boulby Underground Lab. 2024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12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C744123-6389-A7A4-95D6-74D70571E6D2}"/>
              </a:ext>
            </a:extLst>
          </p:cNvPr>
          <p:cNvGrpSpPr/>
          <p:nvPr/>
        </p:nvGrpSpPr>
        <p:grpSpPr>
          <a:xfrm>
            <a:off x="192527" y="1221977"/>
            <a:ext cx="3742753" cy="5578592"/>
            <a:chOff x="156902" y="1162602"/>
            <a:chExt cx="3742753" cy="55785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CFAB4AF-3C10-78A0-7AA1-EE190CD79DE5}"/>
                </a:ext>
              </a:extLst>
            </p:cNvPr>
            <p:cNvSpPr/>
            <p:nvPr/>
          </p:nvSpPr>
          <p:spPr>
            <a:xfrm>
              <a:off x="323580" y="1162602"/>
              <a:ext cx="3576075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rPr>
                <a:t>Boulby Activities Now and in the Future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Table&#10;&#10;Description automatically generated">
              <a:extLst>
                <a:ext uri="{FF2B5EF4-FFF2-40B4-BE49-F238E27FC236}">
                  <a16:creationId xmlns:a16="http://schemas.microsoft.com/office/drawing/2014/main" id="{ED3D9B24-A2B5-DEB8-EA6F-16A685064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902" y="1810581"/>
              <a:ext cx="3553051" cy="4930613"/>
            </a:xfrm>
            <a:prstGeom prst="rect">
              <a:avLst/>
            </a:prstGeom>
          </p:spPr>
        </p:pic>
      </p:grp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019710-2F6B-ABAF-20D6-5E8E9191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9" y="100159"/>
            <a:ext cx="1593175" cy="89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8D176F-91B0-1280-5770-0F85097586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777" y="972596"/>
            <a:ext cx="3553050" cy="56756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FC40A6-241D-FF10-4D1B-A2555AD3FA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901" y="715031"/>
            <a:ext cx="3972487" cy="6119219"/>
          </a:xfrm>
          <a:prstGeom prst="rect">
            <a:avLst/>
          </a:prstGeom>
        </p:spPr>
      </p:pic>
      <p:sp>
        <p:nvSpPr>
          <p:cNvPr id="14" name="Rectangle 33">
            <a:extLst>
              <a:ext uri="{FF2B5EF4-FFF2-40B4-BE49-F238E27FC236}">
                <a16:creationId xmlns:a16="http://schemas.microsoft.com/office/drawing/2014/main" id="{0918198D-7D71-C814-33C5-9FDE946B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386" y="181590"/>
            <a:ext cx="9511837" cy="8032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075" tIns="45537" rIns="91075" bIns="45537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55371" rtl="0" eaLnBrk="1" latinLnBrk="0" hangingPunct="1">
              <a:spcBef>
                <a:spcPct val="0"/>
              </a:spcBef>
              <a:buNone/>
              <a:defRPr sz="438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537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30C77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Future facilities &amp; science @ Boulby?</a:t>
            </a:r>
          </a:p>
        </p:txBody>
      </p:sp>
    </p:spTree>
    <p:extLst>
      <p:ext uri="{BB962C8B-B14F-4D97-AF65-F5344CB8AC3E}">
        <p14:creationId xmlns:p14="http://schemas.microsoft.com/office/powerpoint/2010/main" val="10274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89B8440-A717-73C7-4A72-E7FE3CF2E05F}"/>
              </a:ext>
            </a:extLst>
          </p:cNvPr>
          <p:cNvSpPr/>
          <p:nvPr/>
        </p:nvSpPr>
        <p:spPr>
          <a:xfrm>
            <a:off x="5074518" y="4539914"/>
            <a:ext cx="1343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DARWIN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(Proposed)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8B9D25-0EE1-0020-E6F4-4EF75904DF12}"/>
              </a:ext>
            </a:extLst>
          </p:cNvPr>
          <p:cNvCxnSpPr>
            <a:cxnSpLocks/>
          </p:cNvCxnSpPr>
          <p:nvPr/>
        </p:nvCxnSpPr>
        <p:spPr>
          <a:xfrm>
            <a:off x="2628194" y="3667086"/>
            <a:ext cx="2533514" cy="0"/>
          </a:xfrm>
          <a:prstGeom prst="line">
            <a:avLst/>
          </a:prstGeom>
          <a:ln w="3492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13EF290-6679-4E27-DCEB-BE6961FE0826}"/>
              </a:ext>
            </a:extLst>
          </p:cNvPr>
          <p:cNvSpPr txBox="1"/>
          <p:nvPr/>
        </p:nvSpPr>
        <p:spPr>
          <a:xfrm>
            <a:off x="8263385" y="3353775"/>
            <a:ext cx="3659299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3438A9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generation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3438A9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world’s best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3438A9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Dark Matter (+) detector.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3438A9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Expected 2030+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7421AB-165A-F8B3-28D0-8E1380D7415D}"/>
              </a:ext>
            </a:extLst>
          </p:cNvPr>
          <p:cNvCxnSpPr>
            <a:cxnSpLocks/>
          </p:cNvCxnSpPr>
          <p:nvPr/>
        </p:nvCxnSpPr>
        <p:spPr>
          <a:xfrm>
            <a:off x="5909498" y="2293312"/>
            <a:ext cx="330177" cy="779743"/>
          </a:xfrm>
          <a:prstGeom prst="line">
            <a:avLst/>
          </a:prstGeom>
          <a:ln w="3492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850A8C-E608-035C-DBF2-C165407B850A}"/>
              </a:ext>
            </a:extLst>
          </p:cNvPr>
          <p:cNvCxnSpPr>
            <a:cxnSpLocks/>
          </p:cNvCxnSpPr>
          <p:nvPr/>
        </p:nvCxnSpPr>
        <p:spPr>
          <a:xfrm flipV="1">
            <a:off x="6020065" y="4375479"/>
            <a:ext cx="294878" cy="759363"/>
          </a:xfrm>
          <a:prstGeom prst="line">
            <a:avLst/>
          </a:prstGeom>
          <a:ln w="3492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9">
            <a:extLst>
              <a:ext uri="{FF2B5EF4-FFF2-40B4-BE49-F238E27FC236}">
                <a16:creationId xmlns:a16="http://schemas.microsoft.com/office/drawing/2014/main" id="{4296860B-CCC6-B941-A07E-E664A3385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04" y="17941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97" tIns="44256" rIns="90097" bIns="44256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71597B-A1F0-3E43-A922-D9A0B483811A}"/>
              </a:ext>
            </a:extLst>
          </p:cNvPr>
          <p:cNvSpPr/>
          <p:nvPr/>
        </p:nvSpPr>
        <p:spPr>
          <a:xfrm>
            <a:off x="198484" y="155424"/>
            <a:ext cx="8340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Next Generation Xe-based Dark Matter Detector (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XLZD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large white cylinder in a factory&#10;&#10;Description automatically generated">
            <a:extLst>
              <a:ext uri="{FF2B5EF4-FFF2-40B4-BE49-F238E27FC236}">
                <a16:creationId xmlns:a16="http://schemas.microsoft.com/office/drawing/2014/main" id="{9C37A3F7-5011-34E1-D028-5797496B04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75" y="1880342"/>
            <a:ext cx="4271130" cy="2518664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1D2D4F99-363A-5882-95A6-C441737F37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284" y="3182634"/>
            <a:ext cx="1628233" cy="1043111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871A2D8-C176-97AC-A38F-AD0B68EC2D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027" y="1024796"/>
            <a:ext cx="2073500" cy="1177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A79957-D55D-1FCA-6B6D-F37CF46FCF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364" y="5131407"/>
            <a:ext cx="1542889" cy="1571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3F301F4-2B7F-CF73-224C-53FA30858E84}"/>
              </a:ext>
            </a:extLst>
          </p:cNvPr>
          <p:cNvSpPr/>
          <p:nvPr/>
        </p:nvSpPr>
        <p:spPr>
          <a:xfrm>
            <a:off x="581238" y="5757826"/>
            <a:ext cx="1343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LZ: SURF, USA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D3E107-5A44-F1C1-EE66-815585F7F10E}"/>
              </a:ext>
            </a:extLst>
          </p:cNvPr>
          <p:cNvSpPr/>
          <p:nvPr/>
        </p:nvSpPr>
        <p:spPr>
          <a:xfrm>
            <a:off x="6635153" y="4377678"/>
            <a:ext cx="16282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XLZD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50-100T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LXe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Operation 2032+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evaluation underway 2023-5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A707D12-2521-3CDE-31D2-0717ECA8A561}"/>
              </a:ext>
            </a:extLst>
          </p:cNvPr>
          <p:cNvSpPr/>
          <p:nvPr/>
        </p:nvSpPr>
        <p:spPr>
          <a:xfrm>
            <a:off x="6819224" y="2322064"/>
            <a:ext cx="1192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XLZD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merging of LZ, Xenon and DARWIN teams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A44793-4AA0-E2B6-714A-1E1C4677D803}"/>
              </a:ext>
            </a:extLst>
          </p:cNvPr>
          <p:cNvSpPr/>
          <p:nvPr/>
        </p:nvSpPr>
        <p:spPr>
          <a:xfrm>
            <a:off x="2031307" y="2573837"/>
            <a:ext cx="9294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LZ: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10 T Liquid Xenon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ヒラギノ角ゴ Pro W3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8E9100-3EA0-C872-8771-A70AFE967B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00" y="4506427"/>
            <a:ext cx="4290906" cy="151112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F4E2448-4FBE-D0EA-AB4A-608975167254}"/>
              </a:ext>
            </a:extLst>
          </p:cNvPr>
          <p:cNvSpPr/>
          <p:nvPr/>
        </p:nvSpPr>
        <p:spPr>
          <a:xfrm>
            <a:off x="5025745" y="2480409"/>
            <a:ext cx="1343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Xenon-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LNGS, Italy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D35875-EE4D-8F65-89EC-D7806C8AF2AB}"/>
              </a:ext>
            </a:extLst>
          </p:cNvPr>
          <p:cNvSpPr/>
          <p:nvPr/>
        </p:nvSpPr>
        <p:spPr>
          <a:xfrm>
            <a:off x="216818" y="1540264"/>
            <a:ext cx="37564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Lux-ZEPLIN (LZ). SURF, S. Dakota, USA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25150D7-9023-4C20-B25E-C66C5A63D41C}"/>
              </a:ext>
            </a:extLst>
          </p:cNvPr>
          <p:cNvSpPr/>
          <p:nvPr/>
        </p:nvSpPr>
        <p:spPr>
          <a:xfrm>
            <a:off x="195002" y="6083379"/>
            <a:ext cx="4331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LZ: 10T 2-phase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Matter detector operating in SURF lab, USA. Early 2-phase Xe technology developed in the UK. STFC/UK investment continues.</a:t>
            </a:r>
          </a:p>
        </p:txBody>
      </p:sp>
      <p:pic>
        <p:nvPicPr>
          <p:cNvPr id="37" name="Picture 4" descr="https://lh4.googleusercontent.com/8XtS7d3RArsSmMTIMYTgeczsAvbSh6YSx6ZUqeb5oZ-dQU0qlk1ocXspVRY_cN-ypQ-jhL7zkoRc58En7XBNS-7myRdh8XLdsmhLBT7FGZA_XVgGXlT_4W5ER5L__OpHZzYQ2Z496cj8N8rb9fT01itiG9bpQrYz0QA1y2mHWTq6SGueCkA4LZXUu4mVSrcc=s2048">
            <a:extLst>
              <a:ext uri="{FF2B5EF4-FFF2-40B4-BE49-F238E27FC236}">
                <a16:creationId xmlns:a16="http://schemas.microsoft.com/office/drawing/2014/main" id="{EDB530F0-5712-E0B7-FC38-02308D63E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952" y="4177729"/>
            <a:ext cx="3558188" cy="24514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38415E-4225-4AD7-3FEC-B58654E98D3E}"/>
              </a:ext>
            </a:extLst>
          </p:cNvPr>
          <p:cNvSpPr/>
          <p:nvPr/>
        </p:nvSpPr>
        <p:spPr>
          <a:xfrm>
            <a:off x="6919757" y="5824173"/>
            <a:ext cx="133378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Could XLZD be constructed and operated at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Boulb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2030+?</a:t>
            </a:r>
          </a:p>
        </p:txBody>
      </p:sp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2F72FB9C-EAA3-6661-26C2-FBEABBDC1FA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345" y="291900"/>
            <a:ext cx="3220621" cy="2878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E163C1-6B57-4431-94D5-E013E5B1862E}"/>
              </a:ext>
            </a:extLst>
          </p:cNvPr>
          <p:cNvSpPr txBox="1"/>
          <p:nvPr/>
        </p:nvSpPr>
        <p:spPr>
          <a:xfrm>
            <a:off x="7729518" y="383490"/>
            <a:ext cx="90651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Projected sensitivity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Akerib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P5 town hall mtg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817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850FC6A-B7EC-62D0-B4C6-190F8A7D724E}"/>
              </a:ext>
            </a:extLst>
          </p:cNvPr>
          <p:cNvSpPr txBox="1"/>
          <p:nvPr/>
        </p:nvSpPr>
        <p:spPr>
          <a:xfrm>
            <a:off x="225148" y="5637914"/>
            <a:ext cx="349895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AION-100 &amp; 100: 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Atomic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interformetry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GW and </a:t>
            </a:r>
            <a:r>
              <a:rPr lang="fi-FI" sz="1200" i="1" dirty="0">
                <a:solidFill>
                  <a:prstClr val="black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ight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DM studies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33">
            <a:extLst>
              <a:ext uri="{FF2B5EF4-FFF2-40B4-BE49-F238E27FC236}">
                <a16:creationId xmlns:a16="http://schemas.microsoft.com/office/drawing/2014/main" id="{C2F43C62-4381-488F-5057-201F96011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622" y="181590"/>
            <a:ext cx="9511837" cy="8032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075" tIns="45537" rIns="91075" bIns="45537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55371" rtl="0" eaLnBrk="1" latinLnBrk="0" hangingPunct="1">
              <a:spcBef>
                <a:spcPct val="0"/>
              </a:spcBef>
              <a:buNone/>
              <a:defRPr sz="438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537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30C77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Future facilities &amp; science @ Boulby?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582FC1-8C2B-2BAC-13C0-FA385602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9" y="100159"/>
            <a:ext cx="1593175" cy="89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computer&#10;&#10;Description automatically generated">
            <a:extLst>
              <a:ext uri="{FF2B5EF4-FFF2-40B4-BE49-F238E27FC236}">
                <a16:creationId xmlns:a16="http://schemas.microsoft.com/office/drawing/2014/main" id="{0575A519-D62F-1A73-A677-D88BA7A3A6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433" y="2473426"/>
            <a:ext cx="5466056" cy="40941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oster of a science experiment&#10;&#10;Description automatically generated with medium confidence">
            <a:extLst>
              <a:ext uri="{FF2B5EF4-FFF2-40B4-BE49-F238E27FC236}">
                <a16:creationId xmlns:a16="http://schemas.microsoft.com/office/drawing/2014/main" id="{D6986620-89A2-7F2B-E32A-84A494EB85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39" y="1101792"/>
            <a:ext cx="6043451" cy="4465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C826C8-9FE0-4258-1E81-5818AE50F77B}"/>
              </a:ext>
            </a:extLst>
          </p:cNvPr>
          <p:cNvSpPr/>
          <p:nvPr/>
        </p:nvSpPr>
        <p:spPr>
          <a:xfrm>
            <a:off x="8046720" y="1151886"/>
            <a:ext cx="352459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Quantum Sensors and Quantum Computing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E7BA5-881E-986F-6273-209C5BFDAC55}"/>
              </a:ext>
            </a:extLst>
          </p:cNvPr>
          <p:cNvSpPr txBox="1"/>
          <p:nvPr/>
        </p:nvSpPr>
        <p:spPr>
          <a:xfrm>
            <a:off x="4182945" y="5971085"/>
            <a:ext cx="232494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Quantum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Computing in 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Ultralow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background 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68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64AF19F-CF67-186D-1837-ED8BC429E3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07" y="3103400"/>
            <a:ext cx="2685743" cy="3015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3407229" y="272599"/>
            <a:ext cx="8223047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UK Underground Science Facilities. Now and the Future…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4FB6F6-EB32-34CC-2FE6-AB9A92370734}"/>
              </a:ext>
            </a:extLst>
          </p:cNvPr>
          <p:cNvSpPr/>
          <p:nvPr/>
        </p:nvSpPr>
        <p:spPr>
          <a:xfrm>
            <a:off x="327158" y="956435"/>
            <a:ext cx="9731242" cy="15081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What Boulby Is: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An internationally-important centre for pure &amp; applied multi-disciplinary science.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local (North East) and national asset for science, technology and outreach/education.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successful and proud example of science and industry partnership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UKRI/UK facility with potential, opportunity and support for wide-ranging growth.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8B6CC1-541D-E580-FE6A-B59CAB056DA9}"/>
              </a:ext>
            </a:extLst>
          </p:cNvPr>
          <p:cNvGrpSpPr/>
          <p:nvPr/>
        </p:nvGrpSpPr>
        <p:grpSpPr>
          <a:xfrm>
            <a:off x="3430905" y="2664890"/>
            <a:ext cx="8570595" cy="3164219"/>
            <a:chOff x="1800375" y="3120096"/>
            <a:chExt cx="8570595" cy="31642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C581C0-8C69-92D9-6520-9C65FD74A6E4}"/>
                </a:ext>
              </a:extLst>
            </p:cNvPr>
            <p:cNvSpPr/>
            <p:nvPr/>
          </p:nvSpPr>
          <p:spPr>
            <a:xfrm>
              <a:off x="1844071" y="3120096"/>
              <a:ext cx="8168375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STFC/Boulby now looking to:</a:t>
              </a:r>
              <a:r>
                <a: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A2030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continue to develop the UK underground science facilities to further enable truly internationally-important astro-particle physics and pure and applied multi-disciplinary science.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2E386A-9916-994A-B91F-F4074DE11F1A}"/>
                </a:ext>
              </a:extLst>
            </p:cNvPr>
            <p:cNvSpPr/>
            <p:nvPr/>
          </p:nvSpPr>
          <p:spPr>
            <a:xfrm>
              <a:off x="1800375" y="4214518"/>
              <a:ext cx="8570595" cy="2069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Short term: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Maximally exploit the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current Boulby facilit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 to host world class Underground Science: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en-GB" sz="800" b="1" u="sng" dirty="0">
                <a:solidFill>
                  <a:srgbClr val="3333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Medium-to long term: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Prepare to build a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major new deep underground science facility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in the UK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 host next-generation world-leading science projects coming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B101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2030+</a:t>
              </a:r>
            </a:p>
          </p:txBody>
        </p:sp>
      </p:grp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30D2BC-BB42-21A7-8BF4-F1A0C41347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07" y="225797"/>
            <a:ext cx="2610392" cy="7923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25FA54-F8C8-E770-42AA-01559439D9C5}"/>
              </a:ext>
            </a:extLst>
          </p:cNvPr>
          <p:cNvSpPr txBox="1"/>
          <p:nvPr/>
        </p:nvSpPr>
        <p:spPr>
          <a:xfrm>
            <a:off x="619933" y="5867015"/>
            <a:ext cx="11414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ヒラギノ角ゴ Pro W3"/>
                <a:cs typeface="Arial"/>
              </a:rPr>
              <a:t>Boulby Development Project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ヒラギノ角ゴ Pro W3"/>
                <a:cs typeface="Arial"/>
              </a:rPr>
              <a:t>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Plans &amp; preparations for a major new multi-disciplinary Deep Underground Science Facility in the 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5B19D4-C93D-76C5-57F1-C7438E1F1D86}"/>
              </a:ext>
            </a:extLst>
          </p:cNvPr>
          <p:cNvCxnSpPr>
            <a:cxnSpLocks/>
          </p:cNvCxnSpPr>
          <p:nvPr/>
        </p:nvCxnSpPr>
        <p:spPr>
          <a:xfrm>
            <a:off x="6460782" y="5732079"/>
            <a:ext cx="711974" cy="134936"/>
          </a:xfrm>
          <a:prstGeom prst="line">
            <a:avLst/>
          </a:prstGeom>
          <a:ln w="25400">
            <a:solidFill>
              <a:srgbClr val="00206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F704DFD-0015-5B32-A00E-8BF20134C83E}"/>
              </a:ext>
            </a:extLst>
          </p:cNvPr>
          <p:cNvSpPr txBox="1"/>
          <p:nvPr/>
        </p:nvSpPr>
        <p:spPr>
          <a:xfrm>
            <a:off x="6671879" y="4276587"/>
            <a:ext cx="4971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ヒラギノ角ゴ Pro W3"/>
                <a:cs typeface="Arial"/>
              </a:rPr>
              <a:t>Medium-Scale Dark Matter Experiments Fund - 2024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98407D-2D46-0F46-FCE5-FFAF3D34B600}"/>
              </a:ext>
            </a:extLst>
          </p:cNvPr>
          <p:cNvCxnSpPr>
            <a:cxnSpLocks/>
          </p:cNvCxnSpPr>
          <p:nvPr/>
        </p:nvCxnSpPr>
        <p:spPr>
          <a:xfrm>
            <a:off x="6092482" y="4309854"/>
            <a:ext cx="736600" cy="163627"/>
          </a:xfrm>
          <a:prstGeom prst="line">
            <a:avLst/>
          </a:prstGeom>
          <a:ln w="25400">
            <a:solidFill>
              <a:srgbClr val="00206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419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1EE33702-060B-FA49-0C3E-BB2C99629A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59" y="193447"/>
            <a:ext cx="7833880" cy="64853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BD486B-2EA8-AA12-E70A-8BB5E09C70DB}"/>
              </a:ext>
            </a:extLst>
          </p:cNvPr>
          <p:cNvSpPr/>
          <p:nvPr/>
        </p:nvSpPr>
        <p:spPr>
          <a:xfrm>
            <a:off x="8430619" y="6222585"/>
            <a:ext cx="2103728" cy="512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303A28-D57F-3049-AB65-5A10F8FC484B}"/>
              </a:ext>
            </a:extLst>
          </p:cNvPr>
          <p:cNvSpPr/>
          <p:nvPr/>
        </p:nvSpPr>
        <p:spPr>
          <a:xfrm>
            <a:off x="7975179" y="6148293"/>
            <a:ext cx="4011868" cy="5829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94" b="1" i="1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Excavations for stage 1 of expansion currently expected to begin mid-2024.</a:t>
            </a:r>
            <a:r>
              <a:rPr kumimoji="0" lang="en-GB" altLang="en-US" sz="1594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endParaRPr kumimoji="0" lang="en-US" sz="1594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pic>
        <p:nvPicPr>
          <p:cNvPr id="2" name="Picture 1" descr="Boulby Drawing 2017 LR.pdf">
            <a:extLst>
              <a:ext uri="{FF2B5EF4-FFF2-40B4-BE49-F238E27FC236}">
                <a16:creationId xmlns:a16="http://schemas.microsoft.com/office/drawing/2014/main" id="{705B1890-144D-B574-A4CA-2AFCBA0D3D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49" y="4413781"/>
            <a:ext cx="1516974" cy="2016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FFFFF"/>
            </a:solidFill>
          </a:ln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92263D-F62F-4AB6-FB21-C2474764BF79}"/>
              </a:ext>
            </a:extLst>
          </p:cNvPr>
          <p:cNvCxnSpPr>
            <a:cxnSpLocks/>
          </p:cNvCxnSpPr>
          <p:nvPr/>
        </p:nvCxnSpPr>
        <p:spPr>
          <a:xfrm flipV="1">
            <a:off x="4133968" y="3123781"/>
            <a:ext cx="1326575" cy="728620"/>
          </a:xfrm>
          <a:prstGeom prst="line">
            <a:avLst/>
          </a:prstGeom>
          <a:ln w="31750">
            <a:solidFill>
              <a:srgbClr val="B101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523CB9-AA1D-9326-DB9A-41D0D632EBFA}"/>
              </a:ext>
            </a:extLst>
          </p:cNvPr>
          <p:cNvCxnSpPr>
            <a:cxnSpLocks/>
          </p:cNvCxnSpPr>
          <p:nvPr/>
        </p:nvCxnSpPr>
        <p:spPr>
          <a:xfrm flipV="1">
            <a:off x="2018323" y="4165594"/>
            <a:ext cx="1207477" cy="877576"/>
          </a:xfrm>
          <a:prstGeom prst="line">
            <a:avLst/>
          </a:prstGeom>
          <a:ln w="31750">
            <a:solidFill>
              <a:srgbClr val="B101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8B2DA1D-6146-D153-2BE3-48534EFE322E}"/>
              </a:ext>
            </a:extLst>
          </p:cNvPr>
          <p:cNvSpPr/>
          <p:nvPr/>
        </p:nvSpPr>
        <p:spPr>
          <a:xfrm>
            <a:off x="3716286" y="3865024"/>
            <a:ext cx="539345" cy="291522"/>
          </a:xfrm>
          <a:prstGeom prst="roundRect">
            <a:avLst/>
          </a:prstGeom>
          <a:noFill/>
          <a:ln w="31750">
            <a:solidFill>
              <a:srgbClr val="A203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9EED7F-50C5-9FA4-9CFF-9E4FC5C4E312}"/>
              </a:ext>
            </a:extLst>
          </p:cNvPr>
          <p:cNvSpPr/>
          <p:nvPr/>
        </p:nvSpPr>
        <p:spPr>
          <a:xfrm>
            <a:off x="4497125" y="3734219"/>
            <a:ext cx="17331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new lab @ Boulby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A20305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CB2255-1F7A-A866-1BB5-DEA9678F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4300" y="179581"/>
            <a:ext cx="1779240" cy="9976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5E8453-21B3-26B7-7835-3C2C6DB39ABD}"/>
              </a:ext>
            </a:extLst>
          </p:cNvPr>
          <p:cNvSpPr/>
          <p:nvPr/>
        </p:nvSpPr>
        <p:spPr>
          <a:xfrm>
            <a:off x="7302740" y="893854"/>
            <a:ext cx="4739511" cy="5163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diagram of a machine&#10;&#10;Description automatically generated with medium confidence">
            <a:extLst>
              <a:ext uri="{FF2B5EF4-FFF2-40B4-BE49-F238E27FC236}">
                <a16:creationId xmlns:a16="http://schemas.microsoft.com/office/drawing/2014/main" id="{EB4DA3A5-8404-0B68-0B17-D1CF5C5DEE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327" y="2072641"/>
            <a:ext cx="2522079" cy="111335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61785E0-25A7-C58C-C9A5-7797810CFDF7}"/>
              </a:ext>
            </a:extLst>
          </p:cNvPr>
          <p:cNvGrpSpPr/>
          <p:nvPr/>
        </p:nvGrpSpPr>
        <p:grpSpPr>
          <a:xfrm>
            <a:off x="2433395" y="85623"/>
            <a:ext cx="7643900" cy="1074615"/>
            <a:chOff x="2553715" y="121719"/>
            <a:chExt cx="7643900" cy="10746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E3A995-800D-6458-5E4C-5D4C8289F57A}"/>
                </a:ext>
              </a:extLst>
            </p:cNvPr>
            <p:cNvSpPr/>
            <p:nvPr/>
          </p:nvSpPr>
          <p:spPr>
            <a:xfrm>
              <a:off x="3429000" y="595575"/>
              <a:ext cx="6664501" cy="600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07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A93536-F6AC-B5B5-2DFF-1B5E3202EDA0}"/>
                </a:ext>
              </a:extLst>
            </p:cNvPr>
            <p:cNvSpPr/>
            <p:nvPr/>
          </p:nvSpPr>
          <p:spPr>
            <a:xfrm>
              <a:off x="4912488" y="181489"/>
              <a:ext cx="4739512" cy="641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07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484117-AC0D-A3F9-DB12-E51D89F1B46B}"/>
                </a:ext>
              </a:extLst>
            </p:cNvPr>
            <p:cNvSpPr txBox="1"/>
            <p:nvPr/>
          </p:nvSpPr>
          <p:spPr>
            <a:xfrm>
              <a:off x="2553715" y="121719"/>
              <a:ext cx="7643900" cy="10732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r" defTabSz="910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87" b="1" i="0" u="none" strike="noStrike" kern="1200" cap="none" spc="-149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rPr>
                <a:t>Boulby Development Project </a:t>
              </a:r>
            </a:p>
            <a:p>
              <a:pPr marL="0" marR="0" lvl="0" indent="0" algn="r" defTabSz="910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87" b="1" i="0" u="none" strike="noStrike" kern="1200" cap="none" spc="-149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rPr>
                <a:t>Task 1: Site and design Development.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340B2A2-F71A-7528-AA2A-E17F9DA1A8E0}"/>
              </a:ext>
            </a:extLst>
          </p:cNvPr>
          <p:cNvSpPr/>
          <p:nvPr/>
        </p:nvSpPr>
        <p:spPr>
          <a:xfrm>
            <a:off x="7236107" y="4110132"/>
            <a:ext cx="4772317" cy="1968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A015E4-6953-CB4A-9313-BC22DE83C4FB}"/>
              </a:ext>
            </a:extLst>
          </p:cNvPr>
          <p:cNvSpPr/>
          <p:nvPr/>
        </p:nvSpPr>
        <p:spPr>
          <a:xfrm>
            <a:off x="9874561" y="4142303"/>
            <a:ext cx="216328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DRAFT: 2-stage Designs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247F3E-A083-EEDC-CEE0-D3F511E8DD76}"/>
              </a:ext>
            </a:extLst>
          </p:cNvPr>
          <p:cNvSpPr/>
          <p:nvPr/>
        </p:nvSpPr>
        <p:spPr>
          <a:xfrm>
            <a:off x="9971008" y="5631652"/>
            <a:ext cx="19077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Stage 2 Polyhalite)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85C4D7-BE28-797A-B980-974D3C9D74A0}"/>
              </a:ext>
            </a:extLst>
          </p:cNvPr>
          <p:cNvSpPr/>
          <p:nvPr/>
        </p:nvSpPr>
        <p:spPr>
          <a:xfrm>
            <a:off x="7327972" y="5357096"/>
            <a:ext cx="183924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Total volume </a:t>
            </a:r>
          </a:p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(Stage 1 + stage 2) ~120,000m</a:t>
            </a:r>
            <a:r>
              <a:rPr kumimoji="0" lang="en-GB" sz="13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3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pic>
        <p:nvPicPr>
          <p:cNvPr id="24" name="Picture 23" descr="A drawing of a building&#10;&#10;Description automatically generated">
            <a:extLst>
              <a:ext uri="{FF2B5EF4-FFF2-40B4-BE49-F238E27FC236}">
                <a16:creationId xmlns:a16="http://schemas.microsoft.com/office/drawing/2014/main" id="{5BC6DA88-C6B5-4EA3-862D-CFF95808E27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991" y="4648863"/>
            <a:ext cx="2651882" cy="13829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A151B8-0A01-74E6-0073-E0BF843A443D}"/>
              </a:ext>
            </a:extLst>
          </p:cNvPr>
          <p:cNvSpPr/>
          <p:nvPr/>
        </p:nvSpPr>
        <p:spPr>
          <a:xfrm>
            <a:off x="10026699" y="5572516"/>
            <a:ext cx="19077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Stage 2 </a:t>
            </a:r>
          </a:p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(Polyhalite)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A7D4C3-9819-A716-0EF1-C851444F19B4}"/>
              </a:ext>
            </a:extLst>
          </p:cNvPr>
          <p:cNvSpPr/>
          <p:nvPr/>
        </p:nvSpPr>
        <p:spPr>
          <a:xfrm>
            <a:off x="9872535" y="4728496"/>
            <a:ext cx="12873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~(30m)</a:t>
            </a:r>
            <a:r>
              <a:rPr kumimoji="0" lang="en-GB" sz="11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3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main cavity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CA44E6-2780-90F0-34A9-42F6B817C2DC}"/>
              </a:ext>
            </a:extLst>
          </p:cNvPr>
          <p:cNvGrpSpPr/>
          <p:nvPr/>
        </p:nvGrpSpPr>
        <p:grpSpPr>
          <a:xfrm>
            <a:off x="6713637" y="1163611"/>
            <a:ext cx="5220853" cy="5625424"/>
            <a:chOff x="6535690" y="847803"/>
            <a:chExt cx="5220853" cy="56254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C2424EE-D4FB-6418-0FE2-96E022827F6B}"/>
                </a:ext>
              </a:extLst>
            </p:cNvPr>
            <p:cNvGrpSpPr/>
            <p:nvPr/>
          </p:nvGrpSpPr>
          <p:grpSpPr>
            <a:xfrm>
              <a:off x="6535690" y="847803"/>
              <a:ext cx="5220853" cy="5625424"/>
              <a:chOff x="6535690" y="677984"/>
              <a:chExt cx="5220853" cy="5625424"/>
            </a:xfrm>
          </p:grpSpPr>
          <p:pic>
            <p:nvPicPr>
              <p:cNvPr id="34" name="Picture 33" descr="A green and purple light on a long metal pole&#10;&#10;Description automatically generated">
                <a:extLst>
                  <a:ext uri="{FF2B5EF4-FFF2-40B4-BE49-F238E27FC236}">
                    <a16:creationId xmlns:a16="http://schemas.microsoft.com/office/drawing/2014/main" id="{8B92A2B3-3D44-C040-1200-3599670D7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58160" y="677984"/>
                <a:ext cx="4698383" cy="2921275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C0E5CB8-FBFB-BD80-8E35-F4736A7F8CFE}"/>
                  </a:ext>
                </a:extLst>
              </p:cNvPr>
              <p:cNvSpPr txBox="1"/>
              <p:nvPr/>
            </p:nvSpPr>
            <p:spPr>
              <a:xfrm>
                <a:off x="8239398" y="839844"/>
                <a:ext cx="291056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Stage 1: Clean manufacturing and multi-science lab in salt (1.1km) - 2028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D857A19-49D1-C6F2-7368-8E499A64CBF3}"/>
                  </a:ext>
                </a:extLst>
              </p:cNvPr>
              <p:cNvSpPr txBox="1"/>
              <p:nvPr/>
            </p:nvSpPr>
            <p:spPr>
              <a:xfrm>
                <a:off x="7501439" y="2821382"/>
                <a:ext cx="26754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Stage 2: Full depth science lab in Polyhalite (1.3km)  ~2030+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CA8C65F-9C6A-5C9D-2FEE-77C2B9C85517}"/>
                  </a:ext>
                </a:extLst>
              </p:cNvPr>
              <p:cNvSpPr txBox="1"/>
              <p:nvPr/>
            </p:nvSpPr>
            <p:spPr>
              <a:xfrm>
                <a:off x="6535690" y="6026409"/>
                <a:ext cx="267547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Phase 1 lab (salt 1.1km)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3" name="Picture 32" descr="Screen Shot 2015-03-04 at 17.35.00.png">
              <a:extLst>
                <a:ext uri="{FF2B5EF4-FFF2-40B4-BE49-F238E27FC236}">
                  <a16:creationId xmlns:a16="http://schemas.microsoft.com/office/drawing/2014/main" id="{FBC7E6F2-5D2C-4BAE-4872-1B8957E39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8009" y="1890603"/>
              <a:ext cx="1193718" cy="3145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BFBFBF"/>
              </a:solidFill>
            </a:ln>
            <a:effectLst/>
          </p:spPr>
        </p:pic>
      </p:grpSp>
      <p:pic>
        <p:nvPicPr>
          <p:cNvPr id="44" name="Picture 4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55F18991-E903-0C45-9AB4-EED2856F1DD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638" y="2890578"/>
            <a:ext cx="335420" cy="11057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C8AEFA9-952D-DD9A-18C7-93D88A73A89B}"/>
              </a:ext>
            </a:extLst>
          </p:cNvPr>
          <p:cNvSpPr txBox="1"/>
          <p:nvPr/>
        </p:nvSpPr>
        <p:spPr>
          <a:xfrm>
            <a:off x="5192227" y="2951355"/>
            <a:ext cx="912663" cy="20005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Stage 1 (2028)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F6231E-6C01-759B-A62C-D9898C62DB06}"/>
              </a:ext>
            </a:extLst>
          </p:cNvPr>
          <p:cNvSpPr txBox="1"/>
          <p:nvPr/>
        </p:nvSpPr>
        <p:spPr>
          <a:xfrm>
            <a:off x="6244271" y="2863595"/>
            <a:ext cx="839815" cy="20005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Stage 2 (2030)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A green and purple line&#10;&#10;Description automatically generated">
            <a:extLst>
              <a:ext uri="{FF2B5EF4-FFF2-40B4-BE49-F238E27FC236}">
                <a16:creationId xmlns:a16="http://schemas.microsoft.com/office/drawing/2014/main" id="{FD39268E-0E09-059B-3CD2-71825DCF445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220" y="2487978"/>
            <a:ext cx="210180" cy="68672"/>
          </a:xfrm>
          <a:prstGeom prst="rect">
            <a:avLst/>
          </a:prstGeom>
        </p:spPr>
      </p:pic>
      <p:pic>
        <p:nvPicPr>
          <p:cNvPr id="17" name="Picture 16" descr="A 3d model of a building&#10;&#10;Description automatically generated">
            <a:extLst>
              <a:ext uri="{FF2B5EF4-FFF2-40B4-BE49-F238E27FC236}">
                <a16:creationId xmlns:a16="http://schemas.microsoft.com/office/drawing/2014/main" id="{BA9D6FA6-AC45-0159-7950-D2A514577C9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250" y="4220991"/>
            <a:ext cx="2287789" cy="11294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86EADA-AF97-449B-712D-35C53A92537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775" y="4935721"/>
            <a:ext cx="770231" cy="3750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2F99961-797C-4D3D-7692-0467CD321071}"/>
              </a:ext>
            </a:extLst>
          </p:cNvPr>
          <p:cNvSpPr/>
          <p:nvPr/>
        </p:nvSpPr>
        <p:spPr>
          <a:xfrm>
            <a:off x="7674424" y="4232491"/>
            <a:ext cx="19077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Stage 1 (Salt)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486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CB2255-1F7A-A866-1BB5-DEA9678F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4300" y="179581"/>
            <a:ext cx="1779240" cy="9976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5E8453-21B3-26B7-7835-3C2C6DB39ABD}"/>
              </a:ext>
            </a:extLst>
          </p:cNvPr>
          <p:cNvSpPr/>
          <p:nvPr/>
        </p:nvSpPr>
        <p:spPr>
          <a:xfrm>
            <a:off x="7302740" y="893854"/>
            <a:ext cx="4739511" cy="5163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E2E10CF-1687-0312-9D9E-0EEEE86353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667" y="3269485"/>
            <a:ext cx="6583961" cy="2927125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96B24">
                <a:shade val="15000"/>
              </a:srgbClr>
            </a:solidFill>
          </a:ln>
        </p:spPr>
      </p:pic>
      <p:pic>
        <p:nvPicPr>
          <p:cNvPr id="45" name="Picture 44" descr="A group of people in a tunnel&#10;&#10;Description automatically generated">
            <a:extLst>
              <a:ext uri="{FF2B5EF4-FFF2-40B4-BE49-F238E27FC236}">
                <a16:creationId xmlns:a16="http://schemas.microsoft.com/office/drawing/2014/main" id="{2E50E857-7DE0-DDC3-E5AC-E2AFC9E372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00" y="4136334"/>
            <a:ext cx="3786953" cy="2516973"/>
          </a:xfrm>
          <a:prstGeom prst="rect">
            <a:avLst/>
          </a:prstGeom>
        </p:spPr>
      </p:pic>
      <p:pic>
        <p:nvPicPr>
          <p:cNvPr id="49" name="Picture 48" descr="A group of people in orange uniforms&#10;&#10;Description automatically generated">
            <a:extLst>
              <a:ext uri="{FF2B5EF4-FFF2-40B4-BE49-F238E27FC236}">
                <a16:creationId xmlns:a16="http://schemas.microsoft.com/office/drawing/2014/main" id="{6F69FAFA-4DEB-8AB9-98CF-37DA58D8D7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188" y="213783"/>
            <a:ext cx="4316005" cy="281239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19D23B0-C788-3C8C-F4A1-117AB5A71184}"/>
              </a:ext>
            </a:extLst>
          </p:cNvPr>
          <p:cNvSpPr txBox="1"/>
          <p:nvPr/>
        </p:nvSpPr>
        <p:spPr>
          <a:xfrm>
            <a:off x="308807" y="159000"/>
            <a:ext cx="764390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910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4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Development Project: </a:t>
            </a:r>
          </a:p>
          <a:p>
            <a:pPr marL="0" marR="0" lvl="0" indent="0" defTabSz="910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Stage 1 Excavation</a:t>
            </a:r>
          </a:p>
        </p:txBody>
      </p:sp>
      <p:pic>
        <p:nvPicPr>
          <p:cNvPr id="52" name="Picture 51" descr="A large truck in a dark room&#10;&#10;Description automatically generated with medium confidence">
            <a:extLst>
              <a:ext uri="{FF2B5EF4-FFF2-40B4-BE49-F238E27FC236}">
                <a16:creationId xmlns:a16="http://schemas.microsoft.com/office/drawing/2014/main" id="{CD0AEBD6-2D12-0119-4621-8992C15EEBC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340" y="978661"/>
            <a:ext cx="3055144" cy="192228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75AA72D-D062-0C71-5094-45502D6F0980}"/>
              </a:ext>
            </a:extLst>
          </p:cNvPr>
          <p:cNvSpPr txBox="1"/>
          <p:nvPr/>
        </p:nvSpPr>
        <p:spPr>
          <a:xfrm>
            <a:off x="4148919" y="6283975"/>
            <a:ext cx="78933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 i="0" u="none" strike="noStrike" dirty="0">
                <a:solidFill>
                  <a:srgbClr val="C00000"/>
                </a:solidFill>
                <a:effectLst/>
              </a:rPr>
              <a:t>Excavation well underway. Completion mid 2025 (Outfitting ~2028)</a:t>
            </a:r>
            <a:endParaRPr lang="en-US" sz="2000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761ADA2-E98D-C385-067A-2CEBDA3D82C4}"/>
              </a:ext>
            </a:extLst>
          </p:cNvPr>
          <p:cNvCxnSpPr>
            <a:cxnSpLocks/>
          </p:cNvCxnSpPr>
          <p:nvPr/>
        </p:nvCxnSpPr>
        <p:spPr>
          <a:xfrm>
            <a:off x="9526137" y="2825087"/>
            <a:ext cx="0" cy="1501253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FFDDF40-5148-ADDD-87DE-D83EBEABF463}"/>
              </a:ext>
            </a:extLst>
          </p:cNvPr>
          <p:cNvCxnSpPr>
            <a:cxnSpLocks/>
          </p:cNvCxnSpPr>
          <p:nvPr/>
        </p:nvCxnSpPr>
        <p:spPr>
          <a:xfrm>
            <a:off x="6096000" y="2678373"/>
            <a:ext cx="1724167" cy="1552433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Picture 3" descr="A group of men in orange uniforms&#10;&#10;Description automatically generated">
            <a:extLst>
              <a:ext uri="{FF2B5EF4-FFF2-40B4-BE49-F238E27FC236}">
                <a16:creationId xmlns:a16="http://schemas.microsoft.com/office/drawing/2014/main" id="{5E41FCFF-AE43-5516-2B28-007B9F29982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13" y="1371497"/>
            <a:ext cx="3544526" cy="2610495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92E2C17-0781-C055-886F-442AFE5E2415}"/>
              </a:ext>
            </a:extLst>
          </p:cNvPr>
          <p:cNvCxnSpPr>
            <a:cxnSpLocks/>
          </p:cNvCxnSpPr>
          <p:nvPr/>
        </p:nvCxnSpPr>
        <p:spPr>
          <a:xfrm>
            <a:off x="3419220" y="2793535"/>
            <a:ext cx="2713803" cy="1342799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EC404B5-72BE-B46E-582B-09E71B105CAE}"/>
              </a:ext>
            </a:extLst>
          </p:cNvPr>
          <p:cNvCxnSpPr>
            <a:cxnSpLocks/>
          </p:cNvCxnSpPr>
          <p:nvPr/>
        </p:nvCxnSpPr>
        <p:spPr>
          <a:xfrm flipV="1">
            <a:off x="3932839" y="4967785"/>
            <a:ext cx="5265752" cy="709684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Rectangle 22">
            <a:extLst>
              <a:ext uri="{FF2B5EF4-FFF2-40B4-BE49-F238E27FC236}">
                <a16:creationId xmlns:a16="http://schemas.microsoft.com/office/drawing/2014/main" id="{02012AF2-7BA3-58B9-5F15-70257C3E3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0628" y="4311599"/>
            <a:ext cx="1480909" cy="73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55" tIns="45428" rIns="90855" bIns="45428">
            <a:prstTxWarp prst="textNoShape">
              <a:avLst/>
            </a:prstTxWarp>
            <a:spAutoFit/>
          </a:bodyPr>
          <a:lstStyle/>
          <a:p>
            <a:pPr defTabSz="455371"/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 Functional Design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B4262F4-C15E-5760-0369-2608E3F58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339" y="288342"/>
            <a:ext cx="1480909" cy="52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55" tIns="45428" rIns="90855" bIns="45428">
            <a:prstTxWarp prst="textNoShape">
              <a:avLst/>
            </a:prstTxWarp>
            <a:spAutoFit/>
          </a:bodyPr>
          <a:lstStyle/>
          <a:p>
            <a:pPr algn="r" defTabSz="455371"/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August 2024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08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C7C47E7-2E4C-3146-A890-FA68EE23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29" y="477666"/>
            <a:ext cx="9200501" cy="1143000"/>
          </a:xfrm>
        </p:spPr>
        <p:txBody>
          <a:bodyPr/>
          <a:lstStyle/>
          <a:p>
            <a:pPr algn="l">
              <a:defRPr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Our Plan &amp; Strategy: 2025+… </a:t>
            </a:r>
            <a:br>
              <a:rPr lang="en-GB" dirty="0">
                <a:solidFill>
                  <a:schemeClr val="accent2">
                    <a:lumMod val="75000"/>
                  </a:schemeClr>
                </a:solidFill>
              </a:rPr>
            </a:b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9D4F1-A904-0B6E-8D94-7E0B9F19C14B}"/>
              </a:ext>
            </a:extLst>
          </p:cNvPr>
          <p:cNvSpPr txBox="1"/>
          <p:nvPr/>
        </p:nvSpPr>
        <p:spPr>
          <a:xfrm>
            <a:off x="186755" y="1462357"/>
            <a:ext cx="4701770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Continue doing our laboratory </a:t>
            </a:r>
            <a:r>
              <a:rPr lang="en-GB" sz="2200" b="1" u="sng" dirty="0">
                <a:solidFill>
                  <a:srgbClr val="950402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</a:t>
            </a:r>
            <a:r>
              <a:rPr kumimoji="0" lang="en-GB" sz="2200" b="1" i="0" u="sng" strike="noStrike" kern="1200" cap="none" spc="0" normalizeH="0" baseline="0" noProof="0" dirty="0">
                <a:ln>
                  <a:noFill/>
                </a:ln>
                <a:solidFill>
                  <a:srgbClr val="950402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ore </a:t>
            </a:r>
            <a:r>
              <a:rPr lang="en-GB" sz="2200" b="1" u="sng" dirty="0">
                <a:solidFill>
                  <a:srgbClr val="950402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B</a:t>
            </a:r>
            <a:r>
              <a:rPr kumimoji="0" lang="en-GB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950402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usiness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well…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Running Facility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Supporting Science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Stakeholders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Public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Engagement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&amp; Outreach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7BA2E-986A-B24E-323B-1C022380FAF7}"/>
              </a:ext>
            </a:extLst>
          </p:cNvPr>
          <p:cNvSpPr txBox="1"/>
          <p:nvPr/>
        </p:nvSpPr>
        <p:spPr>
          <a:xfrm>
            <a:off x="6677402" y="4995540"/>
            <a:ext cx="5381253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Consider </a:t>
            </a:r>
            <a:r>
              <a:rPr lang="en-GB" sz="2200" b="1" u="sng" dirty="0">
                <a:solidFill>
                  <a:srgbClr val="950402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T</a:t>
            </a:r>
            <a:r>
              <a:rPr kumimoji="0" lang="en-GB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950402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eam</a:t>
            </a:r>
            <a:r>
              <a:rPr kumimoji="0" lang="en-GB" sz="2200" i="0" strike="noStrike" kern="1200" cap="none" spc="0" normalizeH="0" baseline="0" noProof="0" dirty="0">
                <a:ln>
                  <a:noFill/>
                </a:ln>
                <a:solidFill>
                  <a:srgbClr val="950402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</a:t>
            </a:r>
            <a:r>
              <a:rPr kumimoji="0" lang="en-GB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and</a:t>
            </a:r>
            <a:r>
              <a:rPr kumimoji="0" lang="en-GB" sz="2200" i="0" strike="noStrike" kern="1200" cap="none" spc="0" normalizeH="0" baseline="0" noProof="0" dirty="0">
                <a:ln>
                  <a:noFill/>
                </a:ln>
                <a:solidFill>
                  <a:srgbClr val="950402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</a:t>
            </a:r>
            <a:r>
              <a:rPr kumimoji="0" lang="en-GB" sz="2200" b="1" i="0" u="sng" strike="noStrike" kern="1200" cap="none" spc="0" normalizeH="0" baseline="0" noProof="0" dirty="0">
                <a:ln>
                  <a:noFill/>
                </a:ln>
                <a:solidFill>
                  <a:srgbClr val="950402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STFC</a:t>
            </a:r>
            <a:r>
              <a:rPr kumimoji="0" lang="en-GB" sz="2200" b="1" i="0" u="sng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Connectivity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Support individuals &amp; team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in growth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How to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best connect with STFC?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How to best connect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with wider PPD?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5D9AF-96A3-7623-5718-18E8EF6A0879}"/>
              </a:ext>
            </a:extLst>
          </p:cNvPr>
          <p:cNvSpPr txBox="1"/>
          <p:nvPr/>
        </p:nvSpPr>
        <p:spPr>
          <a:xfrm>
            <a:off x="228053" y="4148031"/>
            <a:ext cx="5586960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Continue to work toward growth –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Boulby Development Project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(BDP)…</a:t>
            </a:r>
            <a:endParaRPr kumimoji="0" lang="en-GB" sz="2200" b="1" i="0" u="sng" strike="noStrike" kern="1200" cap="none" spc="0" normalizeH="0" baseline="0" noProof="0" dirty="0">
              <a:ln>
                <a:noFill/>
              </a:ln>
              <a:solidFill>
                <a:srgbClr val="950402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Design and build new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lab(s)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Develop Science Case(s)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b="1" dirty="0">
                <a:solidFill>
                  <a:srgbClr val="80808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Engage Stakeholders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Develop &amp; submit business case(s).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48FFB5-5EE9-D602-41D1-1F41D0AD3717}"/>
              </a:ext>
            </a:extLst>
          </p:cNvPr>
          <p:cNvSpPr txBox="1"/>
          <p:nvPr/>
        </p:nvSpPr>
        <p:spPr>
          <a:xfrm>
            <a:off x="5551657" y="1336296"/>
            <a:ext cx="5292556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Develop our </a:t>
            </a:r>
            <a:r>
              <a:rPr lang="en-GB" sz="2200" b="1" u="sng" dirty="0">
                <a:solidFill>
                  <a:srgbClr val="950402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O</a:t>
            </a:r>
            <a:r>
              <a:rPr kumimoji="0" lang="en-GB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950402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rganisational</a:t>
            </a:r>
            <a:r>
              <a:rPr kumimoji="0" lang="en-GB" sz="2200" b="1" i="0" u="sng" strike="noStrike" kern="1200" cap="none" spc="0" normalizeH="0" baseline="0" noProof="0" dirty="0">
                <a:ln>
                  <a:noFill/>
                </a:ln>
                <a:solidFill>
                  <a:srgbClr val="950402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</a:t>
            </a:r>
            <a:r>
              <a:rPr lang="en-GB" sz="2200" b="1" u="sng" dirty="0">
                <a:solidFill>
                  <a:srgbClr val="950402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</a:t>
            </a:r>
            <a:r>
              <a:rPr kumimoji="0" lang="en-GB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950402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ystems</a:t>
            </a:r>
            <a:endParaRPr kumimoji="0" lang="en-GB" sz="2200" b="1" i="0" u="sng" strike="noStrike" kern="1200" cap="none" spc="0" normalizeH="0" baseline="0" noProof="0" dirty="0">
              <a:ln>
                <a:noFill/>
              </a:ln>
              <a:solidFill>
                <a:srgbClr val="950402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b="1" noProof="0" dirty="0">
                <a:solidFill>
                  <a:srgbClr val="80808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Facility Governance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Project lifecycle management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b="1" dirty="0">
                <a:solidFill>
                  <a:srgbClr val="80808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Science / task prioritisation (BSAG)</a:t>
            </a:r>
            <a:endParaRPr kumimoji="0" lang="en-GB" sz="2200" b="1" i="0" u="none" strike="noStrike" kern="1200" cap="none" spc="0" normalizeH="0" baseline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9892F-8286-919E-49F1-C9132C694D23}"/>
              </a:ext>
            </a:extLst>
          </p:cNvPr>
          <p:cNvSpPr txBox="1"/>
          <p:nvPr/>
        </p:nvSpPr>
        <p:spPr>
          <a:xfrm>
            <a:off x="6239753" y="3002663"/>
            <a:ext cx="5808356" cy="1785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Manage </a:t>
            </a:r>
            <a:r>
              <a:rPr kumimoji="0" lang="en-GB" sz="2200" b="1" i="0" u="sng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Coordinated </a:t>
            </a:r>
            <a:r>
              <a:rPr lang="en-GB" sz="2200" b="1" u="sng" dirty="0">
                <a:solidFill>
                  <a:srgbClr val="B101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</a:t>
            </a:r>
            <a:r>
              <a:rPr kumimoji="0" lang="en-GB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cience</a:t>
            </a:r>
            <a:r>
              <a:rPr kumimoji="0" lang="en-GB" sz="2200" b="1" i="0" u="sng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Prog</a:t>
            </a:r>
            <a:r>
              <a:rPr kumimoji="0" lang="en-GB" sz="2200" b="1" i="0" u="sng" strike="noStrike" kern="1200" cap="none" spc="0" normalizeH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Development</a:t>
            </a:r>
            <a:endParaRPr kumimoji="0" lang="en-GB" sz="2200" b="1" i="0" u="sng" strike="noStrike" kern="1200" cap="none" spc="0" normalizeH="0" baseline="0" noProof="0" dirty="0">
              <a:ln>
                <a:noFill/>
              </a:ln>
              <a:solidFill>
                <a:srgbClr val="B10100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Astro-particle Physics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Earth &amp; Environmental Science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Astrobiology &amp; Planetary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exploration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b="1" baseline="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Quantum Sensors</a:t>
            </a:r>
            <a:r>
              <a:rPr lang="en-GB" sz="2200" b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&amp; Computing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83B872-FBB4-6312-7EE5-0461C2B4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4300" y="179581"/>
            <a:ext cx="1779240" cy="9976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3" name="Picture 12" descr="A green text with buildings and a tower&#10;&#10;Description automatically generated with medium confidence">
            <a:extLst>
              <a:ext uri="{FF2B5EF4-FFF2-40B4-BE49-F238E27FC236}">
                <a16:creationId xmlns:a16="http://schemas.microsoft.com/office/drawing/2014/main" id="{6F75B685-FB46-A149-558F-30C162E02A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1" y="149098"/>
            <a:ext cx="1364454" cy="10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0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E85BC0-8D68-7834-DB92-F84972FC442B}"/>
              </a:ext>
            </a:extLst>
          </p:cNvPr>
          <p:cNvGrpSpPr/>
          <p:nvPr/>
        </p:nvGrpSpPr>
        <p:grpSpPr>
          <a:xfrm>
            <a:off x="5793180" y="4468025"/>
            <a:ext cx="1613373" cy="1775612"/>
            <a:chOff x="6777004" y="425366"/>
            <a:chExt cx="4719672" cy="61644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3C6BD0-381F-77EA-856B-3C7158C87157}"/>
                </a:ext>
              </a:extLst>
            </p:cNvPr>
            <p:cNvGrpSpPr/>
            <p:nvPr/>
          </p:nvGrpSpPr>
          <p:grpSpPr>
            <a:xfrm>
              <a:off x="6896100" y="425366"/>
              <a:ext cx="4600576" cy="6007269"/>
              <a:chOff x="7029450" y="404143"/>
              <a:chExt cx="4467226" cy="5833145"/>
            </a:xfrm>
          </p:grpSpPr>
          <p:sp>
            <p:nvSpPr>
              <p:cNvPr id="231" name="Oval 10">
                <a:extLst>
                  <a:ext uri="{FF2B5EF4-FFF2-40B4-BE49-F238E27FC236}">
                    <a16:creationId xmlns:a16="http://schemas.microsoft.com/office/drawing/2014/main" id="{3BA605A5-F133-F05E-E397-D24A61E3F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92" y="5901406"/>
                <a:ext cx="3873835" cy="335882"/>
              </a:xfrm>
              <a:prstGeom prst="ellipse">
                <a:avLst/>
              </a:prstGeom>
              <a:solidFill>
                <a:schemeClr val="accent1">
                  <a:lumMod val="50000"/>
                  <a:alpha val="24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 11">
                <a:extLst>
                  <a:ext uri="{FF2B5EF4-FFF2-40B4-BE49-F238E27FC236}">
                    <a16:creationId xmlns:a16="http://schemas.microsoft.com/office/drawing/2014/main" id="{BA70345D-E402-BCFE-C3CC-AD129567E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5028" y="5447966"/>
                <a:ext cx="597123" cy="604587"/>
              </a:xfrm>
              <a:custGeom>
                <a:avLst/>
                <a:gdLst>
                  <a:gd name="T0" fmla="*/ 36 w 320"/>
                  <a:gd name="T1" fmla="*/ 324 h 324"/>
                  <a:gd name="T2" fmla="*/ 285 w 320"/>
                  <a:gd name="T3" fmla="*/ 324 h 324"/>
                  <a:gd name="T4" fmla="*/ 290 w 320"/>
                  <a:gd name="T5" fmla="*/ 275 h 324"/>
                  <a:gd name="T6" fmla="*/ 320 w 320"/>
                  <a:gd name="T7" fmla="*/ 0 h 324"/>
                  <a:gd name="T8" fmla="*/ 0 w 320"/>
                  <a:gd name="T9" fmla="*/ 0 h 324"/>
                  <a:gd name="T10" fmla="*/ 27 w 320"/>
                  <a:gd name="T11" fmla="*/ 230 h 324"/>
                  <a:gd name="T12" fmla="*/ 36 w 320"/>
                  <a:gd name="T13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324">
                    <a:moveTo>
                      <a:pt x="36" y="324"/>
                    </a:moveTo>
                    <a:lnTo>
                      <a:pt x="285" y="324"/>
                    </a:lnTo>
                    <a:lnTo>
                      <a:pt x="290" y="275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27" y="230"/>
                    </a:lnTo>
                    <a:lnTo>
                      <a:pt x="36" y="324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12">
                <a:extLst>
                  <a:ext uri="{FF2B5EF4-FFF2-40B4-BE49-F238E27FC236}">
                    <a16:creationId xmlns:a16="http://schemas.microsoft.com/office/drawing/2014/main" id="{3528BB22-EFBC-D85C-96BF-0D7963D58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5028" y="5447966"/>
                <a:ext cx="597123" cy="513153"/>
              </a:xfrm>
              <a:custGeom>
                <a:avLst/>
                <a:gdLst>
                  <a:gd name="T0" fmla="*/ 170 w 170"/>
                  <a:gd name="T1" fmla="*/ 0 h 146"/>
                  <a:gd name="T2" fmla="*/ 154 w 170"/>
                  <a:gd name="T3" fmla="*/ 146 h 146"/>
                  <a:gd name="T4" fmla="*/ 98 w 170"/>
                  <a:gd name="T5" fmla="*/ 111 h 146"/>
                  <a:gd name="T6" fmla="*/ 89 w 170"/>
                  <a:gd name="T7" fmla="*/ 134 h 146"/>
                  <a:gd name="T8" fmla="*/ 84 w 170"/>
                  <a:gd name="T9" fmla="*/ 140 h 146"/>
                  <a:gd name="T10" fmla="*/ 64 w 170"/>
                  <a:gd name="T11" fmla="*/ 137 h 146"/>
                  <a:gd name="T12" fmla="*/ 53 w 170"/>
                  <a:gd name="T13" fmla="*/ 98 h 146"/>
                  <a:gd name="T14" fmla="*/ 14 w 170"/>
                  <a:gd name="T15" fmla="*/ 122 h 146"/>
                  <a:gd name="T16" fmla="*/ 0 w 170"/>
                  <a:gd name="T17" fmla="*/ 0 h 146"/>
                  <a:gd name="T18" fmla="*/ 170 w 170"/>
                  <a:gd name="T19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146">
                    <a:moveTo>
                      <a:pt x="170" y="0"/>
                    </a:moveTo>
                    <a:cubicBezTo>
                      <a:pt x="154" y="146"/>
                      <a:pt x="154" y="146"/>
                      <a:pt x="154" y="146"/>
                    </a:cubicBezTo>
                    <a:cubicBezTo>
                      <a:pt x="132" y="142"/>
                      <a:pt x="112" y="129"/>
                      <a:pt x="98" y="111"/>
                    </a:cubicBezTo>
                    <a:cubicBezTo>
                      <a:pt x="96" y="119"/>
                      <a:pt x="93" y="127"/>
                      <a:pt x="89" y="134"/>
                    </a:cubicBezTo>
                    <a:cubicBezTo>
                      <a:pt x="88" y="136"/>
                      <a:pt x="86" y="138"/>
                      <a:pt x="84" y="140"/>
                    </a:cubicBezTo>
                    <a:cubicBezTo>
                      <a:pt x="78" y="145"/>
                      <a:pt x="69" y="142"/>
                      <a:pt x="64" y="137"/>
                    </a:cubicBezTo>
                    <a:cubicBezTo>
                      <a:pt x="54" y="128"/>
                      <a:pt x="53" y="112"/>
                      <a:pt x="53" y="98"/>
                    </a:cubicBezTo>
                    <a:cubicBezTo>
                      <a:pt x="41" y="108"/>
                      <a:pt x="28" y="116"/>
                      <a:pt x="14" y="12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849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 13">
                <a:extLst>
                  <a:ext uri="{FF2B5EF4-FFF2-40B4-BE49-F238E27FC236}">
                    <a16:creationId xmlns:a16="http://schemas.microsoft.com/office/drawing/2014/main" id="{4BA2520E-C5F7-0CAA-678B-DEA5373F5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3129" y="628064"/>
                <a:ext cx="3467045" cy="5249084"/>
              </a:xfrm>
              <a:custGeom>
                <a:avLst/>
                <a:gdLst>
                  <a:gd name="T0" fmla="*/ 930 w 987"/>
                  <a:gd name="T1" fmla="*/ 1401 h 1497"/>
                  <a:gd name="T2" fmla="*/ 893 w 987"/>
                  <a:gd name="T3" fmla="*/ 1422 h 1497"/>
                  <a:gd name="T4" fmla="*/ 853 w 987"/>
                  <a:gd name="T5" fmla="*/ 1453 h 1497"/>
                  <a:gd name="T6" fmla="*/ 800 w 987"/>
                  <a:gd name="T7" fmla="*/ 1459 h 1497"/>
                  <a:gd name="T8" fmla="*/ 775 w 987"/>
                  <a:gd name="T9" fmla="*/ 1481 h 1497"/>
                  <a:gd name="T10" fmla="*/ 692 w 987"/>
                  <a:gd name="T11" fmla="*/ 1476 h 1497"/>
                  <a:gd name="T12" fmla="*/ 635 w 987"/>
                  <a:gd name="T13" fmla="*/ 1468 h 1497"/>
                  <a:gd name="T14" fmla="*/ 603 w 987"/>
                  <a:gd name="T15" fmla="*/ 1485 h 1497"/>
                  <a:gd name="T16" fmla="*/ 530 w 987"/>
                  <a:gd name="T17" fmla="*/ 1426 h 1497"/>
                  <a:gd name="T18" fmla="*/ 551 w 987"/>
                  <a:gd name="T19" fmla="*/ 1492 h 1497"/>
                  <a:gd name="T20" fmla="*/ 488 w 987"/>
                  <a:gd name="T21" fmla="*/ 1479 h 1497"/>
                  <a:gd name="T22" fmla="*/ 380 w 987"/>
                  <a:gd name="T23" fmla="*/ 1492 h 1497"/>
                  <a:gd name="T24" fmla="*/ 359 w 987"/>
                  <a:gd name="T25" fmla="*/ 1444 h 1497"/>
                  <a:gd name="T26" fmla="*/ 299 w 987"/>
                  <a:gd name="T27" fmla="*/ 1471 h 1497"/>
                  <a:gd name="T28" fmla="*/ 239 w 987"/>
                  <a:gd name="T29" fmla="*/ 1458 h 1497"/>
                  <a:gd name="T30" fmla="*/ 177 w 987"/>
                  <a:gd name="T31" fmla="*/ 1430 h 1497"/>
                  <a:gd name="T32" fmla="*/ 112 w 987"/>
                  <a:gd name="T33" fmla="*/ 1411 h 1497"/>
                  <a:gd name="T34" fmla="*/ 80 w 987"/>
                  <a:gd name="T35" fmla="*/ 1387 h 1497"/>
                  <a:gd name="T36" fmla="*/ 20 w 987"/>
                  <a:gd name="T37" fmla="*/ 1351 h 1497"/>
                  <a:gd name="T38" fmla="*/ 0 w 987"/>
                  <a:gd name="T39" fmla="*/ 1321 h 1497"/>
                  <a:gd name="T40" fmla="*/ 80 w 987"/>
                  <a:gd name="T41" fmla="*/ 1264 h 1497"/>
                  <a:gd name="T42" fmla="*/ 126 w 987"/>
                  <a:gd name="T43" fmla="*/ 1220 h 1497"/>
                  <a:gd name="T44" fmla="*/ 145 w 987"/>
                  <a:gd name="T45" fmla="*/ 1174 h 1497"/>
                  <a:gd name="T46" fmla="*/ 97 w 987"/>
                  <a:gd name="T47" fmla="*/ 1163 h 1497"/>
                  <a:gd name="T48" fmla="*/ 97 w 987"/>
                  <a:gd name="T49" fmla="*/ 1127 h 1497"/>
                  <a:gd name="T50" fmla="*/ 241 w 987"/>
                  <a:gd name="T51" fmla="*/ 976 h 1497"/>
                  <a:gd name="T52" fmla="*/ 217 w 987"/>
                  <a:gd name="T53" fmla="*/ 960 h 1497"/>
                  <a:gd name="T54" fmla="*/ 211 w 987"/>
                  <a:gd name="T55" fmla="*/ 934 h 1497"/>
                  <a:gd name="T56" fmla="*/ 167 w 987"/>
                  <a:gd name="T57" fmla="*/ 896 h 1497"/>
                  <a:gd name="T58" fmla="*/ 284 w 987"/>
                  <a:gd name="T59" fmla="*/ 782 h 1497"/>
                  <a:gd name="T60" fmla="*/ 298 w 987"/>
                  <a:gd name="T61" fmla="*/ 716 h 1497"/>
                  <a:gd name="T62" fmla="*/ 252 w 987"/>
                  <a:gd name="T63" fmla="*/ 703 h 1497"/>
                  <a:gd name="T64" fmla="*/ 318 w 987"/>
                  <a:gd name="T65" fmla="*/ 656 h 1497"/>
                  <a:gd name="T66" fmla="*/ 343 w 987"/>
                  <a:gd name="T67" fmla="*/ 586 h 1497"/>
                  <a:gd name="T68" fmla="*/ 365 w 987"/>
                  <a:gd name="T69" fmla="*/ 501 h 1497"/>
                  <a:gd name="T70" fmla="*/ 379 w 987"/>
                  <a:gd name="T71" fmla="*/ 475 h 1497"/>
                  <a:gd name="T72" fmla="*/ 332 w 987"/>
                  <a:gd name="T73" fmla="*/ 470 h 1497"/>
                  <a:gd name="T74" fmla="*/ 432 w 987"/>
                  <a:gd name="T75" fmla="*/ 323 h 1497"/>
                  <a:gd name="T76" fmla="*/ 434 w 987"/>
                  <a:gd name="T77" fmla="*/ 318 h 1497"/>
                  <a:gd name="T78" fmla="*/ 396 w 987"/>
                  <a:gd name="T79" fmla="*/ 318 h 1497"/>
                  <a:gd name="T80" fmla="*/ 640 w 987"/>
                  <a:gd name="T81" fmla="*/ 322 h 1497"/>
                  <a:gd name="T82" fmla="*/ 595 w 987"/>
                  <a:gd name="T83" fmla="*/ 313 h 1497"/>
                  <a:gd name="T84" fmla="*/ 604 w 987"/>
                  <a:gd name="T85" fmla="*/ 334 h 1497"/>
                  <a:gd name="T86" fmla="*/ 633 w 987"/>
                  <a:gd name="T87" fmla="*/ 461 h 1497"/>
                  <a:gd name="T88" fmla="*/ 670 w 987"/>
                  <a:gd name="T89" fmla="*/ 536 h 1497"/>
                  <a:gd name="T90" fmla="*/ 719 w 987"/>
                  <a:gd name="T91" fmla="*/ 616 h 1497"/>
                  <a:gd name="T92" fmla="*/ 734 w 987"/>
                  <a:gd name="T93" fmla="*/ 645 h 1497"/>
                  <a:gd name="T94" fmla="*/ 767 w 987"/>
                  <a:gd name="T95" fmla="*/ 693 h 1497"/>
                  <a:gd name="T96" fmla="*/ 743 w 987"/>
                  <a:gd name="T97" fmla="*/ 734 h 1497"/>
                  <a:gd name="T98" fmla="*/ 798 w 987"/>
                  <a:gd name="T99" fmla="*/ 850 h 1497"/>
                  <a:gd name="T100" fmla="*/ 863 w 987"/>
                  <a:gd name="T101" fmla="*/ 908 h 1497"/>
                  <a:gd name="T102" fmla="*/ 820 w 987"/>
                  <a:gd name="T103" fmla="*/ 942 h 1497"/>
                  <a:gd name="T104" fmla="*/ 814 w 987"/>
                  <a:gd name="T105" fmla="*/ 969 h 1497"/>
                  <a:gd name="T106" fmla="*/ 767 w 987"/>
                  <a:gd name="T107" fmla="*/ 947 h 1497"/>
                  <a:gd name="T108" fmla="*/ 848 w 987"/>
                  <a:gd name="T109" fmla="*/ 1049 h 1497"/>
                  <a:gd name="T110" fmla="*/ 930 w 987"/>
                  <a:gd name="T111" fmla="*/ 1166 h 1497"/>
                  <a:gd name="T112" fmla="*/ 898 w 987"/>
                  <a:gd name="T113" fmla="*/ 1187 h 1497"/>
                  <a:gd name="T114" fmla="*/ 866 w 987"/>
                  <a:gd name="T115" fmla="*/ 1177 h 1497"/>
                  <a:gd name="T116" fmla="*/ 866 w 987"/>
                  <a:gd name="T117" fmla="*/ 1177 h 1497"/>
                  <a:gd name="T118" fmla="*/ 883 w 987"/>
                  <a:gd name="T119" fmla="*/ 1206 h 1497"/>
                  <a:gd name="T120" fmla="*/ 964 w 987"/>
                  <a:gd name="T121" fmla="*/ 1293 h 1497"/>
                  <a:gd name="T122" fmla="*/ 941 w 987"/>
                  <a:gd name="T123" fmla="*/ 1316 h 1497"/>
                  <a:gd name="T124" fmla="*/ 903 w 987"/>
                  <a:gd name="T125" fmla="*/ 1351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7" h="1497">
                    <a:moveTo>
                      <a:pt x="903" y="1351"/>
                    </a:moveTo>
                    <a:cubicBezTo>
                      <a:pt x="930" y="1401"/>
                      <a:pt x="930" y="1401"/>
                      <a:pt x="930" y="1401"/>
                    </a:cubicBezTo>
                    <a:cubicBezTo>
                      <a:pt x="898" y="1394"/>
                      <a:pt x="866" y="1364"/>
                      <a:pt x="866" y="1364"/>
                    </a:cubicBezTo>
                    <a:cubicBezTo>
                      <a:pt x="893" y="1422"/>
                      <a:pt x="893" y="1422"/>
                      <a:pt x="893" y="1422"/>
                    </a:cubicBezTo>
                    <a:cubicBezTo>
                      <a:pt x="861" y="1417"/>
                      <a:pt x="825" y="1389"/>
                      <a:pt x="823" y="1387"/>
                    </a:cubicBezTo>
                    <a:cubicBezTo>
                      <a:pt x="825" y="1390"/>
                      <a:pt x="868" y="1451"/>
                      <a:pt x="853" y="1453"/>
                    </a:cubicBezTo>
                    <a:cubicBezTo>
                      <a:pt x="837" y="1455"/>
                      <a:pt x="798" y="1431"/>
                      <a:pt x="796" y="1430"/>
                    </a:cubicBezTo>
                    <a:cubicBezTo>
                      <a:pt x="797" y="1431"/>
                      <a:pt x="813" y="1463"/>
                      <a:pt x="800" y="1459"/>
                    </a:cubicBezTo>
                    <a:cubicBezTo>
                      <a:pt x="786" y="1456"/>
                      <a:pt x="735" y="1420"/>
                      <a:pt x="735" y="1420"/>
                    </a:cubicBezTo>
                    <a:cubicBezTo>
                      <a:pt x="775" y="1481"/>
                      <a:pt x="775" y="1481"/>
                      <a:pt x="775" y="1481"/>
                    </a:cubicBezTo>
                    <a:cubicBezTo>
                      <a:pt x="753" y="1486"/>
                      <a:pt x="666" y="1425"/>
                      <a:pt x="666" y="1425"/>
                    </a:cubicBezTo>
                    <a:cubicBezTo>
                      <a:pt x="692" y="1476"/>
                      <a:pt x="692" y="1476"/>
                      <a:pt x="692" y="1476"/>
                    </a:cubicBezTo>
                    <a:cubicBezTo>
                      <a:pt x="665" y="1473"/>
                      <a:pt x="631" y="1430"/>
                      <a:pt x="630" y="1429"/>
                    </a:cubicBezTo>
                    <a:cubicBezTo>
                      <a:pt x="630" y="1430"/>
                      <a:pt x="634" y="1449"/>
                      <a:pt x="635" y="1468"/>
                    </a:cubicBezTo>
                    <a:cubicBezTo>
                      <a:pt x="636" y="1487"/>
                      <a:pt x="594" y="1434"/>
                      <a:pt x="594" y="1434"/>
                    </a:cubicBezTo>
                    <a:cubicBezTo>
                      <a:pt x="594" y="1434"/>
                      <a:pt x="609" y="1478"/>
                      <a:pt x="603" y="1485"/>
                    </a:cubicBezTo>
                    <a:cubicBezTo>
                      <a:pt x="597" y="1493"/>
                      <a:pt x="529" y="1424"/>
                      <a:pt x="527" y="1422"/>
                    </a:cubicBezTo>
                    <a:cubicBezTo>
                      <a:pt x="528" y="1422"/>
                      <a:pt x="529" y="1424"/>
                      <a:pt x="530" y="1426"/>
                    </a:cubicBezTo>
                    <a:cubicBezTo>
                      <a:pt x="540" y="1441"/>
                      <a:pt x="573" y="1497"/>
                      <a:pt x="552" y="1492"/>
                    </a:cubicBezTo>
                    <a:cubicBezTo>
                      <a:pt x="552" y="1492"/>
                      <a:pt x="551" y="1492"/>
                      <a:pt x="551" y="1492"/>
                    </a:cubicBezTo>
                    <a:cubicBezTo>
                      <a:pt x="524" y="1484"/>
                      <a:pt x="489" y="1442"/>
                      <a:pt x="489" y="1442"/>
                    </a:cubicBezTo>
                    <a:cubicBezTo>
                      <a:pt x="488" y="1479"/>
                      <a:pt x="488" y="1479"/>
                      <a:pt x="488" y="1479"/>
                    </a:cubicBezTo>
                    <a:cubicBezTo>
                      <a:pt x="475" y="1472"/>
                      <a:pt x="464" y="1425"/>
                      <a:pt x="464" y="1425"/>
                    </a:cubicBezTo>
                    <a:cubicBezTo>
                      <a:pt x="445" y="1467"/>
                      <a:pt x="386" y="1494"/>
                      <a:pt x="380" y="1492"/>
                    </a:cubicBezTo>
                    <a:cubicBezTo>
                      <a:pt x="375" y="1490"/>
                      <a:pt x="401" y="1425"/>
                      <a:pt x="401" y="1425"/>
                    </a:cubicBezTo>
                    <a:cubicBezTo>
                      <a:pt x="401" y="1425"/>
                      <a:pt x="368" y="1443"/>
                      <a:pt x="359" y="1444"/>
                    </a:cubicBezTo>
                    <a:cubicBezTo>
                      <a:pt x="350" y="1445"/>
                      <a:pt x="363" y="1417"/>
                      <a:pt x="364" y="1416"/>
                    </a:cubicBezTo>
                    <a:cubicBezTo>
                      <a:pt x="363" y="1417"/>
                      <a:pt x="308" y="1474"/>
                      <a:pt x="299" y="1471"/>
                    </a:cubicBezTo>
                    <a:cubicBezTo>
                      <a:pt x="290" y="1468"/>
                      <a:pt x="313" y="1419"/>
                      <a:pt x="314" y="1418"/>
                    </a:cubicBezTo>
                    <a:cubicBezTo>
                      <a:pt x="312" y="1419"/>
                      <a:pt x="244" y="1466"/>
                      <a:pt x="239" y="1458"/>
                    </a:cubicBezTo>
                    <a:cubicBezTo>
                      <a:pt x="234" y="1450"/>
                      <a:pt x="275" y="1389"/>
                      <a:pt x="275" y="1389"/>
                    </a:cubicBezTo>
                    <a:cubicBezTo>
                      <a:pt x="275" y="1389"/>
                      <a:pt x="181" y="1438"/>
                      <a:pt x="177" y="1430"/>
                    </a:cubicBezTo>
                    <a:cubicBezTo>
                      <a:pt x="173" y="1422"/>
                      <a:pt x="210" y="1369"/>
                      <a:pt x="211" y="1368"/>
                    </a:cubicBezTo>
                    <a:cubicBezTo>
                      <a:pt x="210" y="1368"/>
                      <a:pt x="128" y="1413"/>
                      <a:pt x="112" y="1411"/>
                    </a:cubicBezTo>
                    <a:cubicBezTo>
                      <a:pt x="96" y="1408"/>
                      <a:pt x="142" y="1375"/>
                      <a:pt x="143" y="1374"/>
                    </a:cubicBezTo>
                    <a:cubicBezTo>
                      <a:pt x="142" y="1375"/>
                      <a:pt x="91" y="1392"/>
                      <a:pt x="80" y="1387"/>
                    </a:cubicBezTo>
                    <a:cubicBezTo>
                      <a:pt x="70" y="1382"/>
                      <a:pt x="110" y="1347"/>
                      <a:pt x="110" y="1347"/>
                    </a:cubicBezTo>
                    <a:cubicBezTo>
                      <a:pt x="110" y="1347"/>
                      <a:pt x="26" y="1358"/>
                      <a:pt x="20" y="1351"/>
                    </a:cubicBezTo>
                    <a:cubicBezTo>
                      <a:pt x="14" y="1345"/>
                      <a:pt x="49" y="1332"/>
                      <a:pt x="49" y="1332"/>
                    </a:cubicBezTo>
                    <a:cubicBezTo>
                      <a:pt x="30" y="1333"/>
                      <a:pt x="0" y="1321"/>
                      <a:pt x="0" y="1321"/>
                    </a:cubicBezTo>
                    <a:cubicBezTo>
                      <a:pt x="9" y="1319"/>
                      <a:pt x="24" y="1310"/>
                      <a:pt x="40" y="1298"/>
                    </a:cubicBezTo>
                    <a:cubicBezTo>
                      <a:pt x="53" y="1288"/>
                      <a:pt x="67" y="1275"/>
                      <a:pt x="80" y="1264"/>
                    </a:cubicBezTo>
                    <a:cubicBezTo>
                      <a:pt x="81" y="1263"/>
                      <a:pt x="81" y="1263"/>
                      <a:pt x="81" y="1263"/>
                    </a:cubicBezTo>
                    <a:cubicBezTo>
                      <a:pt x="104" y="1242"/>
                      <a:pt x="124" y="1222"/>
                      <a:pt x="126" y="1220"/>
                    </a:cubicBezTo>
                    <a:cubicBezTo>
                      <a:pt x="127" y="1220"/>
                      <a:pt x="127" y="1220"/>
                      <a:pt x="127" y="1220"/>
                    </a:cubicBezTo>
                    <a:cubicBezTo>
                      <a:pt x="121" y="1205"/>
                      <a:pt x="145" y="1174"/>
                      <a:pt x="145" y="1174"/>
                    </a:cubicBezTo>
                    <a:cubicBezTo>
                      <a:pt x="145" y="1174"/>
                      <a:pt x="102" y="1185"/>
                      <a:pt x="89" y="1182"/>
                    </a:cubicBezTo>
                    <a:cubicBezTo>
                      <a:pt x="76" y="1180"/>
                      <a:pt x="97" y="1163"/>
                      <a:pt x="97" y="1163"/>
                    </a:cubicBezTo>
                    <a:cubicBezTo>
                      <a:pt x="68" y="1163"/>
                      <a:pt x="58" y="1146"/>
                      <a:pt x="58" y="1146"/>
                    </a:cubicBezTo>
                    <a:cubicBezTo>
                      <a:pt x="71" y="1141"/>
                      <a:pt x="84" y="1135"/>
                      <a:pt x="97" y="1127"/>
                    </a:cubicBezTo>
                    <a:cubicBezTo>
                      <a:pt x="156" y="1091"/>
                      <a:pt x="206" y="1027"/>
                      <a:pt x="234" y="986"/>
                    </a:cubicBezTo>
                    <a:cubicBezTo>
                      <a:pt x="237" y="982"/>
                      <a:pt x="239" y="979"/>
                      <a:pt x="241" y="976"/>
                    </a:cubicBezTo>
                    <a:cubicBezTo>
                      <a:pt x="252" y="959"/>
                      <a:pt x="259" y="948"/>
                      <a:pt x="259" y="947"/>
                    </a:cubicBezTo>
                    <a:cubicBezTo>
                      <a:pt x="258" y="947"/>
                      <a:pt x="230" y="960"/>
                      <a:pt x="217" y="960"/>
                    </a:cubicBezTo>
                    <a:cubicBezTo>
                      <a:pt x="204" y="959"/>
                      <a:pt x="255" y="916"/>
                      <a:pt x="261" y="911"/>
                    </a:cubicBezTo>
                    <a:cubicBezTo>
                      <a:pt x="256" y="914"/>
                      <a:pt x="221" y="939"/>
                      <a:pt x="211" y="934"/>
                    </a:cubicBezTo>
                    <a:cubicBezTo>
                      <a:pt x="201" y="929"/>
                      <a:pt x="228" y="903"/>
                      <a:pt x="228" y="903"/>
                    </a:cubicBezTo>
                    <a:cubicBezTo>
                      <a:pt x="203" y="909"/>
                      <a:pt x="167" y="896"/>
                      <a:pt x="167" y="896"/>
                    </a:cubicBezTo>
                    <a:cubicBezTo>
                      <a:pt x="172" y="894"/>
                      <a:pt x="178" y="892"/>
                      <a:pt x="184" y="888"/>
                    </a:cubicBezTo>
                    <a:cubicBezTo>
                      <a:pt x="222" y="867"/>
                      <a:pt x="258" y="822"/>
                      <a:pt x="284" y="782"/>
                    </a:cubicBezTo>
                    <a:cubicBezTo>
                      <a:pt x="310" y="743"/>
                      <a:pt x="327" y="709"/>
                      <a:pt x="327" y="708"/>
                    </a:cubicBezTo>
                    <a:cubicBezTo>
                      <a:pt x="316" y="716"/>
                      <a:pt x="298" y="716"/>
                      <a:pt x="298" y="716"/>
                    </a:cubicBezTo>
                    <a:cubicBezTo>
                      <a:pt x="303" y="696"/>
                      <a:pt x="303" y="696"/>
                      <a:pt x="303" y="696"/>
                    </a:cubicBezTo>
                    <a:cubicBezTo>
                      <a:pt x="303" y="696"/>
                      <a:pt x="252" y="710"/>
                      <a:pt x="252" y="703"/>
                    </a:cubicBezTo>
                    <a:cubicBezTo>
                      <a:pt x="252" y="702"/>
                      <a:pt x="253" y="700"/>
                      <a:pt x="255" y="698"/>
                    </a:cubicBezTo>
                    <a:cubicBezTo>
                      <a:pt x="269" y="685"/>
                      <a:pt x="318" y="656"/>
                      <a:pt x="318" y="656"/>
                    </a:cubicBezTo>
                    <a:cubicBezTo>
                      <a:pt x="306" y="656"/>
                      <a:pt x="294" y="647"/>
                      <a:pt x="294" y="647"/>
                    </a:cubicBezTo>
                    <a:cubicBezTo>
                      <a:pt x="282" y="639"/>
                      <a:pt x="320" y="605"/>
                      <a:pt x="343" y="586"/>
                    </a:cubicBezTo>
                    <a:cubicBezTo>
                      <a:pt x="339" y="588"/>
                      <a:pt x="334" y="588"/>
                      <a:pt x="331" y="585"/>
                    </a:cubicBezTo>
                    <a:cubicBezTo>
                      <a:pt x="325" y="579"/>
                      <a:pt x="347" y="536"/>
                      <a:pt x="365" y="501"/>
                    </a:cubicBezTo>
                    <a:cubicBezTo>
                      <a:pt x="367" y="497"/>
                      <a:pt x="370" y="493"/>
                      <a:pt x="372" y="489"/>
                    </a:cubicBezTo>
                    <a:cubicBezTo>
                      <a:pt x="374" y="484"/>
                      <a:pt x="377" y="479"/>
                      <a:pt x="379" y="475"/>
                    </a:cubicBezTo>
                    <a:cubicBezTo>
                      <a:pt x="350" y="487"/>
                      <a:pt x="314" y="479"/>
                      <a:pt x="314" y="479"/>
                    </a:cubicBezTo>
                    <a:cubicBezTo>
                      <a:pt x="320" y="477"/>
                      <a:pt x="326" y="474"/>
                      <a:pt x="332" y="470"/>
                    </a:cubicBezTo>
                    <a:cubicBezTo>
                      <a:pt x="376" y="440"/>
                      <a:pt x="415" y="359"/>
                      <a:pt x="429" y="329"/>
                    </a:cubicBezTo>
                    <a:cubicBezTo>
                      <a:pt x="430" y="327"/>
                      <a:pt x="431" y="325"/>
                      <a:pt x="432" y="323"/>
                    </a:cubicBezTo>
                    <a:cubicBezTo>
                      <a:pt x="433" y="320"/>
                      <a:pt x="434" y="318"/>
                      <a:pt x="434" y="318"/>
                    </a:cubicBezTo>
                    <a:cubicBezTo>
                      <a:pt x="434" y="318"/>
                      <a:pt x="434" y="318"/>
                      <a:pt x="434" y="318"/>
                    </a:cubicBezTo>
                    <a:cubicBezTo>
                      <a:pt x="417" y="324"/>
                      <a:pt x="400" y="320"/>
                      <a:pt x="397" y="318"/>
                    </a:cubicBezTo>
                    <a:cubicBezTo>
                      <a:pt x="396" y="318"/>
                      <a:pt x="396" y="318"/>
                      <a:pt x="396" y="318"/>
                    </a:cubicBezTo>
                    <a:cubicBezTo>
                      <a:pt x="490" y="253"/>
                      <a:pt x="517" y="0"/>
                      <a:pt x="517" y="0"/>
                    </a:cubicBezTo>
                    <a:cubicBezTo>
                      <a:pt x="517" y="0"/>
                      <a:pt x="567" y="269"/>
                      <a:pt x="640" y="322"/>
                    </a:cubicBezTo>
                    <a:cubicBezTo>
                      <a:pt x="640" y="322"/>
                      <a:pt x="608" y="324"/>
                      <a:pt x="595" y="313"/>
                    </a:cubicBezTo>
                    <a:cubicBezTo>
                      <a:pt x="595" y="313"/>
                      <a:pt x="595" y="313"/>
                      <a:pt x="595" y="313"/>
                    </a:cubicBezTo>
                    <a:cubicBezTo>
                      <a:pt x="595" y="313"/>
                      <a:pt x="595" y="313"/>
                      <a:pt x="595" y="313"/>
                    </a:cubicBezTo>
                    <a:cubicBezTo>
                      <a:pt x="595" y="313"/>
                      <a:pt x="598" y="321"/>
                      <a:pt x="604" y="334"/>
                    </a:cubicBezTo>
                    <a:cubicBezTo>
                      <a:pt x="623" y="373"/>
                      <a:pt x="667" y="453"/>
                      <a:pt x="722" y="478"/>
                    </a:cubicBezTo>
                    <a:cubicBezTo>
                      <a:pt x="722" y="478"/>
                      <a:pt x="657" y="489"/>
                      <a:pt x="633" y="461"/>
                    </a:cubicBezTo>
                    <a:cubicBezTo>
                      <a:pt x="634" y="462"/>
                      <a:pt x="639" y="471"/>
                      <a:pt x="645" y="483"/>
                    </a:cubicBezTo>
                    <a:cubicBezTo>
                      <a:pt x="656" y="503"/>
                      <a:pt x="670" y="530"/>
                      <a:pt x="670" y="536"/>
                    </a:cubicBezTo>
                    <a:cubicBezTo>
                      <a:pt x="671" y="546"/>
                      <a:pt x="649" y="536"/>
                      <a:pt x="649" y="536"/>
                    </a:cubicBezTo>
                    <a:cubicBezTo>
                      <a:pt x="650" y="538"/>
                      <a:pt x="694" y="584"/>
                      <a:pt x="719" y="616"/>
                    </a:cubicBezTo>
                    <a:cubicBezTo>
                      <a:pt x="731" y="631"/>
                      <a:pt x="738" y="643"/>
                      <a:pt x="734" y="645"/>
                    </a:cubicBezTo>
                    <a:cubicBezTo>
                      <a:pt x="734" y="645"/>
                      <a:pt x="734" y="645"/>
                      <a:pt x="734" y="645"/>
                    </a:cubicBezTo>
                    <a:cubicBezTo>
                      <a:pt x="720" y="650"/>
                      <a:pt x="704" y="642"/>
                      <a:pt x="703" y="642"/>
                    </a:cubicBezTo>
                    <a:cubicBezTo>
                      <a:pt x="704" y="643"/>
                      <a:pt x="738" y="687"/>
                      <a:pt x="767" y="693"/>
                    </a:cubicBezTo>
                    <a:cubicBezTo>
                      <a:pt x="767" y="693"/>
                      <a:pt x="731" y="699"/>
                      <a:pt x="710" y="685"/>
                    </a:cubicBezTo>
                    <a:cubicBezTo>
                      <a:pt x="711" y="686"/>
                      <a:pt x="748" y="724"/>
                      <a:pt x="743" y="734"/>
                    </a:cubicBezTo>
                    <a:cubicBezTo>
                      <a:pt x="738" y="743"/>
                      <a:pt x="720" y="733"/>
                      <a:pt x="719" y="733"/>
                    </a:cubicBezTo>
                    <a:cubicBezTo>
                      <a:pt x="720" y="734"/>
                      <a:pt x="755" y="799"/>
                      <a:pt x="798" y="850"/>
                    </a:cubicBezTo>
                    <a:cubicBezTo>
                      <a:pt x="803" y="857"/>
                      <a:pt x="808" y="863"/>
                      <a:pt x="814" y="869"/>
                    </a:cubicBezTo>
                    <a:cubicBezTo>
                      <a:pt x="830" y="886"/>
                      <a:pt x="847" y="901"/>
                      <a:pt x="863" y="908"/>
                    </a:cubicBezTo>
                    <a:cubicBezTo>
                      <a:pt x="863" y="908"/>
                      <a:pt x="811" y="916"/>
                      <a:pt x="799" y="909"/>
                    </a:cubicBezTo>
                    <a:cubicBezTo>
                      <a:pt x="799" y="909"/>
                      <a:pt x="829" y="939"/>
                      <a:pt x="820" y="942"/>
                    </a:cubicBezTo>
                    <a:cubicBezTo>
                      <a:pt x="811" y="944"/>
                      <a:pt x="778" y="928"/>
                      <a:pt x="777" y="927"/>
                    </a:cubicBezTo>
                    <a:cubicBezTo>
                      <a:pt x="778" y="928"/>
                      <a:pt x="820" y="966"/>
                      <a:pt x="814" y="969"/>
                    </a:cubicBezTo>
                    <a:cubicBezTo>
                      <a:pt x="807" y="972"/>
                      <a:pt x="771" y="949"/>
                      <a:pt x="767" y="947"/>
                    </a:cubicBezTo>
                    <a:cubicBezTo>
                      <a:pt x="767" y="947"/>
                      <a:pt x="767" y="947"/>
                      <a:pt x="767" y="947"/>
                    </a:cubicBezTo>
                    <a:cubicBezTo>
                      <a:pt x="768" y="948"/>
                      <a:pt x="782" y="965"/>
                      <a:pt x="801" y="989"/>
                    </a:cubicBezTo>
                    <a:cubicBezTo>
                      <a:pt x="814" y="1006"/>
                      <a:pt x="831" y="1027"/>
                      <a:pt x="848" y="1049"/>
                    </a:cubicBezTo>
                    <a:cubicBezTo>
                      <a:pt x="874" y="1082"/>
                      <a:pt x="899" y="1117"/>
                      <a:pt x="915" y="1140"/>
                    </a:cubicBezTo>
                    <a:cubicBezTo>
                      <a:pt x="924" y="1153"/>
                      <a:pt x="929" y="1162"/>
                      <a:pt x="930" y="1166"/>
                    </a:cubicBezTo>
                    <a:cubicBezTo>
                      <a:pt x="931" y="1186"/>
                      <a:pt x="883" y="1159"/>
                      <a:pt x="883" y="1159"/>
                    </a:cubicBezTo>
                    <a:cubicBezTo>
                      <a:pt x="883" y="1159"/>
                      <a:pt x="904" y="1186"/>
                      <a:pt x="898" y="1187"/>
                    </a:cubicBezTo>
                    <a:cubicBezTo>
                      <a:pt x="896" y="1187"/>
                      <a:pt x="893" y="1187"/>
                      <a:pt x="889" y="1185"/>
                    </a:cubicBezTo>
                    <a:cubicBezTo>
                      <a:pt x="880" y="1182"/>
                      <a:pt x="868" y="1178"/>
                      <a:pt x="866" y="1177"/>
                    </a:cubicBezTo>
                    <a:cubicBezTo>
                      <a:pt x="866" y="1177"/>
                      <a:pt x="866" y="1177"/>
                      <a:pt x="866" y="1177"/>
                    </a:cubicBezTo>
                    <a:cubicBezTo>
                      <a:pt x="866" y="1177"/>
                      <a:pt x="866" y="1177"/>
                      <a:pt x="866" y="1177"/>
                    </a:cubicBezTo>
                    <a:cubicBezTo>
                      <a:pt x="867" y="1179"/>
                      <a:pt x="873" y="1190"/>
                      <a:pt x="883" y="1206"/>
                    </a:cubicBezTo>
                    <a:cubicBezTo>
                      <a:pt x="883" y="1206"/>
                      <a:pt x="883" y="1206"/>
                      <a:pt x="883" y="1206"/>
                    </a:cubicBezTo>
                    <a:cubicBezTo>
                      <a:pt x="890" y="1217"/>
                      <a:pt x="899" y="1230"/>
                      <a:pt x="909" y="1243"/>
                    </a:cubicBezTo>
                    <a:cubicBezTo>
                      <a:pt x="925" y="1264"/>
                      <a:pt x="945" y="1285"/>
                      <a:pt x="964" y="1293"/>
                    </a:cubicBezTo>
                    <a:cubicBezTo>
                      <a:pt x="964" y="1293"/>
                      <a:pt x="933" y="1299"/>
                      <a:pt x="921" y="1291"/>
                    </a:cubicBezTo>
                    <a:cubicBezTo>
                      <a:pt x="921" y="1292"/>
                      <a:pt x="930" y="1303"/>
                      <a:pt x="941" y="1316"/>
                    </a:cubicBezTo>
                    <a:cubicBezTo>
                      <a:pt x="956" y="1333"/>
                      <a:pt x="976" y="1354"/>
                      <a:pt x="987" y="1358"/>
                    </a:cubicBezTo>
                    <a:cubicBezTo>
                      <a:pt x="987" y="1358"/>
                      <a:pt x="948" y="1390"/>
                      <a:pt x="903" y="13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 14">
                <a:extLst>
                  <a:ext uri="{FF2B5EF4-FFF2-40B4-BE49-F238E27FC236}">
                    <a16:creationId xmlns:a16="http://schemas.microsoft.com/office/drawing/2014/main" id="{31000848-929A-7003-A4E3-4A6AB2B6E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53306" y="628064"/>
                <a:ext cx="485162" cy="1115874"/>
              </a:xfrm>
              <a:custGeom>
                <a:avLst/>
                <a:gdLst>
                  <a:gd name="T0" fmla="*/ 111 w 138"/>
                  <a:gd name="T1" fmla="*/ 259 h 318"/>
                  <a:gd name="T2" fmla="*/ 106 w 138"/>
                  <a:gd name="T3" fmla="*/ 234 h 318"/>
                  <a:gd name="T4" fmla="*/ 86 w 138"/>
                  <a:gd name="T5" fmla="*/ 262 h 318"/>
                  <a:gd name="T6" fmla="*/ 87 w 138"/>
                  <a:gd name="T7" fmla="*/ 241 h 318"/>
                  <a:gd name="T8" fmla="*/ 1 w 138"/>
                  <a:gd name="T9" fmla="*/ 318 h 318"/>
                  <a:gd name="T10" fmla="*/ 0 w 138"/>
                  <a:gd name="T11" fmla="*/ 318 h 318"/>
                  <a:gd name="T12" fmla="*/ 121 w 138"/>
                  <a:gd name="T13" fmla="*/ 0 h 318"/>
                  <a:gd name="T14" fmla="*/ 111 w 138"/>
                  <a:gd name="T15" fmla="*/ 25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8" h="318">
                    <a:moveTo>
                      <a:pt x="111" y="259"/>
                    </a:moveTo>
                    <a:cubicBezTo>
                      <a:pt x="111" y="250"/>
                      <a:pt x="109" y="242"/>
                      <a:pt x="106" y="234"/>
                    </a:cubicBezTo>
                    <a:cubicBezTo>
                      <a:pt x="102" y="245"/>
                      <a:pt x="95" y="255"/>
                      <a:pt x="86" y="262"/>
                    </a:cubicBezTo>
                    <a:cubicBezTo>
                      <a:pt x="85" y="255"/>
                      <a:pt x="85" y="248"/>
                      <a:pt x="87" y="241"/>
                    </a:cubicBezTo>
                    <a:cubicBezTo>
                      <a:pt x="68" y="276"/>
                      <a:pt x="37" y="303"/>
                      <a:pt x="1" y="318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94" y="253"/>
                      <a:pt x="121" y="0"/>
                      <a:pt x="121" y="0"/>
                    </a:cubicBezTo>
                    <a:cubicBezTo>
                      <a:pt x="121" y="0"/>
                      <a:pt x="138" y="221"/>
                      <a:pt x="111" y="259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 15">
                <a:extLst>
                  <a:ext uri="{FF2B5EF4-FFF2-40B4-BE49-F238E27FC236}">
                    <a16:creationId xmlns:a16="http://schemas.microsoft.com/office/drawing/2014/main" id="{D6730F18-CD4C-C269-2320-C2B217186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7704" y="1400592"/>
                <a:ext cx="136219" cy="233251"/>
              </a:xfrm>
              <a:custGeom>
                <a:avLst/>
                <a:gdLst>
                  <a:gd name="T0" fmla="*/ 29 w 39"/>
                  <a:gd name="T1" fmla="*/ 0 h 67"/>
                  <a:gd name="T2" fmla="*/ 8 w 39"/>
                  <a:gd name="T3" fmla="*/ 62 h 67"/>
                  <a:gd name="T4" fmla="*/ 0 w 39"/>
                  <a:gd name="T5" fmla="*/ 67 h 67"/>
                  <a:gd name="T6" fmla="*/ 32 w 39"/>
                  <a:gd name="T7" fmla="*/ 53 h 67"/>
                  <a:gd name="T8" fmla="*/ 39 w 39"/>
                  <a:gd name="T9" fmla="*/ 33 h 67"/>
                  <a:gd name="T10" fmla="*/ 29 w 39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7">
                    <a:moveTo>
                      <a:pt x="29" y="0"/>
                    </a:moveTo>
                    <a:cubicBezTo>
                      <a:pt x="32" y="23"/>
                      <a:pt x="24" y="46"/>
                      <a:pt x="8" y="62"/>
                    </a:cubicBezTo>
                    <a:cubicBezTo>
                      <a:pt x="5" y="64"/>
                      <a:pt x="3" y="66"/>
                      <a:pt x="0" y="67"/>
                    </a:cubicBezTo>
                    <a:cubicBezTo>
                      <a:pt x="12" y="65"/>
                      <a:pt x="24" y="62"/>
                      <a:pt x="32" y="53"/>
                    </a:cubicBezTo>
                    <a:cubicBezTo>
                      <a:pt x="36" y="48"/>
                      <a:pt x="38" y="41"/>
                      <a:pt x="39" y="33"/>
                    </a:cubicBezTo>
                    <a:cubicBezTo>
                      <a:pt x="39" y="22"/>
                      <a:pt x="36" y="10"/>
                      <a:pt x="29" y="0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 16">
                <a:extLst>
                  <a:ext uri="{FF2B5EF4-FFF2-40B4-BE49-F238E27FC236}">
                    <a16:creationId xmlns:a16="http://schemas.microsoft.com/office/drawing/2014/main" id="{050DA7A4-4956-D3C3-FEC2-65B29A900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200" y="1480830"/>
                <a:ext cx="98898" cy="164209"/>
              </a:xfrm>
              <a:custGeom>
                <a:avLst/>
                <a:gdLst>
                  <a:gd name="T0" fmla="*/ 21 w 28"/>
                  <a:gd name="T1" fmla="*/ 0 h 47"/>
                  <a:gd name="T2" fmla="*/ 5 w 28"/>
                  <a:gd name="T3" fmla="*/ 43 h 47"/>
                  <a:gd name="T4" fmla="*/ 0 w 28"/>
                  <a:gd name="T5" fmla="*/ 47 h 47"/>
                  <a:gd name="T6" fmla="*/ 22 w 28"/>
                  <a:gd name="T7" fmla="*/ 37 h 47"/>
                  <a:gd name="T8" fmla="*/ 27 w 28"/>
                  <a:gd name="T9" fmla="*/ 23 h 47"/>
                  <a:gd name="T10" fmla="*/ 21 w 28"/>
                  <a:gd name="T1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7">
                    <a:moveTo>
                      <a:pt x="21" y="0"/>
                    </a:moveTo>
                    <a:cubicBezTo>
                      <a:pt x="23" y="16"/>
                      <a:pt x="17" y="32"/>
                      <a:pt x="5" y="43"/>
                    </a:cubicBezTo>
                    <a:cubicBezTo>
                      <a:pt x="4" y="45"/>
                      <a:pt x="2" y="46"/>
                      <a:pt x="0" y="47"/>
                    </a:cubicBezTo>
                    <a:cubicBezTo>
                      <a:pt x="8" y="46"/>
                      <a:pt x="17" y="44"/>
                      <a:pt x="22" y="37"/>
                    </a:cubicBezTo>
                    <a:cubicBezTo>
                      <a:pt x="26" y="33"/>
                      <a:pt x="27" y="28"/>
                      <a:pt x="27" y="23"/>
                    </a:cubicBezTo>
                    <a:cubicBezTo>
                      <a:pt x="28" y="15"/>
                      <a:pt x="25" y="6"/>
                      <a:pt x="21" y="0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 17">
                <a:extLst>
                  <a:ext uri="{FF2B5EF4-FFF2-40B4-BE49-F238E27FC236}">
                    <a16:creationId xmlns:a16="http://schemas.microsoft.com/office/drawing/2014/main" id="{669D2665-C628-0C97-CE4C-00D50CB1E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9385" y="1747670"/>
                <a:ext cx="824776" cy="528081"/>
              </a:xfrm>
              <a:custGeom>
                <a:avLst/>
                <a:gdLst>
                  <a:gd name="T0" fmla="*/ 228 w 235"/>
                  <a:gd name="T1" fmla="*/ 108 h 151"/>
                  <a:gd name="T2" fmla="*/ 186 w 235"/>
                  <a:gd name="T3" fmla="*/ 85 h 151"/>
                  <a:gd name="T4" fmla="*/ 188 w 235"/>
                  <a:gd name="T5" fmla="*/ 94 h 151"/>
                  <a:gd name="T6" fmla="*/ 181 w 235"/>
                  <a:gd name="T7" fmla="*/ 99 h 151"/>
                  <a:gd name="T8" fmla="*/ 178 w 235"/>
                  <a:gd name="T9" fmla="*/ 97 h 151"/>
                  <a:gd name="T10" fmla="*/ 166 w 235"/>
                  <a:gd name="T11" fmla="*/ 80 h 151"/>
                  <a:gd name="T12" fmla="*/ 141 w 235"/>
                  <a:gd name="T13" fmla="*/ 108 h 151"/>
                  <a:gd name="T14" fmla="*/ 149 w 235"/>
                  <a:gd name="T15" fmla="*/ 79 h 151"/>
                  <a:gd name="T16" fmla="*/ 136 w 235"/>
                  <a:gd name="T17" fmla="*/ 91 h 151"/>
                  <a:gd name="T18" fmla="*/ 135 w 235"/>
                  <a:gd name="T19" fmla="*/ 76 h 151"/>
                  <a:gd name="T20" fmla="*/ 91 w 235"/>
                  <a:gd name="T21" fmla="*/ 113 h 151"/>
                  <a:gd name="T22" fmla="*/ 100 w 235"/>
                  <a:gd name="T23" fmla="*/ 82 h 151"/>
                  <a:gd name="T24" fmla="*/ 52 w 235"/>
                  <a:gd name="T25" fmla="*/ 123 h 151"/>
                  <a:gd name="T26" fmla="*/ 64 w 235"/>
                  <a:gd name="T27" fmla="*/ 97 h 151"/>
                  <a:gd name="T28" fmla="*/ 0 w 235"/>
                  <a:gd name="T29" fmla="*/ 151 h 151"/>
                  <a:gd name="T30" fmla="*/ 97 w 235"/>
                  <a:gd name="T31" fmla="*/ 10 h 151"/>
                  <a:gd name="T32" fmla="*/ 100 w 235"/>
                  <a:gd name="T33" fmla="*/ 5 h 151"/>
                  <a:gd name="T34" fmla="*/ 113 w 235"/>
                  <a:gd name="T35" fmla="*/ 0 h 151"/>
                  <a:gd name="T36" fmla="*/ 104 w 235"/>
                  <a:gd name="T37" fmla="*/ 15 h 151"/>
                  <a:gd name="T38" fmla="*/ 137 w 235"/>
                  <a:gd name="T39" fmla="*/ 6 h 151"/>
                  <a:gd name="T40" fmla="*/ 138 w 235"/>
                  <a:gd name="T41" fmla="*/ 13 h 151"/>
                  <a:gd name="T42" fmla="*/ 146 w 235"/>
                  <a:gd name="T43" fmla="*/ 15 h 151"/>
                  <a:gd name="T44" fmla="*/ 165 w 235"/>
                  <a:gd name="T45" fmla="*/ 8 h 151"/>
                  <a:gd name="T46" fmla="*/ 177 w 235"/>
                  <a:gd name="T47" fmla="*/ 14 h 151"/>
                  <a:gd name="T48" fmla="*/ 198 w 235"/>
                  <a:gd name="T49" fmla="*/ 63 h 151"/>
                  <a:gd name="T50" fmla="*/ 235 w 235"/>
                  <a:gd name="T51" fmla="*/ 85 h 151"/>
                  <a:gd name="T52" fmla="*/ 196 w 235"/>
                  <a:gd name="T53" fmla="*/ 77 h 151"/>
                  <a:gd name="T54" fmla="*/ 228 w 235"/>
                  <a:gd name="T55" fmla="*/ 108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35" h="151">
                    <a:moveTo>
                      <a:pt x="228" y="108"/>
                    </a:moveTo>
                    <a:cubicBezTo>
                      <a:pt x="213" y="103"/>
                      <a:pt x="196" y="98"/>
                      <a:pt x="186" y="85"/>
                    </a:cubicBezTo>
                    <a:cubicBezTo>
                      <a:pt x="187" y="88"/>
                      <a:pt x="188" y="91"/>
                      <a:pt x="188" y="94"/>
                    </a:cubicBezTo>
                    <a:cubicBezTo>
                      <a:pt x="187" y="97"/>
                      <a:pt x="184" y="100"/>
                      <a:pt x="181" y="99"/>
                    </a:cubicBezTo>
                    <a:cubicBezTo>
                      <a:pt x="180" y="99"/>
                      <a:pt x="179" y="98"/>
                      <a:pt x="178" y="97"/>
                    </a:cubicBezTo>
                    <a:cubicBezTo>
                      <a:pt x="173" y="92"/>
                      <a:pt x="169" y="86"/>
                      <a:pt x="166" y="80"/>
                    </a:cubicBezTo>
                    <a:cubicBezTo>
                      <a:pt x="160" y="91"/>
                      <a:pt x="151" y="101"/>
                      <a:pt x="141" y="108"/>
                    </a:cubicBezTo>
                    <a:cubicBezTo>
                      <a:pt x="146" y="99"/>
                      <a:pt x="149" y="89"/>
                      <a:pt x="149" y="79"/>
                    </a:cubicBezTo>
                    <a:cubicBezTo>
                      <a:pt x="145" y="83"/>
                      <a:pt x="140" y="87"/>
                      <a:pt x="136" y="91"/>
                    </a:cubicBezTo>
                    <a:cubicBezTo>
                      <a:pt x="138" y="86"/>
                      <a:pt x="137" y="81"/>
                      <a:pt x="135" y="76"/>
                    </a:cubicBezTo>
                    <a:cubicBezTo>
                      <a:pt x="123" y="92"/>
                      <a:pt x="108" y="104"/>
                      <a:pt x="91" y="113"/>
                    </a:cubicBezTo>
                    <a:cubicBezTo>
                      <a:pt x="97" y="104"/>
                      <a:pt x="100" y="93"/>
                      <a:pt x="100" y="82"/>
                    </a:cubicBezTo>
                    <a:cubicBezTo>
                      <a:pt x="90" y="101"/>
                      <a:pt x="70" y="113"/>
                      <a:pt x="52" y="123"/>
                    </a:cubicBezTo>
                    <a:cubicBezTo>
                      <a:pt x="59" y="116"/>
                      <a:pt x="63" y="107"/>
                      <a:pt x="64" y="97"/>
                    </a:cubicBezTo>
                    <a:cubicBezTo>
                      <a:pt x="48" y="120"/>
                      <a:pt x="25" y="139"/>
                      <a:pt x="0" y="151"/>
                    </a:cubicBezTo>
                    <a:cubicBezTo>
                      <a:pt x="44" y="121"/>
                      <a:pt x="83" y="40"/>
                      <a:pt x="97" y="10"/>
                    </a:cubicBezTo>
                    <a:cubicBezTo>
                      <a:pt x="98" y="8"/>
                      <a:pt x="99" y="6"/>
                      <a:pt x="100" y="5"/>
                    </a:cubicBezTo>
                    <a:cubicBezTo>
                      <a:pt x="104" y="3"/>
                      <a:pt x="109" y="2"/>
                      <a:pt x="113" y="0"/>
                    </a:cubicBezTo>
                    <a:cubicBezTo>
                      <a:pt x="110" y="5"/>
                      <a:pt x="107" y="10"/>
                      <a:pt x="104" y="15"/>
                    </a:cubicBezTo>
                    <a:cubicBezTo>
                      <a:pt x="115" y="13"/>
                      <a:pt x="126" y="10"/>
                      <a:pt x="137" y="6"/>
                    </a:cubicBezTo>
                    <a:cubicBezTo>
                      <a:pt x="135" y="8"/>
                      <a:pt x="136" y="12"/>
                      <a:pt x="138" y="13"/>
                    </a:cubicBezTo>
                    <a:cubicBezTo>
                      <a:pt x="141" y="15"/>
                      <a:pt x="144" y="15"/>
                      <a:pt x="146" y="15"/>
                    </a:cubicBezTo>
                    <a:cubicBezTo>
                      <a:pt x="153" y="14"/>
                      <a:pt x="160" y="11"/>
                      <a:pt x="165" y="8"/>
                    </a:cubicBezTo>
                    <a:cubicBezTo>
                      <a:pt x="169" y="11"/>
                      <a:pt x="173" y="13"/>
                      <a:pt x="177" y="14"/>
                    </a:cubicBezTo>
                    <a:cubicBezTo>
                      <a:pt x="175" y="32"/>
                      <a:pt x="185" y="50"/>
                      <a:pt x="198" y="63"/>
                    </a:cubicBezTo>
                    <a:cubicBezTo>
                      <a:pt x="209" y="73"/>
                      <a:pt x="221" y="81"/>
                      <a:pt x="235" y="85"/>
                    </a:cubicBezTo>
                    <a:cubicBezTo>
                      <a:pt x="221" y="85"/>
                      <a:pt x="208" y="83"/>
                      <a:pt x="196" y="77"/>
                    </a:cubicBezTo>
                    <a:cubicBezTo>
                      <a:pt x="206" y="88"/>
                      <a:pt x="217" y="98"/>
                      <a:pt x="228" y="108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 18">
                <a:extLst>
                  <a:ext uri="{FF2B5EF4-FFF2-40B4-BE49-F238E27FC236}">
                    <a16:creationId xmlns:a16="http://schemas.microsoft.com/office/drawing/2014/main" id="{C71C97DA-2024-409C-6A34-13FFEDCD3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4896" y="4811657"/>
                <a:ext cx="2910974" cy="444110"/>
              </a:xfrm>
              <a:custGeom>
                <a:avLst/>
                <a:gdLst>
                  <a:gd name="T0" fmla="*/ 815 w 829"/>
                  <a:gd name="T1" fmla="*/ 70 h 127"/>
                  <a:gd name="T2" fmla="*/ 761 w 829"/>
                  <a:gd name="T3" fmla="*/ 61 h 127"/>
                  <a:gd name="T4" fmla="*/ 744 w 829"/>
                  <a:gd name="T5" fmla="*/ 84 h 127"/>
                  <a:gd name="T6" fmla="*/ 728 w 829"/>
                  <a:gd name="T7" fmla="*/ 103 h 127"/>
                  <a:gd name="T8" fmla="*/ 642 w 829"/>
                  <a:gd name="T9" fmla="*/ 92 h 127"/>
                  <a:gd name="T10" fmla="*/ 618 w 829"/>
                  <a:gd name="T11" fmla="*/ 109 h 127"/>
                  <a:gd name="T12" fmla="*/ 573 w 829"/>
                  <a:gd name="T13" fmla="*/ 95 h 127"/>
                  <a:gd name="T14" fmla="*/ 573 w 829"/>
                  <a:gd name="T15" fmla="*/ 127 h 127"/>
                  <a:gd name="T16" fmla="*/ 484 w 829"/>
                  <a:gd name="T17" fmla="*/ 109 h 127"/>
                  <a:gd name="T18" fmla="*/ 463 w 829"/>
                  <a:gd name="T19" fmla="*/ 124 h 127"/>
                  <a:gd name="T20" fmla="*/ 367 w 829"/>
                  <a:gd name="T21" fmla="*/ 116 h 127"/>
                  <a:gd name="T22" fmla="*/ 312 w 829"/>
                  <a:gd name="T23" fmla="*/ 102 h 127"/>
                  <a:gd name="T24" fmla="*/ 283 w 829"/>
                  <a:gd name="T25" fmla="*/ 117 h 127"/>
                  <a:gd name="T26" fmla="*/ 158 w 829"/>
                  <a:gd name="T27" fmla="*/ 109 h 127"/>
                  <a:gd name="T28" fmla="*/ 85 w 829"/>
                  <a:gd name="T29" fmla="*/ 107 h 127"/>
                  <a:gd name="T30" fmla="*/ 79 w 829"/>
                  <a:gd name="T31" fmla="*/ 83 h 127"/>
                  <a:gd name="T32" fmla="*/ 69 w 829"/>
                  <a:gd name="T33" fmla="*/ 75 h 127"/>
                  <a:gd name="T34" fmla="*/ 0 w 829"/>
                  <a:gd name="T35" fmla="*/ 71 h 127"/>
                  <a:gd name="T36" fmla="*/ 46 w 829"/>
                  <a:gd name="T37" fmla="*/ 27 h 127"/>
                  <a:gd name="T38" fmla="*/ 86 w 829"/>
                  <a:gd name="T39" fmla="*/ 36 h 127"/>
                  <a:gd name="T40" fmla="*/ 121 w 829"/>
                  <a:gd name="T41" fmla="*/ 49 h 127"/>
                  <a:gd name="T42" fmla="*/ 139 w 829"/>
                  <a:gd name="T43" fmla="*/ 82 h 127"/>
                  <a:gd name="T44" fmla="*/ 192 w 829"/>
                  <a:gd name="T45" fmla="*/ 73 h 127"/>
                  <a:gd name="T46" fmla="*/ 297 w 829"/>
                  <a:gd name="T47" fmla="*/ 91 h 127"/>
                  <a:gd name="T48" fmla="*/ 356 w 829"/>
                  <a:gd name="T49" fmla="*/ 82 h 127"/>
                  <a:gd name="T50" fmla="*/ 432 w 829"/>
                  <a:gd name="T51" fmla="*/ 107 h 127"/>
                  <a:gd name="T52" fmla="*/ 466 w 829"/>
                  <a:gd name="T53" fmla="*/ 82 h 127"/>
                  <a:gd name="T54" fmla="*/ 538 w 829"/>
                  <a:gd name="T55" fmla="*/ 107 h 127"/>
                  <a:gd name="T56" fmla="*/ 557 w 829"/>
                  <a:gd name="T57" fmla="*/ 74 h 127"/>
                  <a:gd name="T58" fmla="*/ 620 w 829"/>
                  <a:gd name="T59" fmla="*/ 90 h 127"/>
                  <a:gd name="T60" fmla="*/ 692 w 829"/>
                  <a:gd name="T61" fmla="*/ 82 h 127"/>
                  <a:gd name="T62" fmla="*/ 732 w 829"/>
                  <a:gd name="T63" fmla="*/ 61 h 127"/>
                  <a:gd name="T64" fmla="*/ 781 w 829"/>
                  <a:gd name="T65" fmla="*/ 51 h 127"/>
                  <a:gd name="T66" fmla="*/ 803 w 829"/>
                  <a:gd name="T67" fmla="*/ 13 h 127"/>
                  <a:gd name="T68" fmla="*/ 797 w 829"/>
                  <a:gd name="T69" fmla="*/ 4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29" h="127">
                    <a:moveTo>
                      <a:pt x="797" y="42"/>
                    </a:moveTo>
                    <a:cubicBezTo>
                      <a:pt x="802" y="52"/>
                      <a:pt x="808" y="61"/>
                      <a:pt x="815" y="70"/>
                    </a:cubicBezTo>
                    <a:cubicBezTo>
                      <a:pt x="798" y="70"/>
                      <a:pt x="781" y="67"/>
                      <a:pt x="765" y="62"/>
                    </a:cubicBezTo>
                    <a:cubicBezTo>
                      <a:pt x="761" y="61"/>
                      <a:pt x="761" y="61"/>
                      <a:pt x="761" y="61"/>
                    </a:cubicBezTo>
                    <a:cubicBezTo>
                      <a:pt x="766" y="65"/>
                      <a:pt x="765" y="73"/>
                      <a:pt x="761" y="78"/>
                    </a:cubicBezTo>
                    <a:cubicBezTo>
                      <a:pt x="757" y="82"/>
                      <a:pt x="750" y="84"/>
                      <a:pt x="744" y="84"/>
                    </a:cubicBezTo>
                    <a:cubicBezTo>
                      <a:pt x="732" y="86"/>
                      <a:pt x="720" y="83"/>
                      <a:pt x="709" y="78"/>
                    </a:cubicBezTo>
                    <a:cubicBezTo>
                      <a:pt x="715" y="86"/>
                      <a:pt x="722" y="94"/>
                      <a:pt x="728" y="103"/>
                    </a:cubicBezTo>
                    <a:cubicBezTo>
                      <a:pt x="697" y="103"/>
                      <a:pt x="666" y="94"/>
                      <a:pt x="639" y="78"/>
                    </a:cubicBezTo>
                    <a:cubicBezTo>
                      <a:pt x="641" y="83"/>
                      <a:pt x="641" y="87"/>
                      <a:pt x="642" y="92"/>
                    </a:cubicBezTo>
                    <a:cubicBezTo>
                      <a:pt x="642" y="97"/>
                      <a:pt x="642" y="103"/>
                      <a:pt x="639" y="106"/>
                    </a:cubicBezTo>
                    <a:cubicBezTo>
                      <a:pt x="634" y="112"/>
                      <a:pt x="625" y="111"/>
                      <a:pt x="618" y="109"/>
                    </a:cubicBezTo>
                    <a:cubicBezTo>
                      <a:pt x="604" y="104"/>
                      <a:pt x="591" y="94"/>
                      <a:pt x="582" y="82"/>
                    </a:cubicBezTo>
                    <a:cubicBezTo>
                      <a:pt x="581" y="88"/>
                      <a:pt x="578" y="93"/>
                      <a:pt x="573" y="95"/>
                    </a:cubicBezTo>
                    <a:cubicBezTo>
                      <a:pt x="568" y="98"/>
                      <a:pt x="559" y="100"/>
                      <a:pt x="554" y="97"/>
                    </a:cubicBezTo>
                    <a:cubicBezTo>
                      <a:pt x="560" y="107"/>
                      <a:pt x="566" y="117"/>
                      <a:pt x="573" y="127"/>
                    </a:cubicBezTo>
                    <a:cubicBezTo>
                      <a:pt x="538" y="124"/>
                      <a:pt x="505" y="110"/>
                      <a:pt x="479" y="88"/>
                    </a:cubicBezTo>
                    <a:cubicBezTo>
                      <a:pt x="479" y="96"/>
                      <a:pt x="481" y="102"/>
                      <a:pt x="484" y="109"/>
                    </a:cubicBezTo>
                    <a:cubicBezTo>
                      <a:pt x="472" y="107"/>
                      <a:pt x="461" y="104"/>
                      <a:pt x="449" y="99"/>
                    </a:cubicBezTo>
                    <a:cubicBezTo>
                      <a:pt x="454" y="107"/>
                      <a:pt x="458" y="116"/>
                      <a:pt x="463" y="124"/>
                    </a:cubicBezTo>
                    <a:cubicBezTo>
                      <a:pt x="433" y="123"/>
                      <a:pt x="403" y="110"/>
                      <a:pt x="380" y="91"/>
                    </a:cubicBezTo>
                    <a:cubicBezTo>
                      <a:pt x="382" y="101"/>
                      <a:pt x="376" y="111"/>
                      <a:pt x="367" y="116"/>
                    </a:cubicBezTo>
                    <a:cubicBezTo>
                      <a:pt x="358" y="121"/>
                      <a:pt x="348" y="120"/>
                      <a:pt x="338" y="117"/>
                    </a:cubicBezTo>
                    <a:cubicBezTo>
                      <a:pt x="329" y="114"/>
                      <a:pt x="320" y="108"/>
                      <a:pt x="312" y="102"/>
                    </a:cubicBezTo>
                    <a:cubicBezTo>
                      <a:pt x="315" y="108"/>
                      <a:pt x="310" y="116"/>
                      <a:pt x="304" y="119"/>
                    </a:cubicBezTo>
                    <a:cubicBezTo>
                      <a:pt x="297" y="121"/>
                      <a:pt x="290" y="119"/>
                      <a:pt x="283" y="117"/>
                    </a:cubicBezTo>
                    <a:cubicBezTo>
                      <a:pt x="263" y="109"/>
                      <a:pt x="247" y="92"/>
                      <a:pt x="240" y="72"/>
                    </a:cubicBezTo>
                    <a:cubicBezTo>
                      <a:pt x="217" y="92"/>
                      <a:pt x="188" y="105"/>
                      <a:pt x="158" y="109"/>
                    </a:cubicBezTo>
                    <a:cubicBezTo>
                      <a:pt x="162" y="104"/>
                      <a:pt x="165" y="98"/>
                      <a:pt x="167" y="92"/>
                    </a:cubicBezTo>
                    <a:cubicBezTo>
                      <a:pt x="141" y="103"/>
                      <a:pt x="113" y="108"/>
                      <a:pt x="85" y="107"/>
                    </a:cubicBezTo>
                    <a:cubicBezTo>
                      <a:pt x="97" y="96"/>
                      <a:pt x="105" y="82"/>
                      <a:pt x="109" y="67"/>
                    </a:cubicBezTo>
                    <a:cubicBezTo>
                      <a:pt x="100" y="75"/>
                      <a:pt x="90" y="80"/>
                      <a:pt x="79" y="83"/>
                    </a:cubicBezTo>
                    <a:cubicBezTo>
                      <a:pt x="77" y="83"/>
                      <a:pt x="75" y="84"/>
                      <a:pt x="74" y="83"/>
                    </a:cubicBezTo>
                    <a:cubicBezTo>
                      <a:pt x="70" y="82"/>
                      <a:pt x="69" y="79"/>
                      <a:pt x="69" y="75"/>
                    </a:cubicBezTo>
                    <a:cubicBezTo>
                      <a:pt x="69" y="72"/>
                      <a:pt x="71" y="69"/>
                      <a:pt x="72" y="66"/>
                    </a:cubicBezTo>
                    <a:cubicBezTo>
                      <a:pt x="50" y="76"/>
                      <a:pt x="25" y="71"/>
                      <a:pt x="0" y="71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57" y="52"/>
                      <a:pt x="86" y="36"/>
                    </a:cubicBezTo>
                    <a:cubicBezTo>
                      <a:pt x="114" y="21"/>
                      <a:pt x="121" y="16"/>
                      <a:pt x="121" y="15"/>
                    </a:cubicBezTo>
                    <a:cubicBezTo>
                      <a:pt x="121" y="16"/>
                      <a:pt x="106" y="53"/>
                      <a:pt x="121" y="49"/>
                    </a:cubicBezTo>
                    <a:cubicBezTo>
                      <a:pt x="137" y="46"/>
                      <a:pt x="164" y="33"/>
                      <a:pt x="164" y="33"/>
                    </a:cubicBezTo>
                    <a:cubicBezTo>
                      <a:pt x="139" y="82"/>
                      <a:pt x="139" y="82"/>
                      <a:pt x="139" y="82"/>
                    </a:cubicBezTo>
                    <a:cubicBezTo>
                      <a:pt x="139" y="82"/>
                      <a:pt x="190" y="64"/>
                      <a:pt x="204" y="41"/>
                    </a:cubicBezTo>
                    <a:cubicBezTo>
                      <a:pt x="192" y="73"/>
                      <a:pt x="192" y="73"/>
                      <a:pt x="192" y="73"/>
                    </a:cubicBezTo>
                    <a:cubicBezTo>
                      <a:pt x="192" y="73"/>
                      <a:pt x="248" y="53"/>
                      <a:pt x="258" y="41"/>
                    </a:cubicBezTo>
                    <a:cubicBezTo>
                      <a:pt x="258" y="41"/>
                      <a:pt x="290" y="99"/>
                      <a:pt x="297" y="91"/>
                    </a:cubicBezTo>
                    <a:cubicBezTo>
                      <a:pt x="304" y="82"/>
                      <a:pt x="304" y="47"/>
                      <a:pt x="304" y="47"/>
                    </a:cubicBezTo>
                    <a:cubicBezTo>
                      <a:pt x="304" y="47"/>
                      <a:pt x="343" y="91"/>
                      <a:pt x="356" y="82"/>
                    </a:cubicBezTo>
                    <a:cubicBezTo>
                      <a:pt x="367" y="73"/>
                      <a:pt x="356" y="47"/>
                      <a:pt x="356" y="46"/>
                    </a:cubicBezTo>
                    <a:cubicBezTo>
                      <a:pt x="357" y="47"/>
                      <a:pt x="392" y="98"/>
                      <a:pt x="432" y="107"/>
                    </a:cubicBezTo>
                    <a:cubicBezTo>
                      <a:pt x="414" y="45"/>
                      <a:pt x="414" y="45"/>
                      <a:pt x="414" y="45"/>
                    </a:cubicBezTo>
                    <a:cubicBezTo>
                      <a:pt x="414" y="45"/>
                      <a:pt x="446" y="76"/>
                      <a:pt x="466" y="82"/>
                    </a:cubicBezTo>
                    <a:cubicBezTo>
                      <a:pt x="460" y="48"/>
                      <a:pt x="460" y="48"/>
                      <a:pt x="460" y="48"/>
                    </a:cubicBezTo>
                    <a:cubicBezTo>
                      <a:pt x="460" y="48"/>
                      <a:pt x="509" y="107"/>
                      <a:pt x="538" y="107"/>
                    </a:cubicBezTo>
                    <a:cubicBezTo>
                      <a:pt x="519" y="46"/>
                      <a:pt x="519" y="46"/>
                      <a:pt x="519" y="46"/>
                    </a:cubicBezTo>
                    <a:cubicBezTo>
                      <a:pt x="519" y="46"/>
                      <a:pt x="545" y="81"/>
                      <a:pt x="557" y="74"/>
                    </a:cubicBezTo>
                    <a:cubicBezTo>
                      <a:pt x="569" y="67"/>
                      <a:pt x="568" y="45"/>
                      <a:pt x="568" y="45"/>
                    </a:cubicBezTo>
                    <a:cubicBezTo>
                      <a:pt x="568" y="45"/>
                      <a:pt x="608" y="97"/>
                      <a:pt x="620" y="90"/>
                    </a:cubicBezTo>
                    <a:cubicBezTo>
                      <a:pt x="632" y="82"/>
                      <a:pt x="627" y="29"/>
                      <a:pt x="627" y="29"/>
                    </a:cubicBezTo>
                    <a:cubicBezTo>
                      <a:pt x="627" y="29"/>
                      <a:pt x="658" y="82"/>
                      <a:pt x="692" y="82"/>
                    </a:cubicBezTo>
                    <a:cubicBezTo>
                      <a:pt x="676" y="32"/>
                      <a:pt x="676" y="32"/>
                      <a:pt x="676" y="32"/>
                    </a:cubicBezTo>
                    <a:cubicBezTo>
                      <a:pt x="676" y="32"/>
                      <a:pt x="720" y="73"/>
                      <a:pt x="732" y="61"/>
                    </a:cubicBezTo>
                    <a:cubicBezTo>
                      <a:pt x="744" y="50"/>
                      <a:pt x="728" y="27"/>
                      <a:pt x="726" y="25"/>
                    </a:cubicBezTo>
                    <a:cubicBezTo>
                      <a:pt x="728" y="27"/>
                      <a:pt x="752" y="51"/>
                      <a:pt x="781" y="51"/>
                    </a:cubicBezTo>
                    <a:cubicBezTo>
                      <a:pt x="764" y="0"/>
                      <a:pt x="764" y="0"/>
                      <a:pt x="764" y="0"/>
                    </a:cubicBezTo>
                    <a:cubicBezTo>
                      <a:pt x="803" y="13"/>
                      <a:pt x="803" y="13"/>
                      <a:pt x="803" y="13"/>
                    </a:cubicBezTo>
                    <a:cubicBezTo>
                      <a:pt x="810" y="24"/>
                      <a:pt x="819" y="37"/>
                      <a:pt x="829" y="50"/>
                    </a:cubicBezTo>
                    <a:cubicBezTo>
                      <a:pt x="818" y="47"/>
                      <a:pt x="807" y="45"/>
                      <a:pt x="797" y="42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 19">
                <a:extLst>
                  <a:ext uri="{FF2B5EF4-FFF2-40B4-BE49-F238E27FC236}">
                    <a16:creationId xmlns:a16="http://schemas.microsoft.com/office/drawing/2014/main" id="{94A57641-0A5B-16AA-99FF-D898EBE46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0297" y="3871188"/>
                <a:ext cx="1966774" cy="291097"/>
              </a:xfrm>
              <a:custGeom>
                <a:avLst/>
                <a:gdLst>
                  <a:gd name="T0" fmla="*/ 524 w 560"/>
                  <a:gd name="T1" fmla="*/ 52 h 83"/>
                  <a:gd name="T2" fmla="*/ 485 w 560"/>
                  <a:gd name="T3" fmla="*/ 42 h 83"/>
                  <a:gd name="T4" fmla="*/ 458 w 560"/>
                  <a:gd name="T5" fmla="*/ 44 h 83"/>
                  <a:gd name="T6" fmla="*/ 412 w 560"/>
                  <a:gd name="T7" fmla="*/ 53 h 83"/>
                  <a:gd name="T8" fmla="*/ 385 w 560"/>
                  <a:gd name="T9" fmla="*/ 55 h 83"/>
                  <a:gd name="T10" fmla="*/ 319 w 560"/>
                  <a:gd name="T11" fmla="*/ 52 h 83"/>
                  <a:gd name="T12" fmla="*/ 282 w 560"/>
                  <a:gd name="T13" fmla="*/ 53 h 83"/>
                  <a:gd name="T14" fmla="*/ 222 w 560"/>
                  <a:gd name="T15" fmla="*/ 48 h 83"/>
                  <a:gd name="T16" fmla="*/ 197 w 560"/>
                  <a:gd name="T17" fmla="*/ 55 h 83"/>
                  <a:gd name="T18" fmla="*/ 112 w 560"/>
                  <a:gd name="T19" fmla="*/ 70 h 83"/>
                  <a:gd name="T20" fmla="*/ 100 w 560"/>
                  <a:gd name="T21" fmla="*/ 45 h 83"/>
                  <a:gd name="T22" fmla="*/ 73 w 560"/>
                  <a:gd name="T23" fmla="*/ 45 h 83"/>
                  <a:gd name="T24" fmla="*/ 32 w 560"/>
                  <a:gd name="T25" fmla="*/ 56 h 83"/>
                  <a:gd name="T26" fmla="*/ 36 w 560"/>
                  <a:gd name="T27" fmla="*/ 37 h 83"/>
                  <a:gd name="T28" fmla="*/ 18 w 560"/>
                  <a:gd name="T29" fmla="*/ 22 h 83"/>
                  <a:gd name="T30" fmla="*/ 52 w 560"/>
                  <a:gd name="T31" fmla="*/ 24 h 83"/>
                  <a:gd name="T32" fmla="*/ 68 w 560"/>
                  <a:gd name="T33" fmla="*/ 37 h 83"/>
                  <a:gd name="T34" fmla="*/ 89 w 560"/>
                  <a:gd name="T35" fmla="*/ 39 h 83"/>
                  <a:gd name="T36" fmla="*/ 111 w 560"/>
                  <a:gd name="T37" fmla="*/ 57 h 83"/>
                  <a:gd name="T38" fmla="*/ 201 w 560"/>
                  <a:gd name="T39" fmla="*/ 44 h 83"/>
                  <a:gd name="T40" fmla="*/ 210 w 560"/>
                  <a:gd name="T41" fmla="*/ 43 h 83"/>
                  <a:gd name="T42" fmla="*/ 273 w 560"/>
                  <a:gd name="T43" fmla="*/ 62 h 83"/>
                  <a:gd name="T44" fmla="*/ 294 w 560"/>
                  <a:gd name="T45" fmla="*/ 47 h 83"/>
                  <a:gd name="T46" fmla="*/ 302 w 560"/>
                  <a:gd name="T47" fmla="*/ 39 h 83"/>
                  <a:gd name="T48" fmla="*/ 376 w 560"/>
                  <a:gd name="T49" fmla="*/ 64 h 83"/>
                  <a:gd name="T50" fmla="*/ 386 w 560"/>
                  <a:gd name="T51" fmla="*/ 43 h 83"/>
                  <a:gd name="T52" fmla="*/ 391 w 560"/>
                  <a:gd name="T53" fmla="*/ 35 h 83"/>
                  <a:gd name="T54" fmla="*/ 451 w 560"/>
                  <a:gd name="T55" fmla="*/ 57 h 83"/>
                  <a:gd name="T56" fmla="*/ 456 w 560"/>
                  <a:gd name="T57" fmla="*/ 32 h 83"/>
                  <a:gd name="T58" fmla="*/ 462 w 560"/>
                  <a:gd name="T59" fmla="*/ 22 h 83"/>
                  <a:gd name="T60" fmla="*/ 509 w 560"/>
                  <a:gd name="T61" fmla="*/ 44 h 83"/>
                  <a:gd name="T62" fmla="*/ 529 w 560"/>
                  <a:gd name="T63" fmla="*/ 39 h 83"/>
                  <a:gd name="T64" fmla="*/ 526 w 560"/>
                  <a:gd name="T65" fmla="*/ 22 h 83"/>
                  <a:gd name="T66" fmla="*/ 542 w 560"/>
                  <a:gd name="T67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0" h="83">
                    <a:moveTo>
                      <a:pt x="552" y="66"/>
                    </a:moveTo>
                    <a:cubicBezTo>
                      <a:pt x="542" y="64"/>
                      <a:pt x="532" y="59"/>
                      <a:pt x="524" y="52"/>
                    </a:cubicBezTo>
                    <a:cubicBezTo>
                      <a:pt x="524" y="57"/>
                      <a:pt x="527" y="63"/>
                      <a:pt x="532" y="65"/>
                    </a:cubicBezTo>
                    <a:cubicBezTo>
                      <a:pt x="515" y="61"/>
                      <a:pt x="499" y="53"/>
                      <a:pt x="485" y="42"/>
                    </a:cubicBezTo>
                    <a:cubicBezTo>
                      <a:pt x="487" y="46"/>
                      <a:pt x="488" y="50"/>
                      <a:pt x="487" y="54"/>
                    </a:cubicBezTo>
                    <a:cubicBezTo>
                      <a:pt x="477" y="53"/>
                      <a:pt x="466" y="50"/>
                      <a:pt x="458" y="44"/>
                    </a:cubicBezTo>
                    <a:cubicBezTo>
                      <a:pt x="467" y="57"/>
                      <a:pt x="479" y="69"/>
                      <a:pt x="493" y="78"/>
                    </a:cubicBezTo>
                    <a:cubicBezTo>
                      <a:pt x="465" y="75"/>
                      <a:pt x="437" y="67"/>
                      <a:pt x="412" y="53"/>
                    </a:cubicBezTo>
                    <a:cubicBezTo>
                      <a:pt x="409" y="52"/>
                      <a:pt x="406" y="50"/>
                      <a:pt x="403" y="51"/>
                    </a:cubicBezTo>
                    <a:cubicBezTo>
                      <a:pt x="399" y="58"/>
                      <a:pt x="390" y="61"/>
                      <a:pt x="385" y="55"/>
                    </a:cubicBezTo>
                    <a:cubicBezTo>
                      <a:pt x="392" y="66"/>
                      <a:pt x="402" y="76"/>
                      <a:pt x="415" y="82"/>
                    </a:cubicBezTo>
                    <a:cubicBezTo>
                      <a:pt x="380" y="82"/>
                      <a:pt x="346" y="71"/>
                      <a:pt x="319" y="52"/>
                    </a:cubicBezTo>
                    <a:cubicBezTo>
                      <a:pt x="315" y="57"/>
                      <a:pt x="309" y="60"/>
                      <a:pt x="302" y="60"/>
                    </a:cubicBezTo>
                    <a:cubicBezTo>
                      <a:pt x="295" y="59"/>
                      <a:pt x="288" y="56"/>
                      <a:pt x="282" y="53"/>
                    </a:cubicBezTo>
                    <a:cubicBezTo>
                      <a:pt x="289" y="65"/>
                      <a:pt x="300" y="74"/>
                      <a:pt x="313" y="79"/>
                    </a:cubicBezTo>
                    <a:cubicBezTo>
                      <a:pt x="280" y="83"/>
                      <a:pt x="248" y="68"/>
                      <a:pt x="222" y="48"/>
                    </a:cubicBezTo>
                    <a:cubicBezTo>
                      <a:pt x="224" y="52"/>
                      <a:pt x="215" y="58"/>
                      <a:pt x="211" y="59"/>
                    </a:cubicBezTo>
                    <a:cubicBezTo>
                      <a:pt x="206" y="60"/>
                      <a:pt x="201" y="58"/>
                      <a:pt x="197" y="55"/>
                    </a:cubicBezTo>
                    <a:cubicBezTo>
                      <a:pt x="188" y="49"/>
                      <a:pt x="180" y="40"/>
                      <a:pt x="176" y="30"/>
                    </a:cubicBezTo>
                    <a:cubicBezTo>
                      <a:pt x="163" y="52"/>
                      <a:pt x="137" y="66"/>
                      <a:pt x="112" y="70"/>
                    </a:cubicBezTo>
                    <a:cubicBezTo>
                      <a:pt x="100" y="71"/>
                      <a:pt x="89" y="71"/>
                      <a:pt x="78" y="75"/>
                    </a:cubicBezTo>
                    <a:cubicBezTo>
                      <a:pt x="89" y="68"/>
                      <a:pt x="96" y="57"/>
                      <a:pt x="100" y="45"/>
                    </a:cubicBezTo>
                    <a:cubicBezTo>
                      <a:pt x="89" y="52"/>
                      <a:pt x="77" y="57"/>
                      <a:pt x="64" y="60"/>
                    </a:cubicBezTo>
                    <a:cubicBezTo>
                      <a:pt x="68" y="56"/>
                      <a:pt x="72" y="51"/>
                      <a:pt x="73" y="45"/>
                    </a:cubicBezTo>
                    <a:cubicBezTo>
                      <a:pt x="63" y="53"/>
                      <a:pt x="51" y="58"/>
                      <a:pt x="39" y="59"/>
                    </a:cubicBezTo>
                    <a:cubicBezTo>
                      <a:pt x="36" y="59"/>
                      <a:pt x="33" y="59"/>
                      <a:pt x="32" y="56"/>
                    </a:cubicBezTo>
                    <a:cubicBezTo>
                      <a:pt x="31" y="55"/>
                      <a:pt x="32" y="53"/>
                      <a:pt x="32" y="52"/>
                    </a:cubicBezTo>
                    <a:cubicBezTo>
                      <a:pt x="33" y="47"/>
                      <a:pt x="34" y="42"/>
                      <a:pt x="36" y="37"/>
                    </a:cubicBezTo>
                    <a:cubicBezTo>
                      <a:pt x="24" y="43"/>
                      <a:pt x="12" y="48"/>
                      <a:pt x="0" y="51"/>
                    </a:cubicBezTo>
                    <a:cubicBezTo>
                      <a:pt x="11" y="34"/>
                      <a:pt x="18" y="23"/>
                      <a:pt x="18" y="2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57" y="8"/>
                      <a:pt x="54" y="16"/>
                      <a:pt x="52" y="24"/>
                    </a:cubicBezTo>
                    <a:cubicBezTo>
                      <a:pt x="51" y="28"/>
                      <a:pt x="50" y="34"/>
                      <a:pt x="53" y="38"/>
                    </a:cubicBezTo>
                    <a:cubicBezTo>
                      <a:pt x="57" y="41"/>
                      <a:pt x="63" y="39"/>
                      <a:pt x="68" y="37"/>
                    </a:cubicBezTo>
                    <a:cubicBezTo>
                      <a:pt x="86" y="30"/>
                      <a:pt x="102" y="20"/>
                      <a:pt x="116" y="7"/>
                    </a:cubicBezTo>
                    <a:cubicBezTo>
                      <a:pt x="109" y="19"/>
                      <a:pt x="99" y="29"/>
                      <a:pt x="89" y="39"/>
                    </a:cubicBezTo>
                    <a:cubicBezTo>
                      <a:pt x="107" y="33"/>
                      <a:pt x="124" y="24"/>
                      <a:pt x="139" y="11"/>
                    </a:cubicBezTo>
                    <a:cubicBezTo>
                      <a:pt x="134" y="29"/>
                      <a:pt x="124" y="45"/>
                      <a:pt x="111" y="57"/>
                    </a:cubicBezTo>
                    <a:cubicBezTo>
                      <a:pt x="138" y="50"/>
                      <a:pt x="163" y="34"/>
                      <a:pt x="181" y="12"/>
                    </a:cubicBezTo>
                    <a:cubicBezTo>
                      <a:pt x="184" y="25"/>
                      <a:pt x="191" y="36"/>
                      <a:pt x="201" y="44"/>
                    </a:cubicBezTo>
                    <a:cubicBezTo>
                      <a:pt x="203" y="45"/>
                      <a:pt x="205" y="47"/>
                      <a:pt x="207" y="46"/>
                    </a:cubicBezTo>
                    <a:cubicBezTo>
                      <a:pt x="209" y="46"/>
                      <a:pt x="209" y="44"/>
                      <a:pt x="210" y="43"/>
                    </a:cubicBezTo>
                    <a:cubicBezTo>
                      <a:pt x="214" y="37"/>
                      <a:pt x="214" y="30"/>
                      <a:pt x="211" y="24"/>
                    </a:cubicBezTo>
                    <a:cubicBezTo>
                      <a:pt x="227" y="43"/>
                      <a:pt x="249" y="57"/>
                      <a:pt x="273" y="62"/>
                    </a:cubicBezTo>
                    <a:cubicBezTo>
                      <a:pt x="262" y="54"/>
                      <a:pt x="257" y="41"/>
                      <a:pt x="253" y="28"/>
                    </a:cubicBezTo>
                    <a:cubicBezTo>
                      <a:pt x="264" y="39"/>
                      <a:pt x="278" y="46"/>
                      <a:pt x="294" y="47"/>
                    </a:cubicBezTo>
                    <a:cubicBezTo>
                      <a:pt x="296" y="47"/>
                      <a:pt x="299" y="47"/>
                      <a:pt x="300" y="45"/>
                    </a:cubicBezTo>
                    <a:cubicBezTo>
                      <a:pt x="302" y="43"/>
                      <a:pt x="302" y="41"/>
                      <a:pt x="302" y="39"/>
                    </a:cubicBezTo>
                    <a:cubicBezTo>
                      <a:pt x="301" y="30"/>
                      <a:pt x="298" y="21"/>
                      <a:pt x="292" y="14"/>
                    </a:cubicBezTo>
                    <a:cubicBezTo>
                      <a:pt x="315" y="38"/>
                      <a:pt x="344" y="55"/>
                      <a:pt x="376" y="64"/>
                    </a:cubicBezTo>
                    <a:cubicBezTo>
                      <a:pt x="368" y="53"/>
                      <a:pt x="361" y="41"/>
                      <a:pt x="355" y="29"/>
                    </a:cubicBezTo>
                    <a:cubicBezTo>
                      <a:pt x="363" y="38"/>
                      <a:pt x="375" y="43"/>
                      <a:pt x="386" y="43"/>
                    </a:cubicBezTo>
                    <a:cubicBezTo>
                      <a:pt x="388" y="43"/>
                      <a:pt x="390" y="42"/>
                      <a:pt x="391" y="41"/>
                    </a:cubicBezTo>
                    <a:cubicBezTo>
                      <a:pt x="392" y="40"/>
                      <a:pt x="392" y="37"/>
                      <a:pt x="391" y="35"/>
                    </a:cubicBezTo>
                    <a:cubicBezTo>
                      <a:pt x="389" y="30"/>
                      <a:pt x="385" y="25"/>
                      <a:pt x="382" y="21"/>
                    </a:cubicBezTo>
                    <a:cubicBezTo>
                      <a:pt x="401" y="39"/>
                      <a:pt x="426" y="48"/>
                      <a:pt x="451" y="57"/>
                    </a:cubicBezTo>
                    <a:cubicBezTo>
                      <a:pt x="440" y="44"/>
                      <a:pt x="431" y="29"/>
                      <a:pt x="425" y="13"/>
                    </a:cubicBezTo>
                    <a:cubicBezTo>
                      <a:pt x="431" y="24"/>
                      <a:pt x="443" y="31"/>
                      <a:pt x="456" y="32"/>
                    </a:cubicBezTo>
                    <a:cubicBezTo>
                      <a:pt x="458" y="32"/>
                      <a:pt x="459" y="32"/>
                      <a:pt x="461" y="31"/>
                    </a:cubicBezTo>
                    <a:cubicBezTo>
                      <a:pt x="463" y="29"/>
                      <a:pt x="463" y="25"/>
                      <a:pt x="462" y="22"/>
                    </a:cubicBezTo>
                    <a:cubicBezTo>
                      <a:pt x="460" y="14"/>
                      <a:pt x="456" y="7"/>
                      <a:pt x="451" y="0"/>
                    </a:cubicBezTo>
                    <a:cubicBezTo>
                      <a:pt x="467" y="18"/>
                      <a:pt x="487" y="33"/>
                      <a:pt x="509" y="44"/>
                    </a:cubicBezTo>
                    <a:cubicBezTo>
                      <a:pt x="503" y="35"/>
                      <a:pt x="497" y="26"/>
                      <a:pt x="493" y="16"/>
                    </a:cubicBezTo>
                    <a:cubicBezTo>
                      <a:pt x="504" y="25"/>
                      <a:pt x="516" y="33"/>
                      <a:pt x="529" y="39"/>
                    </a:cubicBezTo>
                    <a:cubicBezTo>
                      <a:pt x="523" y="34"/>
                      <a:pt x="518" y="27"/>
                      <a:pt x="515" y="20"/>
                    </a:cubicBezTo>
                    <a:cubicBezTo>
                      <a:pt x="526" y="22"/>
                      <a:pt x="526" y="22"/>
                      <a:pt x="526" y="22"/>
                    </a:cubicBezTo>
                    <a:cubicBezTo>
                      <a:pt x="527" y="23"/>
                      <a:pt x="541" y="40"/>
                      <a:pt x="560" y="64"/>
                    </a:cubicBezTo>
                    <a:cubicBezTo>
                      <a:pt x="554" y="62"/>
                      <a:pt x="548" y="59"/>
                      <a:pt x="542" y="56"/>
                    </a:cubicBezTo>
                    <a:cubicBezTo>
                      <a:pt x="544" y="60"/>
                      <a:pt x="548" y="64"/>
                      <a:pt x="552" y="66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 20">
                <a:extLst>
                  <a:ext uri="{FF2B5EF4-FFF2-40B4-BE49-F238E27FC236}">
                    <a16:creationId xmlns:a16="http://schemas.microsoft.com/office/drawing/2014/main" id="{59CFC100-773B-E2C5-CBF2-8997A7708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4744" y="3005360"/>
                <a:ext cx="1500271" cy="302294"/>
              </a:xfrm>
              <a:custGeom>
                <a:avLst/>
                <a:gdLst>
                  <a:gd name="T0" fmla="*/ 426 w 427"/>
                  <a:gd name="T1" fmla="*/ 86 h 86"/>
                  <a:gd name="T2" fmla="*/ 408 w 427"/>
                  <a:gd name="T3" fmla="*/ 55 h 86"/>
                  <a:gd name="T4" fmla="*/ 364 w 427"/>
                  <a:gd name="T5" fmla="*/ 19 h 86"/>
                  <a:gd name="T6" fmla="*/ 365 w 427"/>
                  <a:gd name="T7" fmla="*/ 36 h 86"/>
                  <a:gd name="T8" fmla="*/ 363 w 427"/>
                  <a:gd name="T9" fmla="*/ 39 h 86"/>
                  <a:gd name="T10" fmla="*/ 359 w 427"/>
                  <a:gd name="T11" fmla="*/ 38 h 86"/>
                  <a:gd name="T12" fmla="*/ 329 w 427"/>
                  <a:gd name="T13" fmla="*/ 13 h 86"/>
                  <a:gd name="T14" fmla="*/ 348 w 427"/>
                  <a:gd name="T15" fmla="*/ 53 h 86"/>
                  <a:gd name="T16" fmla="*/ 305 w 427"/>
                  <a:gd name="T17" fmla="*/ 15 h 86"/>
                  <a:gd name="T18" fmla="*/ 314 w 427"/>
                  <a:gd name="T19" fmla="*/ 49 h 86"/>
                  <a:gd name="T20" fmla="*/ 256 w 427"/>
                  <a:gd name="T21" fmla="*/ 0 h 86"/>
                  <a:gd name="T22" fmla="*/ 278 w 427"/>
                  <a:gd name="T23" fmla="*/ 56 h 86"/>
                  <a:gd name="T24" fmla="*/ 213 w 427"/>
                  <a:gd name="T25" fmla="*/ 16 h 86"/>
                  <a:gd name="T26" fmla="*/ 223 w 427"/>
                  <a:gd name="T27" fmla="*/ 46 h 86"/>
                  <a:gd name="T28" fmla="*/ 222 w 427"/>
                  <a:gd name="T29" fmla="*/ 51 h 86"/>
                  <a:gd name="T30" fmla="*/ 215 w 427"/>
                  <a:gd name="T31" fmla="*/ 52 h 86"/>
                  <a:gd name="T32" fmla="*/ 166 w 427"/>
                  <a:gd name="T33" fmla="*/ 18 h 86"/>
                  <a:gd name="T34" fmla="*/ 183 w 427"/>
                  <a:gd name="T35" fmla="*/ 55 h 86"/>
                  <a:gd name="T36" fmla="*/ 136 w 427"/>
                  <a:gd name="T37" fmla="*/ 21 h 86"/>
                  <a:gd name="T38" fmla="*/ 137 w 427"/>
                  <a:gd name="T39" fmla="*/ 47 h 86"/>
                  <a:gd name="T40" fmla="*/ 118 w 427"/>
                  <a:gd name="T41" fmla="*/ 17 h 86"/>
                  <a:gd name="T42" fmla="*/ 95 w 427"/>
                  <a:gd name="T43" fmla="*/ 45 h 86"/>
                  <a:gd name="T44" fmla="*/ 86 w 427"/>
                  <a:gd name="T45" fmla="*/ 44 h 86"/>
                  <a:gd name="T46" fmla="*/ 86 w 427"/>
                  <a:gd name="T47" fmla="*/ 37 h 86"/>
                  <a:gd name="T48" fmla="*/ 91 w 427"/>
                  <a:gd name="T49" fmla="*/ 19 h 86"/>
                  <a:gd name="T50" fmla="*/ 41 w 427"/>
                  <a:gd name="T51" fmla="*/ 39 h 86"/>
                  <a:gd name="T52" fmla="*/ 57 w 427"/>
                  <a:gd name="T53" fmla="*/ 7 h 86"/>
                  <a:gd name="T54" fmla="*/ 16 w 427"/>
                  <a:gd name="T55" fmla="*/ 30 h 86"/>
                  <a:gd name="T56" fmla="*/ 0 w 427"/>
                  <a:gd name="T57" fmla="*/ 60 h 86"/>
                  <a:gd name="T58" fmla="*/ 29 w 427"/>
                  <a:gd name="T59" fmla="*/ 43 h 86"/>
                  <a:gd name="T60" fmla="*/ 18 w 427"/>
                  <a:gd name="T61" fmla="*/ 64 h 86"/>
                  <a:gd name="T62" fmla="*/ 67 w 427"/>
                  <a:gd name="T63" fmla="*/ 42 h 86"/>
                  <a:gd name="T64" fmla="*/ 60 w 427"/>
                  <a:gd name="T65" fmla="*/ 63 h 86"/>
                  <a:gd name="T66" fmla="*/ 61 w 427"/>
                  <a:gd name="T67" fmla="*/ 70 h 86"/>
                  <a:gd name="T68" fmla="*/ 70 w 427"/>
                  <a:gd name="T69" fmla="*/ 76 h 86"/>
                  <a:gd name="T70" fmla="*/ 81 w 427"/>
                  <a:gd name="T71" fmla="*/ 73 h 86"/>
                  <a:gd name="T72" fmla="*/ 112 w 427"/>
                  <a:gd name="T73" fmla="*/ 43 h 86"/>
                  <a:gd name="T74" fmla="*/ 129 w 427"/>
                  <a:gd name="T75" fmla="*/ 67 h 86"/>
                  <a:gd name="T76" fmla="*/ 155 w 427"/>
                  <a:gd name="T77" fmla="*/ 80 h 86"/>
                  <a:gd name="T78" fmla="*/ 151 w 427"/>
                  <a:gd name="T79" fmla="*/ 53 h 86"/>
                  <a:gd name="T80" fmla="*/ 201 w 427"/>
                  <a:gd name="T81" fmla="*/ 81 h 86"/>
                  <a:gd name="T82" fmla="*/ 194 w 427"/>
                  <a:gd name="T83" fmla="*/ 55 h 86"/>
                  <a:gd name="T84" fmla="*/ 224 w 427"/>
                  <a:gd name="T85" fmla="*/ 66 h 86"/>
                  <a:gd name="T86" fmla="*/ 231 w 427"/>
                  <a:gd name="T87" fmla="*/ 66 h 86"/>
                  <a:gd name="T88" fmla="*/ 235 w 427"/>
                  <a:gd name="T89" fmla="*/ 49 h 86"/>
                  <a:gd name="T90" fmla="*/ 303 w 427"/>
                  <a:gd name="T91" fmla="*/ 76 h 86"/>
                  <a:gd name="T92" fmla="*/ 285 w 427"/>
                  <a:gd name="T93" fmla="*/ 43 h 86"/>
                  <a:gd name="T94" fmla="*/ 321 w 427"/>
                  <a:gd name="T95" fmla="*/ 72 h 86"/>
                  <a:gd name="T96" fmla="*/ 323 w 427"/>
                  <a:gd name="T97" fmla="*/ 50 h 86"/>
                  <a:gd name="T98" fmla="*/ 371 w 427"/>
                  <a:gd name="T99" fmla="*/ 78 h 86"/>
                  <a:gd name="T100" fmla="*/ 358 w 427"/>
                  <a:gd name="T101" fmla="*/ 51 h 86"/>
                  <a:gd name="T102" fmla="*/ 369 w 427"/>
                  <a:gd name="T103" fmla="*/ 56 h 86"/>
                  <a:gd name="T104" fmla="*/ 378 w 427"/>
                  <a:gd name="T105" fmla="*/ 51 h 86"/>
                  <a:gd name="T106" fmla="*/ 396 w 427"/>
                  <a:gd name="T107" fmla="*/ 62 h 86"/>
                  <a:gd name="T108" fmla="*/ 405 w 427"/>
                  <a:gd name="T109" fmla="*/ 66 h 86"/>
                  <a:gd name="T110" fmla="*/ 409 w 427"/>
                  <a:gd name="T111" fmla="*/ 70 h 86"/>
                  <a:gd name="T112" fmla="*/ 426 w 427"/>
                  <a:gd name="T113" fmla="*/ 84 h 86"/>
                  <a:gd name="T114" fmla="*/ 426 w 427"/>
                  <a:gd name="T115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27" h="86">
                    <a:moveTo>
                      <a:pt x="426" y="86"/>
                    </a:moveTo>
                    <a:cubicBezTo>
                      <a:pt x="408" y="55"/>
                      <a:pt x="408" y="55"/>
                      <a:pt x="408" y="55"/>
                    </a:cubicBezTo>
                    <a:cubicBezTo>
                      <a:pt x="389" y="48"/>
                      <a:pt x="373" y="37"/>
                      <a:pt x="364" y="19"/>
                    </a:cubicBezTo>
                    <a:cubicBezTo>
                      <a:pt x="366" y="24"/>
                      <a:pt x="366" y="30"/>
                      <a:pt x="365" y="36"/>
                    </a:cubicBezTo>
                    <a:cubicBezTo>
                      <a:pt x="365" y="37"/>
                      <a:pt x="364" y="38"/>
                      <a:pt x="363" y="39"/>
                    </a:cubicBezTo>
                    <a:cubicBezTo>
                      <a:pt x="362" y="40"/>
                      <a:pt x="360" y="39"/>
                      <a:pt x="359" y="38"/>
                    </a:cubicBezTo>
                    <a:cubicBezTo>
                      <a:pt x="347" y="32"/>
                      <a:pt x="336" y="24"/>
                      <a:pt x="329" y="13"/>
                    </a:cubicBezTo>
                    <a:cubicBezTo>
                      <a:pt x="336" y="26"/>
                      <a:pt x="342" y="39"/>
                      <a:pt x="348" y="53"/>
                    </a:cubicBezTo>
                    <a:cubicBezTo>
                      <a:pt x="331" y="43"/>
                      <a:pt x="317" y="30"/>
                      <a:pt x="305" y="15"/>
                    </a:cubicBezTo>
                    <a:cubicBezTo>
                      <a:pt x="311" y="25"/>
                      <a:pt x="315" y="37"/>
                      <a:pt x="314" y="49"/>
                    </a:cubicBezTo>
                    <a:cubicBezTo>
                      <a:pt x="293" y="35"/>
                      <a:pt x="273" y="19"/>
                      <a:pt x="256" y="0"/>
                    </a:cubicBezTo>
                    <a:cubicBezTo>
                      <a:pt x="261" y="19"/>
                      <a:pt x="269" y="38"/>
                      <a:pt x="278" y="56"/>
                    </a:cubicBezTo>
                    <a:cubicBezTo>
                      <a:pt x="254" y="47"/>
                      <a:pt x="229" y="37"/>
                      <a:pt x="213" y="16"/>
                    </a:cubicBezTo>
                    <a:cubicBezTo>
                      <a:pt x="218" y="26"/>
                      <a:pt x="221" y="36"/>
                      <a:pt x="223" y="46"/>
                    </a:cubicBezTo>
                    <a:cubicBezTo>
                      <a:pt x="223" y="48"/>
                      <a:pt x="223" y="50"/>
                      <a:pt x="222" y="51"/>
                    </a:cubicBezTo>
                    <a:cubicBezTo>
                      <a:pt x="220" y="53"/>
                      <a:pt x="218" y="53"/>
                      <a:pt x="215" y="52"/>
                    </a:cubicBezTo>
                    <a:cubicBezTo>
                      <a:pt x="196" y="48"/>
                      <a:pt x="178" y="35"/>
                      <a:pt x="166" y="18"/>
                    </a:cubicBezTo>
                    <a:cubicBezTo>
                      <a:pt x="169" y="31"/>
                      <a:pt x="175" y="44"/>
                      <a:pt x="183" y="55"/>
                    </a:cubicBezTo>
                    <a:cubicBezTo>
                      <a:pt x="165" y="47"/>
                      <a:pt x="146" y="38"/>
                      <a:pt x="136" y="21"/>
                    </a:cubicBezTo>
                    <a:cubicBezTo>
                      <a:pt x="138" y="30"/>
                      <a:pt x="138" y="39"/>
                      <a:pt x="137" y="47"/>
                    </a:cubicBezTo>
                    <a:cubicBezTo>
                      <a:pt x="125" y="42"/>
                      <a:pt x="117" y="29"/>
                      <a:pt x="118" y="17"/>
                    </a:cubicBezTo>
                    <a:cubicBezTo>
                      <a:pt x="116" y="29"/>
                      <a:pt x="107" y="41"/>
                      <a:pt x="95" y="45"/>
                    </a:cubicBezTo>
                    <a:cubicBezTo>
                      <a:pt x="92" y="46"/>
                      <a:pt x="88" y="46"/>
                      <a:pt x="86" y="44"/>
                    </a:cubicBezTo>
                    <a:cubicBezTo>
                      <a:pt x="85" y="42"/>
                      <a:pt x="86" y="39"/>
                      <a:pt x="86" y="37"/>
                    </a:cubicBezTo>
                    <a:cubicBezTo>
                      <a:pt x="88" y="31"/>
                      <a:pt x="90" y="25"/>
                      <a:pt x="91" y="19"/>
                    </a:cubicBezTo>
                    <a:cubicBezTo>
                      <a:pt x="76" y="29"/>
                      <a:pt x="59" y="36"/>
                      <a:pt x="41" y="39"/>
                    </a:cubicBezTo>
                    <a:cubicBezTo>
                      <a:pt x="49" y="30"/>
                      <a:pt x="54" y="19"/>
                      <a:pt x="57" y="7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9" y="54"/>
                      <a:pt x="20" y="49"/>
                      <a:pt x="29" y="43"/>
                    </a:cubicBezTo>
                    <a:cubicBezTo>
                      <a:pt x="27" y="51"/>
                      <a:pt x="24" y="58"/>
                      <a:pt x="18" y="64"/>
                    </a:cubicBezTo>
                    <a:cubicBezTo>
                      <a:pt x="35" y="58"/>
                      <a:pt x="52" y="51"/>
                      <a:pt x="67" y="42"/>
                    </a:cubicBezTo>
                    <a:cubicBezTo>
                      <a:pt x="63" y="48"/>
                      <a:pt x="61" y="56"/>
                      <a:pt x="60" y="63"/>
                    </a:cubicBezTo>
                    <a:cubicBezTo>
                      <a:pt x="60" y="66"/>
                      <a:pt x="60" y="68"/>
                      <a:pt x="61" y="70"/>
                    </a:cubicBezTo>
                    <a:cubicBezTo>
                      <a:pt x="62" y="74"/>
                      <a:pt x="66" y="76"/>
                      <a:pt x="70" y="76"/>
                    </a:cubicBezTo>
                    <a:cubicBezTo>
                      <a:pt x="74" y="76"/>
                      <a:pt x="78" y="74"/>
                      <a:pt x="81" y="73"/>
                    </a:cubicBezTo>
                    <a:cubicBezTo>
                      <a:pt x="94" y="66"/>
                      <a:pt x="105" y="56"/>
                      <a:pt x="112" y="43"/>
                    </a:cubicBezTo>
                    <a:cubicBezTo>
                      <a:pt x="114" y="52"/>
                      <a:pt x="120" y="61"/>
                      <a:pt x="129" y="67"/>
                    </a:cubicBezTo>
                    <a:cubicBezTo>
                      <a:pt x="137" y="72"/>
                      <a:pt x="146" y="76"/>
                      <a:pt x="155" y="80"/>
                    </a:cubicBezTo>
                    <a:cubicBezTo>
                      <a:pt x="152" y="71"/>
                      <a:pt x="151" y="62"/>
                      <a:pt x="151" y="53"/>
                    </a:cubicBezTo>
                    <a:cubicBezTo>
                      <a:pt x="165" y="65"/>
                      <a:pt x="183" y="75"/>
                      <a:pt x="201" y="81"/>
                    </a:cubicBezTo>
                    <a:cubicBezTo>
                      <a:pt x="200" y="72"/>
                      <a:pt x="197" y="63"/>
                      <a:pt x="194" y="55"/>
                    </a:cubicBezTo>
                    <a:cubicBezTo>
                      <a:pt x="203" y="61"/>
                      <a:pt x="213" y="66"/>
                      <a:pt x="224" y="66"/>
                    </a:cubicBezTo>
                    <a:cubicBezTo>
                      <a:pt x="227" y="67"/>
                      <a:pt x="229" y="67"/>
                      <a:pt x="231" y="66"/>
                    </a:cubicBezTo>
                    <a:cubicBezTo>
                      <a:pt x="237" y="63"/>
                      <a:pt x="238" y="55"/>
                      <a:pt x="235" y="49"/>
                    </a:cubicBezTo>
                    <a:cubicBezTo>
                      <a:pt x="255" y="63"/>
                      <a:pt x="279" y="73"/>
                      <a:pt x="303" y="76"/>
                    </a:cubicBezTo>
                    <a:cubicBezTo>
                      <a:pt x="297" y="65"/>
                      <a:pt x="291" y="54"/>
                      <a:pt x="285" y="43"/>
                    </a:cubicBezTo>
                    <a:cubicBezTo>
                      <a:pt x="296" y="54"/>
                      <a:pt x="308" y="63"/>
                      <a:pt x="321" y="72"/>
                    </a:cubicBezTo>
                    <a:cubicBezTo>
                      <a:pt x="325" y="65"/>
                      <a:pt x="326" y="57"/>
                      <a:pt x="323" y="50"/>
                    </a:cubicBezTo>
                    <a:cubicBezTo>
                      <a:pt x="337" y="63"/>
                      <a:pt x="353" y="73"/>
                      <a:pt x="371" y="78"/>
                    </a:cubicBezTo>
                    <a:cubicBezTo>
                      <a:pt x="368" y="69"/>
                      <a:pt x="363" y="59"/>
                      <a:pt x="358" y="51"/>
                    </a:cubicBezTo>
                    <a:cubicBezTo>
                      <a:pt x="361" y="53"/>
                      <a:pt x="365" y="55"/>
                      <a:pt x="369" y="56"/>
                    </a:cubicBezTo>
                    <a:cubicBezTo>
                      <a:pt x="372" y="57"/>
                      <a:pt x="377" y="55"/>
                      <a:pt x="378" y="51"/>
                    </a:cubicBezTo>
                    <a:cubicBezTo>
                      <a:pt x="383" y="57"/>
                      <a:pt x="389" y="61"/>
                      <a:pt x="396" y="62"/>
                    </a:cubicBezTo>
                    <a:cubicBezTo>
                      <a:pt x="399" y="63"/>
                      <a:pt x="403" y="64"/>
                      <a:pt x="405" y="66"/>
                    </a:cubicBezTo>
                    <a:cubicBezTo>
                      <a:pt x="407" y="67"/>
                      <a:pt x="408" y="69"/>
                      <a:pt x="409" y="70"/>
                    </a:cubicBezTo>
                    <a:cubicBezTo>
                      <a:pt x="414" y="76"/>
                      <a:pt x="420" y="81"/>
                      <a:pt x="426" y="84"/>
                    </a:cubicBezTo>
                    <a:cubicBezTo>
                      <a:pt x="426" y="84"/>
                      <a:pt x="427" y="86"/>
                      <a:pt x="426" y="86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 21">
                <a:extLst>
                  <a:ext uri="{FF2B5EF4-FFF2-40B4-BE49-F238E27FC236}">
                    <a16:creationId xmlns:a16="http://schemas.microsoft.com/office/drawing/2014/main" id="{3BD1158B-223A-9360-D496-9F8341416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8809" y="2244028"/>
                <a:ext cx="987119" cy="179137"/>
              </a:xfrm>
              <a:custGeom>
                <a:avLst/>
                <a:gdLst>
                  <a:gd name="T0" fmla="*/ 261 w 281"/>
                  <a:gd name="T1" fmla="*/ 24 h 51"/>
                  <a:gd name="T2" fmla="*/ 256 w 281"/>
                  <a:gd name="T3" fmla="*/ 33 h 51"/>
                  <a:gd name="T4" fmla="*/ 245 w 281"/>
                  <a:gd name="T5" fmla="*/ 31 h 51"/>
                  <a:gd name="T6" fmla="*/ 234 w 281"/>
                  <a:gd name="T7" fmla="*/ 26 h 51"/>
                  <a:gd name="T8" fmla="*/ 255 w 281"/>
                  <a:gd name="T9" fmla="*/ 51 h 51"/>
                  <a:gd name="T10" fmla="*/ 178 w 281"/>
                  <a:gd name="T11" fmla="*/ 24 h 51"/>
                  <a:gd name="T12" fmla="*/ 141 w 281"/>
                  <a:gd name="T13" fmla="*/ 31 h 51"/>
                  <a:gd name="T14" fmla="*/ 152 w 281"/>
                  <a:gd name="T15" fmla="*/ 48 h 51"/>
                  <a:gd name="T16" fmla="*/ 95 w 281"/>
                  <a:gd name="T17" fmla="*/ 21 h 51"/>
                  <a:gd name="T18" fmla="*/ 77 w 281"/>
                  <a:gd name="T19" fmla="*/ 38 h 51"/>
                  <a:gd name="T20" fmla="*/ 70 w 281"/>
                  <a:gd name="T21" fmla="*/ 38 h 51"/>
                  <a:gd name="T22" fmla="*/ 63 w 281"/>
                  <a:gd name="T23" fmla="*/ 25 h 51"/>
                  <a:gd name="T24" fmla="*/ 34 w 281"/>
                  <a:gd name="T25" fmla="*/ 42 h 51"/>
                  <a:gd name="T26" fmla="*/ 0 w 281"/>
                  <a:gd name="T27" fmla="*/ 43 h 51"/>
                  <a:gd name="T28" fmla="*/ 15 w 281"/>
                  <a:gd name="T29" fmla="*/ 24 h 51"/>
                  <a:gd name="T30" fmla="*/ 6 w 281"/>
                  <a:gd name="T31" fmla="*/ 28 h 51"/>
                  <a:gd name="T32" fmla="*/ 13 w 281"/>
                  <a:gd name="T33" fmla="*/ 14 h 51"/>
                  <a:gd name="T34" fmla="*/ 41 w 281"/>
                  <a:gd name="T35" fmla="*/ 2 h 51"/>
                  <a:gd name="T36" fmla="*/ 20 w 281"/>
                  <a:gd name="T37" fmla="*/ 33 h 51"/>
                  <a:gd name="T38" fmla="*/ 68 w 281"/>
                  <a:gd name="T39" fmla="*/ 8 h 51"/>
                  <a:gd name="T40" fmla="*/ 67 w 281"/>
                  <a:gd name="T41" fmla="*/ 18 h 51"/>
                  <a:gd name="T42" fmla="*/ 68 w 281"/>
                  <a:gd name="T43" fmla="*/ 22 h 51"/>
                  <a:gd name="T44" fmla="*/ 72 w 281"/>
                  <a:gd name="T45" fmla="*/ 24 h 51"/>
                  <a:gd name="T46" fmla="*/ 87 w 281"/>
                  <a:gd name="T47" fmla="*/ 18 h 51"/>
                  <a:gd name="T48" fmla="*/ 96 w 281"/>
                  <a:gd name="T49" fmla="*/ 5 h 51"/>
                  <a:gd name="T50" fmla="*/ 124 w 281"/>
                  <a:gd name="T51" fmla="*/ 34 h 51"/>
                  <a:gd name="T52" fmla="*/ 123 w 281"/>
                  <a:gd name="T53" fmla="*/ 11 h 51"/>
                  <a:gd name="T54" fmla="*/ 145 w 281"/>
                  <a:gd name="T55" fmla="*/ 24 h 51"/>
                  <a:gd name="T56" fmla="*/ 169 w 281"/>
                  <a:gd name="T57" fmla="*/ 17 h 51"/>
                  <a:gd name="T58" fmla="*/ 171 w 281"/>
                  <a:gd name="T59" fmla="*/ 6 h 51"/>
                  <a:gd name="T60" fmla="*/ 182 w 281"/>
                  <a:gd name="T61" fmla="*/ 16 h 51"/>
                  <a:gd name="T62" fmla="*/ 223 w 281"/>
                  <a:gd name="T63" fmla="*/ 35 h 51"/>
                  <a:gd name="T64" fmla="*/ 213 w 281"/>
                  <a:gd name="T65" fmla="*/ 6 h 51"/>
                  <a:gd name="T66" fmla="*/ 242 w 281"/>
                  <a:gd name="T67" fmla="*/ 20 h 51"/>
                  <a:gd name="T68" fmla="*/ 252 w 281"/>
                  <a:gd name="T69" fmla="*/ 18 h 51"/>
                  <a:gd name="T70" fmla="*/ 254 w 281"/>
                  <a:gd name="T71" fmla="*/ 10 h 51"/>
                  <a:gd name="T72" fmla="*/ 253 w 281"/>
                  <a:gd name="T73" fmla="*/ 1 h 51"/>
                  <a:gd name="T74" fmla="*/ 269 w 281"/>
                  <a:gd name="T75" fmla="*/ 15 h 51"/>
                  <a:gd name="T76" fmla="*/ 267 w 281"/>
                  <a:gd name="T77" fmla="*/ 0 h 51"/>
                  <a:gd name="T78" fmla="*/ 279 w 281"/>
                  <a:gd name="T79" fmla="*/ 22 h 51"/>
                  <a:gd name="T80" fmla="*/ 271 w 281"/>
                  <a:gd name="T81" fmla="*/ 21 h 51"/>
                  <a:gd name="T82" fmla="*/ 281 w 281"/>
                  <a:gd name="T83" fmla="*/ 31 h 51"/>
                  <a:gd name="T84" fmla="*/ 261 w 281"/>
                  <a:gd name="T85" fmla="*/ 2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81" h="51">
                    <a:moveTo>
                      <a:pt x="261" y="24"/>
                    </a:moveTo>
                    <a:cubicBezTo>
                      <a:pt x="263" y="28"/>
                      <a:pt x="260" y="32"/>
                      <a:pt x="256" y="33"/>
                    </a:cubicBezTo>
                    <a:cubicBezTo>
                      <a:pt x="252" y="34"/>
                      <a:pt x="248" y="33"/>
                      <a:pt x="245" y="31"/>
                    </a:cubicBezTo>
                    <a:cubicBezTo>
                      <a:pt x="241" y="30"/>
                      <a:pt x="238" y="27"/>
                      <a:pt x="234" y="26"/>
                    </a:cubicBezTo>
                    <a:cubicBezTo>
                      <a:pt x="240" y="35"/>
                      <a:pt x="248" y="43"/>
                      <a:pt x="255" y="51"/>
                    </a:cubicBezTo>
                    <a:cubicBezTo>
                      <a:pt x="228" y="48"/>
                      <a:pt x="201" y="39"/>
                      <a:pt x="178" y="24"/>
                    </a:cubicBezTo>
                    <a:cubicBezTo>
                      <a:pt x="169" y="33"/>
                      <a:pt x="153" y="36"/>
                      <a:pt x="141" y="31"/>
                    </a:cubicBezTo>
                    <a:cubicBezTo>
                      <a:pt x="144" y="38"/>
                      <a:pt x="148" y="43"/>
                      <a:pt x="152" y="48"/>
                    </a:cubicBezTo>
                    <a:cubicBezTo>
                      <a:pt x="131" y="43"/>
                      <a:pt x="110" y="36"/>
                      <a:pt x="95" y="21"/>
                    </a:cubicBezTo>
                    <a:cubicBezTo>
                      <a:pt x="91" y="28"/>
                      <a:pt x="85" y="35"/>
                      <a:pt x="77" y="38"/>
                    </a:cubicBezTo>
                    <a:cubicBezTo>
                      <a:pt x="75" y="39"/>
                      <a:pt x="72" y="39"/>
                      <a:pt x="70" y="38"/>
                    </a:cubicBezTo>
                    <a:cubicBezTo>
                      <a:pt x="64" y="37"/>
                      <a:pt x="61" y="30"/>
                      <a:pt x="63" y="25"/>
                    </a:cubicBezTo>
                    <a:cubicBezTo>
                      <a:pt x="56" y="34"/>
                      <a:pt x="45" y="39"/>
                      <a:pt x="34" y="42"/>
                    </a:cubicBezTo>
                    <a:cubicBezTo>
                      <a:pt x="23" y="44"/>
                      <a:pt x="12" y="44"/>
                      <a:pt x="0" y="43"/>
                    </a:cubicBezTo>
                    <a:cubicBezTo>
                      <a:pt x="6" y="38"/>
                      <a:pt x="11" y="31"/>
                      <a:pt x="15" y="24"/>
                    </a:cubicBezTo>
                    <a:cubicBezTo>
                      <a:pt x="12" y="25"/>
                      <a:pt x="9" y="27"/>
                      <a:pt x="6" y="28"/>
                    </a:cubicBezTo>
                    <a:cubicBezTo>
                      <a:pt x="8" y="23"/>
                      <a:pt x="11" y="18"/>
                      <a:pt x="13" y="14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8" y="33"/>
                      <a:pt x="56" y="21"/>
                      <a:pt x="68" y="8"/>
                    </a:cubicBezTo>
                    <a:cubicBezTo>
                      <a:pt x="67" y="11"/>
                      <a:pt x="67" y="15"/>
                      <a:pt x="67" y="18"/>
                    </a:cubicBezTo>
                    <a:cubicBezTo>
                      <a:pt x="67" y="20"/>
                      <a:pt x="67" y="21"/>
                      <a:pt x="68" y="22"/>
                    </a:cubicBezTo>
                    <a:cubicBezTo>
                      <a:pt x="69" y="23"/>
                      <a:pt x="70" y="24"/>
                      <a:pt x="72" y="24"/>
                    </a:cubicBezTo>
                    <a:cubicBezTo>
                      <a:pt x="77" y="24"/>
                      <a:pt x="83" y="22"/>
                      <a:pt x="87" y="18"/>
                    </a:cubicBezTo>
                    <a:cubicBezTo>
                      <a:pt x="91" y="14"/>
                      <a:pt x="94" y="10"/>
                      <a:pt x="96" y="5"/>
                    </a:cubicBezTo>
                    <a:cubicBezTo>
                      <a:pt x="100" y="18"/>
                      <a:pt x="112" y="27"/>
                      <a:pt x="124" y="34"/>
                    </a:cubicBezTo>
                    <a:cubicBezTo>
                      <a:pt x="123" y="27"/>
                      <a:pt x="122" y="19"/>
                      <a:pt x="123" y="11"/>
                    </a:cubicBezTo>
                    <a:cubicBezTo>
                      <a:pt x="129" y="17"/>
                      <a:pt x="137" y="22"/>
                      <a:pt x="145" y="24"/>
                    </a:cubicBezTo>
                    <a:cubicBezTo>
                      <a:pt x="154" y="26"/>
                      <a:pt x="164" y="24"/>
                      <a:pt x="169" y="17"/>
                    </a:cubicBezTo>
                    <a:cubicBezTo>
                      <a:pt x="171" y="14"/>
                      <a:pt x="172" y="9"/>
                      <a:pt x="171" y="6"/>
                    </a:cubicBezTo>
                    <a:cubicBezTo>
                      <a:pt x="174" y="10"/>
                      <a:pt x="178" y="13"/>
                      <a:pt x="182" y="16"/>
                    </a:cubicBezTo>
                    <a:cubicBezTo>
                      <a:pt x="194" y="24"/>
                      <a:pt x="209" y="28"/>
                      <a:pt x="223" y="35"/>
                    </a:cubicBezTo>
                    <a:cubicBezTo>
                      <a:pt x="220" y="25"/>
                      <a:pt x="216" y="15"/>
                      <a:pt x="213" y="6"/>
                    </a:cubicBezTo>
                    <a:cubicBezTo>
                      <a:pt x="222" y="12"/>
                      <a:pt x="232" y="18"/>
                      <a:pt x="242" y="20"/>
                    </a:cubicBezTo>
                    <a:cubicBezTo>
                      <a:pt x="246" y="21"/>
                      <a:pt x="250" y="21"/>
                      <a:pt x="252" y="18"/>
                    </a:cubicBezTo>
                    <a:cubicBezTo>
                      <a:pt x="254" y="16"/>
                      <a:pt x="255" y="13"/>
                      <a:pt x="254" y="10"/>
                    </a:cubicBezTo>
                    <a:cubicBezTo>
                      <a:pt x="254" y="7"/>
                      <a:pt x="253" y="4"/>
                      <a:pt x="253" y="1"/>
                    </a:cubicBezTo>
                    <a:cubicBezTo>
                      <a:pt x="257" y="7"/>
                      <a:pt x="263" y="11"/>
                      <a:pt x="269" y="15"/>
                    </a:cubicBezTo>
                    <a:cubicBezTo>
                      <a:pt x="267" y="8"/>
                      <a:pt x="266" y="6"/>
                      <a:pt x="267" y="0"/>
                    </a:cubicBezTo>
                    <a:cubicBezTo>
                      <a:pt x="268" y="1"/>
                      <a:pt x="273" y="10"/>
                      <a:pt x="279" y="22"/>
                    </a:cubicBezTo>
                    <a:cubicBezTo>
                      <a:pt x="276" y="21"/>
                      <a:pt x="273" y="21"/>
                      <a:pt x="271" y="21"/>
                    </a:cubicBezTo>
                    <a:cubicBezTo>
                      <a:pt x="274" y="24"/>
                      <a:pt x="278" y="28"/>
                      <a:pt x="281" y="31"/>
                    </a:cubicBezTo>
                    <a:cubicBezTo>
                      <a:pt x="274" y="31"/>
                      <a:pt x="267" y="28"/>
                      <a:pt x="261" y="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 22">
                <a:extLst>
                  <a:ext uri="{FF2B5EF4-FFF2-40B4-BE49-F238E27FC236}">
                    <a16:creationId xmlns:a16="http://schemas.microsoft.com/office/drawing/2014/main" id="{35A32BCD-598B-40E6-D8E0-FCF48A8B3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2204" y="1673029"/>
                <a:ext cx="632577" cy="186601"/>
              </a:xfrm>
              <a:custGeom>
                <a:avLst/>
                <a:gdLst>
                  <a:gd name="T0" fmla="*/ 168 w 180"/>
                  <a:gd name="T1" fmla="*/ 29 h 53"/>
                  <a:gd name="T2" fmla="*/ 160 w 180"/>
                  <a:gd name="T3" fmla="*/ 45 h 53"/>
                  <a:gd name="T4" fmla="*/ 145 w 180"/>
                  <a:gd name="T5" fmla="*/ 35 h 53"/>
                  <a:gd name="T6" fmla="*/ 135 w 180"/>
                  <a:gd name="T7" fmla="*/ 40 h 53"/>
                  <a:gd name="T8" fmla="*/ 127 w 180"/>
                  <a:gd name="T9" fmla="*/ 33 h 53"/>
                  <a:gd name="T10" fmla="*/ 136 w 180"/>
                  <a:gd name="T11" fmla="*/ 53 h 53"/>
                  <a:gd name="T12" fmla="*/ 99 w 180"/>
                  <a:gd name="T13" fmla="*/ 39 h 53"/>
                  <a:gd name="T14" fmla="*/ 84 w 180"/>
                  <a:gd name="T15" fmla="*/ 46 h 53"/>
                  <a:gd name="T16" fmla="*/ 73 w 180"/>
                  <a:gd name="T17" fmla="*/ 31 h 53"/>
                  <a:gd name="T18" fmla="*/ 53 w 180"/>
                  <a:gd name="T19" fmla="*/ 45 h 53"/>
                  <a:gd name="T20" fmla="*/ 41 w 180"/>
                  <a:gd name="T21" fmla="*/ 45 h 53"/>
                  <a:gd name="T22" fmla="*/ 40 w 180"/>
                  <a:gd name="T23" fmla="*/ 35 h 53"/>
                  <a:gd name="T24" fmla="*/ 0 w 180"/>
                  <a:gd name="T25" fmla="*/ 47 h 53"/>
                  <a:gd name="T26" fmla="*/ 11 w 180"/>
                  <a:gd name="T27" fmla="*/ 29 h 53"/>
                  <a:gd name="T28" fmla="*/ 5 w 180"/>
                  <a:gd name="T29" fmla="*/ 31 h 53"/>
                  <a:gd name="T30" fmla="*/ 10 w 180"/>
                  <a:gd name="T31" fmla="*/ 20 h 53"/>
                  <a:gd name="T32" fmla="*/ 10 w 180"/>
                  <a:gd name="T33" fmla="*/ 20 h 53"/>
                  <a:gd name="T34" fmla="*/ 30 w 180"/>
                  <a:gd name="T35" fmla="*/ 9 h 53"/>
                  <a:gd name="T36" fmla="*/ 17 w 180"/>
                  <a:gd name="T37" fmla="*/ 31 h 53"/>
                  <a:gd name="T38" fmla="*/ 49 w 180"/>
                  <a:gd name="T39" fmla="*/ 14 h 53"/>
                  <a:gd name="T40" fmla="*/ 48 w 180"/>
                  <a:gd name="T41" fmla="*/ 26 h 53"/>
                  <a:gd name="T42" fmla="*/ 48 w 180"/>
                  <a:gd name="T43" fmla="*/ 29 h 53"/>
                  <a:gd name="T44" fmla="*/ 57 w 180"/>
                  <a:gd name="T45" fmla="*/ 31 h 53"/>
                  <a:gd name="T46" fmla="*/ 74 w 180"/>
                  <a:gd name="T47" fmla="*/ 13 h 53"/>
                  <a:gd name="T48" fmla="*/ 88 w 180"/>
                  <a:gd name="T49" fmla="*/ 30 h 53"/>
                  <a:gd name="T50" fmla="*/ 88 w 180"/>
                  <a:gd name="T51" fmla="*/ 12 h 53"/>
                  <a:gd name="T52" fmla="*/ 119 w 180"/>
                  <a:gd name="T53" fmla="*/ 33 h 53"/>
                  <a:gd name="T54" fmla="*/ 113 w 180"/>
                  <a:gd name="T55" fmla="*/ 0 h 53"/>
                  <a:gd name="T56" fmla="*/ 129 w 180"/>
                  <a:gd name="T57" fmla="*/ 22 h 53"/>
                  <a:gd name="T58" fmla="*/ 133 w 180"/>
                  <a:gd name="T59" fmla="*/ 24 h 53"/>
                  <a:gd name="T60" fmla="*/ 139 w 180"/>
                  <a:gd name="T61" fmla="*/ 18 h 53"/>
                  <a:gd name="T62" fmla="*/ 137 w 180"/>
                  <a:gd name="T63" fmla="*/ 9 h 53"/>
                  <a:gd name="T64" fmla="*/ 156 w 180"/>
                  <a:gd name="T65" fmla="*/ 29 h 53"/>
                  <a:gd name="T66" fmla="*/ 155 w 180"/>
                  <a:gd name="T67" fmla="*/ 2 h 53"/>
                  <a:gd name="T68" fmla="*/ 171 w 180"/>
                  <a:gd name="T69" fmla="*/ 15 h 53"/>
                  <a:gd name="T70" fmla="*/ 171 w 180"/>
                  <a:gd name="T71" fmla="*/ 15 h 53"/>
                  <a:gd name="T72" fmla="*/ 180 w 180"/>
                  <a:gd name="T73" fmla="*/ 36 h 53"/>
                  <a:gd name="T74" fmla="*/ 168 w 180"/>
                  <a:gd name="T75" fmla="*/ 2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0" h="53">
                    <a:moveTo>
                      <a:pt x="168" y="29"/>
                    </a:moveTo>
                    <a:cubicBezTo>
                      <a:pt x="171" y="35"/>
                      <a:pt x="167" y="43"/>
                      <a:pt x="160" y="45"/>
                    </a:cubicBezTo>
                    <a:cubicBezTo>
                      <a:pt x="153" y="47"/>
                      <a:pt x="146" y="42"/>
                      <a:pt x="145" y="35"/>
                    </a:cubicBezTo>
                    <a:cubicBezTo>
                      <a:pt x="143" y="38"/>
                      <a:pt x="139" y="40"/>
                      <a:pt x="135" y="40"/>
                    </a:cubicBezTo>
                    <a:cubicBezTo>
                      <a:pt x="131" y="39"/>
                      <a:pt x="128" y="37"/>
                      <a:pt x="127" y="33"/>
                    </a:cubicBezTo>
                    <a:cubicBezTo>
                      <a:pt x="129" y="40"/>
                      <a:pt x="132" y="47"/>
                      <a:pt x="136" y="53"/>
                    </a:cubicBezTo>
                    <a:cubicBezTo>
                      <a:pt x="123" y="51"/>
                      <a:pt x="110" y="46"/>
                      <a:pt x="99" y="39"/>
                    </a:cubicBezTo>
                    <a:cubicBezTo>
                      <a:pt x="98" y="45"/>
                      <a:pt x="90" y="48"/>
                      <a:pt x="84" y="46"/>
                    </a:cubicBezTo>
                    <a:cubicBezTo>
                      <a:pt x="78" y="43"/>
                      <a:pt x="74" y="37"/>
                      <a:pt x="73" y="31"/>
                    </a:cubicBezTo>
                    <a:cubicBezTo>
                      <a:pt x="68" y="37"/>
                      <a:pt x="61" y="42"/>
                      <a:pt x="53" y="45"/>
                    </a:cubicBezTo>
                    <a:cubicBezTo>
                      <a:pt x="49" y="46"/>
                      <a:pt x="44" y="47"/>
                      <a:pt x="41" y="45"/>
                    </a:cubicBezTo>
                    <a:cubicBezTo>
                      <a:pt x="38" y="43"/>
                      <a:pt x="37" y="37"/>
                      <a:pt x="40" y="35"/>
                    </a:cubicBezTo>
                    <a:cubicBezTo>
                      <a:pt x="27" y="41"/>
                      <a:pt x="14" y="45"/>
                      <a:pt x="0" y="47"/>
                    </a:cubicBezTo>
                    <a:cubicBezTo>
                      <a:pt x="7" y="42"/>
                      <a:pt x="7" y="37"/>
                      <a:pt x="11" y="29"/>
                    </a:cubicBezTo>
                    <a:cubicBezTo>
                      <a:pt x="9" y="30"/>
                      <a:pt x="7" y="31"/>
                      <a:pt x="5" y="31"/>
                    </a:cubicBezTo>
                    <a:cubicBezTo>
                      <a:pt x="8" y="25"/>
                      <a:pt x="10" y="21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17"/>
                      <a:pt x="22" y="24"/>
                      <a:pt x="17" y="31"/>
                    </a:cubicBezTo>
                    <a:cubicBezTo>
                      <a:pt x="29" y="28"/>
                      <a:pt x="40" y="22"/>
                      <a:pt x="49" y="14"/>
                    </a:cubicBezTo>
                    <a:cubicBezTo>
                      <a:pt x="48" y="18"/>
                      <a:pt x="48" y="22"/>
                      <a:pt x="48" y="26"/>
                    </a:cubicBezTo>
                    <a:cubicBezTo>
                      <a:pt x="48" y="27"/>
                      <a:pt x="48" y="28"/>
                      <a:pt x="48" y="29"/>
                    </a:cubicBezTo>
                    <a:cubicBezTo>
                      <a:pt x="50" y="32"/>
                      <a:pt x="54" y="32"/>
                      <a:pt x="57" y="31"/>
                    </a:cubicBezTo>
                    <a:cubicBezTo>
                      <a:pt x="65" y="28"/>
                      <a:pt x="71" y="21"/>
                      <a:pt x="74" y="13"/>
                    </a:cubicBezTo>
                    <a:cubicBezTo>
                      <a:pt x="76" y="21"/>
                      <a:pt x="82" y="27"/>
                      <a:pt x="88" y="30"/>
                    </a:cubicBezTo>
                    <a:cubicBezTo>
                      <a:pt x="88" y="24"/>
                      <a:pt x="88" y="18"/>
                      <a:pt x="88" y="12"/>
                    </a:cubicBezTo>
                    <a:cubicBezTo>
                      <a:pt x="97" y="21"/>
                      <a:pt x="108" y="28"/>
                      <a:pt x="119" y="33"/>
                    </a:cubicBezTo>
                    <a:cubicBezTo>
                      <a:pt x="117" y="22"/>
                      <a:pt x="115" y="11"/>
                      <a:pt x="113" y="0"/>
                    </a:cubicBezTo>
                    <a:cubicBezTo>
                      <a:pt x="117" y="8"/>
                      <a:pt x="121" y="17"/>
                      <a:pt x="129" y="22"/>
                    </a:cubicBezTo>
                    <a:cubicBezTo>
                      <a:pt x="130" y="23"/>
                      <a:pt x="132" y="24"/>
                      <a:pt x="133" y="24"/>
                    </a:cubicBezTo>
                    <a:cubicBezTo>
                      <a:pt x="136" y="24"/>
                      <a:pt x="138" y="21"/>
                      <a:pt x="139" y="18"/>
                    </a:cubicBezTo>
                    <a:cubicBezTo>
                      <a:pt x="139" y="15"/>
                      <a:pt x="138" y="12"/>
                      <a:pt x="137" y="9"/>
                    </a:cubicBezTo>
                    <a:cubicBezTo>
                      <a:pt x="141" y="18"/>
                      <a:pt x="147" y="25"/>
                      <a:pt x="156" y="29"/>
                    </a:cubicBezTo>
                    <a:cubicBezTo>
                      <a:pt x="158" y="20"/>
                      <a:pt x="158" y="10"/>
                      <a:pt x="155" y="2"/>
                    </a:cubicBezTo>
                    <a:cubicBezTo>
                      <a:pt x="161" y="6"/>
                      <a:pt x="166" y="10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71" y="15"/>
                      <a:pt x="174" y="23"/>
                      <a:pt x="180" y="36"/>
                    </a:cubicBezTo>
                    <a:cubicBezTo>
                      <a:pt x="176" y="34"/>
                      <a:pt x="172" y="31"/>
                      <a:pt x="168" y="2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 23">
                <a:extLst>
                  <a:ext uri="{FF2B5EF4-FFF2-40B4-BE49-F238E27FC236}">
                    <a16:creationId xmlns:a16="http://schemas.microsoft.com/office/drawing/2014/main" id="{E34A27FF-8696-AF4F-9927-BB41193BB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2821" y="1900682"/>
                <a:ext cx="242581" cy="255643"/>
              </a:xfrm>
              <a:custGeom>
                <a:avLst/>
                <a:gdLst>
                  <a:gd name="T0" fmla="*/ 5 w 69"/>
                  <a:gd name="T1" fmla="*/ 25 h 73"/>
                  <a:gd name="T2" fmla="*/ 31 w 69"/>
                  <a:gd name="T3" fmla="*/ 57 h 73"/>
                  <a:gd name="T4" fmla="*/ 69 w 69"/>
                  <a:gd name="T5" fmla="*/ 73 h 73"/>
                  <a:gd name="T6" fmla="*/ 0 w 69"/>
                  <a:gd name="T7" fmla="*/ 0 h 73"/>
                  <a:gd name="T8" fmla="*/ 5 w 69"/>
                  <a:gd name="T9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3">
                    <a:moveTo>
                      <a:pt x="5" y="25"/>
                    </a:moveTo>
                    <a:cubicBezTo>
                      <a:pt x="11" y="38"/>
                      <a:pt x="20" y="49"/>
                      <a:pt x="31" y="57"/>
                    </a:cubicBezTo>
                    <a:cubicBezTo>
                      <a:pt x="43" y="65"/>
                      <a:pt x="56" y="70"/>
                      <a:pt x="69" y="73"/>
                    </a:cubicBezTo>
                    <a:cubicBezTo>
                      <a:pt x="42" y="58"/>
                      <a:pt x="15" y="32"/>
                      <a:pt x="0" y="0"/>
                    </a:cubicBezTo>
                    <a:cubicBezTo>
                      <a:pt x="0" y="8"/>
                      <a:pt x="2" y="17"/>
                      <a:pt x="5" y="25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 24">
                <a:extLst>
                  <a:ext uri="{FF2B5EF4-FFF2-40B4-BE49-F238E27FC236}">
                    <a16:creationId xmlns:a16="http://schemas.microsoft.com/office/drawing/2014/main" id="{4F6AA384-9C41-4681-4B33-BB84216E7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5981" y="3447604"/>
                <a:ext cx="235117" cy="434780"/>
              </a:xfrm>
              <a:custGeom>
                <a:avLst/>
                <a:gdLst>
                  <a:gd name="T0" fmla="*/ 5 w 67"/>
                  <a:gd name="T1" fmla="*/ 0 h 124"/>
                  <a:gd name="T2" fmla="*/ 1 w 67"/>
                  <a:gd name="T3" fmla="*/ 36 h 124"/>
                  <a:gd name="T4" fmla="*/ 23 w 67"/>
                  <a:gd name="T5" fmla="*/ 88 h 124"/>
                  <a:gd name="T6" fmla="*/ 67 w 67"/>
                  <a:gd name="T7" fmla="*/ 124 h 124"/>
                  <a:gd name="T8" fmla="*/ 5 w 67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24">
                    <a:moveTo>
                      <a:pt x="5" y="0"/>
                    </a:moveTo>
                    <a:cubicBezTo>
                      <a:pt x="1" y="11"/>
                      <a:pt x="0" y="25"/>
                      <a:pt x="1" y="36"/>
                    </a:cubicBezTo>
                    <a:cubicBezTo>
                      <a:pt x="3" y="55"/>
                      <a:pt x="11" y="73"/>
                      <a:pt x="23" y="88"/>
                    </a:cubicBezTo>
                    <a:cubicBezTo>
                      <a:pt x="35" y="103"/>
                      <a:pt x="50" y="115"/>
                      <a:pt x="67" y="124"/>
                    </a:cubicBezTo>
                    <a:cubicBezTo>
                      <a:pt x="37" y="94"/>
                      <a:pt x="12" y="48"/>
                      <a:pt x="5" y="0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 25">
                <a:extLst>
                  <a:ext uri="{FF2B5EF4-FFF2-40B4-BE49-F238E27FC236}">
                    <a16:creationId xmlns:a16="http://schemas.microsoft.com/office/drawing/2014/main" id="{DD7FBF1B-FD59-163D-FBA8-C78F3BB78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8279" y="3568895"/>
                <a:ext cx="179137" cy="334016"/>
              </a:xfrm>
              <a:custGeom>
                <a:avLst/>
                <a:gdLst>
                  <a:gd name="T0" fmla="*/ 4 w 51"/>
                  <a:gd name="T1" fmla="*/ 0 h 95"/>
                  <a:gd name="T2" fmla="*/ 1 w 51"/>
                  <a:gd name="T3" fmla="*/ 28 h 95"/>
                  <a:gd name="T4" fmla="*/ 18 w 51"/>
                  <a:gd name="T5" fmla="*/ 68 h 95"/>
                  <a:gd name="T6" fmla="*/ 51 w 51"/>
                  <a:gd name="T7" fmla="*/ 95 h 95"/>
                  <a:gd name="T8" fmla="*/ 4 w 51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95">
                    <a:moveTo>
                      <a:pt x="4" y="0"/>
                    </a:moveTo>
                    <a:cubicBezTo>
                      <a:pt x="1" y="9"/>
                      <a:pt x="0" y="19"/>
                      <a:pt x="1" y="28"/>
                    </a:cubicBezTo>
                    <a:cubicBezTo>
                      <a:pt x="2" y="43"/>
                      <a:pt x="9" y="56"/>
                      <a:pt x="18" y="68"/>
                    </a:cubicBezTo>
                    <a:cubicBezTo>
                      <a:pt x="27" y="79"/>
                      <a:pt x="39" y="88"/>
                      <a:pt x="51" y="95"/>
                    </a:cubicBezTo>
                    <a:cubicBezTo>
                      <a:pt x="28" y="72"/>
                      <a:pt x="9" y="37"/>
                      <a:pt x="4" y="0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 26">
                <a:extLst>
                  <a:ext uri="{FF2B5EF4-FFF2-40B4-BE49-F238E27FC236}">
                    <a16:creationId xmlns:a16="http://schemas.microsoft.com/office/drawing/2014/main" id="{5AFA3750-E5B0-6263-651D-4D0E0BEDC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4789" y="3524111"/>
                <a:ext cx="175405" cy="334016"/>
              </a:xfrm>
              <a:custGeom>
                <a:avLst/>
                <a:gdLst>
                  <a:gd name="T0" fmla="*/ 47 w 50"/>
                  <a:gd name="T1" fmla="*/ 0 h 95"/>
                  <a:gd name="T2" fmla="*/ 50 w 50"/>
                  <a:gd name="T3" fmla="*/ 28 h 95"/>
                  <a:gd name="T4" fmla="*/ 33 w 50"/>
                  <a:gd name="T5" fmla="*/ 67 h 95"/>
                  <a:gd name="T6" fmla="*/ 0 w 50"/>
                  <a:gd name="T7" fmla="*/ 95 h 95"/>
                  <a:gd name="T8" fmla="*/ 47 w 50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95">
                    <a:moveTo>
                      <a:pt x="47" y="0"/>
                    </a:moveTo>
                    <a:cubicBezTo>
                      <a:pt x="50" y="9"/>
                      <a:pt x="50" y="19"/>
                      <a:pt x="50" y="28"/>
                    </a:cubicBezTo>
                    <a:cubicBezTo>
                      <a:pt x="49" y="42"/>
                      <a:pt x="42" y="56"/>
                      <a:pt x="33" y="67"/>
                    </a:cubicBezTo>
                    <a:cubicBezTo>
                      <a:pt x="24" y="79"/>
                      <a:pt x="12" y="88"/>
                      <a:pt x="0" y="95"/>
                    </a:cubicBezTo>
                    <a:cubicBezTo>
                      <a:pt x="22" y="72"/>
                      <a:pt x="42" y="37"/>
                      <a:pt x="47" y="0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 27">
                <a:extLst>
                  <a:ext uri="{FF2B5EF4-FFF2-40B4-BE49-F238E27FC236}">
                    <a16:creationId xmlns:a16="http://schemas.microsoft.com/office/drawing/2014/main" id="{25FB7BAA-9621-8D2C-AD08-07591E7ED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6265" y="1863362"/>
                <a:ext cx="115693" cy="195931"/>
              </a:xfrm>
              <a:custGeom>
                <a:avLst/>
                <a:gdLst>
                  <a:gd name="T0" fmla="*/ 1 w 33"/>
                  <a:gd name="T1" fmla="*/ 17 h 56"/>
                  <a:gd name="T2" fmla="*/ 12 w 33"/>
                  <a:gd name="T3" fmla="*/ 40 h 56"/>
                  <a:gd name="T4" fmla="*/ 33 w 33"/>
                  <a:gd name="T5" fmla="*/ 56 h 56"/>
                  <a:gd name="T6" fmla="*/ 2 w 33"/>
                  <a:gd name="T7" fmla="*/ 0 h 56"/>
                  <a:gd name="T8" fmla="*/ 1 w 33"/>
                  <a:gd name="T9" fmla="*/ 1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6">
                    <a:moveTo>
                      <a:pt x="1" y="17"/>
                    </a:moveTo>
                    <a:cubicBezTo>
                      <a:pt x="2" y="26"/>
                      <a:pt x="6" y="34"/>
                      <a:pt x="12" y="40"/>
                    </a:cubicBezTo>
                    <a:cubicBezTo>
                      <a:pt x="18" y="47"/>
                      <a:pt x="25" y="52"/>
                      <a:pt x="33" y="56"/>
                    </a:cubicBezTo>
                    <a:cubicBezTo>
                      <a:pt x="19" y="42"/>
                      <a:pt x="6" y="22"/>
                      <a:pt x="2" y="0"/>
                    </a:cubicBezTo>
                    <a:cubicBezTo>
                      <a:pt x="0" y="5"/>
                      <a:pt x="0" y="12"/>
                      <a:pt x="1" y="17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 28">
                <a:extLst>
                  <a:ext uri="{FF2B5EF4-FFF2-40B4-BE49-F238E27FC236}">
                    <a16:creationId xmlns:a16="http://schemas.microsoft.com/office/drawing/2014/main" id="{D4491A6D-472E-385B-20D1-2C50B4A64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8813" y="2383979"/>
                <a:ext cx="966593" cy="720280"/>
              </a:xfrm>
              <a:custGeom>
                <a:avLst/>
                <a:gdLst>
                  <a:gd name="T0" fmla="*/ 239 w 275"/>
                  <a:gd name="T1" fmla="*/ 142 h 205"/>
                  <a:gd name="T2" fmla="*/ 264 w 275"/>
                  <a:gd name="T3" fmla="*/ 179 h 205"/>
                  <a:gd name="T4" fmla="*/ 181 w 275"/>
                  <a:gd name="T5" fmla="*/ 135 h 205"/>
                  <a:gd name="T6" fmla="*/ 178 w 275"/>
                  <a:gd name="T7" fmla="*/ 168 h 205"/>
                  <a:gd name="T8" fmla="*/ 156 w 275"/>
                  <a:gd name="T9" fmla="*/ 129 h 205"/>
                  <a:gd name="T10" fmla="*/ 133 w 275"/>
                  <a:gd name="T11" fmla="*/ 161 h 205"/>
                  <a:gd name="T12" fmla="*/ 134 w 275"/>
                  <a:gd name="T13" fmla="*/ 132 h 205"/>
                  <a:gd name="T14" fmla="*/ 87 w 275"/>
                  <a:gd name="T15" fmla="*/ 168 h 205"/>
                  <a:gd name="T16" fmla="*/ 104 w 275"/>
                  <a:gd name="T17" fmla="*/ 140 h 205"/>
                  <a:gd name="T18" fmla="*/ 0 w 275"/>
                  <a:gd name="T19" fmla="*/ 197 h 205"/>
                  <a:gd name="T20" fmla="*/ 63 w 275"/>
                  <a:gd name="T21" fmla="*/ 155 h 205"/>
                  <a:gd name="T22" fmla="*/ 39 w 275"/>
                  <a:gd name="T23" fmla="*/ 146 h 205"/>
                  <a:gd name="T24" fmla="*/ 88 w 275"/>
                  <a:gd name="T25" fmla="*/ 85 h 205"/>
                  <a:gd name="T26" fmla="*/ 76 w 275"/>
                  <a:gd name="T27" fmla="*/ 84 h 205"/>
                  <a:gd name="T28" fmla="*/ 110 w 275"/>
                  <a:gd name="T29" fmla="*/ 0 h 205"/>
                  <a:gd name="T30" fmla="*/ 112 w 275"/>
                  <a:gd name="T31" fmla="*/ 23 h 205"/>
                  <a:gd name="T32" fmla="*/ 96 w 275"/>
                  <a:gd name="T33" fmla="*/ 55 h 205"/>
                  <a:gd name="T34" fmla="*/ 144 w 275"/>
                  <a:gd name="T35" fmla="*/ 20 h 205"/>
                  <a:gd name="T36" fmla="*/ 126 w 275"/>
                  <a:gd name="T37" fmla="*/ 63 h 205"/>
                  <a:gd name="T38" fmla="*/ 167 w 275"/>
                  <a:gd name="T39" fmla="*/ 21 h 205"/>
                  <a:gd name="T40" fmla="*/ 152 w 275"/>
                  <a:gd name="T41" fmla="*/ 81 h 205"/>
                  <a:gd name="T42" fmla="*/ 195 w 275"/>
                  <a:gd name="T43" fmla="*/ 26 h 205"/>
                  <a:gd name="T44" fmla="*/ 197 w 275"/>
                  <a:gd name="T45" fmla="*/ 73 h 205"/>
                  <a:gd name="T46" fmla="*/ 216 w 275"/>
                  <a:gd name="T47" fmla="*/ 22 h 205"/>
                  <a:gd name="T48" fmla="*/ 275 w 275"/>
                  <a:gd name="T49" fmla="*/ 154 h 205"/>
                  <a:gd name="T50" fmla="*/ 239 w 275"/>
                  <a:gd name="T51" fmla="*/ 142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75" h="205">
                    <a:moveTo>
                      <a:pt x="239" y="142"/>
                    </a:moveTo>
                    <a:cubicBezTo>
                      <a:pt x="250" y="153"/>
                      <a:pt x="258" y="166"/>
                      <a:pt x="264" y="179"/>
                    </a:cubicBezTo>
                    <a:cubicBezTo>
                      <a:pt x="233" y="173"/>
                      <a:pt x="204" y="157"/>
                      <a:pt x="181" y="135"/>
                    </a:cubicBezTo>
                    <a:cubicBezTo>
                      <a:pt x="180" y="146"/>
                      <a:pt x="179" y="157"/>
                      <a:pt x="178" y="168"/>
                    </a:cubicBezTo>
                    <a:cubicBezTo>
                      <a:pt x="165" y="159"/>
                      <a:pt x="157" y="144"/>
                      <a:pt x="156" y="129"/>
                    </a:cubicBezTo>
                    <a:cubicBezTo>
                      <a:pt x="151" y="141"/>
                      <a:pt x="143" y="152"/>
                      <a:pt x="133" y="161"/>
                    </a:cubicBezTo>
                    <a:cubicBezTo>
                      <a:pt x="133" y="151"/>
                      <a:pt x="133" y="142"/>
                      <a:pt x="134" y="132"/>
                    </a:cubicBezTo>
                    <a:cubicBezTo>
                      <a:pt x="124" y="149"/>
                      <a:pt x="107" y="163"/>
                      <a:pt x="87" y="168"/>
                    </a:cubicBezTo>
                    <a:cubicBezTo>
                      <a:pt x="89" y="157"/>
                      <a:pt x="95" y="147"/>
                      <a:pt x="104" y="140"/>
                    </a:cubicBezTo>
                    <a:cubicBezTo>
                      <a:pt x="80" y="159"/>
                      <a:pt x="37" y="205"/>
                      <a:pt x="0" y="197"/>
                    </a:cubicBezTo>
                    <a:cubicBezTo>
                      <a:pt x="14" y="184"/>
                      <a:pt x="63" y="155"/>
                      <a:pt x="63" y="155"/>
                    </a:cubicBezTo>
                    <a:cubicBezTo>
                      <a:pt x="51" y="155"/>
                      <a:pt x="39" y="146"/>
                      <a:pt x="39" y="146"/>
                    </a:cubicBezTo>
                    <a:cubicBezTo>
                      <a:pt x="27" y="138"/>
                      <a:pt x="65" y="104"/>
                      <a:pt x="88" y="85"/>
                    </a:cubicBezTo>
                    <a:cubicBezTo>
                      <a:pt x="84" y="87"/>
                      <a:pt x="79" y="87"/>
                      <a:pt x="76" y="84"/>
                    </a:cubicBezTo>
                    <a:cubicBezTo>
                      <a:pt x="70" y="78"/>
                      <a:pt x="92" y="35"/>
                      <a:pt x="110" y="0"/>
                    </a:cubicBezTo>
                    <a:cubicBezTo>
                      <a:pt x="114" y="7"/>
                      <a:pt x="114" y="16"/>
                      <a:pt x="112" y="23"/>
                    </a:cubicBezTo>
                    <a:cubicBezTo>
                      <a:pt x="110" y="35"/>
                      <a:pt x="103" y="45"/>
                      <a:pt x="96" y="55"/>
                    </a:cubicBezTo>
                    <a:cubicBezTo>
                      <a:pt x="114" y="46"/>
                      <a:pt x="130" y="34"/>
                      <a:pt x="144" y="20"/>
                    </a:cubicBezTo>
                    <a:cubicBezTo>
                      <a:pt x="137" y="33"/>
                      <a:pt x="131" y="48"/>
                      <a:pt x="126" y="63"/>
                    </a:cubicBezTo>
                    <a:cubicBezTo>
                      <a:pt x="138" y="47"/>
                      <a:pt x="151" y="33"/>
                      <a:pt x="167" y="21"/>
                    </a:cubicBezTo>
                    <a:cubicBezTo>
                      <a:pt x="169" y="41"/>
                      <a:pt x="164" y="63"/>
                      <a:pt x="152" y="81"/>
                    </a:cubicBezTo>
                    <a:cubicBezTo>
                      <a:pt x="167" y="62"/>
                      <a:pt x="181" y="44"/>
                      <a:pt x="195" y="26"/>
                    </a:cubicBezTo>
                    <a:cubicBezTo>
                      <a:pt x="194" y="41"/>
                      <a:pt x="195" y="57"/>
                      <a:pt x="197" y="73"/>
                    </a:cubicBezTo>
                    <a:cubicBezTo>
                      <a:pt x="201" y="56"/>
                      <a:pt x="207" y="38"/>
                      <a:pt x="216" y="22"/>
                    </a:cubicBezTo>
                    <a:cubicBezTo>
                      <a:pt x="210" y="72"/>
                      <a:pt x="234" y="125"/>
                      <a:pt x="275" y="154"/>
                    </a:cubicBezTo>
                    <a:cubicBezTo>
                      <a:pt x="262" y="154"/>
                      <a:pt x="249" y="150"/>
                      <a:pt x="239" y="142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 29">
                <a:extLst>
                  <a:ext uri="{FF2B5EF4-FFF2-40B4-BE49-F238E27FC236}">
                    <a16:creationId xmlns:a16="http://schemas.microsoft.com/office/drawing/2014/main" id="{886CD557-C6C7-F6B6-A37C-F6C9BC8C9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5694" y="2438093"/>
                <a:ext cx="789322" cy="582195"/>
              </a:xfrm>
              <a:custGeom>
                <a:avLst/>
                <a:gdLst>
                  <a:gd name="T0" fmla="*/ 221 w 225"/>
                  <a:gd name="T1" fmla="*/ 129 h 166"/>
                  <a:gd name="T2" fmla="*/ 125 w 225"/>
                  <a:gd name="T3" fmla="*/ 73 h 166"/>
                  <a:gd name="T4" fmla="*/ 163 w 225"/>
                  <a:gd name="T5" fmla="*/ 143 h 166"/>
                  <a:gd name="T6" fmla="*/ 85 w 225"/>
                  <a:gd name="T7" fmla="*/ 84 h 166"/>
                  <a:gd name="T8" fmla="*/ 96 w 225"/>
                  <a:gd name="T9" fmla="*/ 119 h 166"/>
                  <a:gd name="T10" fmla="*/ 64 w 225"/>
                  <a:gd name="T11" fmla="*/ 89 h 166"/>
                  <a:gd name="T12" fmla="*/ 98 w 225"/>
                  <a:gd name="T13" fmla="*/ 166 h 166"/>
                  <a:gd name="T14" fmla="*/ 61 w 225"/>
                  <a:gd name="T15" fmla="*/ 131 h 166"/>
                  <a:gd name="T16" fmla="*/ 33 w 225"/>
                  <a:gd name="T17" fmla="*/ 87 h 166"/>
                  <a:gd name="T18" fmla="*/ 17 w 225"/>
                  <a:gd name="T19" fmla="*/ 0 h 166"/>
                  <a:gd name="T20" fmla="*/ 45 w 225"/>
                  <a:gd name="T21" fmla="*/ 72 h 166"/>
                  <a:gd name="T22" fmla="*/ 36 w 225"/>
                  <a:gd name="T23" fmla="*/ 28 h 166"/>
                  <a:gd name="T24" fmla="*/ 65 w 225"/>
                  <a:gd name="T25" fmla="*/ 65 h 166"/>
                  <a:gd name="T26" fmla="*/ 63 w 225"/>
                  <a:gd name="T27" fmla="*/ 30 h 166"/>
                  <a:gd name="T28" fmla="*/ 100 w 225"/>
                  <a:gd name="T29" fmla="*/ 70 h 166"/>
                  <a:gd name="T30" fmla="*/ 84 w 225"/>
                  <a:gd name="T31" fmla="*/ 10 h 166"/>
                  <a:gd name="T32" fmla="*/ 119 w 225"/>
                  <a:gd name="T33" fmla="*/ 57 h 166"/>
                  <a:gd name="T34" fmla="*/ 109 w 225"/>
                  <a:gd name="T35" fmla="*/ 14 h 166"/>
                  <a:gd name="T36" fmla="*/ 206 w 225"/>
                  <a:gd name="T37" fmla="*/ 100 h 166"/>
                  <a:gd name="T38" fmla="*/ 221 w 225"/>
                  <a:gd name="T39" fmla="*/ 129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5" h="166">
                    <a:moveTo>
                      <a:pt x="221" y="129"/>
                    </a:moveTo>
                    <a:cubicBezTo>
                      <a:pt x="185" y="118"/>
                      <a:pt x="151" y="100"/>
                      <a:pt x="125" y="73"/>
                    </a:cubicBezTo>
                    <a:cubicBezTo>
                      <a:pt x="132" y="99"/>
                      <a:pt x="145" y="123"/>
                      <a:pt x="163" y="143"/>
                    </a:cubicBezTo>
                    <a:cubicBezTo>
                      <a:pt x="134" y="128"/>
                      <a:pt x="107" y="108"/>
                      <a:pt x="85" y="84"/>
                    </a:cubicBezTo>
                    <a:cubicBezTo>
                      <a:pt x="85" y="97"/>
                      <a:pt x="89" y="109"/>
                      <a:pt x="96" y="119"/>
                    </a:cubicBezTo>
                    <a:cubicBezTo>
                      <a:pt x="83" y="111"/>
                      <a:pt x="72" y="101"/>
                      <a:pt x="64" y="89"/>
                    </a:cubicBezTo>
                    <a:cubicBezTo>
                      <a:pt x="70" y="117"/>
                      <a:pt x="82" y="143"/>
                      <a:pt x="98" y="166"/>
                    </a:cubicBezTo>
                    <a:cubicBezTo>
                      <a:pt x="89" y="153"/>
                      <a:pt x="72" y="143"/>
                      <a:pt x="61" y="131"/>
                    </a:cubicBezTo>
                    <a:cubicBezTo>
                      <a:pt x="50" y="117"/>
                      <a:pt x="41" y="103"/>
                      <a:pt x="33" y="87"/>
                    </a:cubicBezTo>
                    <a:cubicBezTo>
                      <a:pt x="23" y="67"/>
                      <a:pt x="0" y="21"/>
                      <a:pt x="17" y="0"/>
                    </a:cubicBezTo>
                    <a:cubicBezTo>
                      <a:pt x="19" y="26"/>
                      <a:pt x="27" y="52"/>
                      <a:pt x="45" y="72"/>
                    </a:cubicBezTo>
                    <a:cubicBezTo>
                      <a:pt x="38" y="59"/>
                      <a:pt x="35" y="43"/>
                      <a:pt x="36" y="28"/>
                    </a:cubicBezTo>
                    <a:cubicBezTo>
                      <a:pt x="42" y="43"/>
                      <a:pt x="53" y="56"/>
                      <a:pt x="65" y="65"/>
                    </a:cubicBezTo>
                    <a:cubicBezTo>
                      <a:pt x="63" y="54"/>
                      <a:pt x="62" y="42"/>
                      <a:pt x="63" y="30"/>
                    </a:cubicBezTo>
                    <a:cubicBezTo>
                      <a:pt x="71" y="47"/>
                      <a:pt x="84" y="61"/>
                      <a:pt x="100" y="70"/>
                    </a:cubicBezTo>
                    <a:cubicBezTo>
                      <a:pt x="88" y="52"/>
                      <a:pt x="82" y="31"/>
                      <a:pt x="84" y="10"/>
                    </a:cubicBezTo>
                    <a:cubicBezTo>
                      <a:pt x="91" y="28"/>
                      <a:pt x="104" y="44"/>
                      <a:pt x="119" y="57"/>
                    </a:cubicBezTo>
                    <a:cubicBezTo>
                      <a:pt x="113" y="43"/>
                      <a:pt x="110" y="28"/>
                      <a:pt x="109" y="14"/>
                    </a:cubicBezTo>
                    <a:cubicBezTo>
                      <a:pt x="135" y="49"/>
                      <a:pt x="169" y="76"/>
                      <a:pt x="206" y="100"/>
                    </a:cubicBezTo>
                    <a:cubicBezTo>
                      <a:pt x="218" y="115"/>
                      <a:pt x="225" y="127"/>
                      <a:pt x="221" y="129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 30">
                <a:extLst>
                  <a:ext uri="{FF2B5EF4-FFF2-40B4-BE49-F238E27FC236}">
                    <a16:creationId xmlns:a16="http://schemas.microsoft.com/office/drawing/2014/main" id="{0C1762FA-C1E6-B16E-B965-89811164D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8768" y="3296457"/>
                <a:ext cx="862096" cy="501956"/>
              </a:xfrm>
              <a:custGeom>
                <a:avLst/>
                <a:gdLst>
                  <a:gd name="T0" fmla="*/ 245 w 245"/>
                  <a:gd name="T1" fmla="*/ 0 h 143"/>
                  <a:gd name="T2" fmla="*/ 146 w 245"/>
                  <a:gd name="T3" fmla="*/ 143 h 143"/>
                  <a:gd name="T4" fmla="*/ 210 w 245"/>
                  <a:gd name="T5" fmla="*/ 63 h 143"/>
                  <a:gd name="T6" fmla="*/ 122 w 245"/>
                  <a:gd name="T7" fmla="*/ 116 h 143"/>
                  <a:gd name="T8" fmla="*/ 167 w 245"/>
                  <a:gd name="T9" fmla="*/ 65 h 143"/>
                  <a:gd name="T10" fmla="*/ 116 w 245"/>
                  <a:gd name="T11" fmla="*/ 95 h 143"/>
                  <a:gd name="T12" fmla="*/ 139 w 245"/>
                  <a:gd name="T13" fmla="*/ 64 h 143"/>
                  <a:gd name="T14" fmla="*/ 71 w 245"/>
                  <a:gd name="T15" fmla="*/ 103 h 143"/>
                  <a:gd name="T16" fmla="*/ 0 w 245"/>
                  <a:gd name="T17" fmla="*/ 127 h 143"/>
                  <a:gd name="T18" fmla="*/ 100 w 245"/>
                  <a:gd name="T19" fmla="*/ 21 h 143"/>
                  <a:gd name="T20" fmla="*/ 101 w 245"/>
                  <a:gd name="T21" fmla="*/ 24 h 143"/>
                  <a:gd name="T22" fmla="*/ 91 w 245"/>
                  <a:gd name="T23" fmla="*/ 63 h 143"/>
                  <a:gd name="T24" fmla="*/ 171 w 245"/>
                  <a:gd name="T25" fmla="*/ 6 h 143"/>
                  <a:gd name="T26" fmla="*/ 159 w 245"/>
                  <a:gd name="T27" fmla="*/ 45 h 143"/>
                  <a:gd name="T28" fmla="*/ 205 w 245"/>
                  <a:gd name="T29" fmla="*/ 15 h 143"/>
                  <a:gd name="T30" fmla="*/ 196 w 245"/>
                  <a:gd name="T31" fmla="*/ 37 h 143"/>
                  <a:gd name="T32" fmla="*/ 245 w 245"/>
                  <a:gd name="T3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5" h="143">
                    <a:moveTo>
                      <a:pt x="245" y="0"/>
                    </a:moveTo>
                    <a:cubicBezTo>
                      <a:pt x="231" y="58"/>
                      <a:pt x="195" y="110"/>
                      <a:pt x="146" y="143"/>
                    </a:cubicBezTo>
                    <a:cubicBezTo>
                      <a:pt x="171" y="120"/>
                      <a:pt x="193" y="93"/>
                      <a:pt x="210" y="63"/>
                    </a:cubicBezTo>
                    <a:cubicBezTo>
                      <a:pt x="184" y="85"/>
                      <a:pt x="154" y="103"/>
                      <a:pt x="122" y="116"/>
                    </a:cubicBezTo>
                    <a:cubicBezTo>
                      <a:pt x="139" y="101"/>
                      <a:pt x="154" y="83"/>
                      <a:pt x="167" y="65"/>
                    </a:cubicBezTo>
                    <a:cubicBezTo>
                      <a:pt x="151" y="77"/>
                      <a:pt x="134" y="87"/>
                      <a:pt x="116" y="95"/>
                    </a:cubicBezTo>
                    <a:cubicBezTo>
                      <a:pt x="123" y="84"/>
                      <a:pt x="131" y="74"/>
                      <a:pt x="139" y="64"/>
                    </a:cubicBezTo>
                    <a:cubicBezTo>
                      <a:pt x="120" y="83"/>
                      <a:pt x="96" y="94"/>
                      <a:pt x="71" y="103"/>
                    </a:cubicBezTo>
                    <a:cubicBezTo>
                      <a:pt x="48" y="112"/>
                      <a:pt x="24" y="120"/>
                      <a:pt x="0" y="127"/>
                    </a:cubicBezTo>
                    <a:cubicBezTo>
                      <a:pt x="38" y="106"/>
                      <a:pt x="74" y="61"/>
                      <a:pt x="100" y="21"/>
                    </a:cubicBezTo>
                    <a:cubicBezTo>
                      <a:pt x="101" y="22"/>
                      <a:pt x="101" y="23"/>
                      <a:pt x="101" y="24"/>
                    </a:cubicBezTo>
                    <a:cubicBezTo>
                      <a:pt x="101" y="28"/>
                      <a:pt x="95" y="61"/>
                      <a:pt x="91" y="63"/>
                    </a:cubicBezTo>
                    <a:cubicBezTo>
                      <a:pt x="121" y="48"/>
                      <a:pt x="148" y="29"/>
                      <a:pt x="171" y="6"/>
                    </a:cubicBezTo>
                    <a:cubicBezTo>
                      <a:pt x="170" y="19"/>
                      <a:pt x="165" y="33"/>
                      <a:pt x="159" y="45"/>
                    </a:cubicBezTo>
                    <a:cubicBezTo>
                      <a:pt x="176" y="38"/>
                      <a:pt x="192" y="28"/>
                      <a:pt x="205" y="15"/>
                    </a:cubicBezTo>
                    <a:cubicBezTo>
                      <a:pt x="202" y="22"/>
                      <a:pt x="199" y="29"/>
                      <a:pt x="196" y="37"/>
                    </a:cubicBezTo>
                    <a:cubicBezTo>
                      <a:pt x="214" y="26"/>
                      <a:pt x="231" y="14"/>
                      <a:pt x="245" y="0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 31">
                <a:extLst>
                  <a:ext uri="{FF2B5EF4-FFF2-40B4-BE49-F238E27FC236}">
                    <a16:creationId xmlns:a16="http://schemas.microsoft.com/office/drawing/2014/main" id="{35A589D1-29E6-1F8E-29F9-47FEA2F16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3302" y="3285261"/>
                <a:ext cx="1078553" cy="572865"/>
              </a:xfrm>
              <a:custGeom>
                <a:avLst/>
                <a:gdLst>
                  <a:gd name="T0" fmla="*/ 169 w 307"/>
                  <a:gd name="T1" fmla="*/ 82 h 163"/>
                  <a:gd name="T2" fmla="*/ 198 w 307"/>
                  <a:gd name="T3" fmla="*/ 134 h 163"/>
                  <a:gd name="T4" fmla="*/ 103 w 307"/>
                  <a:gd name="T5" fmla="*/ 75 h 163"/>
                  <a:gd name="T6" fmla="*/ 108 w 307"/>
                  <a:gd name="T7" fmla="*/ 115 h 163"/>
                  <a:gd name="T8" fmla="*/ 65 w 307"/>
                  <a:gd name="T9" fmla="*/ 78 h 163"/>
                  <a:gd name="T10" fmla="*/ 92 w 307"/>
                  <a:gd name="T11" fmla="*/ 163 h 163"/>
                  <a:gd name="T12" fmla="*/ 22 w 307"/>
                  <a:gd name="T13" fmla="*/ 90 h 163"/>
                  <a:gd name="T14" fmla="*/ 14 w 307"/>
                  <a:gd name="T15" fmla="*/ 0 h 163"/>
                  <a:gd name="T16" fmla="*/ 37 w 307"/>
                  <a:gd name="T17" fmla="*/ 77 h 163"/>
                  <a:gd name="T18" fmla="*/ 45 w 307"/>
                  <a:gd name="T19" fmla="*/ 16 h 163"/>
                  <a:gd name="T20" fmla="*/ 72 w 307"/>
                  <a:gd name="T21" fmla="*/ 62 h 163"/>
                  <a:gd name="T22" fmla="*/ 78 w 307"/>
                  <a:gd name="T23" fmla="*/ 21 h 163"/>
                  <a:gd name="T24" fmla="*/ 146 w 307"/>
                  <a:gd name="T25" fmla="*/ 82 h 163"/>
                  <a:gd name="T26" fmla="*/ 143 w 307"/>
                  <a:gd name="T27" fmla="*/ 24 h 163"/>
                  <a:gd name="T28" fmla="*/ 212 w 307"/>
                  <a:gd name="T29" fmla="*/ 77 h 163"/>
                  <a:gd name="T30" fmla="*/ 204 w 307"/>
                  <a:gd name="T31" fmla="*/ 15 h 163"/>
                  <a:gd name="T32" fmla="*/ 274 w 307"/>
                  <a:gd name="T33" fmla="*/ 85 h 163"/>
                  <a:gd name="T34" fmla="*/ 291 w 307"/>
                  <a:gd name="T35" fmla="*/ 92 h 163"/>
                  <a:gd name="T36" fmla="*/ 307 w 307"/>
                  <a:gd name="T37" fmla="*/ 111 h 163"/>
                  <a:gd name="T38" fmla="*/ 222 w 307"/>
                  <a:gd name="T39" fmla="*/ 85 h 163"/>
                  <a:gd name="T40" fmla="*/ 263 w 307"/>
                  <a:gd name="T41" fmla="*/ 144 h 163"/>
                  <a:gd name="T42" fmla="*/ 169 w 307"/>
                  <a:gd name="T43" fmla="*/ 8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7" h="163">
                    <a:moveTo>
                      <a:pt x="169" y="82"/>
                    </a:moveTo>
                    <a:cubicBezTo>
                      <a:pt x="173" y="102"/>
                      <a:pt x="183" y="121"/>
                      <a:pt x="198" y="134"/>
                    </a:cubicBezTo>
                    <a:cubicBezTo>
                      <a:pt x="163" y="121"/>
                      <a:pt x="131" y="101"/>
                      <a:pt x="103" y="75"/>
                    </a:cubicBezTo>
                    <a:cubicBezTo>
                      <a:pt x="102" y="89"/>
                      <a:pt x="104" y="102"/>
                      <a:pt x="108" y="115"/>
                    </a:cubicBezTo>
                    <a:cubicBezTo>
                      <a:pt x="91" y="106"/>
                      <a:pt x="76" y="94"/>
                      <a:pt x="65" y="78"/>
                    </a:cubicBezTo>
                    <a:cubicBezTo>
                      <a:pt x="70" y="108"/>
                      <a:pt x="79" y="136"/>
                      <a:pt x="92" y="163"/>
                    </a:cubicBezTo>
                    <a:cubicBezTo>
                      <a:pt x="62" y="146"/>
                      <a:pt x="38" y="120"/>
                      <a:pt x="22" y="90"/>
                    </a:cubicBezTo>
                    <a:cubicBezTo>
                      <a:pt x="16" y="78"/>
                      <a:pt x="0" y="43"/>
                      <a:pt x="14" y="0"/>
                    </a:cubicBezTo>
                    <a:cubicBezTo>
                      <a:pt x="12" y="27"/>
                      <a:pt x="20" y="55"/>
                      <a:pt x="37" y="77"/>
                    </a:cubicBezTo>
                    <a:cubicBezTo>
                      <a:pt x="36" y="56"/>
                      <a:pt x="38" y="35"/>
                      <a:pt x="45" y="16"/>
                    </a:cubicBezTo>
                    <a:cubicBezTo>
                      <a:pt x="46" y="34"/>
                      <a:pt x="56" y="52"/>
                      <a:pt x="72" y="62"/>
                    </a:cubicBezTo>
                    <a:cubicBezTo>
                      <a:pt x="74" y="48"/>
                      <a:pt x="76" y="35"/>
                      <a:pt x="78" y="21"/>
                    </a:cubicBezTo>
                    <a:cubicBezTo>
                      <a:pt x="89" y="50"/>
                      <a:pt x="119" y="67"/>
                      <a:pt x="146" y="82"/>
                    </a:cubicBezTo>
                    <a:cubicBezTo>
                      <a:pt x="145" y="62"/>
                      <a:pt x="144" y="43"/>
                      <a:pt x="143" y="24"/>
                    </a:cubicBezTo>
                    <a:cubicBezTo>
                      <a:pt x="161" y="47"/>
                      <a:pt x="185" y="65"/>
                      <a:pt x="212" y="77"/>
                    </a:cubicBezTo>
                    <a:cubicBezTo>
                      <a:pt x="207" y="57"/>
                      <a:pt x="204" y="36"/>
                      <a:pt x="204" y="15"/>
                    </a:cubicBezTo>
                    <a:cubicBezTo>
                      <a:pt x="218" y="46"/>
                      <a:pt x="244" y="69"/>
                      <a:pt x="274" y="85"/>
                    </a:cubicBezTo>
                    <a:cubicBezTo>
                      <a:pt x="279" y="87"/>
                      <a:pt x="285" y="90"/>
                      <a:pt x="291" y="92"/>
                    </a:cubicBezTo>
                    <a:cubicBezTo>
                      <a:pt x="296" y="99"/>
                      <a:pt x="301" y="105"/>
                      <a:pt x="307" y="111"/>
                    </a:cubicBezTo>
                    <a:cubicBezTo>
                      <a:pt x="277" y="107"/>
                      <a:pt x="248" y="100"/>
                      <a:pt x="222" y="85"/>
                    </a:cubicBezTo>
                    <a:cubicBezTo>
                      <a:pt x="236" y="105"/>
                      <a:pt x="249" y="124"/>
                      <a:pt x="263" y="144"/>
                    </a:cubicBezTo>
                    <a:cubicBezTo>
                      <a:pt x="227" y="130"/>
                      <a:pt x="195" y="109"/>
                      <a:pt x="169" y="82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 32">
                <a:extLst>
                  <a:ext uri="{FF2B5EF4-FFF2-40B4-BE49-F238E27FC236}">
                    <a16:creationId xmlns:a16="http://schemas.microsoft.com/office/drawing/2014/main" id="{546029A3-29DB-D0E0-CD39-8DFA35F04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4609" y="4085779"/>
                <a:ext cx="1664480" cy="774394"/>
              </a:xfrm>
              <a:custGeom>
                <a:avLst/>
                <a:gdLst>
                  <a:gd name="T0" fmla="*/ 474 w 474"/>
                  <a:gd name="T1" fmla="*/ 68 h 221"/>
                  <a:gd name="T2" fmla="*/ 412 w 474"/>
                  <a:gd name="T3" fmla="*/ 181 h 221"/>
                  <a:gd name="T4" fmla="*/ 425 w 474"/>
                  <a:gd name="T5" fmla="*/ 127 h 221"/>
                  <a:gd name="T6" fmla="*/ 379 w 474"/>
                  <a:gd name="T7" fmla="*/ 170 h 221"/>
                  <a:gd name="T8" fmla="*/ 292 w 474"/>
                  <a:gd name="T9" fmla="*/ 221 h 221"/>
                  <a:gd name="T10" fmla="*/ 348 w 474"/>
                  <a:gd name="T11" fmla="*/ 127 h 221"/>
                  <a:gd name="T12" fmla="*/ 317 w 474"/>
                  <a:gd name="T13" fmla="*/ 157 h 221"/>
                  <a:gd name="T14" fmla="*/ 311 w 474"/>
                  <a:gd name="T15" fmla="*/ 157 h 221"/>
                  <a:gd name="T16" fmla="*/ 309 w 474"/>
                  <a:gd name="T17" fmla="*/ 145 h 221"/>
                  <a:gd name="T18" fmla="*/ 312 w 474"/>
                  <a:gd name="T19" fmla="*/ 133 h 221"/>
                  <a:gd name="T20" fmla="*/ 283 w 474"/>
                  <a:gd name="T21" fmla="*/ 154 h 221"/>
                  <a:gd name="T22" fmla="*/ 277 w 474"/>
                  <a:gd name="T23" fmla="*/ 154 h 221"/>
                  <a:gd name="T24" fmla="*/ 276 w 474"/>
                  <a:gd name="T25" fmla="*/ 146 h 221"/>
                  <a:gd name="T26" fmla="*/ 283 w 474"/>
                  <a:gd name="T27" fmla="*/ 123 h 221"/>
                  <a:gd name="T28" fmla="*/ 195 w 474"/>
                  <a:gd name="T29" fmla="*/ 178 h 221"/>
                  <a:gd name="T30" fmla="*/ 232 w 474"/>
                  <a:gd name="T31" fmla="*/ 130 h 221"/>
                  <a:gd name="T32" fmla="*/ 76 w 474"/>
                  <a:gd name="T33" fmla="*/ 204 h 221"/>
                  <a:gd name="T34" fmla="*/ 125 w 474"/>
                  <a:gd name="T35" fmla="*/ 130 h 221"/>
                  <a:gd name="T36" fmla="*/ 29 w 474"/>
                  <a:gd name="T37" fmla="*/ 163 h 221"/>
                  <a:gd name="T38" fmla="*/ 94 w 474"/>
                  <a:gd name="T39" fmla="*/ 104 h 221"/>
                  <a:gd name="T40" fmla="*/ 0 w 474"/>
                  <a:gd name="T41" fmla="*/ 141 h 221"/>
                  <a:gd name="T42" fmla="*/ 137 w 474"/>
                  <a:gd name="T43" fmla="*/ 0 h 221"/>
                  <a:gd name="T44" fmla="*/ 136 w 474"/>
                  <a:gd name="T45" fmla="*/ 82 h 221"/>
                  <a:gd name="T46" fmla="*/ 188 w 474"/>
                  <a:gd name="T47" fmla="*/ 44 h 221"/>
                  <a:gd name="T48" fmla="*/ 172 w 474"/>
                  <a:gd name="T49" fmla="*/ 80 h 221"/>
                  <a:gd name="T50" fmla="*/ 224 w 474"/>
                  <a:gd name="T51" fmla="*/ 46 h 221"/>
                  <a:gd name="T52" fmla="*/ 152 w 474"/>
                  <a:gd name="T53" fmla="*/ 146 h 221"/>
                  <a:gd name="T54" fmla="*/ 299 w 474"/>
                  <a:gd name="T55" fmla="*/ 36 h 221"/>
                  <a:gd name="T56" fmla="*/ 279 w 474"/>
                  <a:gd name="T57" fmla="*/ 90 h 221"/>
                  <a:gd name="T58" fmla="*/ 327 w 474"/>
                  <a:gd name="T59" fmla="*/ 40 h 221"/>
                  <a:gd name="T60" fmla="*/ 319 w 474"/>
                  <a:gd name="T61" fmla="*/ 80 h 221"/>
                  <a:gd name="T62" fmla="*/ 324 w 474"/>
                  <a:gd name="T63" fmla="*/ 88 h 221"/>
                  <a:gd name="T64" fmla="*/ 330 w 474"/>
                  <a:gd name="T65" fmla="*/ 86 h 221"/>
                  <a:gd name="T66" fmla="*/ 364 w 474"/>
                  <a:gd name="T67" fmla="*/ 46 h 221"/>
                  <a:gd name="T68" fmla="*/ 363 w 474"/>
                  <a:gd name="T69" fmla="*/ 76 h 221"/>
                  <a:gd name="T70" fmla="*/ 365 w 474"/>
                  <a:gd name="T71" fmla="*/ 85 h 221"/>
                  <a:gd name="T72" fmla="*/ 379 w 474"/>
                  <a:gd name="T73" fmla="*/ 85 h 221"/>
                  <a:gd name="T74" fmla="*/ 411 w 474"/>
                  <a:gd name="T75" fmla="*/ 36 h 221"/>
                  <a:gd name="T76" fmla="*/ 385 w 474"/>
                  <a:gd name="T77" fmla="*/ 127 h 221"/>
                  <a:gd name="T78" fmla="*/ 451 w 474"/>
                  <a:gd name="T79" fmla="*/ 54 h 221"/>
                  <a:gd name="T80" fmla="*/ 442 w 474"/>
                  <a:gd name="T81" fmla="*/ 105 h 221"/>
                  <a:gd name="T82" fmla="*/ 474 w 474"/>
                  <a:gd name="T83" fmla="*/ 6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4" h="221">
                    <a:moveTo>
                      <a:pt x="474" y="68"/>
                    </a:moveTo>
                    <a:cubicBezTo>
                      <a:pt x="467" y="111"/>
                      <a:pt x="445" y="152"/>
                      <a:pt x="412" y="181"/>
                    </a:cubicBezTo>
                    <a:cubicBezTo>
                      <a:pt x="422" y="165"/>
                      <a:pt x="426" y="145"/>
                      <a:pt x="425" y="127"/>
                    </a:cubicBezTo>
                    <a:cubicBezTo>
                      <a:pt x="414" y="145"/>
                      <a:pt x="396" y="158"/>
                      <a:pt x="379" y="170"/>
                    </a:cubicBezTo>
                    <a:cubicBezTo>
                      <a:pt x="351" y="190"/>
                      <a:pt x="322" y="207"/>
                      <a:pt x="292" y="221"/>
                    </a:cubicBezTo>
                    <a:cubicBezTo>
                      <a:pt x="317" y="194"/>
                      <a:pt x="344" y="164"/>
                      <a:pt x="348" y="127"/>
                    </a:cubicBezTo>
                    <a:cubicBezTo>
                      <a:pt x="343" y="141"/>
                      <a:pt x="331" y="153"/>
                      <a:pt x="317" y="157"/>
                    </a:cubicBezTo>
                    <a:cubicBezTo>
                      <a:pt x="315" y="158"/>
                      <a:pt x="313" y="158"/>
                      <a:pt x="311" y="157"/>
                    </a:cubicBezTo>
                    <a:cubicBezTo>
                      <a:pt x="307" y="156"/>
                      <a:pt x="307" y="150"/>
                      <a:pt x="309" y="145"/>
                    </a:cubicBezTo>
                    <a:cubicBezTo>
                      <a:pt x="311" y="141"/>
                      <a:pt x="314" y="137"/>
                      <a:pt x="312" y="133"/>
                    </a:cubicBezTo>
                    <a:cubicBezTo>
                      <a:pt x="305" y="143"/>
                      <a:pt x="295" y="150"/>
                      <a:pt x="283" y="154"/>
                    </a:cubicBezTo>
                    <a:cubicBezTo>
                      <a:pt x="281" y="154"/>
                      <a:pt x="279" y="155"/>
                      <a:pt x="277" y="154"/>
                    </a:cubicBezTo>
                    <a:cubicBezTo>
                      <a:pt x="275" y="152"/>
                      <a:pt x="275" y="148"/>
                      <a:pt x="276" y="146"/>
                    </a:cubicBezTo>
                    <a:cubicBezTo>
                      <a:pt x="278" y="138"/>
                      <a:pt x="281" y="131"/>
                      <a:pt x="283" y="123"/>
                    </a:cubicBezTo>
                    <a:cubicBezTo>
                      <a:pt x="257" y="146"/>
                      <a:pt x="227" y="165"/>
                      <a:pt x="195" y="178"/>
                    </a:cubicBezTo>
                    <a:cubicBezTo>
                      <a:pt x="210" y="165"/>
                      <a:pt x="223" y="149"/>
                      <a:pt x="232" y="130"/>
                    </a:cubicBezTo>
                    <a:cubicBezTo>
                      <a:pt x="190" y="170"/>
                      <a:pt x="132" y="188"/>
                      <a:pt x="76" y="204"/>
                    </a:cubicBezTo>
                    <a:cubicBezTo>
                      <a:pt x="99" y="184"/>
                      <a:pt x="116" y="158"/>
                      <a:pt x="125" y="130"/>
                    </a:cubicBezTo>
                    <a:cubicBezTo>
                      <a:pt x="95" y="146"/>
                      <a:pt x="62" y="158"/>
                      <a:pt x="29" y="163"/>
                    </a:cubicBezTo>
                    <a:cubicBezTo>
                      <a:pt x="52" y="146"/>
                      <a:pt x="74" y="126"/>
                      <a:pt x="94" y="104"/>
                    </a:cubicBezTo>
                    <a:cubicBezTo>
                      <a:pt x="65" y="123"/>
                      <a:pt x="33" y="133"/>
                      <a:pt x="0" y="141"/>
                    </a:cubicBezTo>
                    <a:cubicBezTo>
                      <a:pt x="59" y="105"/>
                      <a:pt x="109" y="41"/>
                      <a:pt x="137" y="0"/>
                    </a:cubicBezTo>
                    <a:cubicBezTo>
                      <a:pt x="145" y="26"/>
                      <a:pt x="144" y="55"/>
                      <a:pt x="136" y="82"/>
                    </a:cubicBezTo>
                    <a:cubicBezTo>
                      <a:pt x="154" y="71"/>
                      <a:pt x="172" y="58"/>
                      <a:pt x="188" y="44"/>
                    </a:cubicBezTo>
                    <a:cubicBezTo>
                      <a:pt x="184" y="56"/>
                      <a:pt x="179" y="68"/>
                      <a:pt x="172" y="80"/>
                    </a:cubicBezTo>
                    <a:cubicBezTo>
                      <a:pt x="191" y="72"/>
                      <a:pt x="209" y="60"/>
                      <a:pt x="224" y="46"/>
                    </a:cubicBezTo>
                    <a:cubicBezTo>
                      <a:pt x="211" y="85"/>
                      <a:pt x="185" y="121"/>
                      <a:pt x="152" y="146"/>
                    </a:cubicBezTo>
                    <a:cubicBezTo>
                      <a:pt x="210" y="124"/>
                      <a:pt x="261" y="85"/>
                      <a:pt x="299" y="36"/>
                    </a:cubicBezTo>
                    <a:cubicBezTo>
                      <a:pt x="296" y="55"/>
                      <a:pt x="289" y="73"/>
                      <a:pt x="279" y="90"/>
                    </a:cubicBezTo>
                    <a:cubicBezTo>
                      <a:pt x="297" y="76"/>
                      <a:pt x="314" y="59"/>
                      <a:pt x="327" y="40"/>
                    </a:cubicBezTo>
                    <a:cubicBezTo>
                      <a:pt x="321" y="52"/>
                      <a:pt x="319" y="66"/>
                      <a:pt x="319" y="80"/>
                    </a:cubicBezTo>
                    <a:cubicBezTo>
                      <a:pt x="320" y="83"/>
                      <a:pt x="321" y="88"/>
                      <a:pt x="324" y="88"/>
                    </a:cubicBezTo>
                    <a:cubicBezTo>
                      <a:pt x="326" y="89"/>
                      <a:pt x="329" y="87"/>
                      <a:pt x="330" y="86"/>
                    </a:cubicBezTo>
                    <a:cubicBezTo>
                      <a:pt x="345" y="76"/>
                      <a:pt x="357" y="62"/>
                      <a:pt x="364" y="46"/>
                    </a:cubicBezTo>
                    <a:cubicBezTo>
                      <a:pt x="364" y="56"/>
                      <a:pt x="364" y="66"/>
                      <a:pt x="363" y="76"/>
                    </a:cubicBezTo>
                    <a:cubicBezTo>
                      <a:pt x="363" y="79"/>
                      <a:pt x="363" y="83"/>
                      <a:pt x="365" y="85"/>
                    </a:cubicBezTo>
                    <a:cubicBezTo>
                      <a:pt x="369" y="89"/>
                      <a:pt x="375" y="87"/>
                      <a:pt x="379" y="85"/>
                    </a:cubicBezTo>
                    <a:cubicBezTo>
                      <a:pt x="396" y="74"/>
                      <a:pt x="404" y="54"/>
                      <a:pt x="411" y="36"/>
                    </a:cubicBezTo>
                    <a:cubicBezTo>
                      <a:pt x="410" y="68"/>
                      <a:pt x="401" y="100"/>
                      <a:pt x="385" y="127"/>
                    </a:cubicBezTo>
                    <a:cubicBezTo>
                      <a:pt x="413" y="109"/>
                      <a:pt x="436" y="84"/>
                      <a:pt x="451" y="54"/>
                    </a:cubicBezTo>
                    <a:cubicBezTo>
                      <a:pt x="446" y="71"/>
                      <a:pt x="443" y="88"/>
                      <a:pt x="442" y="105"/>
                    </a:cubicBezTo>
                    <a:cubicBezTo>
                      <a:pt x="458" y="99"/>
                      <a:pt x="470" y="85"/>
                      <a:pt x="474" y="68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 33">
                <a:extLst>
                  <a:ext uri="{FF2B5EF4-FFF2-40B4-BE49-F238E27FC236}">
                    <a16:creationId xmlns:a16="http://schemas.microsoft.com/office/drawing/2014/main" id="{37A8FC51-C26A-E2FE-5531-9B77546FA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8842" y="4210802"/>
                <a:ext cx="16794" cy="27990"/>
              </a:xfrm>
              <a:custGeom>
                <a:avLst/>
                <a:gdLst>
                  <a:gd name="T0" fmla="*/ 0 w 5"/>
                  <a:gd name="T1" fmla="*/ 0 h 8"/>
                  <a:gd name="T2" fmla="*/ 5 w 5"/>
                  <a:gd name="T3" fmla="*/ 8 h 8"/>
                  <a:gd name="T4" fmla="*/ 0 w 5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cubicBezTo>
                      <a:pt x="2" y="2"/>
                      <a:pt x="4" y="5"/>
                      <a:pt x="5" y="8"/>
                    </a:cubicBezTo>
                    <a:cubicBezTo>
                      <a:pt x="3" y="5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0F8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 34">
                <a:extLst>
                  <a:ext uri="{FF2B5EF4-FFF2-40B4-BE49-F238E27FC236}">
                    <a16:creationId xmlns:a16="http://schemas.microsoft.com/office/drawing/2014/main" id="{0F58B723-8725-069A-AAD6-D5D32E66C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5595" y="4238792"/>
                <a:ext cx="1130802" cy="625113"/>
              </a:xfrm>
              <a:custGeom>
                <a:avLst/>
                <a:gdLst>
                  <a:gd name="T0" fmla="*/ 270 w 322"/>
                  <a:gd name="T1" fmla="*/ 125 h 178"/>
                  <a:gd name="T2" fmla="*/ 167 w 322"/>
                  <a:gd name="T3" fmla="*/ 71 h 178"/>
                  <a:gd name="T4" fmla="*/ 185 w 322"/>
                  <a:gd name="T5" fmla="*/ 109 h 178"/>
                  <a:gd name="T6" fmla="*/ 157 w 322"/>
                  <a:gd name="T7" fmla="*/ 95 h 178"/>
                  <a:gd name="T8" fmla="*/ 180 w 322"/>
                  <a:gd name="T9" fmla="*/ 129 h 178"/>
                  <a:gd name="T10" fmla="*/ 139 w 322"/>
                  <a:gd name="T11" fmla="*/ 106 h 178"/>
                  <a:gd name="T12" fmla="*/ 169 w 322"/>
                  <a:gd name="T13" fmla="*/ 156 h 178"/>
                  <a:gd name="T14" fmla="*/ 97 w 322"/>
                  <a:gd name="T15" fmla="*/ 116 h 178"/>
                  <a:gd name="T16" fmla="*/ 131 w 322"/>
                  <a:gd name="T17" fmla="*/ 178 h 178"/>
                  <a:gd name="T18" fmla="*/ 87 w 322"/>
                  <a:gd name="T19" fmla="*/ 149 h 178"/>
                  <a:gd name="T20" fmla="*/ 49 w 322"/>
                  <a:gd name="T21" fmla="*/ 112 h 178"/>
                  <a:gd name="T22" fmla="*/ 12 w 322"/>
                  <a:gd name="T23" fmla="*/ 20 h 178"/>
                  <a:gd name="T24" fmla="*/ 86 w 322"/>
                  <a:gd name="T25" fmla="*/ 105 h 178"/>
                  <a:gd name="T26" fmla="*/ 46 w 322"/>
                  <a:gd name="T27" fmla="*/ 35 h 178"/>
                  <a:gd name="T28" fmla="*/ 115 w 322"/>
                  <a:gd name="T29" fmla="*/ 84 h 178"/>
                  <a:gd name="T30" fmla="*/ 86 w 322"/>
                  <a:gd name="T31" fmla="*/ 34 h 178"/>
                  <a:gd name="T32" fmla="*/ 124 w 322"/>
                  <a:gd name="T33" fmla="*/ 59 h 178"/>
                  <a:gd name="T34" fmla="*/ 113 w 322"/>
                  <a:gd name="T35" fmla="*/ 31 h 178"/>
                  <a:gd name="T36" fmla="*/ 144 w 322"/>
                  <a:gd name="T37" fmla="*/ 46 h 178"/>
                  <a:gd name="T38" fmla="*/ 135 w 322"/>
                  <a:gd name="T39" fmla="*/ 16 h 178"/>
                  <a:gd name="T40" fmla="*/ 187 w 322"/>
                  <a:gd name="T41" fmla="*/ 46 h 178"/>
                  <a:gd name="T42" fmla="*/ 193 w 322"/>
                  <a:gd name="T43" fmla="*/ 46 h 178"/>
                  <a:gd name="T44" fmla="*/ 196 w 322"/>
                  <a:gd name="T45" fmla="*/ 37 h 178"/>
                  <a:gd name="T46" fmla="*/ 182 w 322"/>
                  <a:gd name="T47" fmla="*/ 0 h 178"/>
                  <a:gd name="T48" fmla="*/ 280 w 322"/>
                  <a:gd name="T49" fmla="*/ 66 h 178"/>
                  <a:gd name="T50" fmla="*/ 255 w 322"/>
                  <a:gd name="T51" fmla="*/ 19 h 178"/>
                  <a:gd name="T52" fmla="*/ 322 w 322"/>
                  <a:gd name="T53" fmla="*/ 110 h 178"/>
                  <a:gd name="T54" fmla="*/ 227 w 322"/>
                  <a:gd name="T55" fmla="*/ 76 h 178"/>
                  <a:gd name="T56" fmla="*/ 270 w 322"/>
                  <a:gd name="T57" fmla="*/ 12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2" h="178">
                    <a:moveTo>
                      <a:pt x="270" y="125"/>
                    </a:moveTo>
                    <a:cubicBezTo>
                      <a:pt x="233" y="114"/>
                      <a:pt x="198" y="96"/>
                      <a:pt x="167" y="71"/>
                    </a:cubicBezTo>
                    <a:cubicBezTo>
                      <a:pt x="171" y="85"/>
                      <a:pt x="177" y="97"/>
                      <a:pt x="185" y="109"/>
                    </a:cubicBezTo>
                    <a:cubicBezTo>
                      <a:pt x="175" y="105"/>
                      <a:pt x="166" y="100"/>
                      <a:pt x="157" y="95"/>
                    </a:cubicBezTo>
                    <a:cubicBezTo>
                      <a:pt x="165" y="106"/>
                      <a:pt x="173" y="118"/>
                      <a:pt x="180" y="129"/>
                    </a:cubicBezTo>
                    <a:cubicBezTo>
                      <a:pt x="166" y="123"/>
                      <a:pt x="152" y="115"/>
                      <a:pt x="139" y="106"/>
                    </a:cubicBezTo>
                    <a:cubicBezTo>
                      <a:pt x="145" y="125"/>
                      <a:pt x="155" y="143"/>
                      <a:pt x="169" y="156"/>
                    </a:cubicBezTo>
                    <a:cubicBezTo>
                      <a:pt x="143" y="147"/>
                      <a:pt x="119" y="134"/>
                      <a:pt x="97" y="116"/>
                    </a:cubicBezTo>
                    <a:cubicBezTo>
                      <a:pt x="104" y="139"/>
                      <a:pt x="116" y="160"/>
                      <a:pt x="131" y="178"/>
                    </a:cubicBezTo>
                    <a:cubicBezTo>
                      <a:pt x="122" y="167"/>
                      <a:pt x="99" y="159"/>
                      <a:pt x="87" y="149"/>
                    </a:cubicBezTo>
                    <a:cubicBezTo>
                      <a:pt x="73" y="138"/>
                      <a:pt x="60" y="125"/>
                      <a:pt x="49" y="112"/>
                    </a:cubicBezTo>
                    <a:cubicBezTo>
                      <a:pt x="32" y="90"/>
                      <a:pt x="0" y="50"/>
                      <a:pt x="12" y="20"/>
                    </a:cubicBezTo>
                    <a:cubicBezTo>
                      <a:pt x="20" y="59"/>
                      <a:pt x="49" y="92"/>
                      <a:pt x="86" y="105"/>
                    </a:cubicBezTo>
                    <a:cubicBezTo>
                      <a:pt x="69" y="84"/>
                      <a:pt x="51" y="62"/>
                      <a:pt x="46" y="35"/>
                    </a:cubicBezTo>
                    <a:cubicBezTo>
                      <a:pt x="66" y="55"/>
                      <a:pt x="90" y="72"/>
                      <a:pt x="115" y="84"/>
                    </a:cubicBezTo>
                    <a:cubicBezTo>
                      <a:pt x="102" y="70"/>
                      <a:pt x="92" y="53"/>
                      <a:pt x="86" y="34"/>
                    </a:cubicBezTo>
                    <a:cubicBezTo>
                      <a:pt x="95" y="46"/>
                      <a:pt x="109" y="55"/>
                      <a:pt x="124" y="59"/>
                    </a:cubicBezTo>
                    <a:cubicBezTo>
                      <a:pt x="122" y="49"/>
                      <a:pt x="118" y="39"/>
                      <a:pt x="113" y="31"/>
                    </a:cubicBezTo>
                    <a:cubicBezTo>
                      <a:pt x="123" y="36"/>
                      <a:pt x="133" y="41"/>
                      <a:pt x="144" y="46"/>
                    </a:cubicBezTo>
                    <a:cubicBezTo>
                      <a:pt x="144" y="35"/>
                      <a:pt x="141" y="25"/>
                      <a:pt x="135" y="16"/>
                    </a:cubicBezTo>
                    <a:cubicBezTo>
                      <a:pt x="149" y="31"/>
                      <a:pt x="167" y="41"/>
                      <a:pt x="187" y="46"/>
                    </a:cubicBezTo>
                    <a:cubicBezTo>
                      <a:pt x="189" y="46"/>
                      <a:pt x="191" y="47"/>
                      <a:pt x="193" y="46"/>
                    </a:cubicBezTo>
                    <a:cubicBezTo>
                      <a:pt x="196" y="44"/>
                      <a:pt x="196" y="40"/>
                      <a:pt x="196" y="37"/>
                    </a:cubicBezTo>
                    <a:cubicBezTo>
                      <a:pt x="194" y="24"/>
                      <a:pt x="189" y="11"/>
                      <a:pt x="182" y="0"/>
                    </a:cubicBezTo>
                    <a:cubicBezTo>
                      <a:pt x="206" y="32"/>
                      <a:pt x="241" y="56"/>
                      <a:pt x="280" y="66"/>
                    </a:cubicBezTo>
                    <a:cubicBezTo>
                      <a:pt x="269" y="52"/>
                      <a:pt x="261" y="36"/>
                      <a:pt x="255" y="19"/>
                    </a:cubicBezTo>
                    <a:cubicBezTo>
                      <a:pt x="281" y="52"/>
                      <a:pt x="306" y="87"/>
                      <a:pt x="322" y="110"/>
                    </a:cubicBezTo>
                    <a:cubicBezTo>
                      <a:pt x="289" y="104"/>
                      <a:pt x="256" y="94"/>
                      <a:pt x="227" y="76"/>
                    </a:cubicBezTo>
                    <a:cubicBezTo>
                      <a:pt x="239" y="94"/>
                      <a:pt x="254" y="111"/>
                      <a:pt x="270" y="125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 35">
                <a:extLst>
                  <a:ext uri="{FF2B5EF4-FFF2-40B4-BE49-F238E27FC236}">
                    <a16:creationId xmlns:a16="http://schemas.microsoft.com/office/drawing/2014/main" id="{3F59ACAA-4C9D-5BCE-5F16-2289FCD38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3129" y="5143807"/>
                <a:ext cx="3467045" cy="733342"/>
              </a:xfrm>
              <a:custGeom>
                <a:avLst/>
                <a:gdLst>
                  <a:gd name="T0" fmla="*/ 930 w 987"/>
                  <a:gd name="T1" fmla="*/ 113 h 209"/>
                  <a:gd name="T2" fmla="*/ 893 w 987"/>
                  <a:gd name="T3" fmla="*/ 134 h 209"/>
                  <a:gd name="T4" fmla="*/ 853 w 987"/>
                  <a:gd name="T5" fmla="*/ 165 h 209"/>
                  <a:gd name="T6" fmla="*/ 800 w 987"/>
                  <a:gd name="T7" fmla="*/ 171 h 209"/>
                  <a:gd name="T8" fmla="*/ 775 w 987"/>
                  <a:gd name="T9" fmla="*/ 193 h 209"/>
                  <a:gd name="T10" fmla="*/ 692 w 987"/>
                  <a:gd name="T11" fmla="*/ 188 h 209"/>
                  <a:gd name="T12" fmla="*/ 635 w 987"/>
                  <a:gd name="T13" fmla="*/ 180 h 209"/>
                  <a:gd name="T14" fmla="*/ 603 w 987"/>
                  <a:gd name="T15" fmla="*/ 197 h 209"/>
                  <a:gd name="T16" fmla="*/ 530 w 987"/>
                  <a:gd name="T17" fmla="*/ 138 h 209"/>
                  <a:gd name="T18" fmla="*/ 551 w 987"/>
                  <a:gd name="T19" fmla="*/ 204 h 209"/>
                  <a:gd name="T20" fmla="*/ 488 w 987"/>
                  <a:gd name="T21" fmla="*/ 191 h 209"/>
                  <a:gd name="T22" fmla="*/ 380 w 987"/>
                  <a:gd name="T23" fmla="*/ 204 h 209"/>
                  <a:gd name="T24" fmla="*/ 359 w 987"/>
                  <a:gd name="T25" fmla="*/ 156 h 209"/>
                  <a:gd name="T26" fmla="*/ 299 w 987"/>
                  <a:gd name="T27" fmla="*/ 183 h 209"/>
                  <a:gd name="T28" fmla="*/ 239 w 987"/>
                  <a:gd name="T29" fmla="*/ 170 h 209"/>
                  <a:gd name="T30" fmla="*/ 177 w 987"/>
                  <a:gd name="T31" fmla="*/ 142 h 209"/>
                  <a:gd name="T32" fmla="*/ 112 w 987"/>
                  <a:gd name="T33" fmla="*/ 123 h 209"/>
                  <a:gd name="T34" fmla="*/ 80 w 987"/>
                  <a:gd name="T35" fmla="*/ 99 h 209"/>
                  <a:gd name="T36" fmla="*/ 20 w 987"/>
                  <a:gd name="T37" fmla="*/ 63 h 209"/>
                  <a:gd name="T38" fmla="*/ 0 w 987"/>
                  <a:gd name="T39" fmla="*/ 33 h 209"/>
                  <a:gd name="T40" fmla="*/ 36 w 987"/>
                  <a:gd name="T41" fmla="*/ 14 h 209"/>
                  <a:gd name="T42" fmla="*/ 68 w 987"/>
                  <a:gd name="T43" fmla="*/ 33 h 209"/>
                  <a:gd name="T44" fmla="*/ 128 w 987"/>
                  <a:gd name="T45" fmla="*/ 54 h 209"/>
                  <a:gd name="T46" fmla="*/ 158 w 987"/>
                  <a:gd name="T47" fmla="*/ 62 h 209"/>
                  <a:gd name="T48" fmla="*/ 217 w 987"/>
                  <a:gd name="T49" fmla="*/ 89 h 209"/>
                  <a:gd name="T50" fmla="*/ 307 w 987"/>
                  <a:gd name="T51" fmla="*/ 89 h 209"/>
                  <a:gd name="T52" fmla="*/ 350 w 987"/>
                  <a:gd name="T53" fmla="*/ 91 h 209"/>
                  <a:gd name="T54" fmla="*/ 387 w 987"/>
                  <a:gd name="T55" fmla="*/ 100 h 209"/>
                  <a:gd name="T56" fmla="*/ 439 w 987"/>
                  <a:gd name="T57" fmla="*/ 107 h 209"/>
                  <a:gd name="T58" fmla="*/ 532 w 987"/>
                  <a:gd name="T59" fmla="*/ 101 h 209"/>
                  <a:gd name="T60" fmla="*/ 613 w 987"/>
                  <a:gd name="T61" fmla="*/ 113 h 209"/>
                  <a:gd name="T62" fmla="*/ 685 w 987"/>
                  <a:gd name="T63" fmla="*/ 109 h 209"/>
                  <a:gd name="T64" fmla="*/ 703 w 987"/>
                  <a:gd name="T65" fmla="*/ 100 h 209"/>
                  <a:gd name="T66" fmla="*/ 725 w 987"/>
                  <a:gd name="T67" fmla="*/ 104 h 209"/>
                  <a:gd name="T68" fmla="*/ 769 w 987"/>
                  <a:gd name="T69" fmla="*/ 96 h 209"/>
                  <a:gd name="T70" fmla="*/ 802 w 987"/>
                  <a:gd name="T71" fmla="*/ 80 h 209"/>
                  <a:gd name="T72" fmla="*/ 834 w 987"/>
                  <a:gd name="T73" fmla="*/ 65 h 209"/>
                  <a:gd name="T74" fmla="*/ 863 w 987"/>
                  <a:gd name="T75" fmla="*/ 49 h 209"/>
                  <a:gd name="T76" fmla="*/ 882 w 987"/>
                  <a:gd name="T77" fmla="*/ 34 h 209"/>
                  <a:gd name="T78" fmla="*/ 941 w 987"/>
                  <a:gd name="T79" fmla="*/ 28 h 209"/>
                  <a:gd name="T80" fmla="*/ 903 w 987"/>
                  <a:gd name="T81" fmla="*/ 63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7" h="209">
                    <a:moveTo>
                      <a:pt x="903" y="63"/>
                    </a:moveTo>
                    <a:cubicBezTo>
                      <a:pt x="930" y="113"/>
                      <a:pt x="930" y="113"/>
                      <a:pt x="930" y="113"/>
                    </a:cubicBezTo>
                    <a:cubicBezTo>
                      <a:pt x="898" y="106"/>
                      <a:pt x="866" y="76"/>
                      <a:pt x="866" y="76"/>
                    </a:cubicBezTo>
                    <a:cubicBezTo>
                      <a:pt x="893" y="134"/>
                      <a:pt x="893" y="134"/>
                      <a:pt x="893" y="134"/>
                    </a:cubicBezTo>
                    <a:cubicBezTo>
                      <a:pt x="861" y="129"/>
                      <a:pt x="825" y="101"/>
                      <a:pt x="823" y="99"/>
                    </a:cubicBezTo>
                    <a:cubicBezTo>
                      <a:pt x="825" y="102"/>
                      <a:pt x="868" y="163"/>
                      <a:pt x="853" y="165"/>
                    </a:cubicBezTo>
                    <a:cubicBezTo>
                      <a:pt x="837" y="167"/>
                      <a:pt x="798" y="143"/>
                      <a:pt x="796" y="142"/>
                    </a:cubicBezTo>
                    <a:cubicBezTo>
                      <a:pt x="797" y="143"/>
                      <a:pt x="813" y="175"/>
                      <a:pt x="800" y="171"/>
                    </a:cubicBezTo>
                    <a:cubicBezTo>
                      <a:pt x="786" y="168"/>
                      <a:pt x="735" y="132"/>
                      <a:pt x="735" y="132"/>
                    </a:cubicBezTo>
                    <a:cubicBezTo>
                      <a:pt x="775" y="193"/>
                      <a:pt x="775" y="193"/>
                      <a:pt x="775" y="193"/>
                    </a:cubicBezTo>
                    <a:cubicBezTo>
                      <a:pt x="753" y="198"/>
                      <a:pt x="666" y="137"/>
                      <a:pt x="666" y="137"/>
                    </a:cubicBezTo>
                    <a:cubicBezTo>
                      <a:pt x="692" y="188"/>
                      <a:pt x="692" y="188"/>
                      <a:pt x="692" y="188"/>
                    </a:cubicBezTo>
                    <a:cubicBezTo>
                      <a:pt x="665" y="185"/>
                      <a:pt x="631" y="142"/>
                      <a:pt x="630" y="141"/>
                    </a:cubicBezTo>
                    <a:cubicBezTo>
                      <a:pt x="630" y="142"/>
                      <a:pt x="634" y="161"/>
                      <a:pt x="635" y="180"/>
                    </a:cubicBezTo>
                    <a:cubicBezTo>
                      <a:pt x="636" y="199"/>
                      <a:pt x="594" y="146"/>
                      <a:pt x="594" y="146"/>
                    </a:cubicBezTo>
                    <a:cubicBezTo>
                      <a:pt x="594" y="146"/>
                      <a:pt x="609" y="190"/>
                      <a:pt x="603" y="197"/>
                    </a:cubicBezTo>
                    <a:cubicBezTo>
                      <a:pt x="597" y="205"/>
                      <a:pt x="529" y="136"/>
                      <a:pt x="527" y="134"/>
                    </a:cubicBezTo>
                    <a:cubicBezTo>
                      <a:pt x="528" y="134"/>
                      <a:pt x="529" y="136"/>
                      <a:pt x="530" y="138"/>
                    </a:cubicBezTo>
                    <a:cubicBezTo>
                      <a:pt x="540" y="153"/>
                      <a:pt x="573" y="209"/>
                      <a:pt x="552" y="204"/>
                    </a:cubicBezTo>
                    <a:cubicBezTo>
                      <a:pt x="552" y="204"/>
                      <a:pt x="551" y="204"/>
                      <a:pt x="551" y="204"/>
                    </a:cubicBezTo>
                    <a:cubicBezTo>
                      <a:pt x="524" y="196"/>
                      <a:pt x="489" y="154"/>
                      <a:pt x="489" y="154"/>
                    </a:cubicBezTo>
                    <a:cubicBezTo>
                      <a:pt x="488" y="191"/>
                      <a:pt x="488" y="191"/>
                      <a:pt x="488" y="191"/>
                    </a:cubicBezTo>
                    <a:cubicBezTo>
                      <a:pt x="475" y="184"/>
                      <a:pt x="464" y="137"/>
                      <a:pt x="464" y="137"/>
                    </a:cubicBezTo>
                    <a:cubicBezTo>
                      <a:pt x="445" y="179"/>
                      <a:pt x="386" y="206"/>
                      <a:pt x="380" y="204"/>
                    </a:cubicBezTo>
                    <a:cubicBezTo>
                      <a:pt x="375" y="202"/>
                      <a:pt x="401" y="137"/>
                      <a:pt x="401" y="137"/>
                    </a:cubicBezTo>
                    <a:cubicBezTo>
                      <a:pt x="401" y="137"/>
                      <a:pt x="368" y="155"/>
                      <a:pt x="359" y="156"/>
                    </a:cubicBezTo>
                    <a:cubicBezTo>
                      <a:pt x="350" y="157"/>
                      <a:pt x="363" y="129"/>
                      <a:pt x="364" y="128"/>
                    </a:cubicBezTo>
                    <a:cubicBezTo>
                      <a:pt x="363" y="129"/>
                      <a:pt x="308" y="186"/>
                      <a:pt x="299" y="183"/>
                    </a:cubicBezTo>
                    <a:cubicBezTo>
                      <a:pt x="290" y="180"/>
                      <a:pt x="313" y="131"/>
                      <a:pt x="314" y="130"/>
                    </a:cubicBezTo>
                    <a:cubicBezTo>
                      <a:pt x="312" y="131"/>
                      <a:pt x="244" y="178"/>
                      <a:pt x="239" y="170"/>
                    </a:cubicBezTo>
                    <a:cubicBezTo>
                      <a:pt x="234" y="162"/>
                      <a:pt x="275" y="101"/>
                      <a:pt x="275" y="101"/>
                    </a:cubicBezTo>
                    <a:cubicBezTo>
                      <a:pt x="275" y="101"/>
                      <a:pt x="181" y="150"/>
                      <a:pt x="177" y="142"/>
                    </a:cubicBezTo>
                    <a:cubicBezTo>
                      <a:pt x="173" y="134"/>
                      <a:pt x="210" y="81"/>
                      <a:pt x="211" y="80"/>
                    </a:cubicBezTo>
                    <a:cubicBezTo>
                      <a:pt x="210" y="80"/>
                      <a:pt x="128" y="125"/>
                      <a:pt x="112" y="123"/>
                    </a:cubicBezTo>
                    <a:cubicBezTo>
                      <a:pt x="96" y="120"/>
                      <a:pt x="142" y="87"/>
                      <a:pt x="143" y="86"/>
                    </a:cubicBezTo>
                    <a:cubicBezTo>
                      <a:pt x="142" y="87"/>
                      <a:pt x="91" y="104"/>
                      <a:pt x="80" y="99"/>
                    </a:cubicBezTo>
                    <a:cubicBezTo>
                      <a:pt x="70" y="94"/>
                      <a:pt x="110" y="59"/>
                      <a:pt x="110" y="59"/>
                    </a:cubicBezTo>
                    <a:cubicBezTo>
                      <a:pt x="110" y="59"/>
                      <a:pt x="26" y="70"/>
                      <a:pt x="20" y="63"/>
                    </a:cubicBezTo>
                    <a:cubicBezTo>
                      <a:pt x="14" y="57"/>
                      <a:pt x="49" y="44"/>
                      <a:pt x="49" y="44"/>
                    </a:cubicBezTo>
                    <a:cubicBezTo>
                      <a:pt x="30" y="45"/>
                      <a:pt x="0" y="33"/>
                      <a:pt x="0" y="33"/>
                    </a:cubicBezTo>
                    <a:cubicBezTo>
                      <a:pt x="9" y="31"/>
                      <a:pt x="24" y="22"/>
                      <a:pt x="40" y="10"/>
                    </a:cubicBezTo>
                    <a:cubicBezTo>
                      <a:pt x="38" y="11"/>
                      <a:pt x="37" y="13"/>
                      <a:pt x="36" y="14"/>
                    </a:cubicBezTo>
                    <a:cubicBezTo>
                      <a:pt x="58" y="12"/>
                      <a:pt x="80" y="7"/>
                      <a:pt x="101" y="0"/>
                    </a:cubicBezTo>
                    <a:cubicBezTo>
                      <a:pt x="90" y="11"/>
                      <a:pt x="79" y="22"/>
                      <a:pt x="68" y="33"/>
                    </a:cubicBezTo>
                    <a:cubicBezTo>
                      <a:pt x="97" y="32"/>
                      <a:pt x="126" y="26"/>
                      <a:pt x="153" y="15"/>
                    </a:cubicBezTo>
                    <a:cubicBezTo>
                      <a:pt x="146" y="29"/>
                      <a:pt x="138" y="42"/>
                      <a:pt x="128" y="54"/>
                    </a:cubicBezTo>
                    <a:cubicBezTo>
                      <a:pt x="142" y="50"/>
                      <a:pt x="156" y="46"/>
                      <a:pt x="169" y="42"/>
                    </a:cubicBezTo>
                    <a:cubicBezTo>
                      <a:pt x="165" y="49"/>
                      <a:pt x="161" y="55"/>
                      <a:pt x="158" y="62"/>
                    </a:cubicBezTo>
                    <a:cubicBezTo>
                      <a:pt x="190" y="53"/>
                      <a:pt x="221" y="38"/>
                      <a:pt x="249" y="20"/>
                    </a:cubicBezTo>
                    <a:cubicBezTo>
                      <a:pt x="245" y="45"/>
                      <a:pt x="234" y="70"/>
                      <a:pt x="217" y="89"/>
                    </a:cubicBezTo>
                    <a:cubicBezTo>
                      <a:pt x="254" y="82"/>
                      <a:pt x="290" y="67"/>
                      <a:pt x="322" y="45"/>
                    </a:cubicBezTo>
                    <a:cubicBezTo>
                      <a:pt x="313" y="58"/>
                      <a:pt x="308" y="73"/>
                      <a:pt x="307" y="89"/>
                    </a:cubicBezTo>
                    <a:cubicBezTo>
                      <a:pt x="323" y="92"/>
                      <a:pt x="340" y="84"/>
                      <a:pt x="348" y="70"/>
                    </a:cubicBezTo>
                    <a:cubicBezTo>
                      <a:pt x="348" y="77"/>
                      <a:pt x="349" y="84"/>
                      <a:pt x="350" y="91"/>
                    </a:cubicBezTo>
                    <a:cubicBezTo>
                      <a:pt x="356" y="83"/>
                      <a:pt x="363" y="75"/>
                      <a:pt x="369" y="66"/>
                    </a:cubicBezTo>
                    <a:cubicBezTo>
                      <a:pt x="373" y="79"/>
                      <a:pt x="379" y="90"/>
                      <a:pt x="387" y="100"/>
                    </a:cubicBezTo>
                    <a:cubicBezTo>
                      <a:pt x="391" y="89"/>
                      <a:pt x="396" y="78"/>
                      <a:pt x="400" y="66"/>
                    </a:cubicBezTo>
                    <a:cubicBezTo>
                      <a:pt x="408" y="83"/>
                      <a:pt x="422" y="98"/>
                      <a:pt x="439" y="107"/>
                    </a:cubicBezTo>
                    <a:cubicBezTo>
                      <a:pt x="441" y="93"/>
                      <a:pt x="444" y="79"/>
                      <a:pt x="447" y="66"/>
                    </a:cubicBezTo>
                    <a:cubicBezTo>
                      <a:pt x="473" y="82"/>
                      <a:pt x="502" y="94"/>
                      <a:pt x="532" y="101"/>
                    </a:cubicBezTo>
                    <a:cubicBezTo>
                      <a:pt x="531" y="90"/>
                      <a:pt x="529" y="78"/>
                      <a:pt x="528" y="67"/>
                    </a:cubicBezTo>
                    <a:cubicBezTo>
                      <a:pt x="553" y="88"/>
                      <a:pt x="582" y="103"/>
                      <a:pt x="613" y="113"/>
                    </a:cubicBezTo>
                    <a:cubicBezTo>
                      <a:pt x="609" y="98"/>
                      <a:pt x="609" y="82"/>
                      <a:pt x="612" y="66"/>
                    </a:cubicBezTo>
                    <a:cubicBezTo>
                      <a:pt x="634" y="83"/>
                      <a:pt x="659" y="98"/>
                      <a:pt x="685" y="109"/>
                    </a:cubicBezTo>
                    <a:cubicBezTo>
                      <a:pt x="683" y="99"/>
                      <a:pt x="680" y="88"/>
                      <a:pt x="678" y="78"/>
                    </a:cubicBezTo>
                    <a:cubicBezTo>
                      <a:pt x="685" y="86"/>
                      <a:pt x="694" y="94"/>
                      <a:pt x="703" y="100"/>
                    </a:cubicBezTo>
                    <a:cubicBezTo>
                      <a:pt x="703" y="94"/>
                      <a:pt x="702" y="87"/>
                      <a:pt x="702" y="81"/>
                    </a:cubicBezTo>
                    <a:cubicBezTo>
                      <a:pt x="708" y="90"/>
                      <a:pt x="716" y="97"/>
                      <a:pt x="725" y="104"/>
                    </a:cubicBezTo>
                    <a:cubicBezTo>
                      <a:pt x="722" y="88"/>
                      <a:pt x="720" y="73"/>
                      <a:pt x="718" y="57"/>
                    </a:cubicBezTo>
                    <a:cubicBezTo>
                      <a:pt x="732" y="73"/>
                      <a:pt x="749" y="87"/>
                      <a:pt x="769" y="96"/>
                    </a:cubicBezTo>
                    <a:cubicBezTo>
                      <a:pt x="769" y="81"/>
                      <a:pt x="766" y="67"/>
                      <a:pt x="760" y="54"/>
                    </a:cubicBezTo>
                    <a:cubicBezTo>
                      <a:pt x="772" y="65"/>
                      <a:pt x="786" y="75"/>
                      <a:pt x="802" y="80"/>
                    </a:cubicBezTo>
                    <a:cubicBezTo>
                      <a:pt x="794" y="70"/>
                      <a:pt x="791" y="56"/>
                      <a:pt x="791" y="43"/>
                    </a:cubicBezTo>
                    <a:cubicBezTo>
                      <a:pt x="804" y="52"/>
                      <a:pt x="819" y="59"/>
                      <a:pt x="834" y="65"/>
                    </a:cubicBezTo>
                    <a:cubicBezTo>
                      <a:pt x="829" y="53"/>
                      <a:pt x="829" y="39"/>
                      <a:pt x="834" y="27"/>
                    </a:cubicBezTo>
                    <a:cubicBezTo>
                      <a:pt x="842" y="37"/>
                      <a:pt x="852" y="44"/>
                      <a:pt x="863" y="49"/>
                    </a:cubicBezTo>
                    <a:cubicBezTo>
                      <a:pt x="865" y="39"/>
                      <a:pt x="863" y="28"/>
                      <a:pt x="858" y="19"/>
                    </a:cubicBezTo>
                    <a:cubicBezTo>
                      <a:pt x="864" y="27"/>
                      <a:pt x="873" y="32"/>
                      <a:pt x="882" y="34"/>
                    </a:cubicBezTo>
                    <a:cubicBezTo>
                      <a:pt x="884" y="28"/>
                      <a:pt x="881" y="20"/>
                      <a:pt x="875" y="18"/>
                    </a:cubicBezTo>
                    <a:cubicBezTo>
                      <a:pt x="896" y="25"/>
                      <a:pt x="919" y="28"/>
                      <a:pt x="941" y="28"/>
                    </a:cubicBezTo>
                    <a:cubicBezTo>
                      <a:pt x="956" y="45"/>
                      <a:pt x="976" y="66"/>
                      <a:pt x="987" y="70"/>
                    </a:cubicBezTo>
                    <a:cubicBezTo>
                      <a:pt x="987" y="70"/>
                      <a:pt x="948" y="102"/>
                      <a:pt x="903" y="63"/>
                    </a:cubicBezTo>
                    <a:close/>
                  </a:path>
                </a:pathLst>
              </a:custGeom>
              <a:solidFill>
                <a:srgbClr val="41CA8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 36">
                <a:extLst>
                  <a:ext uri="{FF2B5EF4-FFF2-40B4-BE49-F238E27FC236}">
                    <a16:creationId xmlns:a16="http://schemas.microsoft.com/office/drawing/2014/main" id="{6EFB2C76-3412-4354-E317-5DC60719E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8854" y="404143"/>
                <a:ext cx="557937" cy="533679"/>
              </a:xfrm>
              <a:custGeom>
                <a:avLst/>
                <a:gdLst>
                  <a:gd name="T0" fmla="*/ 150 w 299"/>
                  <a:gd name="T1" fmla="*/ 0 h 286"/>
                  <a:gd name="T2" fmla="*/ 195 w 299"/>
                  <a:gd name="T3" fmla="*/ 94 h 286"/>
                  <a:gd name="T4" fmla="*/ 299 w 299"/>
                  <a:gd name="T5" fmla="*/ 109 h 286"/>
                  <a:gd name="T6" fmla="*/ 226 w 299"/>
                  <a:gd name="T7" fmla="*/ 182 h 286"/>
                  <a:gd name="T8" fmla="*/ 242 w 299"/>
                  <a:gd name="T9" fmla="*/ 286 h 286"/>
                  <a:gd name="T10" fmla="*/ 150 w 299"/>
                  <a:gd name="T11" fmla="*/ 237 h 286"/>
                  <a:gd name="T12" fmla="*/ 56 w 299"/>
                  <a:gd name="T13" fmla="*/ 286 h 286"/>
                  <a:gd name="T14" fmla="*/ 75 w 299"/>
                  <a:gd name="T15" fmla="*/ 182 h 286"/>
                  <a:gd name="T16" fmla="*/ 0 w 299"/>
                  <a:gd name="T17" fmla="*/ 109 h 286"/>
                  <a:gd name="T18" fmla="*/ 103 w 299"/>
                  <a:gd name="T19" fmla="*/ 94 h 286"/>
                  <a:gd name="T20" fmla="*/ 150 w 299"/>
                  <a:gd name="T21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9" h="286">
                    <a:moveTo>
                      <a:pt x="150" y="0"/>
                    </a:moveTo>
                    <a:lnTo>
                      <a:pt x="195" y="94"/>
                    </a:lnTo>
                    <a:lnTo>
                      <a:pt x="299" y="109"/>
                    </a:lnTo>
                    <a:lnTo>
                      <a:pt x="226" y="182"/>
                    </a:lnTo>
                    <a:lnTo>
                      <a:pt x="242" y="286"/>
                    </a:lnTo>
                    <a:lnTo>
                      <a:pt x="150" y="237"/>
                    </a:lnTo>
                    <a:lnTo>
                      <a:pt x="56" y="286"/>
                    </a:lnTo>
                    <a:lnTo>
                      <a:pt x="75" y="182"/>
                    </a:lnTo>
                    <a:lnTo>
                      <a:pt x="0" y="109"/>
                    </a:lnTo>
                    <a:lnTo>
                      <a:pt x="103" y="94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 37">
                <a:extLst>
                  <a:ext uri="{FF2B5EF4-FFF2-40B4-BE49-F238E27FC236}">
                    <a16:creationId xmlns:a16="http://schemas.microsoft.com/office/drawing/2014/main" id="{0B9DBC83-18C1-6D3A-FB7D-77FCEF9B7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8854" y="607538"/>
                <a:ext cx="279901" cy="136219"/>
              </a:xfrm>
              <a:custGeom>
                <a:avLst/>
                <a:gdLst>
                  <a:gd name="T0" fmla="*/ 0 w 150"/>
                  <a:gd name="T1" fmla="*/ 0 h 73"/>
                  <a:gd name="T2" fmla="*/ 150 w 150"/>
                  <a:gd name="T3" fmla="*/ 34 h 73"/>
                  <a:gd name="T4" fmla="*/ 75 w 150"/>
                  <a:gd name="T5" fmla="*/ 73 h 73"/>
                  <a:gd name="T6" fmla="*/ 0 w 150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73">
                    <a:moveTo>
                      <a:pt x="0" y="0"/>
                    </a:moveTo>
                    <a:lnTo>
                      <a:pt x="150" y="34"/>
                    </a:lnTo>
                    <a:lnTo>
                      <a:pt x="75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 38">
                <a:extLst>
                  <a:ext uri="{FF2B5EF4-FFF2-40B4-BE49-F238E27FC236}">
                    <a16:creationId xmlns:a16="http://schemas.microsoft.com/office/drawing/2014/main" id="{FFCF1387-1EC8-FB14-C82B-F28C8D9A0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3351" y="670982"/>
                <a:ext cx="175405" cy="266839"/>
              </a:xfrm>
              <a:custGeom>
                <a:avLst/>
                <a:gdLst>
                  <a:gd name="T0" fmla="*/ 94 w 94"/>
                  <a:gd name="T1" fmla="*/ 0 h 143"/>
                  <a:gd name="T2" fmla="*/ 0 w 94"/>
                  <a:gd name="T3" fmla="*/ 143 h 143"/>
                  <a:gd name="T4" fmla="*/ 94 w 94"/>
                  <a:gd name="T5" fmla="*/ 94 h 143"/>
                  <a:gd name="T6" fmla="*/ 94 w 94"/>
                  <a:gd name="T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143">
                    <a:moveTo>
                      <a:pt x="94" y="0"/>
                    </a:moveTo>
                    <a:lnTo>
                      <a:pt x="0" y="143"/>
                    </a:lnTo>
                    <a:lnTo>
                      <a:pt x="94" y="94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 39">
                <a:extLst>
                  <a:ext uri="{FF2B5EF4-FFF2-40B4-BE49-F238E27FC236}">
                    <a16:creationId xmlns:a16="http://schemas.microsoft.com/office/drawing/2014/main" id="{304B10E4-A163-C5E1-A5EA-F2F6CDB8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8756" y="404143"/>
                <a:ext cx="83970" cy="266839"/>
              </a:xfrm>
              <a:custGeom>
                <a:avLst/>
                <a:gdLst>
                  <a:gd name="T0" fmla="*/ 0 w 45"/>
                  <a:gd name="T1" fmla="*/ 143 h 143"/>
                  <a:gd name="T2" fmla="*/ 0 w 45"/>
                  <a:gd name="T3" fmla="*/ 0 h 143"/>
                  <a:gd name="T4" fmla="*/ 45 w 45"/>
                  <a:gd name="T5" fmla="*/ 94 h 143"/>
                  <a:gd name="T6" fmla="*/ 0 w 45"/>
                  <a:gd name="T7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143">
                    <a:moveTo>
                      <a:pt x="0" y="143"/>
                    </a:moveTo>
                    <a:lnTo>
                      <a:pt x="0" y="0"/>
                    </a:lnTo>
                    <a:lnTo>
                      <a:pt x="45" y="9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 40">
                <a:extLst>
                  <a:ext uri="{FF2B5EF4-FFF2-40B4-BE49-F238E27FC236}">
                    <a16:creationId xmlns:a16="http://schemas.microsoft.com/office/drawing/2014/main" id="{5211B1D8-BFE1-B9A4-4DDF-8094ED96A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8756" y="607538"/>
                <a:ext cx="278035" cy="136219"/>
              </a:xfrm>
              <a:custGeom>
                <a:avLst/>
                <a:gdLst>
                  <a:gd name="T0" fmla="*/ 0 w 149"/>
                  <a:gd name="T1" fmla="*/ 34 h 73"/>
                  <a:gd name="T2" fmla="*/ 149 w 149"/>
                  <a:gd name="T3" fmla="*/ 0 h 73"/>
                  <a:gd name="T4" fmla="*/ 76 w 149"/>
                  <a:gd name="T5" fmla="*/ 73 h 73"/>
                  <a:gd name="T6" fmla="*/ 0 w 149"/>
                  <a:gd name="T7" fmla="*/ 3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9" h="73">
                    <a:moveTo>
                      <a:pt x="0" y="34"/>
                    </a:moveTo>
                    <a:lnTo>
                      <a:pt x="149" y="0"/>
                    </a:lnTo>
                    <a:lnTo>
                      <a:pt x="76" y="73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 41">
                <a:extLst>
                  <a:ext uri="{FF2B5EF4-FFF2-40B4-BE49-F238E27FC236}">
                    <a16:creationId xmlns:a16="http://schemas.microsoft.com/office/drawing/2014/main" id="{8D144DDA-E186-22F0-AC19-52A250AA3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8756" y="670982"/>
                <a:ext cx="171673" cy="266839"/>
              </a:xfrm>
              <a:custGeom>
                <a:avLst/>
                <a:gdLst>
                  <a:gd name="T0" fmla="*/ 0 w 92"/>
                  <a:gd name="T1" fmla="*/ 0 h 143"/>
                  <a:gd name="T2" fmla="*/ 92 w 92"/>
                  <a:gd name="T3" fmla="*/ 143 h 143"/>
                  <a:gd name="T4" fmla="*/ 76 w 92"/>
                  <a:gd name="T5" fmla="*/ 39 h 143"/>
                  <a:gd name="T6" fmla="*/ 0 w 92"/>
                  <a:gd name="T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143">
                    <a:moveTo>
                      <a:pt x="0" y="0"/>
                    </a:moveTo>
                    <a:lnTo>
                      <a:pt x="92" y="143"/>
                    </a:lnTo>
                    <a:lnTo>
                      <a:pt x="76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 42">
                <a:extLst>
                  <a:ext uri="{FF2B5EF4-FFF2-40B4-BE49-F238E27FC236}">
                    <a16:creationId xmlns:a16="http://schemas.microsoft.com/office/drawing/2014/main" id="{A807F4EF-9BD2-CF94-4BB2-D340BEE85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1053" y="404143"/>
                <a:ext cx="87702" cy="266839"/>
              </a:xfrm>
              <a:custGeom>
                <a:avLst/>
                <a:gdLst>
                  <a:gd name="T0" fmla="*/ 0 w 47"/>
                  <a:gd name="T1" fmla="*/ 94 h 143"/>
                  <a:gd name="T2" fmla="*/ 47 w 47"/>
                  <a:gd name="T3" fmla="*/ 143 h 143"/>
                  <a:gd name="T4" fmla="*/ 47 w 47"/>
                  <a:gd name="T5" fmla="*/ 0 h 143"/>
                  <a:gd name="T6" fmla="*/ 0 w 47"/>
                  <a:gd name="T7" fmla="*/ 9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143">
                    <a:moveTo>
                      <a:pt x="0" y="94"/>
                    </a:moveTo>
                    <a:lnTo>
                      <a:pt x="47" y="143"/>
                    </a:lnTo>
                    <a:lnTo>
                      <a:pt x="47" y="0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 43">
                <a:extLst>
                  <a:ext uri="{FF2B5EF4-FFF2-40B4-BE49-F238E27FC236}">
                    <a16:creationId xmlns:a16="http://schemas.microsoft.com/office/drawing/2014/main" id="{FD4197BC-D8B7-0BA8-C1CF-EB57D9C28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3351" y="670982"/>
                <a:ext cx="175405" cy="266839"/>
              </a:xfrm>
              <a:custGeom>
                <a:avLst/>
                <a:gdLst>
                  <a:gd name="T0" fmla="*/ 19 w 94"/>
                  <a:gd name="T1" fmla="*/ 39 h 143"/>
                  <a:gd name="T2" fmla="*/ 94 w 94"/>
                  <a:gd name="T3" fmla="*/ 0 h 143"/>
                  <a:gd name="T4" fmla="*/ 0 w 94"/>
                  <a:gd name="T5" fmla="*/ 143 h 143"/>
                  <a:gd name="T6" fmla="*/ 19 w 94"/>
                  <a:gd name="T7" fmla="*/ 39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143">
                    <a:moveTo>
                      <a:pt x="19" y="39"/>
                    </a:moveTo>
                    <a:lnTo>
                      <a:pt x="94" y="0"/>
                    </a:lnTo>
                    <a:lnTo>
                      <a:pt x="0" y="143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 44">
                <a:extLst>
                  <a:ext uri="{FF2B5EF4-FFF2-40B4-BE49-F238E27FC236}">
                    <a16:creationId xmlns:a16="http://schemas.microsoft.com/office/drawing/2014/main" id="{04E968C8-C059-8AE6-DBFB-228620CF8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9668" y="758685"/>
                <a:ext cx="343346" cy="216457"/>
              </a:xfrm>
              <a:custGeom>
                <a:avLst/>
                <a:gdLst>
                  <a:gd name="T0" fmla="*/ 87 w 98"/>
                  <a:gd name="T1" fmla="*/ 37 h 62"/>
                  <a:gd name="T2" fmla="*/ 98 w 98"/>
                  <a:gd name="T3" fmla="*/ 45 h 62"/>
                  <a:gd name="T4" fmla="*/ 93 w 98"/>
                  <a:gd name="T5" fmla="*/ 52 h 62"/>
                  <a:gd name="T6" fmla="*/ 0 w 98"/>
                  <a:gd name="T7" fmla="*/ 13 h 62"/>
                  <a:gd name="T8" fmla="*/ 14 w 98"/>
                  <a:gd name="T9" fmla="*/ 0 h 62"/>
                  <a:gd name="T10" fmla="*/ 88 w 98"/>
                  <a:gd name="T11" fmla="*/ 49 h 62"/>
                  <a:gd name="T12" fmla="*/ 87 w 98"/>
                  <a:gd name="T13" fmla="*/ 3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62">
                    <a:moveTo>
                      <a:pt x="87" y="37"/>
                    </a:moveTo>
                    <a:cubicBezTo>
                      <a:pt x="98" y="45"/>
                      <a:pt x="98" y="45"/>
                      <a:pt x="98" y="45"/>
                    </a:cubicBezTo>
                    <a:cubicBezTo>
                      <a:pt x="93" y="52"/>
                      <a:pt x="93" y="52"/>
                      <a:pt x="93" y="52"/>
                    </a:cubicBezTo>
                    <a:cubicBezTo>
                      <a:pt x="45" y="62"/>
                      <a:pt x="0" y="13"/>
                      <a:pt x="0" y="1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43" y="49"/>
                      <a:pt x="88" y="49"/>
                    </a:cubicBezTo>
                    <a:lnTo>
                      <a:pt x="87" y="37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 45">
                <a:extLst>
                  <a:ext uri="{FF2B5EF4-FFF2-40B4-BE49-F238E27FC236}">
                    <a16:creationId xmlns:a16="http://schemas.microsoft.com/office/drawing/2014/main" id="{D32D512C-4536-AD14-7CC4-BA0AB3605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9668" y="684044"/>
                <a:ext cx="343346" cy="255643"/>
              </a:xfrm>
              <a:custGeom>
                <a:avLst/>
                <a:gdLst>
                  <a:gd name="T0" fmla="*/ 98 w 98"/>
                  <a:gd name="T1" fmla="*/ 66 h 73"/>
                  <a:gd name="T2" fmla="*/ 93 w 98"/>
                  <a:gd name="T3" fmla="*/ 73 h 73"/>
                  <a:gd name="T4" fmla="*/ 45 w 98"/>
                  <a:gd name="T5" fmla="*/ 51 h 73"/>
                  <a:gd name="T6" fmla="*/ 23 w 98"/>
                  <a:gd name="T7" fmla="*/ 42 h 73"/>
                  <a:gd name="T8" fmla="*/ 0 w 98"/>
                  <a:gd name="T9" fmla="*/ 34 h 73"/>
                  <a:gd name="T10" fmla="*/ 22 w 98"/>
                  <a:gd name="T11" fmla="*/ 0 h 73"/>
                  <a:gd name="T12" fmla="*/ 39 w 98"/>
                  <a:gd name="T13" fmla="*/ 10 h 73"/>
                  <a:gd name="T14" fmla="*/ 59 w 98"/>
                  <a:gd name="T15" fmla="*/ 27 h 73"/>
                  <a:gd name="T16" fmla="*/ 98 w 98"/>
                  <a:gd name="T17" fmla="*/ 6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3">
                    <a:moveTo>
                      <a:pt x="98" y="66"/>
                    </a:moveTo>
                    <a:cubicBezTo>
                      <a:pt x="93" y="73"/>
                      <a:pt x="93" y="73"/>
                      <a:pt x="93" y="73"/>
                    </a:cubicBezTo>
                    <a:cubicBezTo>
                      <a:pt x="89" y="69"/>
                      <a:pt x="67" y="59"/>
                      <a:pt x="45" y="51"/>
                    </a:cubicBezTo>
                    <a:cubicBezTo>
                      <a:pt x="37" y="48"/>
                      <a:pt x="29" y="45"/>
                      <a:pt x="23" y="42"/>
                    </a:cubicBezTo>
                    <a:cubicBezTo>
                      <a:pt x="10" y="38"/>
                      <a:pt x="0" y="34"/>
                      <a:pt x="0" y="34"/>
                    </a:cubicBezTo>
                    <a:cubicBezTo>
                      <a:pt x="4" y="17"/>
                      <a:pt x="22" y="0"/>
                      <a:pt x="22" y="0"/>
                    </a:cubicBezTo>
                    <a:cubicBezTo>
                      <a:pt x="27" y="2"/>
                      <a:pt x="33" y="6"/>
                      <a:pt x="39" y="10"/>
                    </a:cubicBezTo>
                    <a:cubicBezTo>
                      <a:pt x="46" y="15"/>
                      <a:pt x="52" y="21"/>
                      <a:pt x="59" y="27"/>
                    </a:cubicBezTo>
                    <a:cubicBezTo>
                      <a:pt x="80" y="46"/>
                      <a:pt x="98" y="66"/>
                      <a:pt x="98" y="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 46">
                <a:extLst>
                  <a:ext uri="{FF2B5EF4-FFF2-40B4-BE49-F238E27FC236}">
                    <a16:creationId xmlns:a16="http://schemas.microsoft.com/office/drawing/2014/main" id="{97404DFA-B3D9-1595-4347-2086554DF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9907" y="719499"/>
                <a:ext cx="74640" cy="123157"/>
              </a:xfrm>
              <a:custGeom>
                <a:avLst/>
                <a:gdLst>
                  <a:gd name="T0" fmla="*/ 16 w 21"/>
                  <a:gd name="T1" fmla="*/ 0 h 35"/>
                  <a:gd name="T2" fmla="*/ 0 w 21"/>
                  <a:gd name="T3" fmla="*/ 32 h 35"/>
                  <a:gd name="T4" fmla="*/ 5 w 21"/>
                  <a:gd name="T5" fmla="*/ 35 h 35"/>
                  <a:gd name="T6" fmla="*/ 21 w 21"/>
                  <a:gd name="T7" fmla="*/ 4 h 35"/>
                  <a:gd name="T8" fmla="*/ 16 w 21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5">
                    <a:moveTo>
                      <a:pt x="16" y="0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1" y="33"/>
                      <a:pt x="3" y="34"/>
                      <a:pt x="5" y="3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3"/>
                      <a:pt x="18" y="2"/>
                      <a:pt x="16" y="0"/>
                    </a:cubicBez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 47">
                <a:extLst>
                  <a:ext uri="{FF2B5EF4-FFF2-40B4-BE49-F238E27FC236}">
                    <a16:creationId xmlns:a16="http://schemas.microsoft.com/office/drawing/2014/main" id="{9BFA8209-100E-431C-9ADE-B12C2D7A8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1629" y="743757"/>
                <a:ext cx="95166" cy="119425"/>
              </a:xfrm>
              <a:custGeom>
                <a:avLst/>
                <a:gdLst>
                  <a:gd name="T0" fmla="*/ 27 w 27"/>
                  <a:gd name="T1" fmla="*/ 10 h 34"/>
                  <a:gd name="T2" fmla="*/ 15 w 27"/>
                  <a:gd name="T3" fmla="*/ 0 h 34"/>
                  <a:gd name="T4" fmla="*/ 0 w 27"/>
                  <a:gd name="T5" fmla="*/ 29 h 34"/>
                  <a:gd name="T6" fmla="*/ 13 w 27"/>
                  <a:gd name="T7" fmla="*/ 34 h 34"/>
                  <a:gd name="T8" fmla="*/ 27 w 27"/>
                  <a:gd name="T9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4">
                    <a:moveTo>
                      <a:pt x="27" y="10"/>
                    </a:moveTo>
                    <a:cubicBezTo>
                      <a:pt x="23" y="6"/>
                      <a:pt x="19" y="3"/>
                      <a:pt x="15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4" y="30"/>
                      <a:pt x="8" y="32"/>
                      <a:pt x="13" y="34"/>
                    </a:cubicBezTo>
                    <a:lnTo>
                      <a:pt x="27" y="10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 48">
                <a:extLst>
                  <a:ext uri="{FF2B5EF4-FFF2-40B4-BE49-F238E27FC236}">
                    <a16:creationId xmlns:a16="http://schemas.microsoft.com/office/drawing/2014/main" id="{80487FE7-A3F6-C270-95E6-C02F74BD0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5024" y="758685"/>
                <a:ext cx="345212" cy="216457"/>
              </a:xfrm>
              <a:custGeom>
                <a:avLst/>
                <a:gdLst>
                  <a:gd name="T0" fmla="*/ 11 w 98"/>
                  <a:gd name="T1" fmla="*/ 37 h 62"/>
                  <a:gd name="T2" fmla="*/ 0 w 98"/>
                  <a:gd name="T3" fmla="*/ 45 h 62"/>
                  <a:gd name="T4" fmla="*/ 5 w 98"/>
                  <a:gd name="T5" fmla="*/ 52 h 62"/>
                  <a:gd name="T6" fmla="*/ 98 w 98"/>
                  <a:gd name="T7" fmla="*/ 13 h 62"/>
                  <a:gd name="T8" fmla="*/ 84 w 98"/>
                  <a:gd name="T9" fmla="*/ 0 h 62"/>
                  <a:gd name="T10" fmla="*/ 10 w 98"/>
                  <a:gd name="T11" fmla="*/ 49 h 62"/>
                  <a:gd name="T12" fmla="*/ 11 w 98"/>
                  <a:gd name="T13" fmla="*/ 3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62">
                    <a:moveTo>
                      <a:pt x="11" y="37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3" y="62"/>
                      <a:pt x="98" y="13"/>
                      <a:pt x="98" y="13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4" y="0"/>
                      <a:pt x="56" y="49"/>
                      <a:pt x="10" y="49"/>
                    </a:cubicBezTo>
                    <a:lnTo>
                      <a:pt x="11" y="37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 49">
                <a:extLst>
                  <a:ext uri="{FF2B5EF4-FFF2-40B4-BE49-F238E27FC236}">
                    <a16:creationId xmlns:a16="http://schemas.microsoft.com/office/drawing/2014/main" id="{E76EAFAE-2948-CCB4-0B0D-AAC3047D5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5024" y="684044"/>
                <a:ext cx="345212" cy="255643"/>
              </a:xfrm>
              <a:custGeom>
                <a:avLst/>
                <a:gdLst>
                  <a:gd name="T0" fmla="*/ 0 w 98"/>
                  <a:gd name="T1" fmla="*/ 66 h 73"/>
                  <a:gd name="T2" fmla="*/ 5 w 98"/>
                  <a:gd name="T3" fmla="*/ 73 h 73"/>
                  <a:gd name="T4" fmla="*/ 54 w 98"/>
                  <a:gd name="T5" fmla="*/ 51 h 73"/>
                  <a:gd name="T6" fmla="*/ 76 w 98"/>
                  <a:gd name="T7" fmla="*/ 42 h 73"/>
                  <a:gd name="T8" fmla="*/ 98 w 98"/>
                  <a:gd name="T9" fmla="*/ 34 h 73"/>
                  <a:gd name="T10" fmla="*/ 76 w 98"/>
                  <a:gd name="T11" fmla="*/ 0 h 73"/>
                  <a:gd name="T12" fmla="*/ 59 w 98"/>
                  <a:gd name="T13" fmla="*/ 10 h 73"/>
                  <a:gd name="T14" fmla="*/ 39 w 98"/>
                  <a:gd name="T15" fmla="*/ 27 h 73"/>
                  <a:gd name="T16" fmla="*/ 0 w 98"/>
                  <a:gd name="T17" fmla="*/ 6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3">
                    <a:moveTo>
                      <a:pt x="0" y="66"/>
                    </a:moveTo>
                    <a:cubicBezTo>
                      <a:pt x="5" y="73"/>
                      <a:pt x="5" y="73"/>
                      <a:pt x="5" y="73"/>
                    </a:cubicBezTo>
                    <a:cubicBezTo>
                      <a:pt x="9" y="69"/>
                      <a:pt x="32" y="59"/>
                      <a:pt x="54" y="51"/>
                    </a:cubicBezTo>
                    <a:cubicBezTo>
                      <a:pt x="61" y="48"/>
                      <a:pt x="69" y="45"/>
                      <a:pt x="76" y="42"/>
                    </a:cubicBezTo>
                    <a:cubicBezTo>
                      <a:pt x="89" y="38"/>
                      <a:pt x="98" y="34"/>
                      <a:pt x="98" y="34"/>
                    </a:cubicBezTo>
                    <a:cubicBezTo>
                      <a:pt x="94" y="17"/>
                      <a:pt x="76" y="0"/>
                      <a:pt x="76" y="0"/>
                    </a:cubicBezTo>
                    <a:cubicBezTo>
                      <a:pt x="71" y="2"/>
                      <a:pt x="65" y="6"/>
                      <a:pt x="59" y="10"/>
                    </a:cubicBezTo>
                    <a:cubicBezTo>
                      <a:pt x="53" y="15"/>
                      <a:pt x="46" y="21"/>
                      <a:pt x="39" y="27"/>
                    </a:cubicBezTo>
                    <a:cubicBezTo>
                      <a:pt x="18" y="46"/>
                      <a:pt x="0" y="66"/>
                      <a:pt x="0" y="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 50">
                <a:extLst>
                  <a:ext uri="{FF2B5EF4-FFF2-40B4-BE49-F238E27FC236}">
                    <a16:creationId xmlns:a16="http://schemas.microsoft.com/office/drawing/2014/main" id="{E9128E26-DDA0-01CC-579D-52FDEA899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5357" y="719499"/>
                <a:ext cx="76506" cy="123157"/>
              </a:xfrm>
              <a:custGeom>
                <a:avLst/>
                <a:gdLst>
                  <a:gd name="T0" fmla="*/ 5 w 22"/>
                  <a:gd name="T1" fmla="*/ 0 h 35"/>
                  <a:gd name="T2" fmla="*/ 22 w 22"/>
                  <a:gd name="T3" fmla="*/ 32 h 35"/>
                  <a:gd name="T4" fmla="*/ 16 w 22"/>
                  <a:gd name="T5" fmla="*/ 35 h 35"/>
                  <a:gd name="T6" fmla="*/ 0 w 22"/>
                  <a:gd name="T7" fmla="*/ 4 h 35"/>
                  <a:gd name="T8" fmla="*/ 5 w 22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5">
                    <a:moveTo>
                      <a:pt x="5" y="0"/>
                    </a:moveTo>
                    <a:cubicBezTo>
                      <a:pt x="22" y="32"/>
                      <a:pt x="22" y="32"/>
                      <a:pt x="22" y="32"/>
                    </a:cubicBezTo>
                    <a:cubicBezTo>
                      <a:pt x="20" y="33"/>
                      <a:pt x="18" y="34"/>
                      <a:pt x="16" y="3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3"/>
                      <a:pt x="3" y="2"/>
                      <a:pt x="5" y="0"/>
                    </a:cubicBez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 51">
                <a:extLst>
                  <a:ext uri="{FF2B5EF4-FFF2-40B4-BE49-F238E27FC236}">
                    <a16:creationId xmlns:a16="http://schemas.microsoft.com/office/drawing/2014/main" id="{56C5E15D-DF9F-60CD-DA3A-6824BBB2C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1916" y="911698"/>
                <a:ext cx="291097" cy="274303"/>
              </a:xfrm>
              <a:custGeom>
                <a:avLst/>
                <a:gdLst>
                  <a:gd name="T0" fmla="*/ 78 w 83"/>
                  <a:gd name="T1" fmla="*/ 0 h 78"/>
                  <a:gd name="T2" fmla="*/ 0 w 83"/>
                  <a:gd name="T3" fmla="*/ 56 h 78"/>
                  <a:gd name="T4" fmla="*/ 21 w 83"/>
                  <a:gd name="T5" fmla="*/ 56 h 78"/>
                  <a:gd name="T6" fmla="*/ 21 w 83"/>
                  <a:gd name="T7" fmla="*/ 78 h 78"/>
                  <a:gd name="T8" fmla="*/ 83 w 83"/>
                  <a:gd name="T9" fmla="*/ 5 h 78"/>
                  <a:gd name="T10" fmla="*/ 78 w 83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78">
                    <a:moveTo>
                      <a:pt x="78" y="0"/>
                    </a:moveTo>
                    <a:cubicBezTo>
                      <a:pt x="78" y="0"/>
                      <a:pt x="15" y="36"/>
                      <a:pt x="0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1" y="78"/>
                      <a:pt x="77" y="8"/>
                      <a:pt x="83" y="5"/>
                    </a:cubicBez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 52">
                <a:extLst>
                  <a:ext uri="{FF2B5EF4-FFF2-40B4-BE49-F238E27FC236}">
                    <a16:creationId xmlns:a16="http://schemas.microsoft.com/office/drawing/2014/main" id="{95187EF3-4625-AF9F-7635-9A3A0CA0C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8756" y="911698"/>
                <a:ext cx="291097" cy="274303"/>
              </a:xfrm>
              <a:custGeom>
                <a:avLst/>
                <a:gdLst>
                  <a:gd name="T0" fmla="*/ 5 w 83"/>
                  <a:gd name="T1" fmla="*/ 0 h 78"/>
                  <a:gd name="T2" fmla="*/ 83 w 83"/>
                  <a:gd name="T3" fmla="*/ 56 h 78"/>
                  <a:gd name="T4" fmla="*/ 62 w 83"/>
                  <a:gd name="T5" fmla="*/ 56 h 78"/>
                  <a:gd name="T6" fmla="*/ 62 w 83"/>
                  <a:gd name="T7" fmla="*/ 78 h 78"/>
                  <a:gd name="T8" fmla="*/ 0 w 83"/>
                  <a:gd name="T9" fmla="*/ 5 h 78"/>
                  <a:gd name="T10" fmla="*/ 5 w 83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78">
                    <a:moveTo>
                      <a:pt x="5" y="0"/>
                    </a:moveTo>
                    <a:cubicBezTo>
                      <a:pt x="5" y="0"/>
                      <a:pt x="67" y="36"/>
                      <a:pt x="83" y="56"/>
                    </a:cubicBezTo>
                    <a:cubicBezTo>
                      <a:pt x="62" y="56"/>
                      <a:pt x="62" y="56"/>
                      <a:pt x="62" y="56"/>
                    </a:cubicBezTo>
                    <a:cubicBezTo>
                      <a:pt x="62" y="78"/>
                      <a:pt x="62" y="78"/>
                      <a:pt x="62" y="78"/>
                    </a:cubicBezTo>
                    <a:cubicBezTo>
                      <a:pt x="62" y="78"/>
                      <a:pt x="5" y="8"/>
                      <a:pt x="0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 53">
                <a:extLst>
                  <a:ext uri="{FF2B5EF4-FFF2-40B4-BE49-F238E27FC236}">
                    <a16:creationId xmlns:a16="http://schemas.microsoft.com/office/drawing/2014/main" id="{6E0C8F36-7D68-75AB-CB92-C37FC4F47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9381" y="1484562"/>
                <a:ext cx="44784" cy="44784"/>
              </a:xfrm>
              <a:custGeom>
                <a:avLst/>
                <a:gdLst>
                  <a:gd name="T0" fmla="*/ 1 w 13"/>
                  <a:gd name="T1" fmla="*/ 9 h 13"/>
                  <a:gd name="T2" fmla="*/ 1 w 13"/>
                  <a:gd name="T3" fmla="*/ 10 h 13"/>
                  <a:gd name="T4" fmla="*/ 2 w 13"/>
                  <a:gd name="T5" fmla="*/ 11 h 13"/>
                  <a:gd name="T6" fmla="*/ 7 w 13"/>
                  <a:gd name="T7" fmla="*/ 13 h 13"/>
                  <a:gd name="T8" fmla="*/ 11 w 13"/>
                  <a:gd name="T9" fmla="*/ 11 h 13"/>
                  <a:gd name="T10" fmla="*/ 13 w 13"/>
                  <a:gd name="T11" fmla="*/ 7 h 13"/>
                  <a:gd name="T12" fmla="*/ 11 w 13"/>
                  <a:gd name="T13" fmla="*/ 3 h 13"/>
                  <a:gd name="T14" fmla="*/ 10 w 13"/>
                  <a:gd name="T15" fmla="*/ 2 h 13"/>
                  <a:gd name="T16" fmla="*/ 9 w 13"/>
                  <a:gd name="T17" fmla="*/ 1 h 13"/>
                  <a:gd name="T18" fmla="*/ 8 w 13"/>
                  <a:gd name="T19" fmla="*/ 1 h 13"/>
                  <a:gd name="T20" fmla="*/ 2 w 13"/>
                  <a:gd name="T21" fmla="*/ 3 h 13"/>
                  <a:gd name="T22" fmla="*/ 0 w 13"/>
                  <a:gd name="T23" fmla="*/ 7 h 13"/>
                  <a:gd name="T24" fmla="*/ 1 w 13"/>
                  <a:gd name="T25" fmla="*/ 8 h 13"/>
                  <a:gd name="T26" fmla="*/ 1 w 13"/>
                  <a:gd name="T2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3">
                    <a:moveTo>
                      <a:pt x="1" y="9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10" y="12"/>
                      <a:pt x="11" y="11"/>
                    </a:cubicBezTo>
                    <a:cubicBezTo>
                      <a:pt x="12" y="10"/>
                      <a:pt x="13" y="8"/>
                      <a:pt x="13" y="7"/>
                    </a:cubicBezTo>
                    <a:cubicBezTo>
                      <a:pt x="13" y="5"/>
                      <a:pt x="12" y="4"/>
                      <a:pt x="11" y="3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10" y="2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6" y="0"/>
                      <a:pt x="4" y="1"/>
                      <a:pt x="2" y="3"/>
                    </a:cubicBezTo>
                    <a:cubicBezTo>
                      <a:pt x="1" y="4"/>
                      <a:pt x="0" y="5"/>
                      <a:pt x="0" y="7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 54">
                <a:extLst>
                  <a:ext uri="{FF2B5EF4-FFF2-40B4-BE49-F238E27FC236}">
                    <a16:creationId xmlns:a16="http://schemas.microsoft.com/office/drawing/2014/main" id="{46FBA2EC-80AD-95E6-EF6A-9D61A6320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5357" y="1609585"/>
                <a:ext cx="44784" cy="42918"/>
              </a:xfrm>
              <a:custGeom>
                <a:avLst/>
                <a:gdLst>
                  <a:gd name="T0" fmla="*/ 7 w 13"/>
                  <a:gd name="T1" fmla="*/ 12 h 12"/>
                  <a:gd name="T2" fmla="*/ 13 w 13"/>
                  <a:gd name="T3" fmla="*/ 6 h 12"/>
                  <a:gd name="T4" fmla="*/ 7 w 13"/>
                  <a:gd name="T5" fmla="*/ 0 h 12"/>
                  <a:gd name="T6" fmla="*/ 1 w 13"/>
                  <a:gd name="T7" fmla="*/ 5 h 12"/>
                  <a:gd name="T8" fmla="*/ 6 w 13"/>
                  <a:gd name="T9" fmla="*/ 12 h 12"/>
                  <a:gd name="T10" fmla="*/ 7 w 13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7" y="12"/>
                    </a:moveTo>
                    <a:cubicBezTo>
                      <a:pt x="10" y="12"/>
                      <a:pt x="13" y="10"/>
                      <a:pt x="13" y="6"/>
                    </a:cubicBezTo>
                    <a:cubicBezTo>
                      <a:pt x="13" y="3"/>
                      <a:pt x="11" y="0"/>
                      <a:pt x="7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 55">
                <a:extLst>
                  <a:ext uri="{FF2B5EF4-FFF2-40B4-BE49-F238E27FC236}">
                    <a16:creationId xmlns:a16="http://schemas.microsoft.com/office/drawing/2014/main" id="{B7195446-E175-2439-274A-AD6857F91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9664" y="1592791"/>
                <a:ext cx="44784" cy="44784"/>
              </a:xfrm>
              <a:custGeom>
                <a:avLst/>
                <a:gdLst>
                  <a:gd name="T0" fmla="*/ 6 w 13"/>
                  <a:gd name="T1" fmla="*/ 13 h 13"/>
                  <a:gd name="T2" fmla="*/ 7 w 13"/>
                  <a:gd name="T3" fmla="*/ 13 h 13"/>
                  <a:gd name="T4" fmla="*/ 13 w 13"/>
                  <a:gd name="T5" fmla="*/ 8 h 13"/>
                  <a:gd name="T6" fmla="*/ 8 w 13"/>
                  <a:gd name="T7" fmla="*/ 1 h 13"/>
                  <a:gd name="T8" fmla="*/ 1 w 13"/>
                  <a:gd name="T9" fmla="*/ 6 h 13"/>
                  <a:gd name="T10" fmla="*/ 6 w 13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6" y="13"/>
                    </a:moveTo>
                    <a:cubicBezTo>
                      <a:pt x="6" y="13"/>
                      <a:pt x="6" y="13"/>
                      <a:pt x="7" y="13"/>
                    </a:cubicBezTo>
                    <a:cubicBezTo>
                      <a:pt x="10" y="13"/>
                      <a:pt x="12" y="11"/>
                      <a:pt x="13" y="8"/>
                    </a:cubicBezTo>
                    <a:cubicBezTo>
                      <a:pt x="13" y="5"/>
                      <a:pt x="11" y="2"/>
                      <a:pt x="8" y="1"/>
                    </a:cubicBezTo>
                    <a:cubicBezTo>
                      <a:pt x="4" y="0"/>
                      <a:pt x="1" y="3"/>
                      <a:pt x="1" y="6"/>
                    </a:cubicBezTo>
                    <a:cubicBezTo>
                      <a:pt x="0" y="9"/>
                      <a:pt x="2" y="13"/>
                      <a:pt x="6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 56">
                <a:extLst>
                  <a:ext uri="{FF2B5EF4-FFF2-40B4-BE49-F238E27FC236}">
                    <a16:creationId xmlns:a16="http://schemas.microsoft.com/office/drawing/2014/main" id="{D34DB307-23F6-42FE-67BE-B021F07BA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3877" y="1533079"/>
                <a:ext cx="46650" cy="44784"/>
              </a:xfrm>
              <a:custGeom>
                <a:avLst/>
                <a:gdLst>
                  <a:gd name="T0" fmla="*/ 4 w 13"/>
                  <a:gd name="T1" fmla="*/ 13 h 13"/>
                  <a:gd name="T2" fmla="*/ 7 w 13"/>
                  <a:gd name="T3" fmla="*/ 13 h 13"/>
                  <a:gd name="T4" fmla="*/ 12 w 13"/>
                  <a:gd name="T5" fmla="*/ 9 h 13"/>
                  <a:gd name="T6" fmla="*/ 9 w 13"/>
                  <a:gd name="T7" fmla="*/ 1 h 13"/>
                  <a:gd name="T8" fmla="*/ 1 w 13"/>
                  <a:gd name="T9" fmla="*/ 5 h 13"/>
                  <a:gd name="T10" fmla="*/ 4 w 13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4" y="13"/>
                    </a:move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9"/>
                    </a:cubicBezTo>
                    <a:cubicBezTo>
                      <a:pt x="13" y="6"/>
                      <a:pt x="12" y="3"/>
                      <a:pt x="9" y="1"/>
                    </a:cubicBezTo>
                    <a:cubicBezTo>
                      <a:pt x="6" y="0"/>
                      <a:pt x="2" y="2"/>
                      <a:pt x="1" y="5"/>
                    </a:cubicBezTo>
                    <a:cubicBezTo>
                      <a:pt x="0" y="8"/>
                      <a:pt x="1" y="12"/>
                      <a:pt x="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 57">
                <a:extLst>
                  <a:ext uri="{FF2B5EF4-FFF2-40B4-BE49-F238E27FC236}">
                    <a16:creationId xmlns:a16="http://schemas.microsoft.com/office/drawing/2014/main" id="{2282358B-DEB5-6826-D2B2-154FFEB95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3972" y="1568533"/>
                <a:ext cx="48516" cy="44784"/>
              </a:xfrm>
              <a:custGeom>
                <a:avLst/>
                <a:gdLst>
                  <a:gd name="T0" fmla="*/ 6 w 14"/>
                  <a:gd name="T1" fmla="*/ 13 h 13"/>
                  <a:gd name="T2" fmla="*/ 7 w 14"/>
                  <a:gd name="T3" fmla="*/ 13 h 13"/>
                  <a:gd name="T4" fmla="*/ 13 w 14"/>
                  <a:gd name="T5" fmla="*/ 9 h 13"/>
                  <a:gd name="T6" fmla="*/ 9 w 14"/>
                  <a:gd name="T7" fmla="*/ 1 h 13"/>
                  <a:gd name="T8" fmla="*/ 1 w 14"/>
                  <a:gd name="T9" fmla="*/ 6 h 13"/>
                  <a:gd name="T10" fmla="*/ 6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6" y="13"/>
                    </a:moveTo>
                    <a:cubicBezTo>
                      <a:pt x="6" y="13"/>
                      <a:pt x="7" y="13"/>
                      <a:pt x="7" y="13"/>
                    </a:cubicBezTo>
                    <a:cubicBezTo>
                      <a:pt x="10" y="13"/>
                      <a:pt x="12" y="12"/>
                      <a:pt x="13" y="9"/>
                    </a:cubicBezTo>
                    <a:cubicBezTo>
                      <a:pt x="14" y="6"/>
                      <a:pt x="12" y="2"/>
                      <a:pt x="9" y="1"/>
                    </a:cubicBezTo>
                    <a:cubicBezTo>
                      <a:pt x="5" y="0"/>
                      <a:pt x="2" y="2"/>
                      <a:pt x="1" y="6"/>
                    </a:cubicBezTo>
                    <a:cubicBezTo>
                      <a:pt x="0" y="9"/>
                      <a:pt x="2" y="12"/>
                      <a:pt x="6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 58">
                <a:extLst>
                  <a:ext uri="{FF2B5EF4-FFF2-40B4-BE49-F238E27FC236}">
                    <a16:creationId xmlns:a16="http://schemas.microsoft.com/office/drawing/2014/main" id="{425F008C-BB7D-E036-7398-166CB1951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4781" y="1613317"/>
                <a:ext cx="42918" cy="42918"/>
              </a:xfrm>
              <a:custGeom>
                <a:avLst/>
                <a:gdLst>
                  <a:gd name="T0" fmla="*/ 0 w 12"/>
                  <a:gd name="T1" fmla="*/ 8 h 12"/>
                  <a:gd name="T2" fmla="*/ 1 w 12"/>
                  <a:gd name="T3" fmla="*/ 9 h 12"/>
                  <a:gd name="T4" fmla="*/ 2 w 12"/>
                  <a:gd name="T5" fmla="*/ 10 h 12"/>
                  <a:gd name="T6" fmla="*/ 6 w 12"/>
                  <a:gd name="T7" fmla="*/ 12 h 12"/>
                  <a:gd name="T8" fmla="*/ 7 w 12"/>
                  <a:gd name="T9" fmla="*/ 12 h 12"/>
                  <a:gd name="T10" fmla="*/ 8 w 12"/>
                  <a:gd name="T11" fmla="*/ 12 h 12"/>
                  <a:gd name="T12" fmla="*/ 9 w 12"/>
                  <a:gd name="T13" fmla="*/ 11 h 12"/>
                  <a:gd name="T14" fmla="*/ 10 w 12"/>
                  <a:gd name="T15" fmla="*/ 10 h 12"/>
                  <a:gd name="T16" fmla="*/ 11 w 12"/>
                  <a:gd name="T17" fmla="*/ 9 h 12"/>
                  <a:gd name="T18" fmla="*/ 12 w 12"/>
                  <a:gd name="T19" fmla="*/ 8 h 12"/>
                  <a:gd name="T20" fmla="*/ 12 w 12"/>
                  <a:gd name="T21" fmla="*/ 7 h 12"/>
                  <a:gd name="T22" fmla="*/ 12 w 12"/>
                  <a:gd name="T23" fmla="*/ 6 h 12"/>
                  <a:gd name="T24" fmla="*/ 10 w 12"/>
                  <a:gd name="T25" fmla="*/ 2 h 12"/>
                  <a:gd name="T26" fmla="*/ 9 w 12"/>
                  <a:gd name="T27" fmla="*/ 1 h 12"/>
                  <a:gd name="T28" fmla="*/ 8 w 12"/>
                  <a:gd name="T29" fmla="*/ 0 h 12"/>
                  <a:gd name="T30" fmla="*/ 7 w 12"/>
                  <a:gd name="T31" fmla="*/ 0 h 12"/>
                  <a:gd name="T32" fmla="*/ 2 w 12"/>
                  <a:gd name="T33" fmla="*/ 2 h 12"/>
                  <a:gd name="T34" fmla="*/ 0 w 12"/>
                  <a:gd name="T35" fmla="*/ 6 h 12"/>
                  <a:gd name="T36" fmla="*/ 0 w 12"/>
                  <a:gd name="T37" fmla="*/ 7 h 12"/>
                  <a:gd name="T38" fmla="*/ 0 w 12"/>
                  <a:gd name="T3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" h="12">
                    <a:moveTo>
                      <a:pt x="0" y="8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3" y="11"/>
                      <a:pt x="4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1" y="10"/>
                      <a:pt x="11" y="10"/>
                      <a:pt x="11" y="9"/>
                    </a:cubicBezTo>
                    <a:cubicBezTo>
                      <a:pt x="11" y="9"/>
                      <a:pt x="11" y="9"/>
                      <a:pt x="12" y="8"/>
                    </a:cubicBezTo>
                    <a:cubicBezTo>
                      <a:pt x="12" y="8"/>
                      <a:pt x="12" y="8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4"/>
                      <a:pt x="11" y="3"/>
                      <a:pt x="10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9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1" y="3"/>
                      <a:pt x="0" y="4"/>
                      <a:pt x="0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 59">
                <a:extLst>
                  <a:ext uri="{FF2B5EF4-FFF2-40B4-BE49-F238E27FC236}">
                    <a16:creationId xmlns:a16="http://schemas.microsoft.com/office/drawing/2014/main" id="{4DAFD902-996B-E83A-D8CB-38E7A6D24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5883" y="1687957"/>
                <a:ext cx="50382" cy="44784"/>
              </a:xfrm>
              <a:custGeom>
                <a:avLst/>
                <a:gdLst>
                  <a:gd name="T0" fmla="*/ 3 w 14"/>
                  <a:gd name="T1" fmla="*/ 3 h 13"/>
                  <a:gd name="T2" fmla="*/ 3 w 14"/>
                  <a:gd name="T3" fmla="*/ 11 h 13"/>
                  <a:gd name="T4" fmla="*/ 7 w 14"/>
                  <a:gd name="T5" fmla="*/ 13 h 13"/>
                  <a:gd name="T6" fmla="*/ 11 w 14"/>
                  <a:gd name="T7" fmla="*/ 12 h 13"/>
                  <a:gd name="T8" fmla="*/ 12 w 14"/>
                  <a:gd name="T9" fmla="*/ 3 h 13"/>
                  <a:gd name="T10" fmla="*/ 3 w 14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3" y="3"/>
                    </a:moveTo>
                    <a:cubicBezTo>
                      <a:pt x="1" y="5"/>
                      <a:pt x="0" y="9"/>
                      <a:pt x="3" y="11"/>
                    </a:cubicBezTo>
                    <a:cubicBezTo>
                      <a:pt x="4" y="13"/>
                      <a:pt x="6" y="13"/>
                      <a:pt x="7" y="13"/>
                    </a:cubicBezTo>
                    <a:cubicBezTo>
                      <a:pt x="9" y="13"/>
                      <a:pt x="10" y="13"/>
                      <a:pt x="11" y="12"/>
                    </a:cubicBezTo>
                    <a:cubicBezTo>
                      <a:pt x="14" y="10"/>
                      <a:pt x="14" y="6"/>
                      <a:pt x="12" y="3"/>
                    </a:cubicBezTo>
                    <a:cubicBezTo>
                      <a:pt x="10" y="1"/>
                      <a:pt x="6" y="0"/>
                      <a:pt x="3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 60">
                <a:extLst>
                  <a:ext uri="{FF2B5EF4-FFF2-40B4-BE49-F238E27FC236}">
                    <a16:creationId xmlns:a16="http://schemas.microsoft.com/office/drawing/2014/main" id="{45B36F46-1AD7-5C18-961C-632009113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716" y="1764464"/>
                <a:ext cx="50382" cy="44784"/>
              </a:xfrm>
              <a:custGeom>
                <a:avLst/>
                <a:gdLst>
                  <a:gd name="T0" fmla="*/ 2 w 14"/>
                  <a:gd name="T1" fmla="*/ 11 h 13"/>
                  <a:gd name="T2" fmla="*/ 7 w 14"/>
                  <a:gd name="T3" fmla="*/ 13 h 13"/>
                  <a:gd name="T4" fmla="*/ 11 w 14"/>
                  <a:gd name="T5" fmla="*/ 12 h 13"/>
                  <a:gd name="T6" fmla="*/ 12 w 14"/>
                  <a:gd name="T7" fmla="*/ 3 h 13"/>
                  <a:gd name="T8" fmla="*/ 3 w 14"/>
                  <a:gd name="T9" fmla="*/ 2 h 13"/>
                  <a:gd name="T10" fmla="*/ 2 w 14"/>
                  <a:gd name="T11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2" y="11"/>
                    </a:move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11" y="12"/>
                    </a:cubicBezTo>
                    <a:cubicBezTo>
                      <a:pt x="13" y="10"/>
                      <a:pt x="14" y="6"/>
                      <a:pt x="12" y="3"/>
                    </a:cubicBezTo>
                    <a:cubicBezTo>
                      <a:pt x="10" y="0"/>
                      <a:pt x="6" y="0"/>
                      <a:pt x="3" y="2"/>
                    </a:cubicBezTo>
                    <a:cubicBezTo>
                      <a:pt x="0" y="4"/>
                      <a:pt x="0" y="8"/>
                      <a:pt x="2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 61">
                <a:extLst>
                  <a:ext uri="{FF2B5EF4-FFF2-40B4-BE49-F238E27FC236}">
                    <a16:creationId xmlns:a16="http://schemas.microsoft.com/office/drawing/2014/main" id="{211F35ED-9D58-F582-C824-E26C7D2DE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1053" y="1904414"/>
                <a:ext cx="50382" cy="46650"/>
              </a:xfrm>
              <a:custGeom>
                <a:avLst/>
                <a:gdLst>
                  <a:gd name="T0" fmla="*/ 7 w 14"/>
                  <a:gd name="T1" fmla="*/ 13 h 13"/>
                  <a:gd name="T2" fmla="*/ 11 w 14"/>
                  <a:gd name="T3" fmla="*/ 12 h 13"/>
                  <a:gd name="T4" fmla="*/ 12 w 14"/>
                  <a:gd name="T5" fmla="*/ 4 h 13"/>
                  <a:gd name="T6" fmla="*/ 4 w 14"/>
                  <a:gd name="T7" fmla="*/ 2 h 13"/>
                  <a:gd name="T8" fmla="*/ 2 w 14"/>
                  <a:gd name="T9" fmla="*/ 11 h 13"/>
                  <a:gd name="T10" fmla="*/ 7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cubicBezTo>
                      <a:pt x="8" y="13"/>
                      <a:pt x="10" y="13"/>
                      <a:pt x="11" y="12"/>
                    </a:cubicBezTo>
                    <a:cubicBezTo>
                      <a:pt x="13" y="11"/>
                      <a:pt x="14" y="7"/>
                      <a:pt x="12" y="4"/>
                    </a:cubicBezTo>
                    <a:cubicBezTo>
                      <a:pt x="10" y="1"/>
                      <a:pt x="7" y="0"/>
                      <a:pt x="4" y="2"/>
                    </a:cubicBezTo>
                    <a:cubicBezTo>
                      <a:pt x="1" y="4"/>
                      <a:pt x="0" y="8"/>
                      <a:pt x="2" y="11"/>
                    </a:cubicBezTo>
                    <a:cubicBezTo>
                      <a:pt x="3" y="13"/>
                      <a:pt x="5" y="13"/>
                      <a:pt x="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 62">
                <a:extLst>
                  <a:ext uri="{FF2B5EF4-FFF2-40B4-BE49-F238E27FC236}">
                    <a16:creationId xmlns:a16="http://schemas.microsoft.com/office/drawing/2014/main" id="{BDA870B1-4430-1C14-C90C-CFCA0C6EC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8234" y="2076087"/>
                <a:ext cx="48516" cy="46650"/>
              </a:xfrm>
              <a:custGeom>
                <a:avLst/>
                <a:gdLst>
                  <a:gd name="T0" fmla="*/ 7 w 14"/>
                  <a:gd name="T1" fmla="*/ 13 h 13"/>
                  <a:gd name="T2" fmla="*/ 9 w 14"/>
                  <a:gd name="T3" fmla="*/ 13 h 13"/>
                  <a:gd name="T4" fmla="*/ 13 w 14"/>
                  <a:gd name="T5" fmla="*/ 5 h 13"/>
                  <a:gd name="T6" fmla="*/ 5 w 14"/>
                  <a:gd name="T7" fmla="*/ 1 h 13"/>
                  <a:gd name="T8" fmla="*/ 1 w 14"/>
                  <a:gd name="T9" fmla="*/ 9 h 13"/>
                  <a:gd name="T10" fmla="*/ 7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cubicBezTo>
                      <a:pt x="8" y="13"/>
                      <a:pt x="8" y="13"/>
                      <a:pt x="9" y="13"/>
                    </a:cubicBezTo>
                    <a:cubicBezTo>
                      <a:pt x="12" y="12"/>
                      <a:pt x="14" y="8"/>
                      <a:pt x="13" y="5"/>
                    </a:cubicBezTo>
                    <a:cubicBezTo>
                      <a:pt x="12" y="2"/>
                      <a:pt x="8" y="0"/>
                      <a:pt x="5" y="1"/>
                    </a:cubicBezTo>
                    <a:cubicBezTo>
                      <a:pt x="2" y="2"/>
                      <a:pt x="0" y="6"/>
                      <a:pt x="1" y="9"/>
                    </a:cubicBezTo>
                    <a:cubicBezTo>
                      <a:pt x="2" y="12"/>
                      <a:pt x="4" y="13"/>
                      <a:pt x="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 63">
                <a:extLst>
                  <a:ext uri="{FF2B5EF4-FFF2-40B4-BE49-F238E27FC236}">
                    <a16:creationId xmlns:a16="http://schemas.microsoft.com/office/drawing/2014/main" id="{35AF0554-0F28-2B78-11B0-22F712B10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0289" y="1971591"/>
                <a:ext cx="48516" cy="44784"/>
              </a:xfrm>
              <a:custGeom>
                <a:avLst/>
                <a:gdLst>
                  <a:gd name="T0" fmla="*/ 7 w 14"/>
                  <a:gd name="T1" fmla="*/ 13 h 13"/>
                  <a:gd name="T2" fmla="*/ 10 w 14"/>
                  <a:gd name="T3" fmla="*/ 12 h 13"/>
                  <a:gd name="T4" fmla="*/ 12 w 14"/>
                  <a:gd name="T5" fmla="*/ 4 h 13"/>
                  <a:gd name="T6" fmla="*/ 4 w 14"/>
                  <a:gd name="T7" fmla="*/ 2 h 13"/>
                  <a:gd name="T8" fmla="*/ 1 w 14"/>
                  <a:gd name="T9" fmla="*/ 10 h 13"/>
                  <a:gd name="T10" fmla="*/ 7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cubicBezTo>
                      <a:pt x="8" y="13"/>
                      <a:pt x="9" y="13"/>
                      <a:pt x="10" y="12"/>
                    </a:cubicBezTo>
                    <a:cubicBezTo>
                      <a:pt x="13" y="10"/>
                      <a:pt x="14" y="7"/>
                      <a:pt x="12" y="4"/>
                    </a:cubicBezTo>
                    <a:cubicBezTo>
                      <a:pt x="10" y="1"/>
                      <a:pt x="6" y="0"/>
                      <a:pt x="4" y="2"/>
                    </a:cubicBezTo>
                    <a:cubicBezTo>
                      <a:pt x="1" y="3"/>
                      <a:pt x="0" y="7"/>
                      <a:pt x="1" y="10"/>
                    </a:cubicBezTo>
                    <a:cubicBezTo>
                      <a:pt x="3" y="12"/>
                      <a:pt x="5" y="13"/>
                      <a:pt x="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 64">
                <a:extLst>
                  <a:ext uri="{FF2B5EF4-FFF2-40B4-BE49-F238E27FC236}">
                    <a16:creationId xmlns:a16="http://schemas.microsoft.com/office/drawing/2014/main" id="{FE96577A-5E1B-9384-716A-1866A4E3C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0194" y="2031303"/>
                <a:ext cx="50382" cy="44784"/>
              </a:xfrm>
              <a:custGeom>
                <a:avLst/>
                <a:gdLst>
                  <a:gd name="T0" fmla="*/ 7 w 14"/>
                  <a:gd name="T1" fmla="*/ 13 h 13"/>
                  <a:gd name="T2" fmla="*/ 10 w 14"/>
                  <a:gd name="T3" fmla="*/ 12 h 13"/>
                  <a:gd name="T4" fmla="*/ 13 w 14"/>
                  <a:gd name="T5" fmla="*/ 4 h 13"/>
                  <a:gd name="T6" fmla="*/ 4 w 14"/>
                  <a:gd name="T7" fmla="*/ 1 h 13"/>
                  <a:gd name="T8" fmla="*/ 2 w 14"/>
                  <a:gd name="T9" fmla="*/ 9 h 13"/>
                  <a:gd name="T10" fmla="*/ 7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cubicBezTo>
                      <a:pt x="8" y="13"/>
                      <a:pt x="9" y="12"/>
                      <a:pt x="10" y="12"/>
                    </a:cubicBezTo>
                    <a:cubicBezTo>
                      <a:pt x="13" y="11"/>
                      <a:pt x="14" y="7"/>
                      <a:pt x="13" y="4"/>
                    </a:cubicBezTo>
                    <a:cubicBezTo>
                      <a:pt x="11" y="1"/>
                      <a:pt x="7" y="0"/>
                      <a:pt x="4" y="1"/>
                    </a:cubicBezTo>
                    <a:cubicBezTo>
                      <a:pt x="1" y="3"/>
                      <a:pt x="0" y="6"/>
                      <a:pt x="2" y="9"/>
                    </a:cubicBezTo>
                    <a:cubicBezTo>
                      <a:pt x="3" y="11"/>
                      <a:pt x="5" y="13"/>
                      <a:pt x="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 65">
                <a:extLst>
                  <a:ext uri="{FF2B5EF4-FFF2-40B4-BE49-F238E27FC236}">
                    <a16:creationId xmlns:a16="http://schemas.microsoft.com/office/drawing/2014/main" id="{9A0CCA08-84B4-D7B6-9C7A-3487C92A0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4785" y="2570580"/>
                <a:ext cx="48516" cy="44784"/>
              </a:xfrm>
              <a:custGeom>
                <a:avLst/>
                <a:gdLst>
                  <a:gd name="T0" fmla="*/ 12 w 14"/>
                  <a:gd name="T1" fmla="*/ 11 h 13"/>
                  <a:gd name="T2" fmla="*/ 11 w 14"/>
                  <a:gd name="T3" fmla="*/ 3 h 13"/>
                  <a:gd name="T4" fmla="*/ 2 w 14"/>
                  <a:gd name="T5" fmla="*/ 4 h 13"/>
                  <a:gd name="T6" fmla="*/ 3 w 14"/>
                  <a:gd name="T7" fmla="*/ 12 h 13"/>
                  <a:gd name="T8" fmla="*/ 7 w 14"/>
                  <a:gd name="T9" fmla="*/ 13 h 13"/>
                  <a:gd name="T10" fmla="*/ 12 w 14"/>
                  <a:gd name="T11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2" y="11"/>
                    </a:moveTo>
                    <a:cubicBezTo>
                      <a:pt x="14" y="8"/>
                      <a:pt x="13" y="5"/>
                      <a:pt x="11" y="3"/>
                    </a:cubicBezTo>
                    <a:cubicBezTo>
                      <a:pt x="8" y="0"/>
                      <a:pt x="4" y="1"/>
                      <a:pt x="2" y="4"/>
                    </a:cubicBezTo>
                    <a:cubicBezTo>
                      <a:pt x="0" y="6"/>
                      <a:pt x="0" y="10"/>
                      <a:pt x="3" y="12"/>
                    </a:cubicBezTo>
                    <a:cubicBezTo>
                      <a:pt x="4" y="13"/>
                      <a:pt x="6" y="13"/>
                      <a:pt x="7" y="13"/>
                    </a:cubicBezTo>
                    <a:cubicBezTo>
                      <a:pt x="9" y="13"/>
                      <a:pt x="11" y="13"/>
                      <a:pt x="12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 66">
                <a:extLst>
                  <a:ext uri="{FF2B5EF4-FFF2-40B4-BE49-F238E27FC236}">
                    <a16:creationId xmlns:a16="http://schemas.microsoft.com/office/drawing/2014/main" id="{FB7DD389-0013-418A-79DF-E16C55B41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13108" y="2714262"/>
                <a:ext cx="48516" cy="46650"/>
              </a:xfrm>
              <a:custGeom>
                <a:avLst/>
                <a:gdLst>
                  <a:gd name="T0" fmla="*/ 10 w 14"/>
                  <a:gd name="T1" fmla="*/ 1 h 13"/>
                  <a:gd name="T2" fmla="*/ 1 w 14"/>
                  <a:gd name="T3" fmla="*/ 4 h 13"/>
                  <a:gd name="T4" fmla="*/ 4 w 14"/>
                  <a:gd name="T5" fmla="*/ 12 h 13"/>
                  <a:gd name="T6" fmla="*/ 7 w 14"/>
                  <a:gd name="T7" fmla="*/ 13 h 13"/>
                  <a:gd name="T8" fmla="*/ 12 w 14"/>
                  <a:gd name="T9" fmla="*/ 10 h 13"/>
                  <a:gd name="T10" fmla="*/ 10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0"/>
                      <a:pt x="3" y="1"/>
                      <a:pt x="1" y="4"/>
                    </a:cubicBezTo>
                    <a:cubicBezTo>
                      <a:pt x="0" y="7"/>
                      <a:pt x="1" y="11"/>
                      <a:pt x="4" y="12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10"/>
                    </a:cubicBezTo>
                    <a:cubicBezTo>
                      <a:pt x="14" y="7"/>
                      <a:pt x="13" y="3"/>
                      <a:pt x="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 67">
                <a:extLst>
                  <a:ext uri="{FF2B5EF4-FFF2-40B4-BE49-F238E27FC236}">
                    <a16:creationId xmlns:a16="http://schemas.microsoft.com/office/drawing/2014/main" id="{DF7D9782-C755-877E-7D53-D2C7BC968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5316" y="2206708"/>
                <a:ext cx="50382" cy="44784"/>
              </a:xfrm>
              <a:custGeom>
                <a:avLst/>
                <a:gdLst>
                  <a:gd name="T0" fmla="*/ 7 w 14"/>
                  <a:gd name="T1" fmla="*/ 13 h 13"/>
                  <a:gd name="T2" fmla="*/ 11 w 14"/>
                  <a:gd name="T3" fmla="*/ 12 h 13"/>
                  <a:gd name="T4" fmla="*/ 12 w 14"/>
                  <a:gd name="T5" fmla="*/ 3 h 13"/>
                  <a:gd name="T6" fmla="*/ 3 w 14"/>
                  <a:gd name="T7" fmla="*/ 2 h 13"/>
                  <a:gd name="T8" fmla="*/ 2 w 14"/>
                  <a:gd name="T9" fmla="*/ 11 h 13"/>
                  <a:gd name="T10" fmla="*/ 7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cubicBezTo>
                      <a:pt x="8" y="13"/>
                      <a:pt x="10" y="13"/>
                      <a:pt x="11" y="12"/>
                    </a:cubicBezTo>
                    <a:cubicBezTo>
                      <a:pt x="14" y="10"/>
                      <a:pt x="14" y="6"/>
                      <a:pt x="12" y="3"/>
                    </a:cubicBezTo>
                    <a:cubicBezTo>
                      <a:pt x="10" y="0"/>
                      <a:pt x="6" y="0"/>
                      <a:pt x="3" y="2"/>
                    </a:cubicBezTo>
                    <a:cubicBezTo>
                      <a:pt x="1" y="4"/>
                      <a:pt x="0" y="8"/>
                      <a:pt x="2" y="11"/>
                    </a:cubicBezTo>
                    <a:cubicBezTo>
                      <a:pt x="4" y="12"/>
                      <a:pt x="5" y="13"/>
                      <a:pt x="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 68">
                <a:extLst>
                  <a:ext uri="{FF2B5EF4-FFF2-40B4-BE49-F238E27FC236}">
                    <a16:creationId xmlns:a16="http://schemas.microsoft.com/office/drawing/2014/main" id="{1C974B77-53A3-F323-809D-7AA320801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1152" y="2303740"/>
                <a:ext cx="48516" cy="46650"/>
              </a:xfrm>
              <a:custGeom>
                <a:avLst/>
                <a:gdLst>
                  <a:gd name="T0" fmla="*/ 2 w 14"/>
                  <a:gd name="T1" fmla="*/ 11 h 13"/>
                  <a:gd name="T2" fmla="*/ 7 w 14"/>
                  <a:gd name="T3" fmla="*/ 13 h 13"/>
                  <a:gd name="T4" fmla="*/ 11 w 14"/>
                  <a:gd name="T5" fmla="*/ 12 h 13"/>
                  <a:gd name="T6" fmla="*/ 11 w 14"/>
                  <a:gd name="T7" fmla="*/ 3 h 13"/>
                  <a:gd name="T8" fmla="*/ 3 w 14"/>
                  <a:gd name="T9" fmla="*/ 3 h 13"/>
                  <a:gd name="T10" fmla="*/ 2 w 14"/>
                  <a:gd name="T11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2" y="11"/>
                    </a:moveTo>
                    <a:cubicBezTo>
                      <a:pt x="4" y="13"/>
                      <a:pt x="5" y="13"/>
                      <a:pt x="7" y="13"/>
                    </a:cubicBezTo>
                    <a:cubicBezTo>
                      <a:pt x="8" y="13"/>
                      <a:pt x="10" y="13"/>
                      <a:pt x="11" y="12"/>
                    </a:cubicBezTo>
                    <a:cubicBezTo>
                      <a:pt x="14" y="10"/>
                      <a:pt x="14" y="6"/>
                      <a:pt x="11" y="3"/>
                    </a:cubicBezTo>
                    <a:cubicBezTo>
                      <a:pt x="9" y="1"/>
                      <a:pt x="5" y="0"/>
                      <a:pt x="3" y="3"/>
                    </a:cubicBezTo>
                    <a:cubicBezTo>
                      <a:pt x="0" y="5"/>
                      <a:pt x="0" y="9"/>
                      <a:pt x="2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 69">
                <a:extLst>
                  <a:ext uri="{FF2B5EF4-FFF2-40B4-BE49-F238E27FC236}">
                    <a16:creationId xmlns:a16="http://schemas.microsoft.com/office/drawing/2014/main" id="{D2283CB0-852D-77AE-85CF-177F2D2B7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1958" y="2813161"/>
                <a:ext cx="48516" cy="44784"/>
              </a:xfrm>
              <a:custGeom>
                <a:avLst/>
                <a:gdLst>
                  <a:gd name="T0" fmla="*/ 9 w 14"/>
                  <a:gd name="T1" fmla="*/ 1 h 13"/>
                  <a:gd name="T2" fmla="*/ 1 w 14"/>
                  <a:gd name="T3" fmla="*/ 5 h 13"/>
                  <a:gd name="T4" fmla="*/ 5 w 14"/>
                  <a:gd name="T5" fmla="*/ 13 h 13"/>
                  <a:gd name="T6" fmla="*/ 7 w 14"/>
                  <a:gd name="T7" fmla="*/ 13 h 13"/>
                  <a:gd name="T8" fmla="*/ 13 w 14"/>
                  <a:gd name="T9" fmla="*/ 9 h 13"/>
                  <a:gd name="T10" fmla="*/ 9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9" y="1"/>
                    </a:moveTo>
                    <a:cubicBezTo>
                      <a:pt x="6" y="0"/>
                      <a:pt x="2" y="2"/>
                      <a:pt x="1" y="5"/>
                    </a:cubicBezTo>
                    <a:cubicBezTo>
                      <a:pt x="0" y="9"/>
                      <a:pt x="2" y="12"/>
                      <a:pt x="5" y="13"/>
                    </a:cubicBezTo>
                    <a:cubicBezTo>
                      <a:pt x="6" y="13"/>
                      <a:pt x="7" y="13"/>
                      <a:pt x="7" y="13"/>
                    </a:cubicBezTo>
                    <a:cubicBezTo>
                      <a:pt x="10" y="13"/>
                      <a:pt x="12" y="12"/>
                      <a:pt x="13" y="9"/>
                    </a:cubicBezTo>
                    <a:cubicBezTo>
                      <a:pt x="14" y="6"/>
                      <a:pt x="12" y="2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 70">
                <a:extLst>
                  <a:ext uri="{FF2B5EF4-FFF2-40B4-BE49-F238E27FC236}">
                    <a16:creationId xmlns:a16="http://schemas.microsoft.com/office/drawing/2014/main" id="{76BB3746-35AA-08C4-82A5-E9F4703CC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2586" y="2402639"/>
                <a:ext cx="44784" cy="41052"/>
              </a:xfrm>
              <a:custGeom>
                <a:avLst/>
                <a:gdLst>
                  <a:gd name="T0" fmla="*/ 11 w 13"/>
                  <a:gd name="T1" fmla="*/ 2 h 12"/>
                  <a:gd name="T2" fmla="*/ 2 w 13"/>
                  <a:gd name="T3" fmla="*/ 2 h 12"/>
                  <a:gd name="T4" fmla="*/ 2 w 13"/>
                  <a:gd name="T5" fmla="*/ 11 h 12"/>
                  <a:gd name="T6" fmla="*/ 6 w 13"/>
                  <a:gd name="T7" fmla="*/ 12 h 12"/>
                  <a:gd name="T8" fmla="*/ 11 w 13"/>
                  <a:gd name="T9" fmla="*/ 11 h 12"/>
                  <a:gd name="T10" fmla="*/ 11 w 13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11" y="2"/>
                    </a:moveTo>
                    <a:cubicBezTo>
                      <a:pt x="8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1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8" y="12"/>
                      <a:pt x="9" y="12"/>
                      <a:pt x="11" y="11"/>
                    </a:cubicBezTo>
                    <a:cubicBezTo>
                      <a:pt x="13" y="8"/>
                      <a:pt x="13" y="4"/>
                      <a:pt x="1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 71">
                <a:extLst>
                  <a:ext uri="{FF2B5EF4-FFF2-40B4-BE49-F238E27FC236}">
                    <a16:creationId xmlns:a16="http://schemas.microsoft.com/office/drawing/2014/main" id="{9E75EB03-0F7B-6806-3F54-29C20ED7E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8801" y="2770243"/>
                <a:ext cx="48516" cy="46650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4 h 13"/>
                  <a:gd name="T4" fmla="*/ 5 w 14"/>
                  <a:gd name="T5" fmla="*/ 12 h 13"/>
                  <a:gd name="T6" fmla="*/ 7 w 14"/>
                  <a:gd name="T7" fmla="*/ 13 h 13"/>
                  <a:gd name="T8" fmla="*/ 13 w 14"/>
                  <a:gd name="T9" fmla="*/ 9 h 13"/>
                  <a:gd name="T10" fmla="*/ 10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6" y="0"/>
                      <a:pt x="3" y="1"/>
                      <a:pt x="2" y="4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10" y="13"/>
                      <a:pt x="12" y="12"/>
                      <a:pt x="13" y="9"/>
                    </a:cubicBezTo>
                    <a:cubicBezTo>
                      <a:pt x="14" y="6"/>
                      <a:pt x="13" y="2"/>
                      <a:pt x="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 72">
                <a:extLst>
                  <a:ext uri="{FF2B5EF4-FFF2-40B4-BE49-F238E27FC236}">
                    <a16:creationId xmlns:a16="http://schemas.microsoft.com/office/drawing/2014/main" id="{771871A3-F916-0C86-D721-93C6AFA35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5887" y="2490341"/>
                <a:ext cx="46650" cy="44784"/>
              </a:xfrm>
              <a:custGeom>
                <a:avLst/>
                <a:gdLst>
                  <a:gd name="T0" fmla="*/ 2 w 13"/>
                  <a:gd name="T1" fmla="*/ 3 h 13"/>
                  <a:gd name="T2" fmla="*/ 2 w 13"/>
                  <a:gd name="T3" fmla="*/ 11 h 13"/>
                  <a:gd name="T4" fmla="*/ 6 w 13"/>
                  <a:gd name="T5" fmla="*/ 13 h 13"/>
                  <a:gd name="T6" fmla="*/ 11 w 13"/>
                  <a:gd name="T7" fmla="*/ 11 h 13"/>
                  <a:gd name="T8" fmla="*/ 10 w 13"/>
                  <a:gd name="T9" fmla="*/ 2 h 13"/>
                  <a:gd name="T10" fmla="*/ 2 w 13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2" y="3"/>
                    </a:moveTo>
                    <a:cubicBezTo>
                      <a:pt x="0" y="5"/>
                      <a:pt x="0" y="9"/>
                      <a:pt x="2" y="11"/>
                    </a:cubicBezTo>
                    <a:cubicBezTo>
                      <a:pt x="3" y="12"/>
                      <a:pt x="5" y="13"/>
                      <a:pt x="6" y="13"/>
                    </a:cubicBezTo>
                    <a:cubicBezTo>
                      <a:pt x="8" y="13"/>
                      <a:pt x="10" y="12"/>
                      <a:pt x="11" y="11"/>
                    </a:cubicBezTo>
                    <a:cubicBezTo>
                      <a:pt x="13" y="8"/>
                      <a:pt x="13" y="4"/>
                      <a:pt x="10" y="2"/>
                    </a:cubicBezTo>
                    <a:cubicBezTo>
                      <a:pt x="8" y="0"/>
                      <a:pt x="4" y="0"/>
                      <a:pt x="2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 73">
                <a:extLst>
                  <a:ext uri="{FF2B5EF4-FFF2-40B4-BE49-F238E27FC236}">
                    <a16:creationId xmlns:a16="http://schemas.microsoft.com/office/drawing/2014/main" id="{0BF23124-4C35-75F9-A8F6-287D01A51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4794" y="3682721"/>
                <a:ext cx="46650" cy="44784"/>
              </a:xfrm>
              <a:custGeom>
                <a:avLst/>
                <a:gdLst>
                  <a:gd name="T0" fmla="*/ 5 w 13"/>
                  <a:gd name="T1" fmla="*/ 1 h 13"/>
                  <a:gd name="T2" fmla="*/ 1 w 13"/>
                  <a:gd name="T3" fmla="*/ 8 h 13"/>
                  <a:gd name="T4" fmla="*/ 6 w 13"/>
                  <a:gd name="T5" fmla="*/ 13 h 13"/>
                  <a:gd name="T6" fmla="*/ 8 w 13"/>
                  <a:gd name="T7" fmla="*/ 12 h 13"/>
                  <a:gd name="T8" fmla="*/ 12 w 13"/>
                  <a:gd name="T9" fmla="*/ 5 h 13"/>
                  <a:gd name="T10" fmla="*/ 5 w 13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5" y="1"/>
                    </a:moveTo>
                    <a:cubicBezTo>
                      <a:pt x="2" y="2"/>
                      <a:pt x="0" y="5"/>
                      <a:pt x="1" y="8"/>
                    </a:cubicBezTo>
                    <a:cubicBezTo>
                      <a:pt x="1" y="11"/>
                      <a:pt x="4" y="13"/>
                      <a:pt x="6" y="13"/>
                    </a:cubicBezTo>
                    <a:cubicBezTo>
                      <a:pt x="7" y="13"/>
                      <a:pt x="7" y="13"/>
                      <a:pt x="8" y="12"/>
                    </a:cubicBezTo>
                    <a:cubicBezTo>
                      <a:pt x="11" y="12"/>
                      <a:pt x="13" y="8"/>
                      <a:pt x="12" y="5"/>
                    </a:cubicBezTo>
                    <a:cubicBezTo>
                      <a:pt x="11" y="2"/>
                      <a:pt x="8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 74">
                <a:extLst>
                  <a:ext uri="{FF2B5EF4-FFF2-40B4-BE49-F238E27FC236}">
                    <a16:creationId xmlns:a16="http://schemas.microsoft.com/office/drawing/2014/main" id="{15967977-7068-6D9D-4ECD-D40F14EAF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0190" y="3240477"/>
                <a:ext cx="50382" cy="44784"/>
              </a:xfrm>
              <a:custGeom>
                <a:avLst/>
                <a:gdLst>
                  <a:gd name="T0" fmla="*/ 12 w 14"/>
                  <a:gd name="T1" fmla="*/ 3 h 13"/>
                  <a:gd name="T2" fmla="*/ 4 w 14"/>
                  <a:gd name="T3" fmla="*/ 1 h 13"/>
                  <a:gd name="T4" fmla="*/ 2 w 14"/>
                  <a:gd name="T5" fmla="*/ 10 h 13"/>
                  <a:gd name="T6" fmla="*/ 7 w 14"/>
                  <a:gd name="T7" fmla="*/ 13 h 13"/>
                  <a:gd name="T8" fmla="*/ 10 w 14"/>
                  <a:gd name="T9" fmla="*/ 12 h 13"/>
                  <a:gd name="T10" fmla="*/ 12 w 14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2" y="3"/>
                    </a:moveTo>
                    <a:cubicBezTo>
                      <a:pt x="10" y="0"/>
                      <a:pt x="7" y="0"/>
                      <a:pt x="4" y="1"/>
                    </a:cubicBezTo>
                    <a:cubicBezTo>
                      <a:pt x="1" y="3"/>
                      <a:pt x="0" y="7"/>
                      <a:pt x="2" y="10"/>
                    </a:cubicBez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2"/>
                      <a:pt x="10" y="12"/>
                    </a:cubicBezTo>
                    <a:cubicBezTo>
                      <a:pt x="13" y="10"/>
                      <a:pt x="14" y="6"/>
                      <a:pt x="12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 75">
                <a:extLst>
                  <a:ext uri="{FF2B5EF4-FFF2-40B4-BE49-F238E27FC236}">
                    <a16:creationId xmlns:a16="http://schemas.microsoft.com/office/drawing/2014/main" id="{587F88C4-D890-88CF-BDC4-BECBB60CF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6845" y="3436408"/>
                <a:ext cx="48516" cy="46650"/>
              </a:xfrm>
              <a:custGeom>
                <a:avLst/>
                <a:gdLst>
                  <a:gd name="T0" fmla="*/ 10 w 14"/>
                  <a:gd name="T1" fmla="*/ 12 h 13"/>
                  <a:gd name="T2" fmla="*/ 12 w 14"/>
                  <a:gd name="T3" fmla="*/ 4 h 13"/>
                  <a:gd name="T4" fmla="*/ 4 w 14"/>
                  <a:gd name="T5" fmla="*/ 1 h 13"/>
                  <a:gd name="T6" fmla="*/ 2 w 14"/>
                  <a:gd name="T7" fmla="*/ 9 h 13"/>
                  <a:gd name="T8" fmla="*/ 7 w 14"/>
                  <a:gd name="T9" fmla="*/ 13 h 13"/>
                  <a:gd name="T10" fmla="*/ 10 w 14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0" y="12"/>
                    </a:moveTo>
                    <a:cubicBezTo>
                      <a:pt x="13" y="11"/>
                      <a:pt x="14" y="7"/>
                      <a:pt x="12" y="4"/>
                    </a:cubicBezTo>
                    <a:cubicBezTo>
                      <a:pt x="11" y="1"/>
                      <a:pt x="7" y="0"/>
                      <a:pt x="4" y="1"/>
                    </a:cubicBezTo>
                    <a:cubicBezTo>
                      <a:pt x="1" y="3"/>
                      <a:pt x="0" y="6"/>
                      <a:pt x="2" y="9"/>
                    </a:cubicBez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1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 76">
                <a:extLst>
                  <a:ext uri="{FF2B5EF4-FFF2-40B4-BE49-F238E27FC236}">
                    <a16:creationId xmlns:a16="http://schemas.microsoft.com/office/drawing/2014/main" id="{A5D38C82-60E4-F87F-B996-E2750ED93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4839" y="3598751"/>
                <a:ext cx="48516" cy="44784"/>
              </a:xfrm>
              <a:custGeom>
                <a:avLst/>
                <a:gdLst>
                  <a:gd name="T0" fmla="*/ 7 w 14"/>
                  <a:gd name="T1" fmla="*/ 13 h 13"/>
                  <a:gd name="T2" fmla="*/ 9 w 14"/>
                  <a:gd name="T3" fmla="*/ 13 h 13"/>
                  <a:gd name="T4" fmla="*/ 13 w 14"/>
                  <a:gd name="T5" fmla="*/ 5 h 13"/>
                  <a:gd name="T6" fmla="*/ 5 w 14"/>
                  <a:gd name="T7" fmla="*/ 1 h 13"/>
                  <a:gd name="T8" fmla="*/ 1 w 14"/>
                  <a:gd name="T9" fmla="*/ 9 h 13"/>
                  <a:gd name="T10" fmla="*/ 7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cubicBezTo>
                      <a:pt x="8" y="13"/>
                      <a:pt x="8" y="13"/>
                      <a:pt x="9" y="13"/>
                    </a:cubicBezTo>
                    <a:cubicBezTo>
                      <a:pt x="12" y="12"/>
                      <a:pt x="14" y="8"/>
                      <a:pt x="13" y="5"/>
                    </a:cubicBezTo>
                    <a:cubicBezTo>
                      <a:pt x="11" y="2"/>
                      <a:pt x="8" y="0"/>
                      <a:pt x="5" y="1"/>
                    </a:cubicBezTo>
                    <a:cubicBezTo>
                      <a:pt x="2" y="3"/>
                      <a:pt x="0" y="6"/>
                      <a:pt x="1" y="9"/>
                    </a:cubicBezTo>
                    <a:cubicBezTo>
                      <a:pt x="2" y="12"/>
                      <a:pt x="5" y="13"/>
                      <a:pt x="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 77">
                <a:extLst>
                  <a:ext uri="{FF2B5EF4-FFF2-40B4-BE49-F238E27FC236}">
                    <a16:creationId xmlns:a16="http://schemas.microsoft.com/office/drawing/2014/main" id="{9E44D4DB-72E4-7F9E-3B84-0BF476847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7995" y="3548369"/>
                <a:ext cx="48516" cy="46650"/>
              </a:xfrm>
              <a:custGeom>
                <a:avLst/>
                <a:gdLst>
                  <a:gd name="T0" fmla="*/ 9 w 14"/>
                  <a:gd name="T1" fmla="*/ 13 h 13"/>
                  <a:gd name="T2" fmla="*/ 12 w 14"/>
                  <a:gd name="T3" fmla="*/ 4 h 13"/>
                  <a:gd name="T4" fmla="*/ 4 w 14"/>
                  <a:gd name="T5" fmla="*/ 1 h 13"/>
                  <a:gd name="T6" fmla="*/ 1 w 14"/>
                  <a:gd name="T7" fmla="*/ 9 h 13"/>
                  <a:gd name="T8" fmla="*/ 7 w 14"/>
                  <a:gd name="T9" fmla="*/ 13 h 13"/>
                  <a:gd name="T10" fmla="*/ 9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9" y="13"/>
                    </a:moveTo>
                    <a:cubicBezTo>
                      <a:pt x="12" y="11"/>
                      <a:pt x="14" y="8"/>
                      <a:pt x="12" y="4"/>
                    </a:cubicBezTo>
                    <a:cubicBezTo>
                      <a:pt x="11" y="1"/>
                      <a:pt x="8" y="0"/>
                      <a:pt x="4" y="1"/>
                    </a:cubicBezTo>
                    <a:cubicBezTo>
                      <a:pt x="1" y="3"/>
                      <a:pt x="0" y="6"/>
                      <a:pt x="1" y="9"/>
                    </a:cubicBezTo>
                    <a:cubicBezTo>
                      <a:pt x="2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 78">
                <a:extLst>
                  <a:ext uri="{FF2B5EF4-FFF2-40B4-BE49-F238E27FC236}">
                    <a16:creationId xmlns:a16="http://schemas.microsoft.com/office/drawing/2014/main" id="{57E72DD8-CBC3-5A34-BA8A-A11F178ED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8230" y="3307653"/>
                <a:ext cx="48516" cy="44784"/>
              </a:xfrm>
              <a:custGeom>
                <a:avLst/>
                <a:gdLst>
                  <a:gd name="T0" fmla="*/ 2 w 14"/>
                  <a:gd name="T1" fmla="*/ 10 h 13"/>
                  <a:gd name="T2" fmla="*/ 7 w 14"/>
                  <a:gd name="T3" fmla="*/ 13 h 13"/>
                  <a:gd name="T4" fmla="*/ 10 w 14"/>
                  <a:gd name="T5" fmla="*/ 12 h 13"/>
                  <a:gd name="T6" fmla="*/ 12 w 14"/>
                  <a:gd name="T7" fmla="*/ 4 h 13"/>
                  <a:gd name="T8" fmla="*/ 4 w 14"/>
                  <a:gd name="T9" fmla="*/ 2 h 13"/>
                  <a:gd name="T10" fmla="*/ 2 w 14"/>
                  <a:gd name="T11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2" y="10"/>
                    </a:move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10" y="12"/>
                    </a:cubicBezTo>
                    <a:cubicBezTo>
                      <a:pt x="13" y="11"/>
                      <a:pt x="14" y="7"/>
                      <a:pt x="12" y="4"/>
                    </a:cubicBezTo>
                    <a:cubicBezTo>
                      <a:pt x="10" y="1"/>
                      <a:pt x="7" y="0"/>
                      <a:pt x="4" y="2"/>
                    </a:cubicBezTo>
                    <a:cubicBezTo>
                      <a:pt x="1" y="4"/>
                      <a:pt x="0" y="7"/>
                      <a:pt x="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 79">
                <a:extLst>
                  <a:ext uri="{FF2B5EF4-FFF2-40B4-BE49-F238E27FC236}">
                    <a16:creationId xmlns:a16="http://schemas.microsoft.com/office/drawing/2014/main" id="{92597910-3914-DE6C-F756-C3267A611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1682" y="3643535"/>
                <a:ext cx="44784" cy="44784"/>
              </a:xfrm>
              <a:custGeom>
                <a:avLst/>
                <a:gdLst>
                  <a:gd name="T0" fmla="*/ 5 w 13"/>
                  <a:gd name="T1" fmla="*/ 1 h 13"/>
                  <a:gd name="T2" fmla="*/ 1 w 13"/>
                  <a:gd name="T3" fmla="*/ 9 h 13"/>
                  <a:gd name="T4" fmla="*/ 6 w 13"/>
                  <a:gd name="T5" fmla="*/ 13 h 13"/>
                  <a:gd name="T6" fmla="*/ 8 w 13"/>
                  <a:gd name="T7" fmla="*/ 12 h 13"/>
                  <a:gd name="T8" fmla="*/ 12 w 13"/>
                  <a:gd name="T9" fmla="*/ 5 h 13"/>
                  <a:gd name="T10" fmla="*/ 5 w 13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5" y="1"/>
                    </a:moveTo>
                    <a:cubicBezTo>
                      <a:pt x="1" y="2"/>
                      <a:pt x="0" y="5"/>
                      <a:pt x="1" y="9"/>
                    </a:cubicBezTo>
                    <a:cubicBezTo>
                      <a:pt x="2" y="11"/>
                      <a:pt x="4" y="13"/>
                      <a:pt x="6" y="13"/>
                    </a:cubicBezTo>
                    <a:cubicBezTo>
                      <a:pt x="7" y="13"/>
                      <a:pt x="8" y="13"/>
                      <a:pt x="8" y="12"/>
                    </a:cubicBezTo>
                    <a:cubicBezTo>
                      <a:pt x="12" y="11"/>
                      <a:pt x="13" y="8"/>
                      <a:pt x="12" y="5"/>
                    </a:cubicBezTo>
                    <a:cubicBezTo>
                      <a:pt x="11" y="2"/>
                      <a:pt x="8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 80">
                <a:extLst>
                  <a:ext uri="{FF2B5EF4-FFF2-40B4-BE49-F238E27FC236}">
                    <a16:creationId xmlns:a16="http://schemas.microsoft.com/office/drawing/2014/main" id="{4C305EE2-7E8C-A3F9-668B-9FF4FDE8E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7420" y="3492388"/>
                <a:ext cx="48516" cy="46650"/>
              </a:xfrm>
              <a:custGeom>
                <a:avLst/>
                <a:gdLst>
                  <a:gd name="T0" fmla="*/ 10 w 14"/>
                  <a:gd name="T1" fmla="*/ 13 h 13"/>
                  <a:gd name="T2" fmla="*/ 13 w 14"/>
                  <a:gd name="T3" fmla="*/ 5 h 13"/>
                  <a:gd name="T4" fmla="*/ 5 w 14"/>
                  <a:gd name="T5" fmla="*/ 2 h 13"/>
                  <a:gd name="T6" fmla="*/ 2 w 14"/>
                  <a:gd name="T7" fmla="*/ 10 h 13"/>
                  <a:gd name="T8" fmla="*/ 7 w 14"/>
                  <a:gd name="T9" fmla="*/ 13 h 13"/>
                  <a:gd name="T10" fmla="*/ 1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0" y="13"/>
                    </a:moveTo>
                    <a:cubicBezTo>
                      <a:pt x="13" y="11"/>
                      <a:pt x="14" y="8"/>
                      <a:pt x="13" y="5"/>
                    </a:cubicBezTo>
                    <a:cubicBezTo>
                      <a:pt x="11" y="2"/>
                      <a:pt x="8" y="0"/>
                      <a:pt x="5" y="2"/>
                    </a:cubicBezTo>
                    <a:cubicBezTo>
                      <a:pt x="2" y="3"/>
                      <a:pt x="0" y="7"/>
                      <a:pt x="2" y="10"/>
                    </a:cubicBez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10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 81">
                <a:extLst>
                  <a:ext uri="{FF2B5EF4-FFF2-40B4-BE49-F238E27FC236}">
                    <a16:creationId xmlns:a16="http://schemas.microsoft.com/office/drawing/2014/main" id="{DA7E4E53-184E-0FFF-7D59-BC8C2FED0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173" y="3712577"/>
                <a:ext cx="46650" cy="42918"/>
              </a:xfrm>
              <a:custGeom>
                <a:avLst/>
                <a:gdLst>
                  <a:gd name="T0" fmla="*/ 6 w 13"/>
                  <a:gd name="T1" fmla="*/ 0 h 12"/>
                  <a:gd name="T2" fmla="*/ 1 w 13"/>
                  <a:gd name="T3" fmla="*/ 8 h 12"/>
                  <a:gd name="T4" fmla="*/ 7 w 13"/>
                  <a:gd name="T5" fmla="*/ 12 h 12"/>
                  <a:gd name="T6" fmla="*/ 8 w 13"/>
                  <a:gd name="T7" fmla="*/ 12 h 12"/>
                  <a:gd name="T8" fmla="*/ 13 w 13"/>
                  <a:gd name="T9" fmla="*/ 5 h 12"/>
                  <a:gd name="T10" fmla="*/ 6 w 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6" y="0"/>
                    </a:moveTo>
                    <a:cubicBezTo>
                      <a:pt x="2" y="1"/>
                      <a:pt x="0" y="4"/>
                      <a:pt x="1" y="8"/>
                    </a:cubicBezTo>
                    <a:cubicBezTo>
                      <a:pt x="1" y="10"/>
                      <a:pt x="4" y="12"/>
                      <a:pt x="7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1" y="12"/>
                      <a:pt x="13" y="8"/>
                      <a:pt x="13" y="5"/>
                    </a:cubicBezTo>
                    <a:cubicBezTo>
                      <a:pt x="12" y="2"/>
                      <a:pt x="9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 82">
                <a:extLst>
                  <a:ext uri="{FF2B5EF4-FFF2-40B4-BE49-F238E27FC236}">
                    <a16:creationId xmlns:a16="http://schemas.microsoft.com/office/drawing/2014/main" id="{721F742F-A12D-C57B-0BF6-F3A49E1DD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0474" y="3016556"/>
                <a:ext cx="46650" cy="44784"/>
              </a:xfrm>
              <a:custGeom>
                <a:avLst/>
                <a:gdLst>
                  <a:gd name="T0" fmla="*/ 10 w 13"/>
                  <a:gd name="T1" fmla="*/ 12 h 13"/>
                  <a:gd name="T2" fmla="*/ 11 w 13"/>
                  <a:gd name="T3" fmla="*/ 3 h 13"/>
                  <a:gd name="T4" fmla="*/ 3 w 13"/>
                  <a:gd name="T5" fmla="*/ 2 h 13"/>
                  <a:gd name="T6" fmla="*/ 2 w 13"/>
                  <a:gd name="T7" fmla="*/ 11 h 13"/>
                  <a:gd name="T8" fmla="*/ 7 w 13"/>
                  <a:gd name="T9" fmla="*/ 13 h 13"/>
                  <a:gd name="T10" fmla="*/ 10 w 13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12"/>
                    </a:moveTo>
                    <a:cubicBezTo>
                      <a:pt x="13" y="10"/>
                      <a:pt x="13" y="6"/>
                      <a:pt x="11" y="3"/>
                    </a:cubicBezTo>
                    <a:cubicBezTo>
                      <a:pt x="9" y="1"/>
                      <a:pt x="6" y="0"/>
                      <a:pt x="3" y="2"/>
                    </a:cubicBezTo>
                    <a:cubicBezTo>
                      <a:pt x="0" y="4"/>
                      <a:pt x="0" y="8"/>
                      <a:pt x="2" y="11"/>
                    </a:cubicBez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1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 83">
                <a:extLst>
                  <a:ext uri="{FF2B5EF4-FFF2-40B4-BE49-F238E27FC236}">
                    <a16:creationId xmlns:a16="http://schemas.microsoft.com/office/drawing/2014/main" id="{19443E98-928A-62DA-2E12-50299093B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2151" y="3165837"/>
                <a:ext cx="50382" cy="46650"/>
              </a:xfrm>
              <a:custGeom>
                <a:avLst/>
                <a:gdLst>
                  <a:gd name="T0" fmla="*/ 12 w 14"/>
                  <a:gd name="T1" fmla="*/ 4 h 13"/>
                  <a:gd name="T2" fmla="*/ 3 w 14"/>
                  <a:gd name="T3" fmla="*/ 2 h 13"/>
                  <a:gd name="T4" fmla="*/ 2 w 14"/>
                  <a:gd name="T5" fmla="*/ 11 h 13"/>
                  <a:gd name="T6" fmla="*/ 7 w 14"/>
                  <a:gd name="T7" fmla="*/ 13 h 13"/>
                  <a:gd name="T8" fmla="*/ 10 w 14"/>
                  <a:gd name="T9" fmla="*/ 12 h 13"/>
                  <a:gd name="T10" fmla="*/ 10 w 14"/>
                  <a:gd name="T11" fmla="*/ 12 h 13"/>
                  <a:gd name="T12" fmla="*/ 12 w 14"/>
                  <a:gd name="T1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12" y="4"/>
                    </a:moveTo>
                    <a:cubicBezTo>
                      <a:pt x="10" y="1"/>
                      <a:pt x="6" y="0"/>
                      <a:pt x="3" y="2"/>
                    </a:cubicBezTo>
                    <a:cubicBezTo>
                      <a:pt x="1" y="4"/>
                      <a:pt x="0" y="8"/>
                      <a:pt x="2" y="11"/>
                    </a:cubicBez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3" y="10"/>
                      <a:pt x="14" y="7"/>
                      <a:pt x="1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 84">
                <a:extLst>
                  <a:ext uri="{FF2B5EF4-FFF2-40B4-BE49-F238E27FC236}">
                    <a16:creationId xmlns:a16="http://schemas.microsoft.com/office/drawing/2014/main" id="{85CD94C6-20B8-F7EF-7DEF-9440FDC2E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418" y="3734970"/>
                <a:ext cx="44784" cy="44784"/>
              </a:xfrm>
              <a:custGeom>
                <a:avLst/>
                <a:gdLst>
                  <a:gd name="T0" fmla="*/ 6 w 13"/>
                  <a:gd name="T1" fmla="*/ 1 h 13"/>
                  <a:gd name="T2" fmla="*/ 1 w 13"/>
                  <a:gd name="T3" fmla="*/ 7 h 13"/>
                  <a:gd name="T4" fmla="*/ 7 w 13"/>
                  <a:gd name="T5" fmla="*/ 13 h 13"/>
                  <a:gd name="T6" fmla="*/ 7 w 13"/>
                  <a:gd name="T7" fmla="*/ 13 h 13"/>
                  <a:gd name="T8" fmla="*/ 13 w 13"/>
                  <a:gd name="T9" fmla="*/ 6 h 13"/>
                  <a:gd name="T10" fmla="*/ 6 w 13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6" y="1"/>
                    </a:moveTo>
                    <a:cubicBezTo>
                      <a:pt x="3" y="1"/>
                      <a:pt x="0" y="4"/>
                      <a:pt x="1" y="7"/>
                    </a:cubicBezTo>
                    <a:cubicBezTo>
                      <a:pt x="1" y="11"/>
                      <a:pt x="4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1" y="12"/>
                      <a:pt x="13" y="9"/>
                      <a:pt x="13" y="6"/>
                    </a:cubicBezTo>
                    <a:cubicBezTo>
                      <a:pt x="12" y="3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 85">
                <a:extLst>
                  <a:ext uri="{FF2B5EF4-FFF2-40B4-BE49-F238E27FC236}">
                    <a16:creationId xmlns:a16="http://schemas.microsoft.com/office/drawing/2014/main" id="{5DBEC829-32D3-07AF-D69F-890575898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2245" y="3093062"/>
                <a:ext cx="48516" cy="44784"/>
              </a:xfrm>
              <a:custGeom>
                <a:avLst/>
                <a:gdLst>
                  <a:gd name="T0" fmla="*/ 3 w 14"/>
                  <a:gd name="T1" fmla="*/ 2 h 13"/>
                  <a:gd name="T2" fmla="*/ 2 w 14"/>
                  <a:gd name="T3" fmla="*/ 10 h 13"/>
                  <a:gd name="T4" fmla="*/ 7 w 14"/>
                  <a:gd name="T5" fmla="*/ 13 h 13"/>
                  <a:gd name="T6" fmla="*/ 10 w 14"/>
                  <a:gd name="T7" fmla="*/ 12 h 13"/>
                  <a:gd name="T8" fmla="*/ 12 w 14"/>
                  <a:gd name="T9" fmla="*/ 3 h 13"/>
                  <a:gd name="T10" fmla="*/ 3 w 14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3" y="2"/>
                    </a:moveTo>
                    <a:cubicBezTo>
                      <a:pt x="1" y="4"/>
                      <a:pt x="0" y="8"/>
                      <a:pt x="2" y="10"/>
                    </a:cubicBez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10" y="12"/>
                    </a:cubicBezTo>
                    <a:cubicBezTo>
                      <a:pt x="13" y="10"/>
                      <a:pt x="14" y="6"/>
                      <a:pt x="12" y="3"/>
                    </a:cubicBezTo>
                    <a:cubicBezTo>
                      <a:pt x="10" y="1"/>
                      <a:pt x="6" y="0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 86">
                <a:extLst>
                  <a:ext uri="{FF2B5EF4-FFF2-40B4-BE49-F238E27FC236}">
                    <a16:creationId xmlns:a16="http://schemas.microsoft.com/office/drawing/2014/main" id="{801F7510-1036-70F7-B3C3-48BD54DDD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4798" y="3748032"/>
                <a:ext cx="46650" cy="42918"/>
              </a:xfrm>
              <a:custGeom>
                <a:avLst/>
                <a:gdLst>
                  <a:gd name="T0" fmla="*/ 7 w 13"/>
                  <a:gd name="T1" fmla="*/ 12 h 12"/>
                  <a:gd name="T2" fmla="*/ 8 w 13"/>
                  <a:gd name="T3" fmla="*/ 12 h 12"/>
                  <a:gd name="T4" fmla="*/ 9 w 13"/>
                  <a:gd name="T5" fmla="*/ 12 h 12"/>
                  <a:gd name="T6" fmla="*/ 10 w 13"/>
                  <a:gd name="T7" fmla="*/ 11 h 12"/>
                  <a:gd name="T8" fmla="*/ 11 w 13"/>
                  <a:gd name="T9" fmla="*/ 10 h 12"/>
                  <a:gd name="T10" fmla="*/ 13 w 13"/>
                  <a:gd name="T11" fmla="*/ 6 h 12"/>
                  <a:gd name="T12" fmla="*/ 11 w 13"/>
                  <a:gd name="T13" fmla="*/ 2 h 12"/>
                  <a:gd name="T14" fmla="*/ 2 w 13"/>
                  <a:gd name="T15" fmla="*/ 2 h 12"/>
                  <a:gd name="T16" fmla="*/ 0 w 13"/>
                  <a:gd name="T17" fmla="*/ 6 h 12"/>
                  <a:gd name="T18" fmla="*/ 2 w 13"/>
                  <a:gd name="T19" fmla="*/ 10 h 12"/>
                  <a:gd name="T20" fmla="*/ 7 w 13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7" y="12"/>
                    </a:moveTo>
                    <a:cubicBezTo>
                      <a:pt x="7" y="12"/>
                      <a:pt x="7" y="12"/>
                      <a:pt x="8" y="12"/>
                    </a:cubicBezTo>
                    <a:cubicBezTo>
                      <a:pt x="8" y="12"/>
                      <a:pt x="8" y="12"/>
                      <a:pt x="9" y="12"/>
                    </a:cubicBezTo>
                    <a:cubicBezTo>
                      <a:pt x="9" y="12"/>
                      <a:pt x="10" y="11"/>
                      <a:pt x="10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12" y="9"/>
                      <a:pt x="13" y="8"/>
                      <a:pt x="13" y="6"/>
                    </a:cubicBezTo>
                    <a:cubicBezTo>
                      <a:pt x="13" y="5"/>
                      <a:pt x="12" y="3"/>
                      <a:pt x="11" y="2"/>
                    </a:cubicBezTo>
                    <a:cubicBezTo>
                      <a:pt x="9" y="0"/>
                      <a:pt x="4" y="0"/>
                      <a:pt x="2" y="2"/>
                    </a:cubicBezTo>
                    <a:cubicBezTo>
                      <a:pt x="1" y="3"/>
                      <a:pt x="0" y="5"/>
                      <a:pt x="0" y="6"/>
                    </a:cubicBezTo>
                    <a:cubicBezTo>
                      <a:pt x="0" y="8"/>
                      <a:pt x="1" y="9"/>
                      <a:pt x="2" y="10"/>
                    </a:cubicBezTo>
                    <a:cubicBezTo>
                      <a:pt x="3" y="12"/>
                      <a:pt x="5" y="12"/>
                      <a:pt x="7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 87">
                <a:extLst>
                  <a:ext uri="{FF2B5EF4-FFF2-40B4-BE49-F238E27FC236}">
                    <a16:creationId xmlns:a16="http://schemas.microsoft.com/office/drawing/2014/main" id="{140C40EB-A276-DB96-9DA7-AA6A1ED13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8554" y="4688500"/>
                <a:ext cx="44784" cy="44784"/>
              </a:xfrm>
              <a:custGeom>
                <a:avLst/>
                <a:gdLst>
                  <a:gd name="T0" fmla="*/ 8 w 13"/>
                  <a:gd name="T1" fmla="*/ 1 h 13"/>
                  <a:gd name="T2" fmla="*/ 0 w 13"/>
                  <a:gd name="T3" fmla="*/ 5 h 13"/>
                  <a:gd name="T4" fmla="*/ 5 w 13"/>
                  <a:gd name="T5" fmla="*/ 13 h 13"/>
                  <a:gd name="T6" fmla="*/ 6 w 13"/>
                  <a:gd name="T7" fmla="*/ 13 h 13"/>
                  <a:gd name="T8" fmla="*/ 12 w 13"/>
                  <a:gd name="T9" fmla="*/ 8 h 13"/>
                  <a:gd name="T10" fmla="*/ 8 w 13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8" y="1"/>
                    </a:moveTo>
                    <a:cubicBezTo>
                      <a:pt x="5" y="0"/>
                      <a:pt x="1" y="2"/>
                      <a:pt x="0" y="5"/>
                    </a:cubicBezTo>
                    <a:cubicBezTo>
                      <a:pt x="0" y="8"/>
                      <a:pt x="2" y="12"/>
                      <a:pt x="5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9" y="13"/>
                      <a:pt x="12" y="11"/>
                      <a:pt x="12" y="8"/>
                    </a:cubicBezTo>
                    <a:cubicBezTo>
                      <a:pt x="13" y="5"/>
                      <a:pt x="11" y="2"/>
                      <a:pt x="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 88">
                <a:extLst>
                  <a:ext uri="{FF2B5EF4-FFF2-40B4-BE49-F238E27FC236}">
                    <a16:creationId xmlns:a16="http://schemas.microsoft.com/office/drawing/2014/main" id="{25C3FD05-014D-AFDF-DD23-50767BA90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2734" y="4039129"/>
                <a:ext cx="50382" cy="46650"/>
              </a:xfrm>
              <a:custGeom>
                <a:avLst/>
                <a:gdLst>
                  <a:gd name="T0" fmla="*/ 4 w 14"/>
                  <a:gd name="T1" fmla="*/ 12 h 13"/>
                  <a:gd name="T2" fmla="*/ 7 w 14"/>
                  <a:gd name="T3" fmla="*/ 13 h 13"/>
                  <a:gd name="T4" fmla="*/ 12 w 14"/>
                  <a:gd name="T5" fmla="*/ 9 h 13"/>
                  <a:gd name="T6" fmla="*/ 9 w 14"/>
                  <a:gd name="T7" fmla="*/ 1 h 13"/>
                  <a:gd name="T8" fmla="*/ 1 w 14"/>
                  <a:gd name="T9" fmla="*/ 4 h 13"/>
                  <a:gd name="T10" fmla="*/ 4 w 14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4" y="12"/>
                    </a:move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9"/>
                    </a:cubicBezTo>
                    <a:cubicBezTo>
                      <a:pt x="14" y="6"/>
                      <a:pt x="12" y="3"/>
                      <a:pt x="9" y="1"/>
                    </a:cubicBezTo>
                    <a:cubicBezTo>
                      <a:pt x="6" y="0"/>
                      <a:pt x="3" y="1"/>
                      <a:pt x="1" y="4"/>
                    </a:cubicBezTo>
                    <a:cubicBezTo>
                      <a:pt x="0" y="7"/>
                      <a:pt x="1" y="11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 89">
                <a:extLst>
                  <a:ext uri="{FF2B5EF4-FFF2-40B4-BE49-F238E27FC236}">
                    <a16:creationId xmlns:a16="http://schemas.microsoft.com/office/drawing/2014/main" id="{22239645-D6E4-8C4A-8D3A-AA733B4D3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4214" y="4201472"/>
                <a:ext cx="48516" cy="44784"/>
              </a:xfrm>
              <a:custGeom>
                <a:avLst/>
                <a:gdLst>
                  <a:gd name="T0" fmla="*/ 10 w 14"/>
                  <a:gd name="T1" fmla="*/ 2 h 13"/>
                  <a:gd name="T2" fmla="*/ 2 w 14"/>
                  <a:gd name="T3" fmla="*/ 5 h 13"/>
                  <a:gd name="T4" fmla="*/ 5 w 14"/>
                  <a:gd name="T5" fmla="*/ 13 h 13"/>
                  <a:gd name="T6" fmla="*/ 7 w 14"/>
                  <a:gd name="T7" fmla="*/ 13 h 13"/>
                  <a:gd name="T8" fmla="*/ 13 w 14"/>
                  <a:gd name="T9" fmla="*/ 10 h 13"/>
                  <a:gd name="T10" fmla="*/ 10 w 14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0" y="2"/>
                    </a:moveTo>
                    <a:cubicBezTo>
                      <a:pt x="7" y="0"/>
                      <a:pt x="3" y="2"/>
                      <a:pt x="2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2" y="12"/>
                      <a:pt x="13" y="10"/>
                    </a:cubicBezTo>
                    <a:cubicBezTo>
                      <a:pt x="14" y="7"/>
                      <a:pt x="13" y="3"/>
                      <a:pt x="1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 90">
                <a:extLst>
                  <a:ext uri="{FF2B5EF4-FFF2-40B4-BE49-F238E27FC236}">
                    <a16:creationId xmlns:a16="http://schemas.microsoft.com/office/drawing/2014/main" id="{D49E2061-A6F8-37FD-D0B5-38A86AB7E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9907" y="4253720"/>
                <a:ext cx="50382" cy="44784"/>
              </a:xfrm>
              <a:custGeom>
                <a:avLst/>
                <a:gdLst>
                  <a:gd name="T0" fmla="*/ 4 w 14"/>
                  <a:gd name="T1" fmla="*/ 13 h 13"/>
                  <a:gd name="T2" fmla="*/ 7 w 14"/>
                  <a:gd name="T3" fmla="*/ 13 h 13"/>
                  <a:gd name="T4" fmla="*/ 12 w 14"/>
                  <a:gd name="T5" fmla="*/ 10 h 13"/>
                  <a:gd name="T6" fmla="*/ 9 w 14"/>
                  <a:gd name="T7" fmla="*/ 2 h 13"/>
                  <a:gd name="T8" fmla="*/ 1 w 14"/>
                  <a:gd name="T9" fmla="*/ 5 h 13"/>
                  <a:gd name="T10" fmla="*/ 4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4" y="13"/>
                    </a:move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10"/>
                    </a:cubicBezTo>
                    <a:cubicBezTo>
                      <a:pt x="14" y="7"/>
                      <a:pt x="12" y="3"/>
                      <a:pt x="9" y="2"/>
                    </a:cubicBezTo>
                    <a:cubicBezTo>
                      <a:pt x="6" y="0"/>
                      <a:pt x="3" y="2"/>
                      <a:pt x="1" y="5"/>
                    </a:cubicBezTo>
                    <a:cubicBezTo>
                      <a:pt x="0" y="8"/>
                      <a:pt x="1" y="11"/>
                      <a:pt x="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 91">
                <a:extLst>
                  <a:ext uri="{FF2B5EF4-FFF2-40B4-BE49-F238E27FC236}">
                    <a16:creationId xmlns:a16="http://schemas.microsoft.com/office/drawing/2014/main" id="{0275FB24-122A-2179-FF94-83636691E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3967" y="4494435"/>
                <a:ext cx="48516" cy="46650"/>
              </a:xfrm>
              <a:custGeom>
                <a:avLst/>
                <a:gdLst>
                  <a:gd name="T0" fmla="*/ 9 w 14"/>
                  <a:gd name="T1" fmla="*/ 1 h 13"/>
                  <a:gd name="T2" fmla="*/ 1 w 14"/>
                  <a:gd name="T3" fmla="*/ 4 h 13"/>
                  <a:gd name="T4" fmla="*/ 5 w 14"/>
                  <a:gd name="T5" fmla="*/ 12 h 13"/>
                  <a:gd name="T6" fmla="*/ 7 w 14"/>
                  <a:gd name="T7" fmla="*/ 13 h 13"/>
                  <a:gd name="T8" fmla="*/ 13 w 14"/>
                  <a:gd name="T9" fmla="*/ 9 h 13"/>
                  <a:gd name="T10" fmla="*/ 9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9" y="1"/>
                    </a:moveTo>
                    <a:cubicBezTo>
                      <a:pt x="6" y="0"/>
                      <a:pt x="3" y="1"/>
                      <a:pt x="1" y="4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10" y="13"/>
                      <a:pt x="12" y="11"/>
                      <a:pt x="13" y="9"/>
                    </a:cubicBezTo>
                    <a:cubicBezTo>
                      <a:pt x="14" y="5"/>
                      <a:pt x="12" y="2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 92">
                <a:extLst>
                  <a:ext uri="{FF2B5EF4-FFF2-40B4-BE49-F238E27FC236}">
                    <a16:creationId xmlns:a16="http://schemas.microsoft.com/office/drawing/2014/main" id="{87C81A05-7689-9613-3BEA-5EFD733B6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5398" y="4653046"/>
                <a:ext cx="44784" cy="44784"/>
              </a:xfrm>
              <a:custGeom>
                <a:avLst/>
                <a:gdLst>
                  <a:gd name="T0" fmla="*/ 8 w 13"/>
                  <a:gd name="T1" fmla="*/ 1 h 13"/>
                  <a:gd name="T2" fmla="*/ 1 w 13"/>
                  <a:gd name="T3" fmla="*/ 5 h 13"/>
                  <a:gd name="T4" fmla="*/ 5 w 13"/>
                  <a:gd name="T5" fmla="*/ 13 h 13"/>
                  <a:gd name="T6" fmla="*/ 7 w 13"/>
                  <a:gd name="T7" fmla="*/ 13 h 13"/>
                  <a:gd name="T8" fmla="*/ 13 w 13"/>
                  <a:gd name="T9" fmla="*/ 9 h 13"/>
                  <a:gd name="T10" fmla="*/ 8 w 13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8" y="1"/>
                    </a:moveTo>
                    <a:cubicBezTo>
                      <a:pt x="5" y="0"/>
                      <a:pt x="2" y="2"/>
                      <a:pt x="1" y="5"/>
                    </a:cubicBezTo>
                    <a:cubicBezTo>
                      <a:pt x="0" y="9"/>
                      <a:pt x="2" y="12"/>
                      <a:pt x="5" y="13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9" y="13"/>
                      <a:pt x="12" y="11"/>
                      <a:pt x="13" y="9"/>
                    </a:cubicBezTo>
                    <a:cubicBezTo>
                      <a:pt x="13" y="6"/>
                      <a:pt x="12" y="2"/>
                      <a:pt x="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 93">
                <a:extLst>
                  <a:ext uri="{FF2B5EF4-FFF2-40B4-BE49-F238E27FC236}">
                    <a16:creationId xmlns:a16="http://schemas.microsoft.com/office/drawing/2014/main" id="{EB6B86E7-27DC-A7EF-3CD5-5B4AE865F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73002" y="4744481"/>
                <a:ext cx="46650" cy="44784"/>
              </a:xfrm>
              <a:custGeom>
                <a:avLst/>
                <a:gdLst>
                  <a:gd name="T0" fmla="*/ 8 w 13"/>
                  <a:gd name="T1" fmla="*/ 1 h 13"/>
                  <a:gd name="T2" fmla="*/ 0 w 13"/>
                  <a:gd name="T3" fmla="*/ 6 h 13"/>
                  <a:gd name="T4" fmla="*/ 5 w 13"/>
                  <a:gd name="T5" fmla="*/ 13 h 13"/>
                  <a:gd name="T6" fmla="*/ 6 w 13"/>
                  <a:gd name="T7" fmla="*/ 13 h 13"/>
                  <a:gd name="T8" fmla="*/ 12 w 13"/>
                  <a:gd name="T9" fmla="*/ 8 h 13"/>
                  <a:gd name="T10" fmla="*/ 8 w 13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8" y="1"/>
                    </a:moveTo>
                    <a:cubicBezTo>
                      <a:pt x="4" y="0"/>
                      <a:pt x="1" y="2"/>
                      <a:pt x="0" y="6"/>
                    </a:cubicBezTo>
                    <a:cubicBezTo>
                      <a:pt x="0" y="9"/>
                      <a:pt x="2" y="12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9" y="13"/>
                      <a:pt x="12" y="11"/>
                      <a:pt x="12" y="8"/>
                    </a:cubicBezTo>
                    <a:cubicBezTo>
                      <a:pt x="13" y="5"/>
                      <a:pt x="11" y="2"/>
                      <a:pt x="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 94">
                <a:extLst>
                  <a:ext uri="{FF2B5EF4-FFF2-40B4-BE49-F238E27FC236}">
                    <a16:creationId xmlns:a16="http://schemas.microsoft.com/office/drawing/2014/main" id="{344A42EB-8D23-FC30-AEF7-6107269E5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2241" y="4617592"/>
                <a:ext cx="48516" cy="46650"/>
              </a:xfrm>
              <a:custGeom>
                <a:avLst/>
                <a:gdLst>
                  <a:gd name="T0" fmla="*/ 9 w 14"/>
                  <a:gd name="T1" fmla="*/ 1 h 13"/>
                  <a:gd name="T2" fmla="*/ 1 w 14"/>
                  <a:gd name="T3" fmla="*/ 5 h 13"/>
                  <a:gd name="T4" fmla="*/ 5 w 14"/>
                  <a:gd name="T5" fmla="*/ 12 h 13"/>
                  <a:gd name="T6" fmla="*/ 7 w 14"/>
                  <a:gd name="T7" fmla="*/ 13 h 13"/>
                  <a:gd name="T8" fmla="*/ 13 w 14"/>
                  <a:gd name="T9" fmla="*/ 8 h 13"/>
                  <a:gd name="T10" fmla="*/ 9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9" y="1"/>
                    </a:moveTo>
                    <a:cubicBezTo>
                      <a:pt x="6" y="0"/>
                      <a:pt x="2" y="2"/>
                      <a:pt x="1" y="5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6" y="13"/>
                      <a:pt x="7" y="13"/>
                      <a:pt x="7" y="13"/>
                    </a:cubicBezTo>
                    <a:cubicBezTo>
                      <a:pt x="10" y="13"/>
                      <a:pt x="12" y="11"/>
                      <a:pt x="13" y="8"/>
                    </a:cubicBezTo>
                    <a:cubicBezTo>
                      <a:pt x="14" y="5"/>
                      <a:pt x="12" y="2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 95">
                <a:extLst>
                  <a:ext uri="{FF2B5EF4-FFF2-40B4-BE49-F238E27FC236}">
                    <a16:creationId xmlns:a16="http://schemas.microsoft.com/office/drawing/2014/main" id="{6EC123CB-7146-9758-4ED3-7D8B2CEB2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2253" y="4147358"/>
                <a:ext cx="48516" cy="46650"/>
              </a:xfrm>
              <a:custGeom>
                <a:avLst/>
                <a:gdLst>
                  <a:gd name="T0" fmla="*/ 1 w 14"/>
                  <a:gd name="T1" fmla="*/ 4 h 13"/>
                  <a:gd name="T2" fmla="*/ 4 w 14"/>
                  <a:gd name="T3" fmla="*/ 13 h 13"/>
                  <a:gd name="T4" fmla="*/ 7 w 14"/>
                  <a:gd name="T5" fmla="*/ 13 h 13"/>
                  <a:gd name="T6" fmla="*/ 12 w 14"/>
                  <a:gd name="T7" fmla="*/ 10 h 13"/>
                  <a:gd name="T8" fmla="*/ 9 w 14"/>
                  <a:gd name="T9" fmla="*/ 2 h 13"/>
                  <a:gd name="T10" fmla="*/ 1 w 14"/>
                  <a:gd name="T11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" y="4"/>
                    </a:moveTo>
                    <a:cubicBezTo>
                      <a:pt x="0" y="8"/>
                      <a:pt x="1" y="11"/>
                      <a:pt x="4" y="13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10"/>
                    </a:cubicBezTo>
                    <a:cubicBezTo>
                      <a:pt x="14" y="7"/>
                      <a:pt x="12" y="3"/>
                      <a:pt x="9" y="2"/>
                    </a:cubicBezTo>
                    <a:cubicBezTo>
                      <a:pt x="6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 96">
                <a:extLst>
                  <a:ext uri="{FF2B5EF4-FFF2-40B4-BE49-F238E27FC236}">
                    <a16:creationId xmlns:a16="http://schemas.microsoft.com/office/drawing/2014/main" id="{CACDD49E-8227-CE31-80F7-FEC2AF895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5599" y="4305968"/>
                <a:ext cx="50382" cy="44784"/>
              </a:xfrm>
              <a:custGeom>
                <a:avLst/>
                <a:gdLst>
                  <a:gd name="T0" fmla="*/ 7 w 14"/>
                  <a:gd name="T1" fmla="*/ 13 h 13"/>
                  <a:gd name="T2" fmla="*/ 12 w 14"/>
                  <a:gd name="T3" fmla="*/ 9 h 13"/>
                  <a:gd name="T4" fmla="*/ 9 w 14"/>
                  <a:gd name="T5" fmla="*/ 1 h 13"/>
                  <a:gd name="T6" fmla="*/ 1 w 14"/>
                  <a:gd name="T7" fmla="*/ 4 h 13"/>
                  <a:gd name="T8" fmla="*/ 4 w 14"/>
                  <a:gd name="T9" fmla="*/ 12 h 13"/>
                  <a:gd name="T10" fmla="*/ 7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cubicBezTo>
                      <a:pt x="9" y="13"/>
                      <a:pt x="11" y="11"/>
                      <a:pt x="12" y="9"/>
                    </a:cubicBezTo>
                    <a:cubicBezTo>
                      <a:pt x="14" y="6"/>
                      <a:pt x="12" y="2"/>
                      <a:pt x="9" y="1"/>
                    </a:cubicBezTo>
                    <a:cubicBezTo>
                      <a:pt x="6" y="0"/>
                      <a:pt x="3" y="1"/>
                      <a:pt x="1" y="4"/>
                    </a:cubicBezTo>
                    <a:cubicBezTo>
                      <a:pt x="0" y="7"/>
                      <a:pt x="1" y="11"/>
                      <a:pt x="4" y="12"/>
                    </a:cubicBezTo>
                    <a:cubicBezTo>
                      <a:pt x="5" y="13"/>
                      <a:pt x="6" y="13"/>
                      <a:pt x="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 97">
                <a:extLst>
                  <a:ext uri="{FF2B5EF4-FFF2-40B4-BE49-F238E27FC236}">
                    <a16:creationId xmlns:a16="http://schemas.microsoft.com/office/drawing/2014/main" id="{534F0A20-86A0-3B71-D31F-B56EE21F7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0774" y="3983149"/>
                <a:ext cx="50382" cy="46650"/>
              </a:xfrm>
              <a:custGeom>
                <a:avLst/>
                <a:gdLst>
                  <a:gd name="T0" fmla="*/ 9 w 14"/>
                  <a:gd name="T1" fmla="*/ 1 h 13"/>
                  <a:gd name="T2" fmla="*/ 1 w 14"/>
                  <a:gd name="T3" fmla="*/ 4 h 13"/>
                  <a:gd name="T4" fmla="*/ 4 w 14"/>
                  <a:gd name="T5" fmla="*/ 12 h 13"/>
                  <a:gd name="T6" fmla="*/ 7 w 14"/>
                  <a:gd name="T7" fmla="*/ 13 h 13"/>
                  <a:gd name="T8" fmla="*/ 12 w 14"/>
                  <a:gd name="T9" fmla="*/ 9 h 13"/>
                  <a:gd name="T10" fmla="*/ 9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9" y="1"/>
                    </a:moveTo>
                    <a:cubicBezTo>
                      <a:pt x="6" y="0"/>
                      <a:pt x="3" y="1"/>
                      <a:pt x="1" y="4"/>
                    </a:cubicBezTo>
                    <a:cubicBezTo>
                      <a:pt x="0" y="7"/>
                      <a:pt x="1" y="11"/>
                      <a:pt x="4" y="12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9"/>
                    </a:cubicBezTo>
                    <a:cubicBezTo>
                      <a:pt x="14" y="6"/>
                      <a:pt x="12" y="3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 98">
                <a:extLst>
                  <a:ext uri="{FF2B5EF4-FFF2-40B4-BE49-F238E27FC236}">
                    <a16:creationId xmlns:a16="http://schemas.microsoft.com/office/drawing/2014/main" id="{2F863CD3-F5ED-264A-E941-620AA52A5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3392" y="4537354"/>
                <a:ext cx="48516" cy="44784"/>
              </a:xfrm>
              <a:custGeom>
                <a:avLst/>
                <a:gdLst>
                  <a:gd name="T0" fmla="*/ 9 w 14"/>
                  <a:gd name="T1" fmla="*/ 1 h 13"/>
                  <a:gd name="T2" fmla="*/ 1 w 14"/>
                  <a:gd name="T3" fmla="*/ 5 h 13"/>
                  <a:gd name="T4" fmla="*/ 5 w 14"/>
                  <a:gd name="T5" fmla="*/ 13 h 13"/>
                  <a:gd name="T6" fmla="*/ 7 w 14"/>
                  <a:gd name="T7" fmla="*/ 13 h 13"/>
                  <a:gd name="T8" fmla="*/ 13 w 14"/>
                  <a:gd name="T9" fmla="*/ 9 h 13"/>
                  <a:gd name="T10" fmla="*/ 9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9" y="1"/>
                    </a:moveTo>
                    <a:cubicBezTo>
                      <a:pt x="6" y="0"/>
                      <a:pt x="2" y="2"/>
                      <a:pt x="1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10" y="13"/>
                      <a:pt x="12" y="11"/>
                      <a:pt x="13" y="9"/>
                    </a:cubicBezTo>
                    <a:cubicBezTo>
                      <a:pt x="14" y="6"/>
                      <a:pt x="12" y="2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 99">
                <a:extLst>
                  <a:ext uri="{FF2B5EF4-FFF2-40B4-BE49-F238E27FC236}">
                    <a16:creationId xmlns:a16="http://schemas.microsoft.com/office/drawing/2014/main" id="{26B97B99-1335-0DF9-179A-FA8E239E3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853" y="3867456"/>
                <a:ext cx="48516" cy="46650"/>
              </a:xfrm>
              <a:custGeom>
                <a:avLst/>
                <a:gdLst>
                  <a:gd name="T0" fmla="*/ 12 w 14"/>
                  <a:gd name="T1" fmla="*/ 9 h 13"/>
                  <a:gd name="T2" fmla="*/ 10 w 14"/>
                  <a:gd name="T3" fmla="*/ 1 h 13"/>
                  <a:gd name="T4" fmla="*/ 1 w 14"/>
                  <a:gd name="T5" fmla="*/ 4 h 13"/>
                  <a:gd name="T6" fmla="*/ 4 w 14"/>
                  <a:gd name="T7" fmla="*/ 12 h 13"/>
                  <a:gd name="T8" fmla="*/ 4 w 14"/>
                  <a:gd name="T9" fmla="*/ 12 h 13"/>
                  <a:gd name="T10" fmla="*/ 7 w 14"/>
                  <a:gd name="T11" fmla="*/ 13 h 13"/>
                  <a:gd name="T12" fmla="*/ 12 w 14"/>
                  <a:gd name="T13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12" y="9"/>
                    </a:moveTo>
                    <a:cubicBezTo>
                      <a:pt x="14" y="6"/>
                      <a:pt x="12" y="3"/>
                      <a:pt x="10" y="1"/>
                    </a:cubicBezTo>
                    <a:cubicBezTo>
                      <a:pt x="7" y="0"/>
                      <a:pt x="3" y="1"/>
                      <a:pt x="1" y="4"/>
                    </a:cubicBezTo>
                    <a:cubicBezTo>
                      <a:pt x="0" y="7"/>
                      <a:pt x="1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 100">
                <a:extLst>
                  <a:ext uri="{FF2B5EF4-FFF2-40B4-BE49-F238E27FC236}">
                    <a16:creationId xmlns:a16="http://schemas.microsoft.com/office/drawing/2014/main" id="{1DAF7874-E34C-7924-16F5-DEA387DF7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17" y="4580272"/>
                <a:ext cx="48516" cy="44784"/>
              </a:xfrm>
              <a:custGeom>
                <a:avLst/>
                <a:gdLst>
                  <a:gd name="T0" fmla="*/ 9 w 14"/>
                  <a:gd name="T1" fmla="*/ 1 h 13"/>
                  <a:gd name="T2" fmla="*/ 1 w 14"/>
                  <a:gd name="T3" fmla="*/ 5 h 13"/>
                  <a:gd name="T4" fmla="*/ 5 w 14"/>
                  <a:gd name="T5" fmla="*/ 12 h 13"/>
                  <a:gd name="T6" fmla="*/ 7 w 14"/>
                  <a:gd name="T7" fmla="*/ 13 h 13"/>
                  <a:gd name="T8" fmla="*/ 13 w 14"/>
                  <a:gd name="T9" fmla="*/ 8 h 13"/>
                  <a:gd name="T10" fmla="*/ 9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9" y="1"/>
                    </a:moveTo>
                    <a:cubicBezTo>
                      <a:pt x="6" y="0"/>
                      <a:pt x="2" y="1"/>
                      <a:pt x="1" y="5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10" y="13"/>
                      <a:pt x="12" y="11"/>
                      <a:pt x="13" y="8"/>
                    </a:cubicBezTo>
                    <a:cubicBezTo>
                      <a:pt x="14" y="5"/>
                      <a:pt x="12" y="2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 101">
                <a:extLst>
                  <a:ext uri="{FF2B5EF4-FFF2-40B4-BE49-F238E27FC236}">
                    <a16:creationId xmlns:a16="http://schemas.microsoft.com/office/drawing/2014/main" id="{D524CD99-0CB7-60EA-9701-B4C7A98A1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9845" y="4720222"/>
                <a:ext cx="46650" cy="41052"/>
              </a:xfrm>
              <a:custGeom>
                <a:avLst/>
                <a:gdLst>
                  <a:gd name="T0" fmla="*/ 8 w 13"/>
                  <a:gd name="T1" fmla="*/ 0 h 12"/>
                  <a:gd name="T2" fmla="*/ 0 w 13"/>
                  <a:gd name="T3" fmla="*/ 5 h 12"/>
                  <a:gd name="T4" fmla="*/ 5 w 13"/>
                  <a:gd name="T5" fmla="*/ 12 h 12"/>
                  <a:gd name="T6" fmla="*/ 6 w 13"/>
                  <a:gd name="T7" fmla="*/ 12 h 12"/>
                  <a:gd name="T8" fmla="*/ 12 w 13"/>
                  <a:gd name="T9" fmla="*/ 8 h 12"/>
                  <a:gd name="T10" fmla="*/ 8 w 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8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8"/>
                      <a:pt x="2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9" y="12"/>
                      <a:pt x="12" y="11"/>
                      <a:pt x="12" y="8"/>
                    </a:cubicBezTo>
                    <a:cubicBezTo>
                      <a:pt x="13" y="4"/>
                      <a:pt x="11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 102">
                <a:extLst>
                  <a:ext uri="{FF2B5EF4-FFF2-40B4-BE49-F238E27FC236}">
                    <a16:creationId xmlns:a16="http://schemas.microsoft.com/office/drawing/2014/main" id="{EAE3AC1C-C931-E2DE-89D1-4C78B7BA7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8850" y="4404867"/>
                <a:ext cx="48516" cy="41052"/>
              </a:xfrm>
              <a:custGeom>
                <a:avLst/>
                <a:gdLst>
                  <a:gd name="T0" fmla="*/ 13 w 14"/>
                  <a:gd name="T1" fmla="*/ 9 h 12"/>
                  <a:gd name="T2" fmla="*/ 9 w 14"/>
                  <a:gd name="T3" fmla="*/ 1 h 12"/>
                  <a:gd name="T4" fmla="*/ 2 w 14"/>
                  <a:gd name="T5" fmla="*/ 4 h 12"/>
                  <a:gd name="T6" fmla="*/ 5 w 14"/>
                  <a:gd name="T7" fmla="*/ 12 h 12"/>
                  <a:gd name="T8" fmla="*/ 7 w 14"/>
                  <a:gd name="T9" fmla="*/ 12 h 12"/>
                  <a:gd name="T10" fmla="*/ 13 w 14"/>
                  <a:gd name="T1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13" y="9"/>
                    </a:moveTo>
                    <a:cubicBezTo>
                      <a:pt x="14" y="6"/>
                      <a:pt x="13" y="2"/>
                      <a:pt x="9" y="1"/>
                    </a:cubicBezTo>
                    <a:cubicBezTo>
                      <a:pt x="6" y="0"/>
                      <a:pt x="3" y="1"/>
                      <a:pt x="2" y="4"/>
                    </a:cubicBezTo>
                    <a:cubicBezTo>
                      <a:pt x="0" y="7"/>
                      <a:pt x="2" y="11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10" y="12"/>
                      <a:pt x="12" y="11"/>
                      <a:pt x="13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 103">
                <a:extLst>
                  <a:ext uri="{FF2B5EF4-FFF2-40B4-BE49-F238E27FC236}">
                    <a16:creationId xmlns:a16="http://schemas.microsoft.com/office/drawing/2014/main" id="{C3BF424D-28A8-DC49-4B66-C93BF8A35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1292" y="4354485"/>
                <a:ext cx="50382" cy="46650"/>
              </a:xfrm>
              <a:custGeom>
                <a:avLst/>
                <a:gdLst>
                  <a:gd name="T0" fmla="*/ 13 w 14"/>
                  <a:gd name="T1" fmla="*/ 9 h 13"/>
                  <a:gd name="T2" fmla="*/ 9 w 14"/>
                  <a:gd name="T3" fmla="*/ 1 h 13"/>
                  <a:gd name="T4" fmla="*/ 1 w 14"/>
                  <a:gd name="T5" fmla="*/ 4 h 13"/>
                  <a:gd name="T6" fmla="*/ 5 w 14"/>
                  <a:gd name="T7" fmla="*/ 12 h 13"/>
                  <a:gd name="T8" fmla="*/ 7 w 14"/>
                  <a:gd name="T9" fmla="*/ 13 h 13"/>
                  <a:gd name="T10" fmla="*/ 13 w 14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3" y="9"/>
                    </a:moveTo>
                    <a:cubicBezTo>
                      <a:pt x="14" y="6"/>
                      <a:pt x="12" y="2"/>
                      <a:pt x="9" y="1"/>
                    </a:cubicBezTo>
                    <a:cubicBezTo>
                      <a:pt x="6" y="0"/>
                      <a:pt x="3" y="1"/>
                      <a:pt x="1" y="4"/>
                    </a:cubicBezTo>
                    <a:cubicBezTo>
                      <a:pt x="0" y="7"/>
                      <a:pt x="1" y="11"/>
                      <a:pt x="5" y="12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2" y="11"/>
                      <a:pt x="13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 104">
                <a:extLst>
                  <a:ext uri="{FF2B5EF4-FFF2-40B4-BE49-F238E27FC236}">
                    <a16:creationId xmlns:a16="http://schemas.microsoft.com/office/drawing/2014/main" id="{2760E9F4-0439-91F9-37AB-3218D9319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8813" y="3923436"/>
                <a:ext cx="48516" cy="46650"/>
              </a:xfrm>
              <a:custGeom>
                <a:avLst/>
                <a:gdLst>
                  <a:gd name="T0" fmla="*/ 9 w 14"/>
                  <a:gd name="T1" fmla="*/ 2 h 13"/>
                  <a:gd name="T2" fmla="*/ 1 w 14"/>
                  <a:gd name="T3" fmla="*/ 4 h 13"/>
                  <a:gd name="T4" fmla="*/ 4 w 14"/>
                  <a:gd name="T5" fmla="*/ 13 h 13"/>
                  <a:gd name="T6" fmla="*/ 7 w 14"/>
                  <a:gd name="T7" fmla="*/ 13 h 13"/>
                  <a:gd name="T8" fmla="*/ 12 w 14"/>
                  <a:gd name="T9" fmla="*/ 10 h 13"/>
                  <a:gd name="T10" fmla="*/ 9 w 14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6" y="0"/>
                      <a:pt x="3" y="2"/>
                      <a:pt x="1" y="4"/>
                    </a:cubicBezTo>
                    <a:cubicBezTo>
                      <a:pt x="0" y="7"/>
                      <a:pt x="1" y="11"/>
                      <a:pt x="4" y="13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10"/>
                    </a:cubicBezTo>
                    <a:cubicBezTo>
                      <a:pt x="14" y="7"/>
                      <a:pt x="12" y="3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 105">
                <a:extLst>
                  <a:ext uri="{FF2B5EF4-FFF2-40B4-BE49-F238E27FC236}">
                    <a16:creationId xmlns:a16="http://schemas.microsoft.com/office/drawing/2014/main" id="{B5CB91C7-D375-4427-DA2F-27CF0F701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6158" y="4768739"/>
                <a:ext cx="42918" cy="42918"/>
              </a:xfrm>
              <a:custGeom>
                <a:avLst/>
                <a:gdLst>
                  <a:gd name="T0" fmla="*/ 12 w 12"/>
                  <a:gd name="T1" fmla="*/ 5 h 12"/>
                  <a:gd name="T2" fmla="*/ 12 w 12"/>
                  <a:gd name="T3" fmla="*/ 4 h 12"/>
                  <a:gd name="T4" fmla="*/ 11 w 12"/>
                  <a:gd name="T5" fmla="*/ 3 h 12"/>
                  <a:gd name="T6" fmla="*/ 10 w 12"/>
                  <a:gd name="T7" fmla="*/ 2 h 12"/>
                  <a:gd name="T8" fmla="*/ 5 w 12"/>
                  <a:gd name="T9" fmla="*/ 0 h 12"/>
                  <a:gd name="T10" fmla="*/ 4 w 12"/>
                  <a:gd name="T11" fmla="*/ 1 h 12"/>
                  <a:gd name="T12" fmla="*/ 3 w 12"/>
                  <a:gd name="T13" fmla="*/ 1 h 12"/>
                  <a:gd name="T14" fmla="*/ 2 w 12"/>
                  <a:gd name="T15" fmla="*/ 2 h 12"/>
                  <a:gd name="T16" fmla="*/ 1 w 12"/>
                  <a:gd name="T17" fmla="*/ 3 h 12"/>
                  <a:gd name="T18" fmla="*/ 0 w 12"/>
                  <a:gd name="T19" fmla="*/ 4 h 12"/>
                  <a:gd name="T20" fmla="*/ 0 w 12"/>
                  <a:gd name="T21" fmla="*/ 5 h 12"/>
                  <a:gd name="T22" fmla="*/ 0 w 12"/>
                  <a:gd name="T23" fmla="*/ 6 h 12"/>
                  <a:gd name="T24" fmla="*/ 0 w 12"/>
                  <a:gd name="T25" fmla="*/ 7 h 12"/>
                  <a:gd name="T26" fmla="*/ 0 w 12"/>
                  <a:gd name="T27" fmla="*/ 8 h 12"/>
                  <a:gd name="T28" fmla="*/ 1 w 12"/>
                  <a:gd name="T29" fmla="*/ 10 h 12"/>
                  <a:gd name="T30" fmla="*/ 2 w 12"/>
                  <a:gd name="T31" fmla="*/ 10 h 12"/>
                  <a:gd name="T32" fmla="*/ 3 w 12"/>
                  <a:gd name="T33" fmla="*/ 11 h 12"/>
                  <a:gd name="T34" fmla="*/ 4 w 12"/>
                  <a:gd name="T35" fmla="*/ 12 h 12"/>
                  <a:gd name="T36" fmla="*/ 5 w 12"/>
                  <a:gd name="T37" fmla="*/ 12 h 12"/>
                  <a:gd name="T38" fmla="*/ 6 w 12"/>
                  <a:gd name="T39" fmla="*/ 12 h 12"/>
                  <a:gd name="T40" fmla="*/ 10 w 12"/>
                  <a:gd name="T41" fmla="*/ 10 h 12"/>
                  <a:gd name="T42" fmla="*/ 11 w 12"/>
                  <a:gd name="T43" fmla="*/ 10 h 12"/>
                  <a:gd name="T44" fmla="*/ 12 w 12"/>
                  <a:gd name="T45" fmla="*/ 8 h 12"/>
                  <a:gd name="T46" fmla="*/ 12 w 12"/>
                  <a:gd name="T47" fmla="*/ 7 h 12"/>
                  <a:gd name="T48" fmla="*/ 12 w 12"/>
                  <a:gd name="T49" fmla="*/ 6 h 12"/>
                  <a:gd name="T50" fmla="*/ 12 w 12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" h="12">
                    <a:moveTo>
                      <a:pt x="12" y="5"/>
                    </a:moveTo>
                    <a:cubicBezTo>
                      <a:pt x="12" y="5"/>
                      <a:pt x="12" y="4"/>
                      <a:pt x="12" y="4"/>
                    </a:cubicBezTo>
                    <a:cubicBezTo>
                      <a:pt x="12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9" y="0"/>
                      <a:pt x="7" y="0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8" y="12"/>
                      <a:pt x="9" y="12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9"/>
                      <a:pt x="12" y="9"/>
                      <a:pt x="12" y="8"/>
                    </a:cubicBezTo>
                    <a:cubicBezTo>
                      <a:pt x="12" y="8"/>
                      <a:pt x="12" y="8"/>
                      <a:pt x="12" y="7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 106">
                <a:extLst>
                  <a:ext uri="{FF2B5EF4-FFF2-40B4-BE49-F238E27FC236}">
                    <a16:creationId xmlns:a16="http://schemas.microsoft.com/office/drawing/2014/main" id="{B780DC9F-47EF-D1EE-AB98-88A3E4A6E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8291" y="5207251"/>
                <a:ext cx="41052" cy="41052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6 w 12"/>
                  <a:gd name="T7" fmla="*/ 12 h 12"/>
                  <a:gd name="T8" fmla="*/ 12 w 12"/>
                  <a:gd name="T9" fmla="*/ 6 h 12"/>
                  <a:gd name="T10" fmla="*/ 6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2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2"/>
                      <a:pt x="12" y="10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 107">
                <a:extLst>
                  <a:ext uri="{FF2B5EF4-FFF2-40B4-BE49-F238E27FC236}">
                    <a16:creationId xmlns:a16="http://schemas.microsoft.com/office/drawing/2014/main" id="{2C349EFF-8FAE-8D76-BF95-63385D505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0823" y="5196055"/>
                <a:ext cx="42918" cy="42918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7 w 12"/>
                  <a:gd name="T7" fmla="*/ 12 h 12"/>
                  <a:gd name="T8" fmla="*/ 12 w 12"/>
                  <a:gd name="T9" fmla="*/ 6 h 12"/>
                  <a:gd name="T10" fmla="*/ 6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2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10" y="12"/>
                      <a:pt x="12" y="9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 108">
                <a:extLst>
                  <a:ext uri="{FF2B5EF4-FFF2-40B4-BE49-F238E27FC236}">
                    <a16:creationId xmlns:a16="http://schemas.microsoft.com/office/drawing/2014/main" id="{838EB14D-5742-AF79-B9CB-BFB2792CA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7671" y="5199787"/>
                <a:ext cx="46650" cy="44784"/>
              </a:xfrm>
              <a:custGeom>
                <a:avLst/>
                <a:gdLst>
                  <a:gd name="T0" fmla="*/ 7 w 13"/>
                  <a:gd name="T1" fmla="*/ 1 h 13"/>
                  <a:gd name="T2" fmla="*/ 0 w 13"/>
                  <a:gd name="T3" fmla="*/ 6 h 13"/>
                  <a:gd name="T4" fmla="*/ 6 w 13"/>
                  <a:gd name="T5" fmla="*/ 13 h 13"/>
                  <a:gd name="T6" fmla="*/ 6 w 13"/>
                  <a:gd name="T7" fmla="*/ 13 h 13"/>
                  <a:gd name="T8" fmla="*/ 12 w 13"/>
                  <a:gd name="T9" fmla="*/ 7 h 13"/>
                  <a:gd name="T10" fmla="*/ 7 w 13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7" y="1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10" y="13"/>
                      <a:pt x="12" y="10"/>
                      <a:pt x="12" y="7"/>
                    </a:cubicBezTo>
                    <a:cubicBezTo>
                      <a:pt x="13" y="4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 109">
                <a:extLst>
                  <a:ext uri="{FF2B5EF4-FFF2-40B4-BE49-F238E27FC236}">
                    <a16:creationId xmlns:a16="http://schemas.microsoft.com/office/drawing/2014/main" id="{A5E673A2-2F43-FFE1-9604-ED75A4A73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180" y="5207251"/>
                <a:ext cx="41052" cy="41052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6 w 12"/>
                  <a:gd name="T7" fmla="*/ 12 h 12"/>
                  <a:gd name="T8" fmla="*/ 12 w 12"/>
                  <a:gd name="T9" fmla="*/ 6 h 12"/>
                  <a:gd name="T10" fmla="*/ 6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0" y="12"/>
                      <a:pt x="12" y="10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 110">
                <a:extLst>
                  <a:ext uri="{FF2B5EF4-FFF2-40B4-BE49-F238E27FC236}">
                    <a16:creationId xmlns:a16="http://schemas.microsoft.com/office/drawing/2014/main" id="{B7CF8427-E61D-5BC5-E0AD-1073695F4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2595" y="5203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 111">
                <a:extLst>
                  <a:ext uri="{FF2B5EF4-FFF2-40B4-BE49-F238E27FC236}">
                    <a16:creationId xmlns:a16="http://schemas.microsoft.com/office/drawing/2014/main" id="{D1A8EE9C-77CC-DE2D-8B96-02E87B4B2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0782" y="5188591"/>
                <a:ext cx="42918" cy="42918"/>
              </a:xfrm>
              <a:custGeom>
                <a:avLst/>
                <a:gdLst>
                  <a:gd name="T0" fmla="*/ 7 w 12"/>
                  <a:gd name="T1" fmla="*/ 0 h 12"/>
                  <a:gd name="T2" fmla="*/ 0 w 12"/>
                  <a:gd name="T3" fmla="*/ 6 h 12"/>
                  <a:gd name="T4" fmla="*/ 5 w 12"/>
                  <a:gd name="T5" fmla="*/ 12 h 12"/>
                  <a:gd name="T6" fmla="*/ 6 w 12"/>
                  <a:gd name="T7" fmla="*/ 12 h 12"/>
                  <a:gd name="T8" fmla="*/ 12 w 12"/>
                  <a:gd name="T9" fmla="*/ 7 h 12"/>
                  <a:gd name="T10" fmla="*/ 7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7" y="0"/>
                    </a:moveTo>
                    <a:cubicBezTo>
                      <a:pt x="3" y="0"/>
                      <a:pt x="0" y="2"/>
                      <a:pt x="0" y="6"/>
                    </a:cubicBezTo>
                    <a:cubicBezTo>
                      <a:pt x="0" y="9"/>
                      <a:pt x="2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9" y="12"/>
                      <a:pt x="12" y="10"/>
                      <a:pt x="12" y="7"/>
                    </a:cubicBezTo>
                    <a:cubicBezTo>
                      <a:pt x="12" y="4"/>
                      <a:pt x="10" y="1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 112">
                <a:extLst>
                  <a:ext uri="{FF2B5EF4-FFF2-40B4-BE49-F238E27FC236}">
                    <a16:creationId xmlns:a16="http://schemas.microsoft.com/office/drawing/2014/main" id="{ACE1598B-29E4-1937-BFBD-A1289377F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3355" y="5158735"/>
                <a:ext cx="46650" cy="41052"/>
              </a:xfrm>
              <a:custGeom>
                <a:avLst/>
                <a:gdLst>
                  <a:gd name="T0" fmla="*/ 5 w 13"/>
                  <a:gd name="T1" fmla="*/ 0 h 12"/>
                  <a:gd name="T2" fmla="*/ 0 w 13"/>
                  <a:gd name="T3" fmla="*/ 7 h 12"/>
                  <a:gd name="T4" fmla="*/ 6 w 13"/>
                  <a:gd name="T5" fmla="*/ 12 h 12"/>
                  <a:gd name="T6" fmla="*/ 7 w 13"/>
                  <a:gd name="T7" fmla="*/ 12 h 12"/>
                  <a:gd name="T8" fmla="*/ 12 w 13"/>
                  <a:gd name="T9" fmla="*/ 5 h 12"/>
                  <a:gd name="T10" fmla="*/ 5 w 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5" y="0"/>
                    </a:moveTo>
                    <a:cubicBezTo>
                      <a:pt x="2" y="1"/>
                      <a:pt x="0" y="4"/>
                      <a:pt x="0" y="7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10" y="12"/>
                      <a:pt x="13" y="9"/>
                      <a:pt x="12" y="5"/>
                    </a:cubicBezTo>
                    <a:cubicBezTo>
                      <a:pt x="12" y="2"/>
                      <a:pt x="9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 113">
                <a:extLst>
                  <a:ext uri="{FF2B5EF4-FFF2-40B4-BE49-F238E27FC236}">
                    <a16:creationId xmlns:a16="http://schemas.microsoft.com/office/drawing/2014/main" id="{A5C0CD60-AEB4-99A0-D5CE-77932708C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0202" y="5203519"/>
                <a:ext cx="46650" cy="41052"/>
              </a:xfrm>
              <a:custGeom>
                <a:avLst/>
                <a:gdLst>
                  <a:gd name="T0" fmla="*/ 6 w 13"/>
                  <a:gd name="T1" fmla="*/ 0 h 12"/>
                  <a:gd name="T2" fmla="*/ 1 w 13"/>
                  <a:gd name="T3" fmla="*/ 6 h 12"/>
                  <a:gd name="T4" fmla="*/ 7 w 13"/>
                  <a:gd name="T5" fmla="*/ 12 h 12"/>
                  <a:gd name="T6" fmla="*/ 7 w 13"/>
                  <a:gd name="T7" fmla="*/ 12 h 12"/>
                  <a:gd name="T8" fmla="*/ 13 w 13"/>
                  <a:gd name="T9" fmla="*/ 6 h 12"/>
                  <a:gd name="T10" fmla="*/ 6 w 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6" y="0"/>
                    </a:moveTo>
                    <a:cubicBezTo>
                      <a:pt x="3" y="0"/>
                      <a:pt x="0" y="3"/>
                      <a:pt x="1" y="6"/>
                    </a:cubicBezTo>
                    <a:cubicBezTo>
                      <a:pt x="1" y="10"/>
                      <a:pt x="3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12"/>
                      <a:pt x="13" y="9"/>
                      <a:pt x="13" y="6"/>
                    </a:cubicBezTo>
                    <a:cubicBezTo>
                      <a:pt x="13" y="3"/>
                      <a:pt x="10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 114">
                <a:extLst>
                  <a:ext uri="{FF2B5EF4-FFF2-40B4-BE49-F238E27FC236}">
                    <a16:creationId xmlns:a16="http://schemas.microsoft.com/office/drawing/2014/main" id="{0DF8E033-8EE1-4E8F-1279-5408421B5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7712" y="5186725"/>
                <a:ext cx="44784" cy="41052"/>
              </a:xfrm>
              <a:custGeom>
                <a:avLst/>
                <a:gdLst>
                  <a:gd name="T0" fmla="*/ 6 w 13"/>
                  <a:gd name="T1" fmla="*/ 0 h 12"/>
                  <a:gd name="T2" fmla="*/ 1 w 13"/>
                  <a:gd name="T3" fmla="*/ 7 h 12"/>
                  <a:gd name="T4" fmla="*/ 7 w 13"/>
                  <a:gd name="T5" fmla="*/ 12 h 12"/>
                  <a:gd name="T6" fmla="*/ 7 w 13"/>
                  <a:gd name="T7" fmla="*/ 12 h 12"/>
                  <a:gd name="T8" fmla="*/ 13 w 13"/>
                  <a:gd name="T9" fmla="*/ 6 h 12"/>
                  <a:gd name="T10" fmla="*/ 6 w 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6" y="0"/>
                    </a:moveTo>
                    <a:cubicBezTo>
                      <a:pt x="3" y="0"/>
                      <a:pt x="0" y="3"/>
                      <a:pt x="1" y="7"/>
                    </a:cubicBezTo>
                    <a:cubicBezTo>
                      <a:pt x="1" y="10"/>
                      <a:pt x="3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12"/>
                      <a:pt x="13" y="9"/>
                      <a:pt x="13" y="6"/>
                    </a:cubicBezTo>
                    <a:cubicBezTo>
                      <a:pt x="12" y="2"/>
                      <a:pt x="9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 115">
                <a:extLst>
                  <a:ext uri="{FF2B5EF4-FFF2-40B4-BE49-F238E27FC236}">
                    <a16:creationId xmlns:a16="http://schemas.microsoft.com/office/drawing/2014/main" id="{EE0C72DB-CB9A-C63C-309C-1E591A7F9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5932" y="5056104"/>
                <a:ext cx="44784" cy="44784"/>
              </a:xfrm>
              <a:custGeom>
                <a:avLst/>
                <a:gdLst>
                  <a:gd name="T0" fmla="*/ 5 w 13"/>
                  <a:gd name="T1" fmla="*/ 0 h 13"/>
                  <a:gd name="T2" fmla="*/ 0 w 13"/>
                  <a:gd name="T3" fmla="*/ 8 h 13"/>
                  <a:gd name="T4" fmla="*/ 6 w 13"/>
                  <a:gd name="T5" fmla="*/ 13 h 13"/>
                  <a:gd name="T6" fmla="*/ 8 w 13"/>
                  <a:gd name="T7" fmla="*/ 12 h 13"/>
                  <a:gd name="T8" fmla="*/ 12 w 13"/>
                  <a:gd name="T9" fmla="*/ 5 h 13"/>
                  <a:gd name="T10" fmla="*/ 5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5" y="0"/>
                    </a:moveTo>
                    <a:cubicBezTo>
                      <a:pt x="2" y="1"/>
                      <a:pt x="0" y="4"/>
                      <a:pt x="0" y="8"/>
                    </a:cubicBezTo>
                    <a:cubicBezTo>
                      <a:pt x="1" y="10"/>
                      <a:pt x="4" y="13"/>
                      <a:pt x="6" y="13"/>
                    </a:cubicBezTo>
                    <a:cubicBezTo>
                      <a:pt x="7" y="13"/>
                      <a:pt x="7" y="12"/>
                      <a:pt x="8" y="12"/>
                    </a:cubicBezTo>
                    <a:cubicBezTo>
                      <a:pt x="11" y="12"/>
                      <a:pt x="13" y="9"/>
                      <a:pt x="12" y="5"/>
                    </a:cubicBezTo>
                    <a:cubicBezTo>
                      <a:pt x="12" y="2"/>
                      <a:pt x="9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 116">
                <a:extLst>
                  <a:ext uri="{FF2B5EF4-FFF2-40B4-BE49-F238E27FC236}">
                    <a16:creationId xmlns:a16="http://schemas.microsoft.com/office/drawing/2014/main" id="{1CE02F05-F7AF-F717-C559-DF395FEC5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1090" y="4863905"/>
                <a:ext cx="48516" cy="44784"/>
              </a:xfrm>
              <a:custGeom>
                <a:avLst/>
                <a:gdLst>
                  <a:gd name="T0" fmla="*/ 6 w 14"/>
                  <a:gd name="T1" fmla="*/ 1 h 13"/>
                  <a:gd name="T2" fmla="*/ 1 w 14"/>
                  <a:gd name="T3" fmla="*/ 8 h 13"/>
                  <a:gd name="T4" fmla="*/ 7 w 14"/>
                  <a:gd name="T5" fmla="*/ 13 h 13"/>
                  <a:gd name="T6" fmla="*/ 9 w 14"/>
                  <a:gd name="T7" fmla="*/ 13 h 13"/>
                  <a:gd name="T8" fmla="*/ 13 w 14"/>
                  <a:gd name="T9" fmla="*/ 5 h 13"/>
                  <a:gd name="T10" fmla="*/ 6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6" y="1"/>
                    </a:moveTo>
                    <a:cubicBezTo>
                      <a:pt x="2" y="2"/>
                      <a:pt x="0" y="5"/>
                      <a:pt x="1" y="8"/>
                    </a:cubicBezTo>
                    <a:cubicBezTo>
                      <a:pt x="2" y="11"/>
                      <a:pt x="4" y="13"/>
                      <a:pt x="7" y="13"/>
                    </a:cubicBezTo>
                    <a:cubicBezTo>
                      <a:pt x="8" y="13"/>
                      <a:pt x="8" y="13"/>
                      <a:pt x="9" y="13"/>
                    </a:cubicBezTo>
                    <a:cubicBezTo>
                      <a:pt x="12" y="12"/>
                      <a:pt x="14" y="9"/>
                      <a:pt x="13" y="5"/>
                    </a:cubicBezTo>
                    <a:cubicBezTo>
                      <a:pt x="12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 117">
                <a:extLst>
                  <a:ext uri="{FF2B5EF4-FFF2-40B4-BE49-F238E27FC236}">
                    <a16:creationId xmlns:a16="http://schemas.microsoft.com/office/drawing/2014/main" id="{06334504-0145-EB05-5C12-85DEDB3B3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2821" y="5031846"/>
                <a:ext cx="44784" cy="44784"/>
              </a:xfrm>
              <a:custGeom>
                <a:avLst/>
                <a:gdLst>
                  <a:gd name="T0" fmla="*/ 5 w 13"/>
                  <a:gd name="T1" fmla="*/ 1 h 13"/>
                  <a:gd name="T2" fmla="*/ 0 w 13"/>
                  <a:gd name="T3" fmla="*/ 8 h 13"/>
                  <a:gd name="T4" fmla="*/ 6 w 13"/>
                  <a:gd name="T5" fmla="*/ 13 h 13"/>
                  <a:gd name="T6" fmla="*/ 7 w 13"/>
                  <a:gd name="T7" fmla="*/ 12 h 13"/>
                  <a:gd name="T8" fmla="*/ 12 w 13"/>
                  <a:gd name="T9" fmla="*/ 5 h 13"/>
                  <a:gd name="T10" fmla="*/ 5 w 13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5" y="1"/>
                    </a:moveTo>
                    <a:cubicBezTo>
                      <a:pt x="2" y="1"/>
                      <a:pt x="0" y="4"/>
                      <a:pt x="0" y="8"/>
                    </a:cubicBezTo>
                    <a:cubicBezTo>
                      <a:pt x="1" y="11"/>
                      <a:pt x="3" y="13"/>
                      <a:pt x="6" y="13"/>
                    </a:cubicBezTo>
                    <a:cubicBezTo>
                      <a:pt x="7" y="13"/>
                      <a:pt x="7" y="13"/>
                      <a:pt x="7" y="12"/>
                    </a:cubicBezTo>
                    <a:cubicBezTo>
                      <a:pt x="11" y="12"/>
                      <a:pt x="13" y="9"/>
                      <a:pt x="12" y="5"/>
                    </a:cubicBezTo>
                    <a:cubicBezTo>
                      <a:pt x="12" y="2"/>
                      <a:pt x="8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 118">
                <a:extLst>
                  <a:ext uri="{FF2B5EF4-FFF2-40B4-BE49-F238E27FC236}">
                    <a16:creationId xmlns:a16="http://schemas.microsoft.com/office/drawing/2014/main" id="{1A043A39-7E47-758F-8ACC-823D4F983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1000" y="4979598"/>
                <a:ext cx="46650" cy="44784"/>
              </a:xfrm>
              <a:custGeom>
                <a:avLst/>
                <a:gdLst>
                  <a:gd name="T0" fmla="*/ 6 w 13"/>
                  <a:gd name="T1" fmla="*/ 1 h 13"/>
                  <a:gd name="T2" fmla="*/ 1 w 13"/>
                  <a:gd name="T3" fmla="*/ 8 h 13"/>
                  <a:gd name="T4" fmla="*/ 7 w 13"/>
                  <a:gd name="T5" fmla="*/ 13 h 13"/>
                  <a:gd name="T6" fmla="*/ 8 w 13"/>
                  <a:gd name="T7" fmla="*/ 13 h 13"/>
                  <a:gd name="T8" fmla="*/ 13 w 13"/>
                  <a:gd name="T9" fmla="*/ 5 h 13"/>
                  <a:gd name="T10" fmla="*/ 6 w 13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6" y="1"/>
                    </a:moveTo>
                    <a:cubicBezTo>
                      <a:pt x="2" y="1"/>
                      <a:pt x="0" y="5"/>
                      <a:pt x="1" y="8"/>
                    </a:cubicBezTo>
                    <a:cubicBezTo>
                      <a:pt x="1" y="11"/>
                      <a:pt x="4" y="13"/>
                      <a:pt x="7" y="13"/>
                    </a:cubicBezTo>
                    <a:cubicBezTo>
                      <a:pt x="7" y="13"/>
                      <a:pt x="8" y="13"/>
                      <a:pt x="8" y="13"/>
                    </a:cubicBezTo>
                    <a:cubicBezTo>
                      <a:pt x="11" y="12"/>
                      <a:pt x="13" y="9"/>
                      <a:pt x="13" y="5"/>
                    </a:cubicBezTo>
                    <a:cubicBezTo>
                      <a:pt x="12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 119">
                <a:extLst>
                  <a:ext uri="{FF2B5EF4-FFF2-40B4-BE49-F238E27FC236}">
                    <a16:creationId xmlns:a16="http://schemas.microsoft.com/office/drawing/2014/main" id="{52DA6858-5695-DFDB-CE7C-957E95BBE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7979" y="4832183"/>
                <a:ext cx="44784" cy="44784"/>
              </a:xfrm>
              <a:custGeom>
                <a:avLst/>
                <a:gdLst>
                  <a:gd name="T0" fmla="*/ 5 w 13"/>
                  <a:gd name="T1" fmla="*/ 1 h 13"/>
                  <a:gd name="T2" fmla="*/ 5 w 13"/>
                  <a:gd name="T3" fmla="*/ 1 h 13"/>
                  <a:gd name="T4" fmla="*/ 1 w 13"/>
                  <a:gd name="T5" fmla="*/ 8 h 13"/>
                  <a:gd name="T6" fmla="*/ 7 w 13"/>
                  <a:gd name="T7" fmla="*/ 13 h 13"/>
                  <a:gd name="T8" fmla="*/ 8 w 13"/>
                  <a:gd name="T9" fmla="*/ 13 h 13"/>
                  <a:gd name="T10" fmla="*/ 12 w 13"/>
                  <a:gd name="T11" fmla="*/ 5 h 13"/>
                  <a:gd name="T12" fmla="*/ 5 w 13"/>
                  <a:gd name="T1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3">
                    <a:moveTo>
                      <a:pt x="5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0" y="5"/>
                      <a:pt x="1" y="8"/>
                    </a:cubicBezTo>
                    <a:cubicBezTo>
                      <a:pt x="1" y="11"/>
                      <a:pt x="4" y="13"/>
                      <a:pt x="7" y="13"/>
                    </a:cubicBezTo>
                    <a:cubicBezTo>
                      <a:pt x="7" y="13"/>
                      <a:pt x="8" y="13"/>
                      <a:pt x="8" y="13"/>
                    </a:cubicBezTo>
                    <a:cubicBezTo>
                      <a:pt x="11" y="12"/>
                      <a:pt x="13" y="9"/>
                      <a:pt x="12" y="5"/>
                    </a:cubicBezTo>
                    <a:cubicBezTo>
                      <a:pt x="12" y="2"/>
                      <a:pt x="8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 120">
                <a:extLst>
                  <a:ext uri="{FF2B5EF4-FFF2-40B4-BE49-F238E27FC236}">
                    <a16:creationId xmlns:a16="http://schemas.microsoft.com/office/drawing/2014/main" id="{9D2823F5-FD5C-4F3F-D9ED-45EDF0AB8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1045" y="4923617"/>
                <a:ext cx="48516" cy="44784"/>
              </a:xfrm>
              <a:custGeom>
                <a:avLst/>
                <a:gdLst>
                  <a:gd name="T0" fmla="*/ 6 w 14"/>
                  <a:gd name="T1" fmla="*/ 1 h 13"/>
                  <a:gd name="T2" fmla="*/ 1 w 14"/>
                  <a:gd name="T3" fmla="*/ 8 h 13"/>
                  <a:gd name="T4" fmla="*/ 7 w 14"/>
                  <a:gd name="T5" fmla="*/ 13 h 13"/>
                  <a:gd name="T6" fmla="*/ 8 w 14"/>
                  <a:gd name="T7" fmla="*/ 13 h 13"/>
                  <a:gd name="T8" fmla="*/ 13 w 14"/>
                  <a:gd name="T9" fmla="*/ 5 h 13"/>
                  <a:gd name="T10" fmla="*/ 6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6" y="1"/>
                    </a:moveTo>
                    <a:cubicBezTo>
                      <a:pt x="2" y="2"/>
                      <a:pt x="0" y="5"/>
                      <a:pt x="1" y="8"/>
                    </a:cubicBezTo>
                    <a:cubicBezTo>
                      <a:pt x="2" y="11"/>
                      <a:pt x="4" y="13"/>
                      <a:pt x="7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2" y="12"/>
                      <a:pt x="14" y="9"/>
                      <a:pt x="13" y="5"/>
                    </a:cubicBezTo>
                    <a:cubicBezTo>
                      <a:pt x="12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 121">
                <a:extLst>
                  <a:ext uri="{FF2B5EF4-FFF2-40B4-BE49-F238E27FC236}">
                    <a16:creationId xmlns:a16="http://schemas.microsoft.com/office/drawing/2014/main" id="{02854F0A-7B50-3213-CA0A-5CC1A8B70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7889" y="4951608"/>
                <a:ext cx="46650" cy="44784"/>
              </a:xfrm>
              <a:custGeom>
                <a:avLst/>
                <a:gdLst>
                  <a:gd name="T0" fmla="*/ 5 w 13"/>
                  <a:gd name="T1" fmla="*/ 1 h 13"/>
                  <a:gd name="T2" fmla="*/ 1 w 13"/>
                  <a:gd name="T3" fmla="*/ 8 h 13"/>
                  <a:gd name="T4" fmla="*/ 6 w 13"/>
                  <a:gd name="T5" fmla="*/ 13 h 13"/>
                  <a:gd name="T6" fmla="*/ 8 w 13"/>
                  <a:gd name="T7" fmla="*/ 13 h 13"/>
                  <a:gd name="T8" fmla="*/ 12 w 13"/>
                  <a:gd name="T9" fmla="*/ 6 h 13"/>
                  <a:gd name="T10" fmla="*/ 5 w 13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5" y="1"/>
                    </a:moveTo>
                    <a:cubicBezTo>
                      <a:pt x="2" y="2"/>
                      <a:pt x="0" y="5"/>
                      <a:pt x="1" y="8"/>
                    </a:cubicBezTo>
                    <a:cubicBezTo>
                      <a:pt x="1" y="11"/>
                      <a:pt x="4" y="13"/>
                      <a:pt x="6" y="13"/>
                    </a:cubicBezTo>
                    <a:cubicBezTo>
                      <a:pt x="7" y="13"/>
                      <a:pt x="7" y="13"/>
                      <a:pt x="8" y="13"/>
                    </a:cubicBezTo>
                    <a:cubicBezTo>
                      <a:pt x="11" y="12"/>
                      <a:pt x="13" y="9"/>
                      <a:pt x="12" y="6"/>
                    </a:cubicBezTo>
                    <a:cubicBezTo>
                      <a:pt x="12" y="2"/>
                      <a:pt x="8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 122">
                <a:extLst>
                  <a:ext uri="{FF2B5EF4-FFF2-40B4-BE49-F238E27FC236}">
                    <a16:creationId xmlns:a16="http://schemas.microsoft.com/office/drawing/2014/main" id="{2EB1C943-2898-3589-A624-08A603655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5977" y="5007588"/>
                <a:ext cx="48516" cy="41052"/>
              </a:xfrm>
              <a:custGeom>
                <a:avLst/>
                <a:gdLst>
                  <a:gd name="T0" fmla="*/ 6 w 14"/>
                  <a:gd name="T1" fmla="*/ 0 h 12"/>
                  <a:gd name="T2" fmla="*/ 1 w 14"/>
                  <a:gd name="T3" fmla="*/ 8 h 12"/>
                  <a:gd name="T4" fmla="*/ 7 w 14"/>
                  <a:gd name="T5" fmla="*/ 12 h 12"/>
                  <a:gd name="T6" fmla="*/ 8 w 14"/>
                  <a:gd name="T7" fmla="*/ 12 h 12"/>
                  <a:gd name="T8" fmla="*/ 13 w 14"/>
                  <a:gd name="T9" fmla="*/ 5 h 12"/>
                  <a:gd name="T10" fmla="*/ 6 w 1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6" y="0"/>
                    </a:moveTo>
                    <a:cubicBezTo>
                      <a:pt x="3" y="1"/>
                      <a:pt x="0" y="4"/>
                      <a:pt x="1" y="8"/>
                    </a:cubicBezTo>
                    <a:cubicBezTo>
                      <a:pt x="2" y="10"/>
                      <a:pt x="4" y="12"/>
                      <a:pt x="7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2" y="12"/>
                      <a:pt x="14" y="8"/>
                      <a:pt x="13" y="5"/>
                    </a:cubicBezTo>
                    <a:cubicBezTo>
                      <a:pt x="12" y="2"/>
                      <a:pt x="9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 123">
                <a:extLst>
                  <a:ext uri="{FF2B5EF4-FFF2-40B4-BE49-F238E27FC236}">
                    <a16:creationId xmlns:a16="http://schemas.microsoft.com/office/drawing/2014/main" id="{7276C554-D8FE-8A38-94AA-D5A5381DE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9270" y="4800461"/>
                <a:ext cx="50382" cy="44784"/>
              </a:xfrm>
              <a:custGeom>
                <a:avLst/>
                <a:gdLst>
                  <a:gd name="T0" fmla="*/ 5 w 14"/>
                  <a:gd name="T1" fmla="*/ 1 h 13"/>
                  <a:gd name="T2" fmla="*/ 1 w 14"/>
                  <a:gd name="T3" fmla="*/ 8 h 13"/>
                  <a:gd name="T4" fmla="*/ 7 w 14"/>
                  <a:gd name="T5" fmla="*/ 13 h 13"/>
                  <a:gd name="T6" fmla="*/ 8 w 14"/>
                  <a:gd name="T7" fmla="*/ 13 h 13"/>
                  <a:gd name="T8" fmla="*/ 13 w 14"/>
                  <a:gd name="T9" fmla="*/ 5 h 13"/>
                  <a:gd name="T10" fmla="*/ 5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5" y="1"/>
                    </a:moveTo>
                    <a:cubicBezTo>
                      <a:pt x="2" y="2"/>
                      <a:pt x="0" y="5"/>
                      <a:pt x="1" y="8"/>
                    </a:cubicBezTo>
                    <a:cubicBezTo>
                      <a:pt x="2" y="11"/>
                      <a:pt x="4" y="13"/>
                      <a:pt x="7" y="13"/>
                    </a:cubicBezTo>
                    <a:cubicBezTo>
                      <a:pt x="7" y="13"/>
                      <a:pt x="8" y="13"/>
                      <a:pt x="8" y="13"/>
                    </a:cubicBezTo>
                    <a:cubicBezTo>
                      <a:pt x="12" y="12"/>
                      <a:pt x="14" y="8"/>
                      <a:pt x="13" y="5"/>
                    </a:cubicBezTo>
                    <a:cubicBezTo>
                      <a:pt x="12" y="2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 124">
                <a:extLst>
                  <a:ext uri="{FF2B5EF4-FFF2-40B4-BE49-F238E27FC236}">
                    <a16:creationId xmlns:a16="http://schemas.microsoft.com/office/drawing/2014/main" id="{ABE1DCA7-857F-BDF4-4019-A65BD8E12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7132" y="5119548"/>
                <a:ext cx="44784" cy="44784"/>
              </a:xfrm>
              <a:custGeom>
                <a:avLst/>
                <a:gdLst>
                  <a:gd name="T0" fmla="*/ 6 w 13"/>
                  <a:gd name="T1" fmla="*/ 1 h 13"/>
                  <a:gd name="T2" fmla="*/ 0 w 13"/>
                  <a:gd name="T3" fmla="*/ 8 h 13"/>
                  <a:gd name="T4" fmla="*/ 6 w 13"/>
                  <a:gd name="T5" fmla="*/ 13 h 13"/>
                  <a:gd name="T6" fmla="*/ 7 w 13"/>
                  <a:gd name="T7" fmla="*/ 13 h 13"/>
                  <a:gd name="T8" fmla="*/ 13 w 13"/>
                  <a:gd name="T9" fmla="*/ 6 h 13"/>
                  <a:gd name="T10" fmla="*/ 6 w 13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6" y="1"/>
                    </a:moveTo>
                    <a:cubicBezTo>
                      <a:pt x="2" y="1"/>
                      <a:pt x="0" y="5"/>
                      <a:pt x="0" y="8"/>
                    </a:cubicBezTo>
                    <a:cubicBezTo>
                      <a:pt x="1" y="11"/>
                      <a:pt x="4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1" y="12"/>
                      <a:pt x="13" y="9"/>
                      <a:pt x="13" y="6"/>
                    </a:cubicBezTo>
                    <a:cubicBezTo>
                      <a:pt x="12" y="3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 125">
                <a:extLst>
                  <a:ext uri="{FF2B5EF4-FFF2-40B4-BE49-F238E27FC236}">
                    <a16:creationId xmlns:a16="http://schemas.microsoft.com/office/drawing/2014/main" id="{8EB5D479-1CF6-704C-3FF2-432F7239A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2155" y="5100888"/>
                <a:ext cx="46650" cy="42918"/>
              </a:xfrm>
              <a:custGeom>
                <a:avLst/>
                <a:gdLst>
                  <a:gd name="T0" fmla="*/ 6 w 13"/>
                  <a:gd name="T1" fmla="*/ 0 h 12"/>
                  <a:gd name="T2" fmla="*/ 1 w 13"/>
                  <a:gd name="T3" fmla="*/ 7 h 12"/>
                  <a:gd name="T4" fmla="*/ 7 w 13"/>
                  <a:gd name="T5" fmla="*/ 12 h 12"/>
                  <a:gd name="T6" fmla="*/ 8 w 13"/>
                  <a:gd name="T7" fmla="*/ 12 h 12"/>
                  <a:gd name="T8" fmla="*/ 8 w 13"/>
                  <a:gd name="T9" fmla="*/ 12 h 12"/>
                  <a:gd name="T10" fmla="*/ 13 w 13"/>
                  <a:gd name="T11" fmla="*/ 5 h 12"/>
                  <a:gd name="T12" fmla="*/ 6 w 13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2">
                    <a:moveTo>
                      <a:pt x="6" y="0"/>
                    </a:moveTo>
                    <a:cubicBezTo>
                      <a:pt x="2" y="1"/>
                      <a:pt x="0" y="4"/>
                      <a:pt x="1" y="7"/>
                    </a:cubicBezTo>
                    <a:cubicBezTo>
                      <a:pt x="1" y="10"/>
                      <a:pt x="4" y="12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11" y="12"/>
                      <a:pt x="13" y="8"/>
                      <a:pt x="13" y="5"/>
                    </a:cubicBezTo>
                    <a:cubicBezTo>
                      <a:pt x="12" y="2"/>
                      <a:pt x="9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 126">
                <a:extLst>
                  <a:ext uri="{FF2B5EF4-FFF2-40B4-BE49-F238E27FC236}">
                    <a16:creationId xmlns:a16="http://schemas.microsoft.com/office/drawing/2014/main" id="{7BB0582C-A7EA-A681-3BF8-BE94D3FDA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0244" y="5140075"/>
                <a:ext cx="44784" cy="42918"/>
              </a:xfrm>
              <a:custGeom>
                <a:avLst/>
                <a:gdLst>
                  <a:gd name="T0" fmla="*/ 6 w 13"/>
                  <a:gd name="T1" fmla="*/ 0 h 12"/>
                  <a:gd name="T2" fmla="*/ 0 w 13"/>
                  <a:gd name="T3" fmla="*/ 7 h 12"/>
                  <a:gd name="T4" fmla="*/ 6 w 13"/>
                  <a:gd name="T5" fmla="*/ 12 h 12"/>
                  <a:gd name="T6" fmla="*/ 7 w 13"/>
                  <a:gd name="T7" fmla="*/ 12 h 12"/>
                  <a:gd name="T8" fmla="*/ 12 w 13"/>
                  <a:gd name="T9" fmla="*/ 5 h 12"/>
                  <a:gd name="T10" fmla="*/ 6 w 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6" y="0"/>
                    </a:moveTo>
                    <a:cubicBezTo>
                      <a:pt x="2" y="1"/>
                      <a:pt x="0" y="4"/>
                      <a:pt x="0" y="7"/>
                    </a:cubicBezTo>
                    <a:cubicBezTo>
                      <a:pt x="1" y="10"/>
                      <a:pt x="3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1" y="12"/>
                      <a:pt x="13" y="9"/>
                      <a:pt x="12" y="5"/>
                    </a:cubicBezTo>
                    <a:cubicBezTo>
                      <a:pt x="12" y="2"/>
                      <a:pt x="9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 127">
                <a:extLst>
                  <a:ext uri="{FF2B5EF4-FFF2-40B4-BE49-F238E27FC236}">
                    <a16:creationId xmlns:a16="http://schemas.microsoft.com/office/drawing/2014/main" id="{4CEDD0C5-0E1D-6513-1333-C28A2E12E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9043" y="5076630"/>
                <a:ext cx="46650" cy="46650"/>
              </a:xfrm>
              <a:custGeom>
                <a:avLst/>
                <a:gdLst>
                  <a:gd name="T0" fmla="*/ 5 w 13"/>
                  <a:gd name="T1" fmla="*/ 1 h 13"/>
                  <a:gd name="T2" fmla="*/ 5 w 13"/>
                  <a:gd name="T3" fmla="*/ 1 h 13"/>
                  <a:gd name="T4" fmla="*/ 1 w 13"/>
                  <a:gd name="T5" fmla="*/ 8 h 13"/>
                  <a:gd name="T6" fmla="*/ 7 w 13"/>
                  <a:gd name="T7" fmla="*/ 13 h 13"/>
                  <a:gd name="T8" fmla="*/ 8 w 13"/>
                  <a:gd name="T9" fmla="*/ 13 h 13"/>
                  <a:gd name="T10" fmla="*/ 13 w 13"/>
                  <a:gd name="T11" fmla="*/ 6 h 13"/>
                  <a:gd name="T12" fmla="*/ 5 w 13"/>
                  <a:gd name="T1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3">
                    <a:moveTo>
                      <a:pt x="5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0" y="5"/>
                      <a:pt x="1" y="8"/>
                    </a:cubicBezTo>
                    <a:cubicBezTo>
                      <a:pt x="1" y="11"/>
                      <a:pt x="4" y="13"/>
                      <a:pt x="7" y="13"/>
                    </a:cubicBezTo>
                    <a:cubicBezTo>
                      <a:pt x="7" y="13"/>
                      <a:pt x="7" y="13"/>
                      <a:pt x="8" y="13"/>
                    </a:cubicBezTo>
                    <a:cubicBezTo>
                      <a:pt x="11" y="12"/>
                      <a:pt x="13" y="9"/>
                      <a:pt x="13" y="6"/>
                    </a:cubicBezTo>
                    <a:cubicBezTo>
                      <a:pt x="12" y="3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 128">
                <a:extLst>
                  <a:ext uri="{FF2B5EF4-FFF2-40B4-BE49-F238E27FC236}">
                    <a16:creationId xmlns:a16="http://schemas.microsoft.com/office/drawing/2014/main" id="{D7658BA5-7F1A-8C7C-D049-536DE3284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625" y="5168065"/>
                <a:ext cx="42918" cy="46650"/>
              </a:xfrm>
              <a:custGeom>
                <a:avLst/>
                <a:gdLst>
                  <a:gd name="T0" fmla="*/ 5 w 12"/>
                  <a:gd name="T1" fmla="*/ 1 h 13"/>
                  <a:gd name="T2" fmla="*/ 3 w 12"/>
                  <a:gd name="T3" fmla="*/ 1 h 13"/>
                  <a:gd name="T4" fmla="*/ 2 w 12"/>
                  <a:gd name="T5" fmla="*/ 2 h 13"/>
                  <a:gd name="T6" fmla="*/ 1 w 12"/>
                  <a:gd name="T7" fmla="*/ 2 h 13"/>
                  <a:gd name="T8" fmla="*/ 0 w 12"/>
                  <a:gd name="T9" fmla="*/ 7 h 13"/>
                  <a:gd name="T10" fmla="*/ 1 w 12"/>
                  <a:gd name="T11" fmla="*/ 11 h 13"/>
                  <a:gd name="T12" fmla="*/ 2 w 12"/>
                  <a:gd name="T13" fmla="*/ 12 h 13"/>
                  <a:gd name="T14" fmla="*/ 3 w 12"/>
                  <a:gd name="T15" fmla="*/ 12 h 13"/>
                  <a:gd name="T16" fmla="*/ 5 w 12"/>
                  <a:gd name="T17" fmla="*/ 13 h 13"/>
                  <a:gd name="T18" fmla="*/ 6 w 12"/>
                  <a:gd name="T19" fmla="*/ 13 h 13"/>
                  <a:gd name="T20" fmla="*/ 10 w 12"/>
                  <a:gd name="T21" fmla="*/ 11 h 13"/>
                  <a:gd name="T22" fmla="*/ 12 w 12"/>
                  <a:gd name="T23" fmla="*/ 7 h 13"/>
                  <a:gd name="T24" fmla="*/ 10 w 12"/>
                  <a:gd name="T25" fmla="*/ 2 h 13"/>
                  <a:gd name="T26" fmla="*/ 5 w 12"/>
                  <a:gd name="T2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3">
                    <a:moveTo>
                      <a:pt x="5" y="1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0" y="8"/>
                      <a:pt x="0" y="10"/>
                      <a:pt x="1" y="11"/>
                    </a:cubicBezTo>
                    <a:cubicBezTo>
                      <a:pt x="2" y="11"/>
                      <a:pt x="2" y="11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3"/>
                      <a:pt x="5" y="13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7" y="13"/>
                      <a:pt x="9" y="12"/>
                      <a:pt x="10" y="11"/>
                    </a:cubicBezTo>
                    <a:cubicBezTo>
                      <a:pt x="11" y="10"/>
                      <a:pt x="12" y="8"/>
                      <a:pt x="12" y="7"/>
                    </a:cubicBezTo>
                    <a:cubicBezTo>
                      <a:pt x="12" y="5"/>
                      <a:pt x="11" y="3"/>
                      <a:pt x="10" y="2"/>
                    </a:cubicBezTo>
                    <a:cubicBezTo>
                      <a:pt x="9" y="1"/>
                      <a:pt x="6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 129">
                <a:extLst>
                  <a:ext uri="{FF2B5EF4-FFF2-40B4-BE49-F238E27FC236}">
                    <a16:creationId xmlns:a16="http://schemas.microsoft.com/office/drawing/2014/main" id="{801BB84C-05FB-E54B-418A-CB7A97DF8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9274" y="3748032"/>
                <a:ext cx="50382" cy="46650"/>
              </a:xfrm>
              <a:custGeom>
                <a:avLst/>
                <a:gdLst>
                  <a:gd name="T0" fmla="*/ 6 w 14"/>
                  <a:gd name="T1" fmla="*/ 13 h 13"/>
                  <a:gd name="T2" fmla="*/ 7 w 14"/>
                  <a:gd name="T3" fmla="*/ 13 h 13"/>
                  <a:gd name="T4" fmla="*/ 13 w 14"/>
                  <a:gd name="T5" fmla="*/ 8 h 13"/>
                  <a:gd name="T6" fmla="*/ 8 w 14"/>
                  <a:gd name="T7" fmla="*/ 1 h 13"/>
                  <a:gd name="T8" fmla="*/ 1 w 14"/>
                  <a:gd name="T9" fmla="*/ 6 h 13"/>
                  <a:gd name="T10" fmla="*/ 6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6" y="13"/>
                    </a:moveTo>
                    <a:cubicBezTo>
                      <a:pt x="6" y="13"/>
                      <a:pt x="7" y="13"/>
                      <a:pt x="7" y="13"/>
                    </a:cubicBezTo>
                    <a:cubicBezTo>
                      <a:pt x="10" y="13"/>
                      <a:pt x="12" y="11"/>
                      <a:pt x="13" y="8"/>
                    </a:cubicBezTo>
                    <a:cubicBezTo>
                      <a:pt x="14" y="5"/>
                      <a:pt x="11" y="2"/>
                      <a:pt x="8" y="1"/>
                    </a:cubicBezTo>
                    <a:cubicBezTo>
                      <a:pt x="5" y="0"/>
                      <a:pt x="2" y="3"/>
                      <a:pt x="1" y="6"/>
                    </a:cubicBezTo>
                    <a:cubicBezTo>
                      <a:pt x="0" y="9"/>
                      <a:pt x="2" y="12"/>
                      <a:pt x="6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 130">
                <a:extLst>
                  <a:ext uri="{FF2B5EF4-FFF2-40B4-BE49-F238E27FC236}">
                    <a16:creationId xmlns:a16="http://schemas.microsoft.com/office/drawing/2014/main" id="{BE28D697-64BC-3C05-FEB8-D420FDB6B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8521" y="3156507"/>
                <a:ext cx="48516" cy="44784"/>
              </a:xfrm>
              <a:custGeom>
                <a:avLst/>
                <a:gdLst>
                  <a:gd name="T0" fmla="*/ 12 w 14"/>
                  <a:gd name="T1" fmla="*/ 10 h 13"/>
                  <a:gd name="T2" fmla="*/ 11 w 14"/>
                  <a:gd name="T3" fmla="*/ 2 h 13"/>
                  <a:gd name="T4" fmla="*/ 2 w 14"/>
                  <a:gd name="T5" fmla="*/ 3 h 13"/>
                  <a:gd name="T6" fmla="*/ 4 w 14"/>
                  <a:gd name="T7" fmla="*/ 11 h 13"/>
                  <a:gd name="T8" fmla="*/ 7 w 14"/>
                  <a:gd name="T9" fmla="*/ 13 h 13"/>
                  <a:gd name="T10" fmla="*/ 12 w 14"/>
                  <a:gd name="T11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2" y="10"/>
                    </a:moveTo>
                    <a:cubicBezTo>
                      <a:pt x="14" y="7"/>
                      <a:pt x="14" y="4"/>
                      <a:pt x="11" y="2"/>
                    </a:cubicBezTo>
                    <a:cubicBezTo>
                      <a:pt x="8" y="0"/>
                      <a:pt x="4" y="0"/>
                      <a:pt x="2" y="3"/>
                    </a:cubicBezTo>
                    <a:cubicBezTo>
                      <a:pt x="0" y="6"/>
                      <a:pt x="1" y="9"/>
                      <a:pt x="4" y="11"/>
                    </a:cubicBezTo>
                    <a:cubicBezTo>
                      <a:pt x="5" y="12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 131">
                <a:extLst>
                  <a:ext uri="{FF2B5EF4-FFF2-40B4-BE49-F238E27FC236}">
                    <a16:creationId xmlns:a16="http://schemas.microsoft.com/office/drawing/2014/main" id="{38701F82-CF51-ED1A-7E64-AB5565FB7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9894" y="3772290"/>
                <a:ext cx="46650" cy="42918"/>
              </a:xfrm>
              <a:custGeom>
                <a:avLst/>
                <a:gdLst>
                  <a:gd name="T0" fmla="*/ 5 w 13"/>
                  <a:gd name="T1" fmla="*/ 12 h 12"/>
                  <a:gd name="T2" fmla="*/ 6 w 13"/>
                  <a:gd name="T3" fmla="*/ 12 h 12"/>
                  <a:gd name="T4" fmla="*/ 12 w 13"/>
                  <a:gd name="T5" fmla="*/ 7 h 12"/>
                  <a:gd name="T6" fmla="*/ 7 w 13"/>
                  <a:gd name="T7" fmla="*/ 0 h 12"/>
                  <a:gd name="T8" fmla="*/ 0 w 13"/>
                  <a:gd name="T9" fmla="*/ 5 h 12"/>
                  <a:gd name="T10" fmla="*/ 5 w 13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5" y="12"/>
                    </a:moveTo>
                    <a:cubicBezTo>
                      <a:pt x="5" y="12"/>
                      <a:pt x="6" y="12"/>
                      <a:pt x="6" y="12"/>
                    </a:cubicBezTo>
                    <a:cubicBezTo>
                      <a:pt x="9" y="12"/>
                      <a:pt x="12" y="10"/>
                      <a:pt x="12" y="7"/>
                    </a:cubicBezTo>
                    <a:cubicBezTo>
                      <a:pt x="13" y="4"/>
                      <a:pt x="10" y="0"/>
                      <a:pt x="7" y="0"/>
                    </a:cubicBezTo>
                    <a:cubicBezTo>
                      <a:pt x="4" y="0"/>
                      <a:pt x="0" y="2"/>
                      <a:pt x="0" y="5"/>
                    </a:cubicBezTo>
                    <a:cubicBezTo>
                      <a:pt x="0" y="9"/>
                      <a:pt x="2" y="12"/>
                      <a:pt x="5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 132">
                <a:extLst>
                  <a:ext uri="{FF2B5EF4-FFF2-40B4-BE49-F238E27FC236}">
                    <a16:creationId xmlns:a16="http://schemas.microsoft.com/office/drawing/2014/main" id="{4C2B2B24-6D47-FD2F-76B1-107CF7381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17" y="4249988"/>
                <a:ext cx="48516" cy="44784"/>
              </a:xfrm>
              <a:custGeom>
                <a:avLst/>
                <a:gdLst>
                  <a:gd name="T0" fmla="*/ 2 w 14"/>
                  <a:gd name="T1" fmla="*/ 10 h 13"/>
                  <a:gd name="T2" fmla="*/ 7 w 14"/>
                  <a:gd name="T3" fmla="*/ 13 h 13"/>
                  <a:gd name="T4" fmla="*/ 10 w 14"/>
                  <a:gd name="T5" fmla="*/ 12 h 13"/>
                  <a:gd name="T6" fmla="*/ 12 w 14"/>
                  <a:gd name="T7" fmla="*/ 3 h 13"/>
                  <a:gd name="T8" fmla="*/ 3 w 14"/>
                  <a:gd name="T9" fmla="*/ 1 h 13"/>
                  <a:gd name="T10" fmla="*/ 2 w 14"/>
                  <a:gd name="T11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2" y="10"/>
                    </a:move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2"/>
                      <a:pt x="10" y="12"/>
                    </a:cubicBezTo>
                    <a:cubicBezTo>
                      <a:pt x="13" y="10"/>
                      <a:pt x="14" y="6"/>
                      <a:pt x="12" y="3"/>
                    </a:cubicBezTo>
                    <a:cubicBezTo>
                      <a:pt x="10" y="0"/>
                      <a:pt x="6" y="0"/>
                      <a:pt x="3" y="1"/>
                    </a:cubicBezTo>
                    <a:cubicBezTo>
                      <a:pt x="1" y="3"/>
                      <a:pt x="0" y="7"/>
                      <a:pt x="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 133">
                <a:extLst>
                  <a:ext uri="{FF2B5EF4-FFF2-40B4-BE49-F238E27FC236}">
                    <a16:creationId xmlns:a16="http://schemas.microsoft.com/office/drawing/2014/main" id="{384C6C43-8998-8C51-D208-87EFEC1FA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0186" y="2146996"/>
                <a:ext cx="48516" cy="44784"/>
              </a:xfrm>
              <a:custGeom>
                <a:avLst/>
                <a:gdLst>
                  <a:gd name="T0" fmla="*/ 7 w 14"/>
                  <a:gd name="T1" fmla="*/ 13 h 13"/>
                  <a:gd name="T2" fmla="*/ 8 w 14"/>
                  <a:gd name="T3" fmla="*/ 12 h 13"/>
                  <a:gd name="T4" fmla="*/ 13 w 14"/>
                  <a:gd name="T5" fmla="*/ 5 h 13"/>
                  <a:gd name="T6" fmla="*/ 5 w 14"/>
                  <a:gd name="T7" fmla="*/ 1 h 13"/>
                  <a:gd name="T8" fmla="*/ 5 w 14"/>
                  <a:gd name="T9" fmla="*/ 1 h 13"/>
                  <a:gd name="T10" fmla="*/ 1 w 14"/>
                  <a:gd name="T11" fmla="*/ 8 h 13"/>
                  <a:gd name="T12" fmla="*/ 7 w 14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cubicBezTo>
                      <a:pt x="7" y="13"/>
                      <a:pt x="8" y="13"/>
                      <a:pt x="8" y="12"/>
                    </a:cubicBezTo>
                    <a:cubicBezTo>
                      <a:pt x="12" y="12"/>
                      <a:pt x="14" y="8"/>
                      <a:pt x="13" y="5"/>
                    </a:cubicBezTo>
                    <a:cubicBezTo>
                      <a:pt x="12" y="2"/>
                      <a:pt x="9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1"/>
                      <a:pt x="0" y="5"/>
                      <a:pt x="1" y="8"/>
                    </a:cubicBezTo>
                    <a:cubicBezTo>
                      <a:pt x="2" y="11"/>
                      <a:pt x="4" y="13"/>
                      <a:pt x="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 134">
                <a:extLst>
                  <a:ext uri="{FF2B5EF4-FFF2-40B4-BE49-F238E27FC236}">
                    <a16:creationId xmlns:a16="http://schemas.microsoft.com/office/drawing/2014/main" id="{E826D749-F99A-5FD4-E7AE-74D0E29D2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7030" y="2174986"/>
                <a:ext cx="46650" cy="41052"/>
              </a:xfrm>
              <a:custGeom>
                <a:avLst/>
                <a:gdLst>
                  <a:gd name="T0" fmla="*/ 6 w 13"/>
                  <a:gd name="T1" fmla="*/ 12 h 12"/>
                  <a:gd name="T2" fmla="*/ 7 w 13"/>
                  <a:gd name="T3" fmla="*/ 12 h 12"/>
                  <a:gd name="T4" fmla="*/ 12 w 13"/>
                  <a:gd name="T5" fmla="*/ 5 h 12"/>
                  <a:gd name="T6" fmla="*/ 5 w 13"/>
                  <a:gd name="T7" fmla="*/ 0 h 12"/>
                  <a:gd name="T8" fmla="*/ 0 w 13"/>
                  <a:gd name="T9" fmla="*/ 7 h 12"/>
                  <a:gd name="T10" fmla="*/ 6 w 13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6" y="12"/>
                    </a:moveTo>
                    <a:cubicBezTo>
                      <a:pt x="6" y="12"/>
                      <a:pt x="7" y="12"/>
                      <a:pt x="7" y="12"/>
                    </a:cubicBezTo>
                    <a:cubicBezTo>
                      <a:pt x="11" y="12"/>
                      <a:pt x="13" y="9"/>
                      <a:pt x="12" y="5"/>
                    </a:cubicBezTo>
                    <a:cubicBezTo>
                      <a:pt x="12" y="2"/>
                      <a:pt x="8" y="0"/>
                      <a:pt x="5" y="0"/>
                    </a:cubicBezTo>
                    <a:cubicBezTo>
                      <a:pt x="2" y="1"/>
                      <a:pt x="0" y="4"/>
                      <a:pt x="0" y="7"/>
                    </a:cubicBezTo>
                    <a:cubicBezTo>
                      <a:pt x="1" y="10"/>
                      <a:pt x="3" y="12"/>
                      <a:pt x="6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 135">
                <a:extLst>
                  <a:ext uri="{FF2B5EF4-FFF2-40B4-BE49-F238E27FC236}">
                    <a16:creationId xmlns:a16="http://schemas.microsoft.com/office/drawing/2014/main" id="{09E65BBE-FD03-3A12-1512-0B25EB788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1386" y="2202976"/>
                <a:ext cx="44784" cy="41052"/>
              </a:xfrm>
              <a:custGeom>
                <a:avLst/>
                <a:gdLst>
                  <a:gd name="T0" fmla="*/ 6 w 13"/>
                  <a:gd name="T1" fmla="*/ 0 h 12"/>
                  <a:gd name="T2" fmla="*/ 0 w 13"/>
                  <a:gd name="T3" fmla="*/ 7 h 12"/>
                  <a:gd name="T4" fmla="*/ 6 w 13"/>
                  <a:gd name="T5" fmla="*/ 12 h 12"/>
                  <a:gd name="T6" fmla="*/ 7 w 13"/>
                  <a:gd name="T7" fmla="*/ 12 h 12"/>
                  <a:gd name="T8" fmla="*/ 13 w 13"/>
                  <a:gd name="T9" fmla="*/ 6 h 12"/>
                  <a:gd name="T10" fmla="*/ 6 w 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6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1" y="10"/>
                      <a:pt x="3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12"/>
                      <a:pt x="13" y="9"/>
                      <a:pt x="13" y="6"/>
                    </a:cubicBezTo>
                    <a:cubicBezTo>
                      <a:pt x="12" y="3"/>
                      <a:pt x="10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 136">
                <a:extLst>
                  <a:ext uri="{FF2B5EF4-FFF2-40B4-BE49-F238E27FC236}">
                    <a16:creationId xmlns:a16="http://schemas.microsoft.com/office/drawing/2014/main" id="{EDA06E71-00CC-3375-3740-1111D0322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654" y="2578044"/>
                <a:ext cx="44784" cy="44784"/>
              </a:xfrm>
              <a:custGeom>
                <a:avLst/>
                <a:gdLst>
                  <a:gd name="T0" fmla="*/ 11 w 13"/>
                  <a:gd name="T1" fmla="*/ 3 h 13"/>
                  <a:gd name="T2" fmla="*/ 3 w 13"/>
                  <a:gd name="T3" fmla="*/ 2 h 13"/>
                  <a:gd name="T4" fmla="*/ 2 w 13"/>
                  <a:gd name="T5" fmla="*/ 11 h 13"/>
                  <a:gd name="T6" fmla="*/ 6 w 13"/>
                  <a:gd name="T7" fmla="*/ 13 h 13"/>
                  <a:gd name="T8" fmla="*/ 10 w 13"/>
                  <a:gd name="T9" fmla="*/ 12 h 13"/>
                  <a:gd name="T10" fmla="*/ 11 w 13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3"/>
                    </a:moveTo>
                    <a:cubicBezTo>
                      <a:pt x="9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2" y="11"/>
                    </a:cubicBezTo>
                    <a:cubicBezTo>
                      <a:pt x="3" y="12"/>
                      <a:pt x="5" y="13"/>
                      <a:pt x="6" y="13"/>
                    </a:cubicBezTo>
                    <a:cubicBezTo>
                      <a:pt x="8" y="13"/>
                      <a:pt x="9" y="13"/>
                      <a:pt x="10" y="12"/>
                    </a:cubicBezTo>
                    <a:cubicBezTo>
                      <a:pt x="13" y="10"/>
                      <a:pt x="13" y="6"/>
                      <a:pt x="1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 137">
                <a:extLst>
                  <a:ext uri="{FF2B5EF4-FFF2-40B4-BE49-F238E27FC236}">
                    <a16:creationId xmlns:a16="http://schemas.microsoft.com/office/drawing/2014/main" id="{15D915C1-1C47-D8A9-8431-D34134F9B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8854" y="2174986"/>
                <a:ext cx="44784" cy="44784"/>
              </a:xfrm>
              <a:custGeom>
                <a:avLst/>
                <a:gdLst>
                  <a:gd name="T0" fmla="*/ 0 w 13"/>
                  <a:gd name="T1" fmla="*/ 5 h 13"/>
                  <a:gd name="T2" fmla="*/ 5 w 13"/>
                  <a:gd name="T3" fmla="*/ 13 h 13"/>
                  <a:gd name="T4" fmla="*/ 6 w 13"/>
                  <a:gd name="T5" fmla="*/ 13 h 13"/>
                  <a:gd name="T6" fmla="*/ 12 w 13"/>
                  <a:gd name="T7" fmla="*/ 8 h 13"/>
                  <a:gd name="T8" fmla="*/ 7 w 13"/>
                  <a:gd name="T9" fmla="*/ 1 h 13"/>
                  <a:gd name="T10" fmla="*/ 0 w 13"/>
                  <a:gd name="T1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5"/>
                    </a:moveTo>
                    <a:cubicBezTo>
                      <a:pt x="0" y="9"/>
                      <a:pt x="2" y="12"/>
                      <a:pt x="5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9" y="13"/>
                      <a:pt x="12" y="11"/>
                      <a:pt x="12" y="8"/>
                    </a:cubicBezTo>
                    <a:cubicBezTo>
                      <a:pt x="13" y="4"/>
                      <a:pt x="11" y="1"/>
                      <a:pt x="7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 138">
                <a:extLst>
                  <a:ext uri="{FF2B5EF4-FFF2-40B4-BE49-F238E27FC236}">
                    <a16:creationId xmlns:a16="http://schemas.microsoft.com/office/drawing/2014/main" id="{83EA0055-F23B-DFB4-88D9-3346C8B81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4789" y="2854213"/>
                <a:ext cx="46650" cy="46650"/>
              </a:xfrm>
              <a:custGeom>
                <a:avLst/>
                <a:gdLst>
                  <a:gd name="T0" fmla="*/ 6 w 13"/>
                  <a:gd name="T1" fmla="*/ 13 h 13"/>
                  <a:gd name="T2" fmla="*/ 7 w 13"/>
                  <a:gd name="T3" fmla="*/ 13 h 13"/>
                  <a:gd name="T4" fmla="*/ 12 w 13"/>
                  <a:gd name="T5" fmla="*/ 6 h 13"/>
                  <a:gd name="T6" fmla="*/ 5 w 13"/>
                  <a:gd name="T7" fmla="*/ 1 h 13"/>
                  <a:gd name="T8" fmla="*/ 0 w 13"/>
                  <a:gd name="T9" fmla="*/ 8 h 13"/>
                  <a:gd name="T10" fmla="*/ 6 w 13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6" y="13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11" y="12"/>
                      <a:pt x="13" y="9"/>
                      <a:pt x="12" y="6"/>
                    </a:cubicBezTo>
                    <a:cubicBezTo>
                      <a:pt x="12" y="2"/>
                      <a:pt x="8" y="0"/>
                      <a:pt x="5" y="1"/>
                    </a:cubicBezTo>
                    <a:cubicBezTo>
                      <a:pt x="2" y="2"/>
                      <a:pt x="0" y="5"/>
                      <a:pt x="0" y="8"/>
                    </a:cubicBezTo>
                    <a:cubicBezTo>
                      <a:pt x="1" y="11"/>
                      <a:pt x="3" y="13"/>
                      <a:pt x="6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 139">
                <a:extLst>
                  <a:ext uri="{FF2B5EF4-FFF2-40B4-BE49-F238E27FC236}">
                    <a16:creationId xmlns:a16="http://schemas.microsoft.com/office/drawing/2014/main" id="{FE396CF9-7A66-BF7D-FD4F-794CF7FB1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3877" y="2195512"/>
                <a:ext cx="46650" cy="42918"/>
              </a:xfrm>
              <a:custGeom>
                <a:avLst/>
                <a:gdLst>
                  <a:gd name="T0" fmla="*/ 6 w 13"/>
                  <a:gd name="T1" fmla="*/ 12 h 12"/>
                  <a:gd name="T2" fmla="*/ 12 w 13"/>
                  <a:gd name="T3" fmla="*/ 7 h 12"/>
                  <a:gd name="T4" fmla="*/ 7 w 13"/>
                  <a:gd name="T5" fmla="*/ 0 h 12"/>
                  <a:gd name="T6" fmla="*/ 0 w 13"/>
                  <a:gd name="T7" fmla="*/ 5 h 12"/>
                  <a:gd name="T8" fmla="*/ 6 w 13"/>
                  <a:gd name="T9" fmla="*/ 12 h 12"/>
                  <a:gd name="T10" fmla="*/ 6 w 13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6" y="12"/>
                    </a:moveTo>
                    <a:cubicBezTo>
                      <a:pt x="10" y="12"/>
                      <a:pt x="12" y="10"/>
                      <a:pt x="12" y="7"/>
                    </a:cubicBezTo>
                    <a:cubicBezTo>
                      <a:pt x="13" y="3"/>
                      <a:pt x="10" y="0"/>
                      <a:pt x="7" y="0"/>
                    </a:cubicBezTo>
                    <a:cubicBezTo>
                      <a:pt x="4" y="0"/>
                      <a:pt x="1" y="2"/>
                      <a:pt x="0" y="5"/>
                    </a:cubicBezTo>
                    <a:cubicBezTo>
                      <a:pt x="0" y="9"/>
                      <a:pt x="2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 140">
                <a:extLst>
                  <a:ext uri="{FF2B5EF4-FFF2-40B4-BE49-F238E27FC236}">
                    <a16:creationId xmlns:a16="http://schemas.microsoft.com/office/drawing/2014/main" id="{391A1251-2579-3DDB-71A2-694AE010B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9331" y="2717995"/>
                <a:ext cx="50382" cy="44784"/>
              </a:xfrm>
              <a:custGeom>
                <a:avLst/>
                <a:gdLst>
                  <a:gd name="T0" fmla="*/ 2 w 14"/>
                  <a:gd name="T1" fmla="*/ 10 h 13"/>
                  <a:gd name="T2" fmla="*/ 7 w 14"/>
                  <a:gd name="T3" fmla="*/ 13 h 13"/>
                  <a:gd name="T4" fmla="*/ 10 w 14"/>
                  <a:gd name="T5" fmla="*/ 13 h 13"/>
                  <a:gd name="T6" fmla="*/ 13 w 14"/>
                  <a:gd name="T7" fmla="*/ 4 h 13"/>
                  <a:gd name="T8" fmla="*/ 5 w 14"/>
                  <a:gd name="T9" fmla="*/ 2 h 13"/>
                  <a:gd name="T10" fmla="*/ 2 w 14"/>
                  <a:gd name="T11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2" y="10"/>
                    </a:move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10" y="13"/>
                    </a:cubicBezTo>
                    <a:cubicBezTo>
                      <a:pt x="13" y="11"/>
                      <a:pt x="14" y="7"/>
                      <a:pt x="13" y="4"/>
                    </a:cubicBezTo>
                    <a:cubicBezTo>
                      <a:pt x="11" y="1"/>
                      <a:pt x="7" y="0"/>
                      <a:pt x="5" y="2"/>
                    </a:cubicBezTo>
                    <a:cubicBezTo>
                      <a:pt x="2" y="4"/>
                      <a:pt x="0" y="7"/>
                      <a:pt x="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 141">
                <a:extLst>
                  <a:ext uri="{FF2B5EF4-FFF2-40B4-BE49-F238E27FC236}">
                    <a16:creationId xmlns:a16="http://schemas.microsoft.com/office/drawing/2014/main" id="{C40FE5DD-E053-E9DE-C50D-E8537F8D0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4498" y="2202976"/>
                <a:ext cx="42918" cy="44784"/>
              </a:xfrm>
              <a:custGeom>
                <a:avLst/>
                <a:gdLst>
                  <a:gd name="T0" fmla="*/ 0 w 12"/>
                  <a:gd name="T1" fmla="*/ 6 h 13"/>
                  <a:gd name="T2" fmla="*/ 6 w 12"/>
                  <a:gd name="T3" fmla="*/ 13 h 13"/>
                  <a:gd name="T4" fmla="*/ 6 w 12"/>
                  <a:gd name="T5" fmla="*/ 13 h 13"/>
                  <a:gd name="T6" fmla="*/ 12 w 12"/>
                  <a:gd name="T7" fmla="*/ 7 h 13"/>
                  <a:gd name="T8" fmla="*/ 6 w 12"/>
                  <a:gd name="T9" fmla="*/ 0 h 13"/>
                  <a:gd name="T10" fmla="*/ 0 w 12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3">
                    <a:moveTo>
                      <a:pt x="0" y="6"/>
                    </a:moveTo>
                    <a:cubicBezTo>
                      <a:pt x="0" y="10"/>
                      <a:pt x="2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9" y="13"/>
                      <a:pt x="12" y="10"/>
                      <a:pt x="12" y="7"/>
                    </a:cubicBezTo>
                    <a:cubicBezTo>
                      <a:pt x="12" y="3"/>
                      <a:pt x="9" y="1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 142">
                <a:extLst>
                  <a:ext uri="{FF2B5EF4-FFF2-40B4-BE49-F238E27FC236}">
                    <a16:creationId xmlns:a16="http://schemas.microsoft.com/office/drawing/2014/main" id="{5B961D51-C47B-7E4B-25D7-C87C0D09B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7128" y="3492388"/>
                <a:ext cx="48516" cy="46650"/>
              </a:xfrm>
              <a:custGeom>
                <a:avLst/>
                <a:gdLst>
                  <a:gd name="T0" fmla="*/ 1 w 14"/>
                  <a:gd name="T1" fmla="*/ 4 h 13"/>
                  <a:gd name="T2" fmla="*/ 4 w 14"/>
                  <a:gd name="T3" fmla="*/ 12 h 13"/>
                  <a:gd name="T4" fmla="*/ 7 w 14"/>
                  <a:gd name="T5" fmla="*/ 13 h 13"/>
                  <a:gd name="T6" fmla="*/ 12 w 14"/>
                  <a:gd name="T7" fmla="*/ 10 h 13"/>
                  <a:gd name="T8" fmla="*/ 9 w 14"/>
                  <a:gd name="T9" fmla="*/ 2 h 13"/>
                  <a:gd name="T10" fmla="*/ 1 w 14"/>
                  <a:gd name="T11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" y="4"/>
                    </a:moveTo>
                    <a:cubicBezTo>
                      <a:pt x="0" y="7"/>
                      <a:pt x="1" y="11"/>
                      <a:pt x="4" y="12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10"/>
                    </a:cubicBezTo>
                    <a:cubicBezTo>
                      <a:pt x="14" y="7"/>
                      <a:pt x="12" y="3"/>
                      <a:pt x="9" y="2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 143">
                <a:extLst>
                  <a:ext uri="{FF2B5EF4-FFF2-40B4-BE49-F238E27FC236}">
                    <a16:creationId xmlns:a16="http://schemas.microsoft.com/office/drawing/2014/main" id="{8EE92E85-A1A6-9034-E7E9-A7F5B0DD2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141" y="2191780"/>
                <a:ext cx="42918" cy="46650"/>
              </a:xfrm>
              <a:custGeom>
                <a:avLst/>
                <a:gdLst>
                  <a:gd name="T0" fmla="*/ 0 w 12"/>
                  <a:gd name="T1" fmla="*/ 7 h 13"/>
                  <a:gd name="T2" fmla="*/ 6 w 12"/>
                  <a:gd name="T3" fmla="*/ 13 h 13"/>
                  <a:gd name="T4" fmla="*/ 7 w 12"/>
                  <a:gd name="T5" fmla="*/ 13 h 13"/>
                  <a:gd name="T6" fmla="*/ 12 w 12"/>
                  <a:gd name="T7" fmla="*/ 6 h 13"/>
                  <a:gd name="T8" fmla="*/ 5 w 12"/>
                  <a:gd name="T9" fmla="*/ 1 h 13"/>
                  <a:gd name="T10" fmla="*/ 0 w 12"/>
                  <a:gd name="T1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3">
                    <a:moveTo>
                      <a:pt x="0" y="7"/>
                    </a:moveTo>
                    <a:cubicBezTo>
                      <a:pt x="0" y="10"/>
                      <a:pt x="3" y="13"/>
                      <a:pt x="6" y="13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10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5" y="1"/>
                    </a:cubicBezTo>
                    <a:cubicBezTo>
                      <a:pt x="2" y="1"/>
                      <a:pt x="0" y="4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 144">
                <a:extLst>
                  <a:ext uri="{FF2B5EF4-FFF2-40B4-BE49-F238E27FC236}">
                    <a16:creationId xmlns:a16="http://schemas.microsoft.com/office/drawing/2014/main" id="{DD1BEB08-5060-7DB7-AF85-66D7FE1EB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7946" y="2822491"/>
                <a:ext cx="44784" cy="46650"/>
              </a:xfrm>
              <a:custGeom>
                <a:avLst/>
                <a:gdLst>
                  <a:gd name="T0" fmla="*/ 5 w 13"/>
                  <a:gd name="T1" fmla="*/ 1 h 13"/>
                  <a:gd name="T2" fmla="*/ 1 w 13"/>
                  <a:gd name="T3" fmla="*/ 8 h 13"/>
                  <a:gd name="T4" fmla="*/ 7 w 13"/>
                  <a:gd name="T5" fmla="*/ 13 h 13"/>
                  <a:gd name="T6" fmla="*/ 8 w 13"/>
                  <a:gd name="T7" fmla="*/ 12 h 13"/>
                  <a:gd name="T8" fmla="*/ 8 w 13"/>
                  <a:gd name="T9" fmla="*/ 12 h 13"/>
                  <a:gd name="T10" fmla="*/ 12 w 13"/>
                  <a:gd name="T11" fmla="*/ 5 h 13"/>
                  <a:gd name="T12" fmla="*/ 5 w 13"/>
                  <a:gd name="T1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3">
                    <a:moveTo>
                      <a:pt x="5" y="1"/>
                    </a:moveTo>
                    <a:cubicBezTo>
                      <a:pt x="1" y="2"/>
                      <a:pt x="0" y="5"/>
                      <a:pt x="1" y="8"/>
                    </a:cubicBezTo>
                    <a:cubicBezTo>
                      <a:pt x="2" y="11"/>
                      <a:pt x="4" y="13"/>
                      <a:pt x="7" y="13"/>
                    </a:cubicBezTo>
                    <a:cubicBezTo>
                      <a:pt x="7" y="13"/>
                      <a:pt x="8" y="13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12" y="11"/>
                      <a:pt x="13" y="8"/>
                      <a:pt x="12" y="5"/>
                    </a:cubicBezTo>
                    <a:cubicBezTo>
                      <a:pt x="11" y="1"/>
                      <a:pt x="8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 145">
                <a:extLst>
                  <a:ext uri="{FF2B5EF4-FFF2-40B4-BE49-F238E27FC236}">
                    <a16:creationId xmlns:a16="http://schemas.microsoft.com/office/drawing/2014/main" id="{746479F4-0E9A-5381-3155-905F49684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2821" y="3548369"/>
                <a:ext cx="48516" cy="46650"/>
              </a:xfrm>
              <a:custGeom>
                <a:avLst/>
                <a:gdLst>
                  <a:gd name="T0" fmla="*/ 4 w 14"/>
                  <a:gd name="T1" fmla="*/ 12 h 13"/>
                  <a:gd name="T2" fmla="*/ 7 w 14"/>
                  <a:gd name="T3" fmla="*/ 13 h 13"/>
                  <a:gd name="T4" fmla="*/ 12 w 14"/>
                  <a:gd name="T5" fmla="*/ 9 h 13"/>
                  <a:gd name="T6" fmla="*/ 9 w 14"/>
                  <a:gd name="T7" fmla="*/ 1 h 13"/>
                  <a:gd name="T8" fmla="*/ 1 w 14"/>
                  <a:gd name="T9" fmla="*/ 4 h 13"/>
                  <a:gd name="T10" fmla="*/ 4 w 14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4" y="12"/>
                    </a:move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9"/>
                    </a:cubicBezTo>
                    <a:cubicBezTo>
                      <a:pt x="14" y="6"/>
                      <a:pt x="12" y="3"/>
                      <a:pt x="9" y="1"/>
                    </a:cubicBezTo>
                    <a:cubicBezTo>
                      <a:pt x="6" y="0"/>
                      <a:pt x="2" y="1"/>
                      <a:pt x="1" y="4"/>
                    </a:cubicBezTo>
                    <a:cubicBezTo>
                      <a:pt x="0" y="7"/>
                      <a:pt x="1" y="11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 146">
                <a:extLst>
                  <a:ext uri="{FF2B5EF4-FFF2-40B4-BE49-F238E27FC236}">
                    <a16:creationId xmlns:a16="http://schemas.microsoft.com/office/drawing/2014/main" id="{928A8F4C-590A-D1B7-F99D-76DEBCE12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6553" y="2497805"/>
                <a:ext cx="44784" cy="41052"/>
              </a:xfrm>
              <a:custGeom>
                <a:avLst/>
                <a:gdLst>
                  <a:gd name="T0" fmla="*/ 7 w 13"/>
                  <a:gd name="T1" fmla="*/ 12 h 12"/>
                  <a:gd name="T2" fmla="*/ 11 w 13"/>
                  <a:gd name="T3" fmla="*/ 11 h 12"/>
                  <a:gd name="T4" fmla="*/ 11 w 13"/>
                  <a:gd name="T5" fmla="*/ 2 h 12"/>
                  <a:gd name="T6" fmla="*/ 2 w 13"/>
                  <a:gd name="T7" fmla="*/ 2 h 12"/>
                  <a:gd name="T8" fmla="*/ 2 w 13"/>
                  <a:gd name="T9" fmla="*/ 10 h 12"/>
                  <a:gd name="T10" fmla="*/ 7 w 13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7" y="12"/>
                    </a:moveTo>
                    <a:cubicBezTo>
                      <a:pt x="8" y="12"/>
                      <a:pt x="9" y="12"/>
                      <a:pt x="11" y="11"/>
                    </a:cubicBezTo>
                    <a:cubicBezTo>
                      <a:pt x="13" y="9"/>
                      <a:pt x="13" y="5"/>
                      <a:pt x="11" y="2"/>
                    </a:cubicBezTo>
                    <a:cubicBezTo>
                      <a:pt x="9" y="0"/>
                      <a:pt x="5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3" y="12"/>
                      <a:pt x="5" y="12"/>
                      <a:pt x="7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 147">
                <a:extLst>
                  <a:ext uri="{FF2B5EF4-FFF2-40B4-BE49-F238E27FC236}">
                    <a16:creationId xmlns:a16="http://schemas.microsoft.com/office/drawing/2014/main" id="{241296F4-64DE-466B-AEDD-B1B765F1D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3018" y="3229281"/>
                <a:ext cx="50382" cy="46650"/>
              </a:xfrm>
              <a:custGeom>
                <a:avLst/>
                <a:gdLst>
                  <a:gd name="T0" fmla="*/ 11 w 14"/>
                  <a:gd name="T1" fmla="*/ 2 h 13"/>
                  <a:gd name="T2" fmla="*/ 2 w 14"/>
                  <a:gd name="T3" fmla="*/ 3 h 13"/>
                  <a:gd name="T4" fmla="*/ 4 w 14"/>
                  <a:gd name="T5" fmla="*/ 12 h 13"/>
                  <a:gd name="T6" fmla="*/ 7 w 14"/>
                  <a:gd name="T7" fmla="*/ 13 h 13"/>
                  <a:gd name="T8" fmla="*/ 12 w 14"/>
                  <a:gd name="T9" fmla="*/ 10 h 13"/>
                  <a:gd name="T10" fmla="*/ 11 w 14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1" y="2"/>
                    </a:moveTo>
                    <a:cubicBezTo>
                      <a:pt x="8" y="0"/>
                      <a:pt x="4" y="1"/>
                      <a:pt x="2" y="3"/>
                    </a:cubicBezTo>
                    <a:cubicBezTo>
                      <a:pt x="0" y="6"/>
                      <a:pt x="1" y="10"/>
                      <a:pt x="4" y="12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10"/>
                    </a:cubicBezTo>
                    <a:cubicBezTo>
                      <a:pt x="14" y="7"/>
                      <a:pt x="13" y="4"/>
                      <a:pt x="1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 148">
                <a:extLst>
                  <a:ext uri="{FF2B5EF4-FFF2-40B4-BE49-F238E27FC236}">
                    <a16:creationId xmlns:a16="http://schemas.microsoft.com/office/drawing/2014/main" id="{0C207495-1EA6-CC36-7EDA-0B989670A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6795" y="4580272"/>
                <a:ext cx="48516" cy="44784"/>
              </a:xfrm>
              <a:custGeom>
                <a:avLst/>
                <a:gdLst>
                  <a:gd name="T0" fmla="*/ 5 w 14"/>
                  <a:gd name="T1" fmla="*/ 1 h 13"/>
                  <a:gd name="T2" fmla="*/ 1 w 14"/>
                  <a:gd name="T3" fmla="*/ 9 h 13"/>
                  <a:gd name="T4" fmla="*/ 7 w 14"/>
                  <a:gd name="T5" fmla="*/ 13 h 13"/>
                  <a:gd name="T6" fmla="*/ 9 w 14"/>
                  <a:gd name="T7" fmla="*/ 13 h 13"/>
                  <a:gd name="T8" fmla="*/ 13 w 14"/>
                  <a:gd name="T9" fmla="*/ 5 h 13"/>
                  <a:gd name="T10" fmla="*/ 5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5" y="1"/>
                    </a:moveTo>
                    <a:cubicBezTo>
                      <a:pt x="2" y="2"/>
                      <a:pt x="0" y="6"/>
                      <a:pt x="1" y="9"/>
                    </a:cubicBezTo>
                    <a:cubicBezTo>
                      <a:pt x="2" y="11"/>
                      <a:pt x="4" y="13"/>
                      <a:pt x="7" y="13"/>
                    </a:cubicBezTo>
                    <a:cubicBezTo>
                      <a:pt x="7" y="13"/>
                      <a:pt x="8" y="13"/>
                      <a:pt x="9" y="13"/>
                    </a:cubicBezTo>
                    <a:cubicBezTo>
                      <a:pt x="12" y="12"/>
                      <a:pt x="14" y="8"/>
                      <a:pt x="13" y="5"/>
                    </a:cubicBezTo>
                    <a:cubicBezTo>
                      <a:pt x="12" y="2"/>
                      <a:pt x="8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 149">
                <a:extLst>
                  <a:ext uri="{FF2B5EF4-FFF2-40B4-BE49-F238E27FC236}">
                    <a16:creationId xmlns:a16="http://schemas.microsoft.com/office/drawing/2014/main" id="{E41C7760-9D3B-F36D-A96F-81DC825A3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5690" y="2314936"/>
                <a:ext cx="48516" cy="41052"/>
              </a:xfrm>
              <a:custGeom>
                <a:avLst/>
                <a:gdLst>
                  <a:gd name="T0" fmla="*/ 2 w 14"/>
                  <a:gd name="T1" fmla="*/ 2 h 12"/>
                  <a:gd name="T2" fmla="*/ 3 w 14"/>
                  <a:gd name="T3" fmla="*/ 11 h 12"/>
                  <a:gd name="T4" fmla="*/ 7 w 14"/>
                  <a:gd name="T5" fmla="*/ 12 h 12"/>
                  <a:gd name="T6" fmla="*/ 12 w 14"/>
                  <a:gd name="T7" fmla="*/ 10 h 12"/>
                  <a:gd name="T8" fmla="*/ 11 w 14"/>
                  <a:gd name="T9" fmla="*/ 2 h 12"/>
                  <a:gd name="T10" fmla="*/ 2 w 14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2" y="2"/>
                    </a:moveTo>
                    <a:cubicBezTo>
                      <a:pt x="0" y="5"/>
                      <a:pt x="0" y="9"/>
                      <a:pt x="3" y="11"/>
                    </a:cubicBezTo>
                    <a:cubicBezTo>
                      <a:pt x="4" y="12"/>
                      <a:pt x="6" y="12"/>
                      <a:pt x="7" y="12"/>
                    </a:cubicBezTo>
                    <a:cubicBezTo>
                      <a:pt x="9" y="12"/>
                      <a:pt x="10" y="12"/>
                      <a:pt x="12" y="10"/>
                    </a:cubicBezTo>
                    <a:cubicBezTo>
                      <a:pt x="14" y="8"/>
                      <a:pt x="14" y="4"/>
                      <a:pt x="11" y="2"/>
                    </a:cubicBezTo>
                    <a:cubicBezTo>
                      <a:pt x="9" y="0"/>
                      <a:pt x="5" y="0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 150">
                <a:extLst>
                  <a:ext uri="{FF2B5EF4-FFF2-40B4-BE49-F238E27FC236}">
                    <a16:creationId xmlns:a16="http://schemas.microsoft.com/office/drawing/2014/main" id="{7485B1A9-20D0-32AD-15D1-624BE389D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1436" y="3432676"/>
                <a:ext cx="48516" cy="46650"/>
              </a:xfrm>
              <a:custGeom>
                <a:avLst/>
                <a:gdLst>
                  <a:gd name="T0" fmla="*/ 13 w 14"/>
                  <a:gd name="T1" fmla="*/ 10 h 13"/>
                  <a:gd name="T2" fmla="*/ 10 w 14"/>
                  <a:gd name="T3" fmla="*/ 1 h 13"/>
                  <a:gd name="T4" fmla="*/ 2 w 14"/>
                  <a:gd name="T5" fmla="*/ 4 h 13"/>
                  <a:gd name="T6" fmla="*/ 4 w 14"/>
                  <a:gd name="T7" fmla="*/ 12 h 13"/>
                  <a:gd name="T8" fmla="*/ 7 w 14"/>
                  <a:gd name="T9" fmla="*/ 13 h 13"/>
                  <a:gd name="T10" fmla="*/ 13 w 14"/>
                  <a:gd name="T11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3" y="10"/>
                    </a:moveTo>
                    <a:cubicBezTo>
                      <a:pt x="14" y="7"/>
                      <a:pt x="13" y="3"/>
                      <a:pt x="10" y="1"/>
                    </a:cubicBezTo>
                    <a:cubicBezTo>
                      <a:pt x="7" y="0"/>
                      <a:pt x="4" y="1"/>
                      <a:pt x="2" y="4"/>
                    </a:cubicBezTo>
                    <a:cubicBezTo>
                      <a:pt x="0" y="7"/>
                      <a:pt x="1" y="11"/>
                      <a:pt x="4" y="12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2" y="12"/>
                      <a:pt x="13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 151">
                <a:extLst>
                  <a:ext uri="{FF2B5EF4-FFF2-40B4-BE49-F238E27FC236}">
                    <a16:creationId xmlns:a16="http://schemas.microsoft.com/office/drawing/2014/main" id="{32973F62-B3A5-86C5-D5FF-F0CEC7EC8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5073" y="3363634"/>
                <a:ext cx="48516" cy="44784"/>
              </a:xfrm>
              <a:custGeom>
                <a:avLst/>
                <a:gdLst>
                  <a:gd name="T0" fmla="*/ 12 w 14"/>
                  <a:gd name="T1" fmla="*/ 10 h 13"/>
                  <a:gd name="T2" fmla="*/ 10 w 14"/>
                  <a:gd name="T3" fmla="*/ 1 h 13"/>
                  <a:gd name="T4" fmla="*/ 1 w 14"/>
                  <a:gd name="T5" fmla="*/ 4 h 13"/>
                  <a:gd name="T6" fmla="*/ 4 w 14"/>
                  <a:gd name="T7" fmla="*/ 12 h 13"/>
                  <a:gd name="T8" fmla="*/ 7 w 14"/>
                  <a:gd name="T9" fmla="*/ 13 h 13"/>
                  <a:gd name="T10" fmla="*/ 12 w 14"/>
                  <a:gd name="T11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2" y="10"/>
                    </a:moveTo>
                    <a:cubicBezTo>
                      <a:pt x="14" y="7"/>
                      <a:pt x="13" y="3"/>
                      <a:pt x="10" y="1"/>
                    </a:cubicBezTo>
                    <a:cubicBezTo>
                      <a:pt x="7" y="0"/>
                      <a:pt x="3" y="1"/>
                      <a:pt x="1" y="4"/>
                    </a:cubicBezTo>
                    <a:cubicBezTo>
                      <a:pt x="0" y="7"/>
                      <a:pt x="1" y="10"/>
                      <a:pt x="4" y="12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 152">
                <a:extLst>
                  <a:ext uri="{FF2B5EF4-FFF2-40B4-BE49-F238E27FC236}">
                    <a16:creationId xmlns:a16="http://schemas.microsoft.com/office/drawing/2014/main" id="{C136E9C7-416F-377A-BEDC-EDF33406C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7938" y="3647267"/>
                <a:ext cx="48516" cy="44784"/>
              </a:xfrm>
              <a:custGeom>
                <a:avLst/>
                <a:gdLst>
                  <a:gd name="T0" fmla="*/ 7 w 14"/>
                  <a:gd name="T1" fmla="*/ 13 h 13"/>
                  <a:gd name="T2" fmla="*/ 13 w 14"/>
                  <a:gd name="T3" fmla="*/ 9 h 13"/>
                  <a:gd name="T4" fmla="*/ 9 w 14"/>
                  <a:gd name="T5" fmla="*/ 1 h 13"/>
                  <a:gd name="T6" fmla="*/ 2 w 14"/>
                  <a:gd name="T7" fmla="*/ 5 h 13"/>
                  <a:gd name="T8" fmla="*/ 5 w 14"/>
                  <a:gd name="T9" fmla="*/ 12 h 13"/>
                  <a:gd name="T10" fmla="*/ 7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cubicBezTo>
                      <a:pt x="10" y="13"/>
                      <a:pt x="12" y="11"/>
                      <a:pt x="13" y="9"/>
                    </a:cubicBezTo>
                    <a:cubicBezTo>
                      <a:pt x="14" y="6"/>
                      <a:pt x="13" y="2"/>
                      <a:pt x="9" y="1"/>
                    </a:cubicBezTo>
                    <a:cubicBezTo>
                      <a:pt x="6" y="0"/>
                      <a:pt x="3" y="1"/>
                      <a:pt x="2" y="5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6" y="13"/>
                      <a:pt x="7" y="13"/>
                      <a:pt x="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 153">
                <a:extLst>
                  <a:ext uri="{FF2B5EF4-FFF2-40B4-BE49-F238E27FC236}">
                    <a16:creationId xmlns:a16="http://schemas.microsoft.com/office/drawing/2014/main" id="{C50F12D4-6700-BBF4-F5DD-D2898D81A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6220" y="4537354"/>
                <a:ext cx="48516" cy="44784"/>
              </a:xfrm>
              <a:custGeom>
                <a:avLst/>
                <a:gdLst>
                  <a:gd name="T0" fmla="*/ 5 w 14"/>
                  <a:gd name="T1" fmla="*/ 1 h 13"/>
                  <a:gd name="T2" fmla="*/ 2 w 14"/>
                  <a:gd name="T3" fmla="*/ 9 h 13"/>
                  <a:gd name="T4" fmla="*/ 7 w 14"/>
                  <a:gd name="T5" fmla="*/ 13 h 13"/>
                  <a:gd name="T6" fmla="*/ 9 w 14"/>
                  <a:gd name="T7" fmla="*/ 12 h 13"/>
                  <a:gd name="T8" fmla="*/ 13 w 14"/>
                  <a:gd name="T9" fmla="*/ 4 h 13"/>
                  <a:gd name="T10" fmla="*/ 5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5" y="1"/>
                    </a:moveTo>
                    <a:cubicBezTo>
                      <a:pt x="2" y="2"/>
                      <a:pt x="0" y="5"/>
                      <a:pt x="2" y="9"/>
                    </a:cubicBezTo>
                    <a:cubicBezTo>
                      <a:pt x="3" y="11"/>
                      <a:pt x="5" y="13"/>
                      <a:pt x="7" y="13"/>
                    </a:cubicBezTo>
                    <a:cubicBezTo>
                      <a:pt x="8" y="13"/>
                      <a:pt x="9" y="12"/>
                      <a:pt x="9" y="12"/>
                    </a:cubicBezTo>
                    <a:cubicBezTo>
                      <a:pt x="13" y="11"/>
                      <a:pt x="14" y="7"/>
                      <a:pt x="13" y="4"/>
                    </a:cubicBezTo>
                    <a:cubicBezTo>
                      <a:pt x="12" y="1"/>
                      <a:pt x="8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 154">
                <a:extLst>
                  <a:ext uri="{FF2B5EF4-FFF2-40B4-BE49-F238E27FC236}">
                    <a16:creationId xmlns:a16="http://schemas.microsoft.com/office/drawing/2014/main" id="{52206BA4-E1F8-00C4-80AC-D4660F2C3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7987" y="2406371"/>
                <a:ext cx="48516" cy="44784"/>
              </a:xfrm>
              <a:custGeom>
                <a:avLst/>
                <a:gdLst>
                  <a:gd name="T0" fmla="*/ 11 w 14"/>
                  <a:gd name="T1" fmla="*/ 11 h 13"/>
                  <a:gd name="T2" fmla="*/ 11 w 14"/>
                  <a:gd name="T3" fmla="*/ 11 h 13"/>
                  <a:gd name="T4" fmla="*/ 11 w 14"/>
                  <a:gd name="T5" fmla="*/ 3 h 13"/>
                  <a:gd name="T6" fmla="*/ 3 w 14"/>
                  <a:gd name="T7" fmla="*/ 3 h 13"/>
                  <a:gd name="T8" fmla="*/ 3 w 14"/>
                  <a:gd name="T9" fmla="*/ 11 h 13"/>
                  <a:gd name="T10" fmla="*/ 7 w 14"/>
                  <a:gd name="T11" fmla="*/ 13 h 13"/>
                  <a:gd name="T12" fmla="*/ 11 w 14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4" y="9"/>
                      <a:pt x="14" y="5"/>
                      <a:pt x="11" y="3"/>
                    </a:cubicBezTo>
                    <a:cubicBezTo>
                      <a:pt x="9" y="0"/>
                      <a:pt x="5" y="0"/>
                      <a:pt x="3" y="3"/>
                    </a:cubicBezTo>
                    <a:cubicBezTo>
                      <a:pt x="0" y="5"/>
                      <a:pt x="0" y="9"/>
                      <a:pt x="3" y="11"/>
                    </a:cubicBezTo>
                    <a:cubicBezTo>
                      <a:pt x="4" y="13"/>
                      <a:pt x="6" y="13"/>
                      <a:pt x="7" y="13"/>
                    </a:cubicBezTo>
                    <a:cubicBezTo>
                      <a:pt x="9" y="13"/>
                      <a:pt x="10" y="13"/>
                      <a:pt x="1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 155">
                <a:extLst>
                  <a:ext uri="{FF2B5EF4-FFF2-40B4-BE49-F238E27FC236}">
                    <a16:creationId xmlns:a16="http://schemas.microsoft.com/office/drawing/2014/main" id="{A902C696-3854-49A4-4009-E081DC327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8990" y="4313432"/>
                <a:ext cx="50382" cy="44784"/>
              </a:xfrm>
              <a:custGeom>
                <a:avLst/>
                <a:gdLst>
                  <a:gd name="T0" fmla="*/ 4 w 14"/>
                  <a:gd name="T1" fmla="*/ 2 h 13"/>
                  <a:gd name="T2" fmla="*/ 2 w 14"/>
                  <a:gd name="T3" fmla="*/ 10 h 13"/>
                  <a:gd name="T4" fmla="*/ 7 w 14"/>
                  <a:gd name="T5" fmla="*/ 13 h 13"/>
                  <a:gd name="T6" fmla="*/ 10 w 14"/>
                  <a:gd name="T7" fmla="*/ 13 h 13"/>
                  <a:gd name="T8" fmla="*/ 13 w 14"/>
                  <a:gd name="T9" fmla="*/ 4 h 13"/>
                  <a:gd name="T10" fmla="*/ 4 w 14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4" y="2"/>
                    </a:moveTo>
                    <a:cubicBezTo>
                      <a:pt x="1" y="4"/>
                      <a:pt x="0" y="7"/>
                      <a:pt x="2" y="10"/>
                    </a:cubicBez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10" y="13"/>
                    </a:cubicBezTo>
                    <a:cubicBezTo>
                      <a:pt x="13" y="11"/>
                      <a:pt x="14" y="7"/>
                      <a:pt x="13" y="4"/>
                    </a:cubicBezTo>
                    <a:cubicBezTo>
                      <a:pt x="11" y="1"/>
                      <a:pt x="7" y="0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 156">
                <a:extLst>
                  <a:ext uri="{FF2B5EF4-FFF2-40B4-BE49-F238E27FC236}">
                    <a16:creationId xmlns:a16="http://schemas.microsoft.com/office/drawing/2014/main" id="{2A11874C-EC76-FE63-5443-E9FBFB978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5644" y="4488837"/>
                <a:ext cx="48516" cy="44784"/>
              </a:xfrm>
              <a:custGeom>
                <a:avLst/>
                <a:gdLst>
                  <a:gd name="T0" fmla="*/ 5 w 14"/>
                  <a:gd name="T1" fmla="*/ 1 h 13"/>
                  <a:gd name="T2" fmla="*/ 2 w 14"/>
                  <a:gd name="T3" fmla="*/ 9 h 13"/>
                  <a:gd name="T4" fmla="*/ 7 w 14"/>
                  <a:gd name="T5" fmla="*/ 13 h 13"/>
                  <a:gd name="T6" fmla="*/ 10 w 14"/>
                  <a:gd name="T7" fmla="*/ 12 h 13"/>
                  <a:gd name="T8" fmla="*/ 13 w 14"/>
                  <a:gd name="T9" fmla="*/ 4 h 13"/>
                  <a:gd name="T10" fmla="*/ 5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5" y="1"/>
                    </a:moveTo>
                    <a:cubicBezTo>
                      <a:pt x="2" y="2"/>
                      <a:pt x="0" y="6"/>
                      <a:pt x="2" y="9"/>
                    </a:cubicBezTo>
                    <a:cubicBezTo>
                      <a:pt x="3" y="11"/>
                      <a:pt x="5" y="13"/>
                      <a:pt x="7" y="13"/>
                    </a:cubicBezTo>
                    <a:cubicBezTo>
                      <a:pt x="8" y="13"/>
                      <a:pt x="9" y="13"/>
                      <a:pt x="10" y="12"/>
                    </a:cubicBezTo>
                    <a:cubicBezTo>
                      <a:pt x="13" y="11"/>
                      <a:pt x="14" y="7"/>
                      <a:pt x="13" y="4"/>
                    </a:cubicBezTo>
                    <a:cubicBezTo>
                      <a:pt x="11" y="1"/>
                      <a:pt x="8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 157">
                <a:extLst>
                  <a:ext uri="{FF2B5EF4-FFF2-40B4-BE49-F238E27FC236}">
                    <a16:creationId xmlns:a16="http://schemas.microsoft.com/office/drawing/2014/main" id="{036A57E3-FAF2-1F37-C197-A72EEC453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7030" y="4376877"/>
                <a:ext cx="50382" cy="44784"/>
              </a:xfrm>
              <a:custGeom>
                <a:avLst/>
                <a:gdLst>
                  <a:gd name="T0" fmla="*/ 4 w 14"/>
                  <a:gd name="T1" fmla="*/ 1 h 13"/>
                  <a:gd name="T2" fmla="*/ 2 w 14"/>
                  <a:gd name="T3" fmla="*/ 10 h 13"/>
                  <a:gd name="T4" fmla="*/ 7 w 14"/>
                  <a:gd name="T5" fmla="*/ 13 h 13"/>
                  <a:gd name="T6" fmla="*/ 10 w 14"/>
                  <a:gd name="T7" fmla="*/ 12 h 13"/>
                  <a:gd name="T8" fmla="*/ 13 w 14"/>
                  <a:gd name="T9" fmla="*/ 4 h 13"/>
                  <a:gd name="T10" fmla="*/ 4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4" y="1"/>
                    </a:moveTo>
                    <a:cubicBezTo>
                      <a:pt x="1" y="3"/>
                      <a:pt x="0" y="7"/>
                      <a:pt x="2" y="10"/>
                    </a:cubicBez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10" y="12"/>
                    </a:cubicBezTo>
                    <a:cubicBezTo>
                      <a:pt x="13" y="11"/>
                      <a:pt x="14" y="7"/>
                      <a:pt x="13" y="4"/>
                    </a:cubicBezTo>
                    <a:cubicBezTo>
                      <a:pt x="11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 158">
                <a:extLst>
                  <a:ext uri="{FF2B5EF4-FFF2-40B4-BE49-F238E27FC236}">
                    <a16:creationId xmlns:a16="http://schemas.microsoft.com/office/drawing/2014/main" id="{BDC4905B-59AC-630F-8A89-F33CE1113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6783" y="3787218"/>
                <a:ext cx="44784" cy="41052"/>
              </a:xfrm>
              <a:custGeom>
                <a:avLst/>
                <a:gdLst>
                  <a:gd name="T0" fmla="*/ 6 w 13"/>
                  <a:gd name="T1" fmla="*/ 12 h 12"/>
                  <a:gd name="T2" fmla="*/ 12 w 13"/>
                  <a:gd name="T3" fmla="*/ 6 h 12"/>
                  <a:gd name="T4" fmla="*/ 7 w 13"/>
                  <a:gd name="T5" fmla="*/ 0 h 12"/>
                  <a:gd name="T6" fmla="*/ 0 w 13"/>
                  <a:gd name="T7" fmla="*/ 5 h 12"/>
                  <a:gd name="T8" fmla="*/ 6 w 13"/>
                  <a:gd name="T9" fmla="*/ 12 h 12"/>
                  <a:gd name="T10" fmla="*/ 6 w 13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6" y="12"/>
                    </a:moveTo>
                    <a:cubicBezTo>
                      <a:pt x="10" y="12"/>
                      <a:pt x="12" y="10"/>
                      <a:pt x="12" y="6"/>
                    </a:cubicBezTo>
                    <a:cubicBezTo>
                      <a:pt x="13" y="3"/>
                      <a:pt x="10" y="0"/>
                      <a:pt x="7" y="0"/>
                    </a:cubicBezTo>
                    <a:cubicBezTo>
                      <a:pt x="3" y="0"/>
                      <a:pt x="1" y="2"/>
                      <a:pt x="0" y="5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 159">
                <a:extLst>
                  <a:ext uri="{FF2B5EF4-FFF2-40B4-BE49-F238E27FC236}">
                    <a16:creationId xmlns:a16="http://schemas.microsoft.com/office/drawing/2014/main" id="{694F3593-8F94-B653-1A98-10CFF90E0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7404" y="3790950"/>
                <a:ext cx="41052" cy="4105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6 w 12"/>
                  <a:gd name="T7" fmla="*/ 0 h 12"/>
                  <a:gd name="T8" fmla="*/ 0 w 12"/>
                  <a:gd name="T9" fmla="*/ 6 h 12"/>
                  <a:gd name="T10" fmla="*/ 6 w 12"/>
                  <a:gd name="T11" fmla="*/ 12 h 12"/>
                  <a:gd name="T12" fmla="*/ 6 w 12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9" y="12"/>
                      <a:pt x="12" y="10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 160">
                <a:extLst>
                  <a:ext uri="{FF2B5EF4-FFF2-40B4-BE49-F238E27FC236}">
                    <a16:creationId xmlns:a16="http://schemas.microsoft.com/office/drawing/2014/main" id="{7EB31062-F74A-B308-D337-7FF782FF9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1094" y="3684587"/>
                <a:ext cx="48516" cy="46650"/>
              </a:xfrm>
              <a:custGeom>
                <a:avLst/>
                <a:gdLst>
                  <a:gd name="T0" fmla="*/ 13 w 14"/>
                  <a:gd name="T1" fmla="*/ 9 h 13"/>
                  <a:gd name="T2" fmla="*/ 9 w 14"/>
                  <a:gd name="T3" fmla="*/ 1 h 13"/>
                  <a:gd name="T4" fmla="*/ 1 w 14"/>
                  <a:gd name="T5" fmla="*/ 5 h 13"/>
                  <a:gd name="T6" fmla="*/ 5 w 14"/>
                  <a:gd name="T7" fmla="*/ 13 h 13"/>
                  <a:gd name="T8" fmla="*/ 7 w 14"/>
                  <a:gd name="T9" fmla="*/ 13 h 13"/>
                  <a:gd name="T10" fmla="*/ 13 w 14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3" y="9"/>
                    </a:moveTo>
                    <a:cubicBezTo>
                      <a:pt x="14" y="6"/>
                      <a:pt x="12" y="2"/>
                      <a:pt x="9" y="1"/>
                    </a:cubicBezTo>
                    <a:cubicBezTo>
                      <a:pt x="6" y="0"/>
                      <a:pt x="2" y="2"/>
                      <a:pt x="1" y="5"/>
                    </a:cubicBezTo>
                    <a:cubicBezTo>
                      <a:pt x="0" y="9"/>
                      <a:pt x="2" y="12"/>
                      <a:pt x="5" y="13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10" y="13"/>
                      <a:pt x="12" y="12"/>
                      <a:pt x="13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 161">
                <a:extLst>
                  <a:ext uri="{FF2B5EF4-FFF2-40B4-BE49-F238E27FC236}">
                    <a16:creationId xmlns:a16="http://schemas.microsoft.com/office/drawing/2014/main" id="{203BB83A-90A3-5616-51FF-D86FE85F8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7983" y="3720041"/>
                <a:ext cx="44784" cy="46650"/>
              </a:xfrm>
              <a:custGeom>
                <a:avLst/>
                <a:gdLst>
                  <a:gd name="T0" fmla="*/ 6 w 13"/>
                  <a:gd name="T1" fmla="*/ 13 h 13"/>
                  <a:gd name="T2" fmla="*/ 12 w 13"/>
                  <a:gd name="T3" fmla="*/ 9 h 13"/>
                  <a:gd name="T4" fmla="*/ 8 w 13"/>
                  <a:gd name="T5" fmla="*/ 1 h 13"/>
                  <a:gd name="T6" fmla="*/ 0 w 13"/>
                  <a:gd name="T7" fmla="*/ 6 h 13"/>
                  <a:gd name="T8" fmla="*/ 5 w 13"/>
                  <a:gd name="T9" fmla="*/ 13 h 13"/>
                  <a:gd name="T10" fmla="*/ 6 w 13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6" y="13"/>
                    </a:moveTo>
                    <a:cubicBezTo>
                      <a:pt x="9" y="13"/>
                      <a:pt x="11" y="11"/>
                      <a:pt x="12" y="9"/>
                    </a:cubicBezTo>
                    <a:cubicBezTo>
                      <a:pt x="13" y="5"/>
                      <a:pt x="11" y="2"/>
                      <a:pt x="8" y="1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"/>
                      <a:pt x="1" y="12"/>
                      <a:pt x="5" y="13"/>
                    </a:cubicBezTo>
                    <a:cubicBezTo>
                      <a:pt x="5" y="13"/>
                      <a:pt x="6" y="13"/>
                      <a:pt x="6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 162">
                <a:extLst>
                  <a:ext uri="{FF2B5EF4-FFF2-40B4-BE49-F238E27FC236}">
                    <a16:creationId xmlns:a16="http://schemas.microsoft.com/office/drawing/2014/main" id="{C5C17081-108F-2D7F-FAED-7F823322B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1045" y="4179080"/>
                <a:ext cx="46650" cy="46650"/>
              </a:xfrm>
              <a:custGeom>
                <a:avLst/>
                <a:gdLst>
                  <a:gd name="T0" fmla="*/ 7 w 13"/>
                  <a:gd name="T1" fmla="*/ 13 h 13"/>
                  <a:gd name="T2" fmla="*/ 10 w 13"/>
                  <a:gd name="T3" fmla="*/ 12 h 13"/>
                  <a:gd name="T4" fmla="*/ 12 w 13"/>
                  <a:gd name="T5" fmla="*/ 3 h 13"/>
                  <a:gd name="T6" fmla="*/ 3 w 13"/>
                  <a:gd name="T7" fmla="*/ 2 h 13"/>
                  <a:gd name="T8" fmla="*/ 1 w 13"/>
                  <a:gd name="T9" fmla="*/ 10 h 13"/>
                  <a:gd name="T10" fmla="*/ 7 w 13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7" y="13"/>
                    </a:moveTo>
                    <a:cubicBezTo>
                      <a:pt x="8" y="13"/>
                      <a:pt x="9" y="13"/>
                      <a:pt x="10" y="12"/>
                    </a:cubicBezTo>
                    <a:cubicBezTo>
                      <a:pt x="13" y="10"/>
                      <a:pt x="13" y="6"/>
                      <a:pt x="12" y="3"/>
                    </a:cubicBezTo>
                    <a:cubicBezTo>
                      <a:pt x="10" y="1"/>
                      <a:pt x="6" y="0"/>
                      <a:pt x="3" y="2"/>
                    </a:cubicBezTo>
                    <a:cubicBezTo>
                      <a:pt x="0" y="4"/>
                      <a:pt x="0" y="7"/>
                      <a:pt x="1" y="10"/>
                    </a:cubicBezTo>
                    <a:cubicBezTo>
                      <a:pt x="3" y="12"/>
                      <a:pt x="5" y="13"/>
                      <a:pt x="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 163">
                <a:extLst>
                  <a:ext uri="{FF2B5EF4-FFF2-40B4-BE49-F238E27FC236}">
                    <a16:creationId xmlns:a16="http://schemas.microsoft.com/office/drawing/2014/main" id="{86ACAF01-A7F0-47B5-C226-5AE240D30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7408" y="4106305"/>
                <a:ext cx="48516" cy="44784"/>
              </a:xfrm>
              <a:custGeom>
                <a:avLst/>
                <a:gdLst>
                  <a:gd name="T0" fmla="*/ 10 w 14"/>
                  <a:gd name="T1" fmla="*/ 12 h 13"/>
                  <a:gd name="T2" fmla="*/ 12 w 14"/>
                  <a:gd name="T3" fmla="*/ 4 h 13"/>
                  <a:gd name="T4" fmla="*/ 3 w 14"/>
                  <a:gd name="T5" fmla="*/ 2 h 13"/>
                  <a:gd name="T6" fmla="*/ 2 w 14"/>
                  <a:gd name="T7" fmla="*/ 11 h 13"/>
                  <a:gd name="T8" fmla="*/ 7 w 14"/>
                  <a:gd name="T9" fmla="*/ 13 h 13"/>
                  <a:gd name="T10" fmla="*/ 10 w 14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0" y="12"/>
                    </a:moveTo>
                    <a:cubicBezTo>
                      <a:pt x="13" y="10"/>
                      <a:pt x="14" y="6"/>
                      <a:pt x="12" y="4"/>
                    </a:cubicBezTo>
                    <a:cubicBezTo>
                      <a:pt x="10" y="1"/>
                      <a:pt x="6" y="0"/>
                      <a:pt x="3" y="2"/>
                    </a:cubicBezTo>
                    <a:cubicBezTo>
                      <a:pt x="0" y="4"/>
                      <a:pt x="0" y="8"/>
                      <a:pt x="2" y="11"/>
                    </a:cubicBez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3"/>
                      <a:pt x="1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 164">
                <a:extLst>
                  <a:ext uri="{FF2B5EF4-FFF2-40B4-BE49-F238E27FC236}">
                    <a16:creationId xmlns:a16="http://schemas.microsoft.com/office/drawing/2014/main" id="{2DE5F5FD-B869-C546-D510-6B193DECC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78172" y="4031665"/>
                <a:ext cx="50382" cy="46650"/>
              </a:xfrm>
              <a:custGeom>
                <a:avLst/>
                <a:gdLst>
                  <a:gd name="T0" fmla="*/ 12 w 14"/>
                  <a:gd name="T1" fmla="*/ 3 h 13"/>
                  <a:gd name="T2" fmla="*/ 4 w 14"/>
                  <a:gd name="T3" fmla="*/ 2 h 13"/>
                  <a:gd name="T4" fmla="*/ 2 w 14"/>
                  <a:gd name="T5" fmla="*/ 10 h 13"/>
                  <a:gd name="T6" fmla="*/ 7 w 14"/>
                  <a:gd name="T7" fmla="*/ 13 h 13"/>
                  <a:gd name="T8" fmla="*/ 11 w 14"/>
                  <a:gd name="T9" fmla="*/ 11 h 13"/>
                  <a:gd name="T10" fmla="*/ 12 w 14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2" y="3"/>
                    </a:moveTo>
                    <a:cubicBezTo>
                      <a:pt x="10" y="0"/>
                      <a:pt x="6" y="0"/>
                      <a:pt x="4" y="2"/>
                    </a:cubicBezTo>
                    <a:cubicBezTo>
                      <a:pt x="1" y="4"/>
                      <a:pt x="0" y="7"/>
                      <a:pt x="2" y="10"/>
                    </a:cubicBezTo>
                    <a:cubicBezTo>
                      <a:pt x="4" y="12"/>
                      <a:pt x="6" y="13"/>
                      <a:pt x="7" y="13"/>
                    </a:cubicBezTo>
                    <a:cubicBezTo>
                      <a:pt x="9" y="13"/>
                      <a:pt x="10" y="12"/>
                      <a:pt x="11" y="11"/>
                    </a:cubicBezTo>
                    <a:cubicBezTo>
                      <a:pt x="14" y="9"/>
                      <a:pt x="14" y="5"/>
                      <a:pt x="12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 165">
                <a:extLst>
                  <a:ext uri="{FF2B5EF4-FFF2-40B4-BE49-F238E27FC236}">
                    <a16:creationId xmlns:a16="http://schemas.microsoft.com/office/drawing/2014/main" id="{9129CDCB-F683-D740-D369-BB3D1AE7D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5373" y="4604530"/>
                <a:ext cx="50382" cy="44784"/>
              </a:xfrm>
              <a:custGeom>
                <a:avLst/>
                <a:gdLst>
                  <a:gd name="T0" fmla="*/ 9 w 14"/>
                  <a:gd name="T1" fmla="*/ 2 h 13"/>
                  <a:gd name="T2" fmla="*/ 1 w 14"/>
                  <a:gd name="T3" fmla="*/ 5 h 13"/>
                  <a:gd name="T4" fmla="*/ 5 w 14"/>
                  <a:gd name="T5" fmla="*/ 13 h 13"/>
                  <a:gd name="T6" fmla="*/ 7 w 14"/>
                  <a:gd name="T7" fmla="*/ 13 h 13"/>
                  <a:gd name="T8" fmla="*/ 13 w 14"/>
                  <a:gd name="T9" fmla="*/ 9 h 13"/>
                  <a:gd name="T10" fmla="*/ 9 w 14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6" y="0"/>
                      <a:pt x="2" y="2"/>
                      <a:pt x="1" y="5"/>
                    </a:cubicBezTo>
                    <a:cubicBezTo>
                      <a:pt x="0" y="8"/>
                      <a:pt x="2" y="12"/>
                      <a:pt x="5" y="13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9" y="13"/>
                      <a:pt x="12" y="12"/>
                      <a:pt x="13" y="9"/>
                    </a:cubicBezTo>
                    <a:cubicBezTo>
                      <a:pt x="14" y="6"/>
                      <a:pt x="12" y="3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 166">
                <a:extLst>
                  <a:ext uri="{FF2B5EF4-FFF2-40B4-BE49-F238E27FC236}">
                    <a16:creationId xmlns:a16="http://schemas.microsoft.com/office/drawing/2014/main" id="{A8C89B33-9EC5-48D9-1EF5-E957A7933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1062" y="4697830"/>
                <a:ext cx="42918" cy="46650"/>
              </a:xfrm>
              <a:custGeom>
                <a:avLst/>
                <a:gdLst>
                  <a:gd name="T0" fmla="*/ 6 w 12"/>
                  <a:gd name="T1" fmla="*/ 1 h 13"/>
                  <a:gd name="T2" fmla="*/ 0 w 12"/>
                  <a:gd name="T3" fmla="*/ 6 h 13"/>
                  <a:gd name="T4" fmla="*/ 6 w 12"/>
                  <a:gd name="T5" fmla="*/ 13 h 13"/>
                  <a:gd name="T6" fmla="*/ 6 w 12"/>
                  <a:gd name="T7" fmla="*/ 13 h 13"/>
                  <a:gd name="T8" fmla="*/ 12 w 12"/>
                  <a:gd name="T9" fmla="*/ 7 h 13"/>
                  <a:gd name="T10" fmla="*/ 6 w 12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3">
                    <a:moveTo>
                      <a:pt x="6" y="1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9" y="13"/>
                      <a:pt x="12" y="10"/>
                      <a:pt x="12" y="7"/>
                    </a:cubicBezTo>
                    <a:cubicBezTo>
                      <a:pt x="12" y="3"/>
                      <a:pt x="10" y="1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 167">
                <a:extLst>
                  <a:ext uri="{FF2B5EF4-FFF2-40B4-BE49-F238E27FC236}">
                    <a16:creationId xmlns:a16="http://schemas.microsoft.com/office/drawing/2014/main" id="{7FECD67D-E4CE-0513-4A26-25B6DFC1C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530" y="4641850"/>
                <a:ext cx="48516" cy="46650"/>
              </a:xfrm>
              <a:custGeom>
                <a:avLst/>
                <a:gdLst>
                  <a:gd name="T0" fmla="*/ 8 w 14"/>
                  <a:gd name="T1" fmla="*/ 1 h 13"/>
                  <a:gd name="T2" fmla="*/ 1 w 14"/>
                  <a:gd name="T3" fmla="*/ 5 h 13"/>
                  <a:gd name="T4" fmla="*/ 5 w 14"/>
                  <a:gd name="T5" fmla="*/ 13 h 13"/>
                  <a:gd name="T6" fmla="*/ 5 w 14"/>
                  <a:gd name="T7" fmla="*/ 13 h 13"/>
                  <a:gd name="T8" fmla="*/ 7 w 14"/>
                  <a:gd name="T9" fmla="*/ 13 h 13"/>
                  <a:gd name="T10" fmla="*/ 13 w 14"/>
                  <a:gd name="T11" fmla="*/ 8 h 13"/>
                  <a:gd name="T12" fmla="*/ 8 w 14"/>
                  <a:gd name="T1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8" y="1"/>
                    </a:moveTo>
                    <a:cubicBezTo>
                      <a:pt x="5" y="0"/>
                      <a:pt x="2" y="2"/>
                      <a:pt x="1" y="5"/>
                    </a:cubicBezTo>
                    <a:cubicBezTo>
                      <a:pt x="0" y="9"/>
                      <a:pt x="2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10" y="13"/>
                      <a:pt x="12" y="11"/>
                      <a:pt x="13" y="8"/>
                    </a:cubicBezTo>
                    <a:cubicBezTo>
                      <a:pt x="14" y="5"/>
                      <a:pt x="12" y="2"/>
                      <a:pt x="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 168">
                <a:extLst>
                  <a:ext uri="{FF2B5EF4-FFF2-40B4-BE49-F238E27FC236}">
                    <a16:creationId xmlns:a16="http://schemas.microsoft.com/office/drawing/2014/main" id="{E9082CEF-604A-77BF-BC33-46F17949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9146" y="2878471"/>
                <a:ext cx="44784" cy="46650"/>
              </a:xfrm>
              <a:custGeom>
                <a:avLst/>
                <a:gdLst>
                  <a:gd name="T0" fmla="*/ 6 w 13"/>
                  <a:gd name="T1" fmla="*/ 13 h 13"/>
                  <a:gd name="T2" fmla="*/ 13 w 13"/>
                  <a:gd name="T3" fmla="*/ 7 h 13"/>
                  <a:gd name="T4" fmla="*/ 7 w 13"/>
                  <a:gd name="T5" fmla="*/ 1 h 13"/>
                  <a:gd name="T6" fmla="*/ 0 w 13"/>
                  <a:gd name="T7" fmla="*/ 7 h 13"/>
                  <a:gd name="T8" fmla="*/ 6 w 13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6" y="13"/>
                    </a:moveTo>
                    <a:cubicBezTo>
                      <a:pt x="10" y="13"/>
                      <a:pt x="13" y="10"/>
                      <a:pt x="13" y="7"/>
                    </a:cubicBezTo>
                    <a:cubicBezTo>
                      <a:pt x="13" y="3"/>
                      <a:pt x="10" y="1"/>
                      <a:pt x="7" y="1"/>
                    </a:cubicBezTo>
                    <a:cubicBezTo>
                      <a:pt x="3" y="0"/>
                      <a:pt x="1" y="3"/>
                      <a:pt x="0" y="7"/>
                    </a:cubicBezTo>
                    <a:cubicBezTo>
                      <a:pt x="0" y="10"/>
                      <a:pt x="3" y="13"/>
                      <a:pt x="6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 169">
                <a:extLst>
                  <a:ext uri="{FF2B5EF4-FFF2-40B4-BE49-F238E27FC236}">
                    <a16:creationId xmlns:a16="http://schemas.microsoft.com/office/drawing/2014/main" id="{32A66A2C-F705-B5BD-3A53-E50BB5A02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7901" y="2874739"/>
                <a:ext cx="42918" cy="46650"/>
              </a:xfrm>
              <a:custGeom>
                <a:avLst/>
                <a:gdLst>
                  <a:gd name="T0" fmla="*/ 6 w 12"/>
                  <a:gd name="T1" fmla="*/ 13 h 13"/>
                  <a:gd name="T2" fmla="*/ 7 w 12"/>
                  <a:gd name="T3" fmla="*/ 12 h 13"/>
                  <a:gd name="T4" fmla="*/ 12 w 12"/>
                  <a:gd name="T5" fmla="*/ 6 h 13"/>
                  <a:gd name="T6" fmla="*/ 6 w 12"/>
                  <a:gd name="T7" fmla="*/ 0 h 13"/>
                  <a:gd name="T8" fmla="*/ 0 w 12"/>
                  <a:gd name="T9" fmla="*/ 7 h 13"/>
                  <a:gd name="T10" fmla="*/ 6 w 1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3">
                    <a:moveTo>
                      <a:pt x="6" y="13"/>
                    </a:moveTo>
                    <a:cubicBezTo>
                      <a:pt x="6" y="13"/>
                      <a:pt x="6" y="12"/>
                      <a:pt x="7" y="12"/>
                    </a:cubicBezTo>
                    <a:cubicBezTo>
                      <a:pt x="10" y="12"/>
                      <a:pt x="12" y="9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1"/>
                      <a:pt x="0" y="4"/>
                      <a:pt x="0" y="7"/>
                    </a:cubicBezTo>
                    <a:cubicBezTo>
                      <a:pt x="0" y="10"/>
                      <a:pt x="3" y="13"/>
                      <a:pt x="6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 170">
                <a:extLst>
                  <a:ext uri="{FF2B5EF4-FFF2-40B4-BE49-F238E27FC236}">
                    <a16:creationId xmlns:a16="http://schemas.microsoft.com/office/drawing/2014/main" id="{F6F62E90-365C-5DD9-8E9D-470B10495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5948" y="4557880"/>
                <a:ext cx="50382" cy="46650"/>
              </a:xfrm>
              <a:custGeom>
                <a:avLst/>
                <a:gdLst>
                  <a:gd name="T0" fmla="*/ 12 w 14"/>
                  <a:gd name="T1" fmla="*/ 9 h 13"/>
                  <a:gd name="T2" fmla="*/ 9 w 14"/>
                  <a:gd name="T3" fmla="*/ 1 h 13"/>
                  <a:gd name="T4" fmla="*/ 1 w 14"/>
                  <a:gd name="T5" fmla="*/ 5 h 13"/>
                  <a:gd name="T6" fmla="*/ 4 w 14"/>
                  <a:gd name="T7" fmla="*/ 13 h 13"/>
                  <a:gd name="T8" fmla="*/ 7 w 14"/>
                  <a:gd name="T9" fmla="*/ 13 h 13"/>
                  <a:gd name="T10" fmla="*/ 12 w 14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12" y="9"/>
                    </a:moveTo>
                    <a:cubicBezTo>
                      <a:pt x="14" y="6"/>
                      <a:pt x="12" y="3"/>
                      <a:pt x="9" y="1"/>
                    </a:cubicBezTo>
                    <a:cubicBezTo>
                      <a:pt x="6" y="0"/>
                      <a:pt x="3" y="1"/>
                      <a:pt x="1" y="5"/>
                    </a:cubicBezTo>
                    <a:cubicBezTo>
                      <a:pt x="0" y="8"/>
                      <a:pt x="1" y="11"/>
                      <a:pt x="4" y="13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9" y="13"/>
                      <a:pt x="11" y="12"/>
                      <a:pt x="1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 171">
                <a:extLst>
                  <a:ext uri="{FF2B5EF4-FFF2-40B4-BE49-F238E27FC236}">
                    <a16:creationId xmlns:a16="http://schemas.microsoft.com/office/drawing/2014/main" id="{885852F0-0A9F-B730-98C3-74E5269DC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8571" y="4692232"/>
                <a:ext cx="44784" cy="41052"/>
              </a:xfrm>
              <a:custGeom>
                <a:avLst/>
                <a:gdLst>
                  <a:gd name="T0" fmla="*/ 6 w 13"/>
                  <a:gd name="T1" fmla="*/ 0 h 12"/>
                  <a:gd name="T2" fmla="*/ 0 w 13"/>
                  <a:gd name="T3" fmla="*/ 7 h 12"/>
                  <a:gd name="T4" fmla="*/ 6 w 13"/>
                  <a:gd name="T5" fmla="*/ 12 h 12"/>
                  <a:gd name="T6" fmla="*/ 7 w 13"/>
                  <a:gd name="T7" fmla="*/ 12 h 12"/>
                  <a:gd name="T8" fmla="*/ 12 w 13"/>
                  <a:gd name="T9" fmla="*/ 6 h 12"/>
                  <a:gd name="T10" fmla="*/ 6 w 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6" y="0"/>
                    </a:moveTo>
                    <a:cubicBezTo>
                      <a:pt x="2" y="0"/>
                      <a:pt x="0" y="3"/>
                      <a:pt x="0" y="7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10" y="12"/>
                      <a:pt x="13" y="9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 172">
                <a:extLst>
                  <a:ext uri="{FF2B5EF4-FFF2-40B4-BE49-F238E27FC236}">
                    <a16:creationId xmlns:a16="http://schemas.microsoft.com/office/drawing/2014/main" id="{CBFD7F65-1577-E080-B162-D7985F360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3113" y="3300189"/>
                <a:ext cx="44784" cy="44784"/>
              </a:xfrm>
              <a:custGeom>
                <a:avLst/>
                <a:gdLst>
                  <a:gd name="T0" fmla="*/ 3 w 13"/>
                  <a:gd name="T1" fmla="*/ 12 h 13"/>
                  <a:gd name="T2" fmla="*/ 6 w 13"/>
                  <a:gd name="T3" fmla="*/ 13 h 13"/>
                  <a:gd name="T4" fmla="*/ 12 w 13"/>
                  <a:gd name="T5" fmla="*/ 10 h 13"/>
                  <a:gd name="T6" fmla="*/ 10 w 13"/>
                  <a:gd name="T7" fmla="*/ 2 h 13"/>
                  <a:gd name="T8" fmla="*/ 1 w 13"/>
                  <a:gd name="T9" fmla="*/ 4 h 13"/>
                  <a:gd name="T10" fmla="*/ 3 w 13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3" y="12"/>
                    </a:moveTo>
                    <a:cubicBezTo>
                      <a:pt x="4" y="13"/>
                      <a:pt x="5" y="13"/>
                      <a:pt x="6" y="13"/>
                    </a:cubicBezTo>
                    <a:cubicBezTo>
                      <a:pt x="8" y="13"/>
                      <a:pt x="10" y="12"/>
                      <a:pt x="12" y="10"/>
                    </a:cubicBezTo>
                    <a:cubicBezTo>
                      <a:pt x="13" y="8"/>
                      <a:pt x="13" y="4"/>
                      <a:pt x="10" y="2"/>
                    </a:cubicBezTo>
                    <a:cubicBezTo>
                      <a:pt x="7" y="0"/>
                      <a:pt x="3" y="1"/>
                      <a:pt x="1" y="4"/>
                    </a:cubicBezTo>
                    <a:cubicBezTo>
                      <a:pt x="0" y="7"/>
                      <a:pt x="0" y="10"/>
                      <a:pt x="3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 173">
                <a:extLst>
                  <a:ext uri="{FF2B5EF4-FFF2-40B4-BE49-F238E27FC236}">
                    <a16:creationId xmlns:a16="http://schemas.microsoft.com/office/drawing/2014/main" id="{F78AE562-FD00-9AEF-1BEB-A56F4B560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1682" y="4697830"/>
                <a:ext cx="41052" cy="46650"/>
              </a:xfrm>
              <a:custGeom>
                <a:avLst/>
                <a:gdLst>
                  <a:gd name="T0" fmla="*/ 6 w 12"/>
                  <a:gd name="T1" fmla="*/ 1 h 13"/>
                  <a:gd name="T2" fmla="*/ 0 w 12"/>
                  <a:gd name="T3" fmla="*/ 7 h 13"/>
                  <a:gd name="T4" fmla="*/ 6 w 12"/>
                  <a:gd name="T5" fmla="*/ 13 h 13"/>
                  <a:gd name="T6" fmla="*/ 6 w 12"/>
                  <a:gd name="T7" fmla="*/ 13 h 13"/>
                  <a:gd name="T8" fmla="*/ 12 w 12"/>
                  <a:gd name="T9" fmla="*/ 6 h 13"/>
                  <a:gd name="T10" fmla="*/ 6 w 12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3">
                    <a:moveTo>
                      <a:pt x="6" y="1"/>
                    </a:moveTo>
                    <a:cubicBezTo>
                      <a:pt x="2" y="1"/>
                      <a:pt x="0" y="3"/>
                      <a:pt x="0" y="7"/>
                    </a:cubicBezTo>
                    <a:cubicBezTo>
                      <a:pt x="0" y="10"/>
                      <a:pt x="2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9" y="13"/>
                      <a:pt x="12" y="10"/>
                      <a:pt x="12" y="6"/>
                    </a:cubicBezTo>
                    <a:cubicBezTo>
                      <a:pt x="12" y="3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 174">
                <a:extLst>
                  <a:ext uri="{FF2B5EF4-FFF2-40B4-BE49-F238E27FC236}">
                    <a16:creationId xmlns:a16="http://schemas.microsoft.com/office/drawing/2014/main" id="{BEB5D0B7-896A-D4D6-153D-09251D7BD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3639" y="4617592"/>
                <a:ext cx="48516" cy="46650"/>
              </a:xfrm>
              <a:custGeom>
                <a:avLst/>
                <a:gdLst>
                  <a:gd name="T0" fmla="*/ 5 w 14"/>
                  <a:gd name="T1" fmla="*/ 1 h 13"/>
                  <a:gd name="T2" fmla="*/ 1 w 14"/>
                  <a:gd name="T3" fmla="*/ 8 h 13"/>
                  <a:gd name="T4" fmla="*/ 7 w 14"/>
                  <a:gd name="T5" fmla="*/ 13 h 13"/>
                  <a:gd name="T6" fmla="*/ 8 w 14"/>
                  <a:gd name="T7" fmla="*/ 12 h 13"/>
                  <a:gd name="T8" fmla="*/ 13 w 14"/>
                  <a:gd name="T9" fmla="*/ 5 h 13"/>
                  <a:gd name="T10" fmla="*/ 5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5" y="1"/>
                    </a:moveTo>
                    <a:cubicBezTo>
                      <a:pt x="2" y="2"/>
                      <a:pt x="0" y="5"/>
                      <a:pt x="1" y="8"/>
                    </a:cubicBezTo>
                    <a:cubicBezTo>
                      <a:pt x="2" y="11"/>
                      <a:pt x="4" y="13"/>
                      <a:pt x="7" y="13"/>
                    </a:cubicBezTo>
                    <a:cubicBezTo>
                      <a:pt x="7" y="13"/>
                      <a:pt x="8" y="13"/>
                      <a:pt x="8" y="12"/>
                    </a:cubicBezTo>
                    <a:cubicBezTo>
                      <a:pt x="12" y="11"/>
                      <a:pt x="14" y="8"/>
                      <a:pt x="13" y="5"/>
                    </a:cubicBezTo>
                    <a:cubicBezTo>
                      <a:pt x="12" y="2"/>
                      <a:pt x="8" y="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 175">
                <a:extLst>
                  <a:ext uri="{FF2B5EF4-FFF2-40B4-BE49-F238E27FC236}">
                    <a16:creationId xmlns:a16="http://schemas.microsoft.com/office/drawing/2014/main" id="{42641888-1D2E-1D6D-C154-FBF58E75C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0482" y="4649314"/>
                <a:ext cx="46650" cy="42918"/>
              </a:xfrm>
              <a:custGeom>
                <a:avLst/>
                <a:gdLst>
                  <a:gd name="T0" fmla="*/ 5 w 13"/>
                  <a:gd name="T1" fmla="*/ 0 h 12"/>
                  <a:gd name="T2" fmla="*/ 0 w 13"/>
                  <a:gd name="T3" fmla="*/ 8 h 12"/>
                  <a:gd name="T4" fmla="*/ 6 w 13"/>
                  <a:gd name="T5" fmla="*/ 12 h 12"/>
                  <a:gd name="T6" fmla="*/ 8 w 13"/>
                  <a:gd name="T7" fmla="*/ 12 h 12"/>
                  <a:gd name="T8" fmla="*/ 12 w 13"/>
                  <a:gd name="T9" fmla="*/ 5 h 12"/>
                  <a:gd name="T10" fmla="*/ 5 w 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5" y="0"/>
                    </a:moveTo>
                    <a:cubicBezTo>
                      <a:pt x="2" y="1"/>
                      <a:pt x="0" y="4"/>
                      <a:pt x="0" y="8"/>
                    </a:cubicBezTo>
                    <a:cubicBezTo>
                      <a:pt x="1" y="11"/>
                      <a:pt x="4" y="12"/>
                      <a:pt x="6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11" y="12"/>
                      <a:pt x="13" y="8"/>
                      <a:pt x="12" y="5"/>
                    </a:cubicBezTo>
                    <a:cubicBezTo>
                      <a:pt x="12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 176">
                <a:extLst>
                  <a:ext uri="{FF2B5EF4-FFF2-40B4-BE49-F238E27FC236}">
                    <a16:creationId xmlns:a16="http://schemas.microsoft.com/office/drawing/2014/main" id="{EB26E258-F966-8396-084A-097E0D1DB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8858" y="2994164"/>
                <a:ext cx="48516" cy="46650"/>
              </a:xfrm>
              <a:custGeom>
                <a:avLst/>
                <a:gdLst>
                  <a:gd name="T0" fmla="*/ 2 w 14"/>
                  <a:gd name="T1" fmla="*/ 3 h 13"/>
                  <a:gd name="T2" fmla="*/ 3 w 14"/>
                  <a:gd name="T3" fmla="*/ 12 h 13"/>
                  <a:gd name="T4" fmla="*/ 7 w 14"/>
                  <a:gd name="T5" fmla="*/ 13 h 13"/>
                  <a:gd name="T6" fmla="*/ 11 w 14"/>
                  <a:gd name="T7" fmla="*/ 11 h 13"/>
                  <a:gd name="T8" fmla="*/ 11 w 14"/>
                  <a:gd name="T9" fmla="*/ 2 h 13"/>
                  <a:gd name="T10" fmla="*/ 2 w 14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2" y="3"/>
                    </a:moveTo>
                    <a:cubicBezTo>
                      <a:pt x="0" y="6"/>
                      <a:pt x="0" y="10"/>
                      <a:pt x="3" y="12"/>
                    </a:cubicBezTo>
                    <a:cubicBezTo>
                      <a:pt x="4" y="13"/>
                      <a:pt x="5" y="13"/>
                      <a:pt x="7" y="13"/>
                    </a:cubicBezTo>
                    <a:cubicBezTo>
                      <a:pt x="8" y="13"/>
                      <a:pt x="10" y="12"/>
                      <a:pt x="11" y="11"/>
                    </a:cubicBezTo>
                    <a:cubicBezTo>
                      <a:pt x="14" y="8"/>
                      <a:pt x="13" y="5"/>
                      <a:pt x="11" y="2"/>
                    </a:cubicBezTo>
                    <a:cubicBezTo>
                      <a:pt x="8" y="0"/>
                      <a:pt x="4" y="1"/>
                      <a:pt x="2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 177">
                <a:extLst>
                  <a:ext uri="{FF2B5EF4-FFF2-40B4-BE49-F238E27FC236}">
                    <a16:creationId xmlns:a16="http://schemas.microsoft.com/office/drawing/2014/main" id="{74F0DB44-5234-13C3-8855-35496F80B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7371" y="2777707"/>
                <a:ext cx="48516" cy="44784"/>
              </a:xfrm>
              <a:custGeom>
                <a:avLst/>
                <a:gdLst>
                  <a:gd name="T0" fmla="*/ 4 w 14"/>
                  <a:gd name="T1" fmla="*/ 1 h 13"/>
                  <a:gd name="T2" fmla="*/ 1 w 14"/>
                  <a:gd name="T3" fmla="*/ 9 h 13"/>
                  <a:gd name="T4" fmla="*/ 7 w 14"/>
                  <a:gd name="T5" fmla="*/ 13 h 13"/>
                  <a:gd name="T6" fmla="*/ 9 w 14"/>
                  <a:gd name="T7" fmla="*/ 12 h 13"/>
                  <a:gd name="T8" fmla="*/ 12 w 14"/>
                  <a:gd name="T9" fmla="*/ 4 h 13"/>
                  <a:gd name="T10" fmla="*/ 4 w 14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4" y="1"/>
                    </a:moveTo>
                    <a:cubicBezTo>
                      <a:pt x="1" y="2"/>
                      <a:pt x="0" y="6"/>
                      <a:pt x="1" y="9"/>
                    </a:cubicBezTo>
                    <a:cubicBezTo>
                      <a:pt x="2" y="11"/>
                      <a:pt x="4" y="13"/>
                      <a:pt x="7" y="13"/>
                    </a:cubicBezTo>
                    <a:cubicBezTo>
                      <a:pt x="8" y="13"/>
                      <a:pt x="8" y="12"/>
                      <a:pt x="9" y="12"/>
                    </a:cubicBezTo>
                    <a:cubicBezTo>
                      <a:pt x="12" y="11"/>
                      <a:pt x="14" y="7"/>
                      <a:pt x="12" y="4"/>
                    </a:cubicBezTo>
                    <a:cubicBezTo>
                      <a:pt x="11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 178">
                <a:extLst>
                  <a:ext uri="{FF2B5EF4-FFF2-40B4-BE49-F238E27FC236}">
                    <a16:creationId xmlns:a16="http://schemas.microsoft.com/office/drawing/2014/main" id="{12085001-05B5-37E1-A0C3-1A3EC3B60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3593" y="4673572"/>
                <a:ext cx="46650" cy="42918"/>
              </a:xfrm>
              <a:custGeom>
                <a:avLst/>
                <a:gdLst>
                  <a:gd name="T0" fmla="*/ 5 w 13"/>
                  <a:gd name="T1" fmla="*/ 0 h 12"/>
                  <a:gd name="T2" fmla="*/ 0 w 13"/>
                  <a:gd name="T3" fmla="*/ 7 h 12"/>
                  <a:gd name="T4" fmla="*/ 6 w 13"/>
                  <a:gd name="T5" fmla="*/ 12 h 12"/>
                  <a:gd name="T6" fmla="*/ 7 w 13"/>
                  <a:gd name="T7" fmla="*/ 12 h 12"/>
                  <a:gd name="T8" fmla="*/ 12 w 13"/>
                  <a:gd name="T9" fmla="*/ 5 h 12"/>
                  <a:gd name="T10" fmla="*/ 5 w 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5" y="0"/>
                    </a:moveTo>
                    <a:cubicBezTo>
                      <a:pt x="2" y="1"/>
                      <a:pt x="0" y="4"/>
                      <a:pt x="0" y="7"/>
                    </a:cubicBezTo>
                    <a:cubicBezTo>
                      <a:pt x="1" y="10"/>
                      <a:pt x="4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1" y="12"/>
                      <a:pt x="13" y="9"/>
                      <a:pt x="12" y="5"/>
                    </a:cubicBezTo>
                    <a:cubicBezTo>
                      <a:pt x="12" y="2"/>
                      <a:pt x="9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 179">
                <a:extLst>
                  <a:ext uri="{FF2B5EF4-FFF2-40B4-BE49-F238E27FC236}">
                    <a16:creationId xmlns:a16="http://schemas.microsoft.com/office/drawing/2014/main" id="{B5A4AAA0-D5E3-01B2-0D50-DA9AD22B3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2541" y="2104077"/>
                <a:ext cx="41052" cy="42918"/>
              </a:xfrm>
              <a:custGeom>
                <a:avLst/>
                <a:gdLst>
                  <a:gd name="T0" fmla="*/ 12 w 12"/>
                  <a:gd name="T1" fmla="*/ 9 h 12"/>
                  <a:gd name="T2" fmla="*/ 12 w 12"/>
                  <a:gd name="T3" fmla="*/ 9 h 12"/>
                  <a:gd name="T4" fmla="*/ 12 w 12"/>
                  <a:gd name="T5" fmla="*/ 7 h 12"/>
                  <a:gd name="T6" fmla="*/ 12 w 12"/>
                  <a:gd name="T7" fmla="*/ 6 h 12"/>
                  <a:gd name="T8" fmla="*/ 12 w 12"/>
                  <a:gd name="T9" fmla="*/ 6 h 12"/>
                  <a:gd name="T10" fmla="*/ 12 w 12"/>
                  <a:gd name="T11" fmla="*/ 5 h 12"/>
                  <a:gd name="T12" fmla="*/ 12 w 12"/>
                  <a:gd name="T13" fmla="*/ 4 h 12"/>
                  <a:gd name="T14" fmla="*/ 12 w 12"/>
                  <a:gd name="T15" fmla="*/ 3 h 12"/>
                  <a:gd name="T16" fmla="*/ 11 w 12"/>
                  <a:gd name="T17" fmla="*/ 3 h 12"/>
                  <a:gd name="T18" fmla="*/ 10 w 12"/>
                  <a:gd name="T19" fmla="*/ 2 h 12"/>
                  <a:gd name="T20" fmla="*/ 10 w 12"/>
                  <a:gd name="T21" fmla="*/ 2 h 12"/>
                  <a:gd name="T22" fmla="*/ 3 w 12"/>
                  <a:gd name="T23" fmla="*/ 1 h 12"/>
                  <a:gd name="T24" fmla="*/ 2 w 12"/>
                  <a:gd name="T25" fmla="*/ 2 h 12"/>
                  <a:gd name="T26" fmla="*/ 2 w 12"/>
                  <a:gd name="T27" fmla="*/ 2 h 12"/>
                  <a:gd name="T28" fmla="*/ 1 w 12"/>
                  <a:gd name="T29" fmla="*/ 3 h 12"/>
                  <a:gd name="T30" fmla="*/ 1 w 12"/>
                  <a:gd name="T31" fmla="*/ 4 h 12"/>
                  <a:gd name="T32" fmla="*/ 0 w 12"/>
                  <a:gd name="T33" fmla="*/ 4 h 12"/>
                  <a:gd name="T34" fmla="*/ 0 w 12"/>
                  <a:gd name="T35" fmla="*/ 5 h 12"/>
                  <a:gd name="T36" fmla="*/ 0 w 12"/>
                  <a:gd name="T37" fmla="*/ 5 h 12"/>
                  <a:gd name="T38" fmla="*/ 0 w 12"/>
                  <a:gd name="T39" fmla="*/ 6 h 12"/>
                  <a:gd name="T40" fmla="*/ 0 w 12"/>
                  <a:gd name="T41" fmla="*/ 7 h 12"/>
                  <a:gd name="T42" fmla="*/ 0 w 12"/>
                  <a:gd name="T43" fmla="*/ 8 h 12"/>
                  <a:gd name="T44" fmla="*/ 1 w 12"/>
                  <a:gd name="T45" fmla="*/ 9 h 12"/>
                  <a:gd name="T46" fmla="*/ 2 w 12"/>
                  <a:gd name="T47" fmla="*/ 10 h 12"/>
                  <a:gd name="T48" fmla="*/ 2 w 12"/>
                  <a:gd name="T49" fmla="*/ 11 h 12"/>
                  <a:gd name="T50" fmla="*/ 3 w 12"/>
                  <a:gd name="T51" fmla="*/ 12 h 12"/>
                  <a:gd name="T52" fmla="*/ 4 w 12"/>
                  <a:gd name="T53" fmla="*/ 12 h 12"/>
                  <a:gd name="T54" fmla="*/ 5 w 12"/>
                  <a:gd name="T55" fmla="*/ 12 h 12"/>
                  <a:gd name="T56" fmla="*/ 6 w 12"/>
                  <a:gd name="T57" fmla="*/ 12 h 12"/>
                  <a:gd name="T58" fmla="*/ 6 w 12"/>
                  <a:gd name="T59" fmla="*/ 12 h 12"/>
                  <a:gd name="T60" fmla="*/ 8 w 12"/>
                  <a:gd name="T61" fmla="*/ 12 h 12"/>
                  <a:gd name="T62" fmla="*/ 9 w 12"/>
                  <a:gd name="T63" fmla="*/ 11 h 12"/>
                  <a:gd name="T64" fmla="*/ 11 w 12"/>
                  <a:gd name="T6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" h="12">
                    <a:moveTo>
                      <a:pt x="11" y="10"/>
                    </a:moveTo>
                    <a:cubicBezTo>
                      <a:pt x="11" y="10"/>
                      <a:pt x="11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7" y="0"/>
                      <a:pt x="4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3" y="12"/>
                      <a:pt x="3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Rectangle 180">
                <a:extLst>
                  <a:ext uri="{FF2B5EF4-FFF2-40B4-BE49-F238E27FC236}">
                    <a16:creationId xmlns:a16="http://schemas.microsoft.com/office/drawing/2014/main" id="{0FD0EC5A-BCAF-3FE9-C08C-CC62D32A0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4728" y="4908689"/>
                <a:ext cx="27990" cy="4665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Rectangle 181">
                <a:extLst>
                  <a:ext uri="{FF2B5EF4-FFF2-40B4-BE49-F238E27FC236}">
                    <a16:creationId xmlns:a16="http://schemas.microsoft.com/office/drawing/2014/main" id="{02FA231C-0BA4-AC59-4A3A-8E6F2721F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77408" y="4951608"/>
                <a:ext cx="100764" cy="5971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Rectangle 182">
                <a:extLst>
                  <a:ext uri="{FF2B5EF4-FFF2-40B4-BE49-F238E27FC236}">
                    <a16:creationId xmlns:a16="http://schemas.microsoft.com/office/drawing/2014/main" id="{7F6025F1-70E1-7492-2A19-6B60AB8EA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94202" y="4951608"/>
                <a:ext cx="31722" cy="597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Oval 183">
                <a:extLst>
                  <a:ext uri="{FF2B5EF4-FFF2-40B4-BE49-F238E27FC236}">
                    <a16:creationId xmlns:a16="http://schemas.microsoft.com/office/drawing/2014/main" id="{1102C40E-E152-7B4A-BB94-86F4891A1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19561" y="4992660"/>
                <a:ext cx="214591" cy="21459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 184">
                <a:extLst>
                  <a:ext uri="{FF2B5EF4-FFF2-40B4-BE49-F238E27FC236}">
                    <a16:creationId xmlns:a16="http://schemas.microsoft.com/office/drawing/2014/main" id="{C591D9D7-61CA-EB29-B52F-534300EB8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9561" y="4992660"/>
                <a:ext cx="190333" cy="182869"/>
              </a:xfrm>
              <a:custGeom>
                <a:avLst/>
                <a:gdLst>
                  <a:gd name="T0" fmla="*/ 54 w 54"/>
                  <a:gd name="T1" fmla="*/ 21 h 52"/>
                  <a:gd name="T2" fmla="*/ 24 w 54"/>
                  <a:gd name="T3" fmla="*/ 52 h 52"/>
                  <a:gd name="T4" fmla="*/ 3 w 54"/>
                  <a:gd name="T5" fmla="*/ 43 h 52"/>
                  <a:gd name="T6" fmla="*/ 0 w 54"/>
                  <a:gd name="T7" fmla="*/ 30 h 52"/>
                  <a:gd name="T8" fmla="*/ 31 w 54"/>
                  <a:gd name="T9" fmla="*/ 0 h 52"/>
                  <a:gd name="T10" fmla="*/ 52 w 54"/>
                  <a:gd name="T11" fmla="*/ 9 h 52"/>
                  <a:gd name="T12" fmla="*/ 54 w 54"/>
                  <a:gd name="T13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2">
                    <a:moveTo>
                      <a:pt x="54" y="21"/>
                    </a:moveTo>
                    <a:cubicBezTo>
                      <a:pt x="54" y="38"/>
                      <a:pt x="41" y="52"/>
                      <a:pt x="24" y="52"/>
                    </a:cubicBezTo>
                    <a:cubicBezTo>
                      <a:pt x="16" y="52"/>
                      <a:pt x="9" y="48"/>
                      <a:pt x="3" y="43"/>
                    </a:cubicBezTo>
                    <a:cubicBezTo>
                      <a:pt x="1" y="39"/>
                      <a:pt x="0" y="35"/>
                      <a:pt x="0" y="30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39" y="0"/>
                      <a:pt x="46" y="3"/>
                      <a:pt x="52" y="9"/>
                    </a:cubicBezTo>
                    <a:cubicBezTo>
                      <a:pt x="53" y="12"/>
                      <a:pt x="54" y="17"/>
                      <a:pt x="54" y="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 185">
                <a:extLst>
                  <a:ext uri="{FF2B5EF4-FFF2-40B4-BE49-F238E27FC236}">
                    <a16:creationId xmlns:a16="http://schemas.microsoft.com/office/drawing/2014/main" id="{87B34687-0B74-6384-F331-6BC2F4EE47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1284" y="5013186"/>
                <a:ext cx="98898" cy="102631"/>
              </a:xfrm>
              <a:custGeom>
                <a:avLst/>
                <a:gdLst>
                  <a:gd name="T0" fmla="*/ 21 w 28"/>
                  <a:gd name="T1" fmla="*/ 21 h 29"/>
                  <a:gd name="T2" fmla="*/ 4 w 28"/>
                  <a:gd name="T3" fmla="*/ 25 h 29"/>
                  <a:gd name="T4" fmla="*/ 6 w 28"/>
                  <a:gd name="T5" fmla="*/ 7 h 29"/>
                  <a:gd name="T6" fmla="*/ 23 w 28"/>
                  <a:gd name="T7" fmla="*/ 3 h 29"/>
                  <a:gd name="T8" fmla="*/ 21 w 28"/>
                  <a:gd name="T9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1" y="21"/>
                    </a:moveTo>
                    <a:cubicBezTo>
                      <a:pt x="16" y="27"/>
                      <a:pt x="8" y="29"/>
                      <a:pt x="4" y="25"/>
                    </a:cubicBezTo>
                    <a:cubicBezTo>
                      <a:pt x="0" y="21"/>
                      <a:pt x="1" y="13"/>
                      <a:pt x="6" y="7"/>
                    </a:cubicBezTo>
                    <a:cubicBezTo>
                      <a:pt x="11" y="1"/>
                      <a:pt x="19" y="0"/>
                      <a:pt x="23" y="3"/>
                    </a:cubicBezTo>
                    <a:cubicBezTo>
                      <a:pt x="28" y="7"/>
                      <a:pt x="27" y="15"/>
                      <a:pt x="21" y="2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Rectangle 186">
                <a:extLst>
                  <a:ext uri="{FF2B5EF4-FFF2-40B4-BE49-F238E27FC236}">
                    <a16:creationId xmlns:a16="http://schemas.microsoft.com/office/drawing/2014/main" id="{48C660DA-CE6E-E162-BAAB-B8A9F684C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85365" y="3065072"/>
                <a:ext cx="27990" cy="4478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Rectangle 187">
                <a:extLst>
                  <a:ext uri="{FF2B5EF4-FFF2-40B4-BE49-F238E27FC236}">
                    <a16:creationId xmlns:a16="http://schemas.microsoft.com/office/drawing/2014/main" id="{45525A72-4293-3A42-365C-6379F783E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9911" y="3106124"/>
                <a:ext cx="98898" cy="5971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Rectangle 188">
                <a:extLst>
                  <a:ext uri="{FF2B5EF4-FFF2-40B4-BE49-F238E27FC236}">
                    <a16:creationId xmlns:a16="http://schemas.microsoft.com/office/drawing/2014/main" id="{37EE088A-EE93-F3CE-2A92-7CBAC252B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8571" y="3106124"/>
                <a:ext cx="27990" cy="597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Oval 189">
                <a:extLst>
                  <a:ext uri="{FF2B5EF4-FFF2-40B4-BE49-F238E27FC236}">
                    <a16:creationId xmlns:a16="http://schemas.microsoft.com/office/drawing/2014/main" id="{EB0CE949-8588-7A6C-3D09-2369AABE0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3930" y="3149043"/>
                <a:ext cx="210859" cy="21459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 190">
                <a:extLst>
                  <a:ext uri="{FF2B5EF4-FFF2-40B4-BE49-F238E27FC236}">
                    <a16:creationId xmlns:a16="http://schemas.microsoft.com/office/drawing/2014/main" id="{CBB3D4E1-716C-6400-1812-0E8B62F9C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3930" y="3149043"/>
                <a:ext cx="190333" cy="182869"/>
              </a:xfrm>
              <a:custGeom>
                <a:avLst/>
                <a:gdLst>
                  <a:gd name="T0" fmla="*/ 54 w 54"/>
                  <a:gd name="T1" fmla="*/ 21 h 52"/>
                  <a:gd name="T2" fmla="*/ 24 w 54"/>
                  <a:gd name="T3" fmla="*/ 52 h 52"/>
                  <a:gd name="T4" fmla="*/ 3 w 54"/>
                  <a:gd name="T5" fmla="*/ 43 h 52"/>
                  <a:gd name="T6" fmla="*/ 0 w 54"/>
                  <a:gd name="T7" fmla="*/ 30 h 52"/>
                  <a:gd name="T8" fmla="*/ 30 w 54"/>
                  <a:gd name="T9" fmla="*/ 0 h 52"/>
                  <a:gd name="T10" fmla="*/ 51 w 54"/>
                  <a:gd name="T11" fmla="*/ 9 h 52"/>
                  <a:gd name="T12" fmla="*/ 54 w 54"/>
                  <a:gd name="T13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2">
                    <a:moveTo>
                      <a:pt x="54" y="21"/>
                    </a:moveTo>
                    <a:cubicBezTo>
                      <a:pt x="54" y="38"/>
                      <a:pt x="40" y="52"/>
                      <a:pt x="24" y="52"/>
                    </a:cubicBezTo>
                    <a:cubicBezTo>
                      <a:pt x="15" y="52"/>
                      <a:pt x="8" y="48"/>
                      <a:pt x="3" y="43"/>
                    </a:cubicBezTo>
                    <a:cubicBezTo>
                      <a:pt x="1" y="39"/>
                      <a:pt x="0" y="35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38" y="0"/>
                      <a:pt x="46" y="3"/>
                      <a:pt x="51" y="9"/>
                    </a:cubicBezTo>
                    <a:cubicBezTo>
                      <a:pt x="53" y="12"/>
                      <a:pt x="54" y="17"/>
                      <a:pt x="54" y="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 191">
                <a:extLst>
                  <a:ext uri="{FF2B5EF4-FFF2-40B4-BE49-F238E27FC236}">
                    <a16:creationId xmlns:a16="http://schemas.microsoft.com/office/drawing/2014/main" id="{E7888097-2689-0942-7938-FC71BFFC3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1921" y="3165837"/>
                <a:ext cx="98898" cy="106363"/>
              </a:xfrm>
              <a:custGeom>
                <a:avLst/>
                <a:gdLst>
                  <a:gd name="T0" fmla="*/ 22 w 28"/>
                  <a:gd name="T1" fmla="*/ 22 h 30"/>
                  <a:gd name="T2" fmla="*/ 4 w 28"/>
                  <a:gd name="T3" fmla="*/ 26 h 30"/>
                  <a:gd name="T4" fmla="*/ 6 w 28"/>
                  <a:gd name="T5" fmla="*/ 8 h 30"/>
                  <a:gd name="T6" fmla="*/ 24 w 28"/>
                  <a:gd name="T7" fmla="*/ 4 h 30"/>
                  <a:gd name="T8" fmla="*/ 22 w 28"/>
                  <a:gd name="T9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2" y="22"/>
                    </a:moveTo>
                    <a:cubicBezTo>
                      <a:pt x="17" y="28"/>
                      <a:pt x="9" y="30"/>
                      <a:pt x="4" y="26"/>
                    </a:cubicBezTo>
                    <a:cubicBezTo>
                      <a:pt x="0" y="22"/>
                      <a:pt x="1" y="14"/>
                      <a:pt x="6" y="8"/>
                    </a:cubicBezTo>
                    <a:cubicBezTo>
                      <a:pt x="12" y="2"/>
                      <a:pt x="19" y="0"/>
                      <a:pt x="24" y="4"/>
                    </a:cubicBezTo>
                    <a:cubicBezTo>
                      <a:pt x="28" y="8"/>
                      <a:pt x="27" y="16"/>
                      <a:pt x="22" y="22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Rectangle 192">
                <a:extLst>
                  <a:ext uri="{FF2B5EF4-FFF2-40B4-BE49-F238E27FC236}">
                    <a16:creationId xmlns:a16="http://schemas.microsoft.com/office/drawing/2014/main" id="{85E6FF2F-8C6A-A164-3292-3151B5D2B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7942" y="1827908"/>
                <a:ext cx="27990" cy="4851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Rectangle 193">
                <a:extLst>
                  <a:ext uri="{FF2B5EF4-FFF2-40B4-BE49-F238E27FC236}">
                    <a16:creationId xmlns:a16="http://schemas.microsoft.com/office/drawing/2014/main" id="{5EF43077-BE49-6A1B-2758-FBBEDBFC0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2488" y="1868960"/>
                <a:ext cx="102631" cy="5971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Rectangle 194">
                <a:extLst>
                  <a:ext uri="{FF2B5EF4-FFF2-40B4-BE49-F238E27FC236}">
                    <a16:creationId xmlns:a16="http://schemas.microsoft.com/office/drawing/2014/main" id="{9A68ED72-9256-FAAB-C4DA-E41F5EA84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1148" y="1868960"/>
                <a:ext cx="27990" cy="597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Oval 195">
                <a:extLst>
                  <a:ext uri="{FF2B5EF4-FFF2-40B4-BE49-F238E27FC236}">
                    <a16:creationId xmlns:a16="http://schemas.microsoft.com/office/drawing/2014/main" id="{61BEB47F-E4F3-4FF1-53C6-0902B29D2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26508" y="1915611"/>
                <a:ext cx="210859" cy="208993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 196">
                <a:extLst>
                  <a:ext uri="{FF2B5EF4-FFF2-40B4-BE49-F238E27FC236}">
                    <a16:creationId xmlns:a16="http://schemas.microsoft.com/office/drawing/2014/main" id="{D4E52059-70DF-2EB4-5FE4-FC2CE40E3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6508" y="1915611"/>
                <a:ext cx="190333" cy="179137"/>
              </a:xfrm>
              <a:custGeom>
                <a:avLst/>
                <a:gdLst>
                  <a:gd name="T0" fmla="*/ 54 w 54"/>
                  <a:gd name="T1" fmla="*/ 21 h 51"/>
                  <a:gd name="T2" fmla="*/ 24 w 54"/>
                  <a:gd name="T3" fmla="*/ 51 h 51"/>
                  <a:gd name="T4" fmla="*/ 3 w 54"/>
                  <a:gd name="T5" fmla="*/ 43 h 51"/>
                  <a:gd name="T6" fmla="*/ 0 w 54"/>
                  <a:gd name="T7" fmla="*/ 30 h 51"/>
                  <a:gd name="T8" fmla="*/ 30 w 54"/>
                  <a:gd name="T9" fmla="*/ 0 h 51"/>
                  <a:gd name="T10" fmla="*/ 51 w 54"/>
                  <a:gd name="T11" fmla="*/ 8 h 51"/>
                  <a:gd name="T12" fmla="*/ 54 w 54"/>
                  <a:gd name="T13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1">
                    <a:moveTo>
                      <a:pt x="54" y="21"/>
                    </a:moveTo>
                    <a:cubicBezTo>
                      <a:pt x="54" y="38"/>
                      <a:pt x="40" y="51"/>
                      <a:pt x="24" y="51"/>
                    </a:cubicBezTo>
                    <a:cubicBezTo>
                      <a:pt x="16" y="51"/>
                      <a:pt x="8" y="48"/>
                      <a:pt x="3" y="43"/>
                    </a:cubicBezTo>
                    <a:cubicBezTo>
                      <a:pt x="1" y="39"/>
                      <a:pt x="0" y="34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38" y="0"/>
                      <a:pt x="46" y="3"/>
                      <a:pt x="51" y="8"/>
                    </a:cubicBezTo>
                    <a:cubicBezTo>
                      <a:pt x="53" y="12"/>
                      <a:pt x="54" y="16"/>
                      <a:pt x="54" y="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 197">
                <a:extLst>
                  <a:ext uri="{FF2B5EF4-FFF2-40B4-BE49-F238E27FC236}">
                    <a16:creationId xmlns:a16="http://schemas.microsoft.com/office/drawing/2014/main" id="{06B01927-8DBB-11C1-C5A1-3AFE5C8F3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4498" y="1932405"/>
                <a:ext cx="98898" cy="102631"/>
              </a:xfrm>
              <a:custGeom>
                <a:avLst/>
                <a:gdLst>
                  <a:gd name="T0" fmla="*/ 22 w 28"/>
                  <a:gd name="T1" fmla="*/ 22 h 29"/>
                  <a:gd name="T2" fmla="*/ 5 w 28"/>
                  <a:gd name="T3" fmla="*/ 25 h 29"/>
                  <a:gd name="T4" fmla="*/ 6 w 28"/>
                  <a:gd name="T5" fmla="*/ 8 h 29"/>
                  <a:gd name="T6" fmla="*/ 24 w 28"/>
                  <a:gd name="T7" fmla="*/ 4 h 29"/>
                  <a:gd name="T8" fmla="*/ 22 w 28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2" y="22"/>
                    </a:moveTo>
                    <a:cubicBezTo>
                      <a:pt x="17" y="27"/>
                      <a:pt x="9" y="29"/>
                      <a:pt x="5" y="25"/>
                    </a:cubicBezTo>
                    <a:cubicBezTo>
                      <a:pt x="0" y="21"/>
                      <a:pt x="1" y="13"/>
                      <a:pt x="6" y="8"/>
                    </a:cubicBezTo>
                    <a:cubicBezTo>
                      <a:pt x="12" y="2"/>
                      <a:pt x="20" y="0"/>
                      <a:pt x="24" y="4"/>
                    </a:cubicBezTo>
                    <a:cubicBezTo>
                      <a:pt x="28" y="8"/>
                      <a:pt x="27" y="16"/>
                      <a:pt x="22" y="22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Rectangle 198">
                <a:extLst>
                  <a:ext uri="{FF2B5EF4-FFF2-40B4-BE49-F238E27FC236}">
                    <a16:creationId xmlns:a16="http://schemas.microsoft.com/office/drawing/2014/main" id="{7D68A378-5FD4-6AF3-233D-63EE745E5C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1382" y="2238430"/>
                <a:ext cx="27990" cy="4478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Rectangle 199">
                <a:extLst>
                  <a:ext uri="{FF2B5EF4-FFF2-40B4-BE49-F238E27FC236}">
                    <a16:creationId xmlns:a16="http://schemas.microsoft.com/office/drawing/2014/main" id="{133CCF0B-7279-A1CB-2156-6130A658E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5928" y="2275750"/>
                <a:ext cx="98898" cy="6344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Rectangle 200">
                <a:extLst>
                  <a:ext uri="{FF2B5EF4-FFF2-40B4-BE49-F238E27FC236}">
                    <a16:creationId xmlns:a16="http://schemas.microsoft.com/office/drawing/2014/main" id="{FABDC70F-C9D8-E51D-D246-05DEE3067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52722" y="2275750"/>
                <a:ext cx="27990" cy="6344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Oval 201">
                <a:extLst>
                  <a:ext uri="{FF2B5EF4-FFF2-40B4-BE49-F238E27FC236}">
                    <a16:creationId xmlns:a16="http://schemas.microsoft.com/office/drawing/2014/main" id="{2F42B8F7-10AB-7720-F678-BD9929D36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9948" y="2322401"/>
                <a:ext cx="210859" cy="20899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 202">
                <a:extLst>
                  <a:ext uri="{FF2B5EF4-FFF2-40B4-BE49-F238E27FC236}">
                    <a16:creationId xmlns:a16="http://schemas.microsoft.com/office/drawing/2014/main" id="{85650B3C-F91D-5806-A0A3-CA356C143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9948" y="2322401"/>
                <a:ext cx="188467" cy="177271"/>
              </a:xfrm>
              <a:custGeom>
                <a:avLst/>
                <a:gdLst>
                  <a:gd name="T0" fmla="*/ 54 w 54"/>
                  <a:gd name="T1" fmla="*/ 21 h 51"/>
                  <a:gd name="T2" fmla="*/ 23 w 54"/>
                  <a:gd name="T3" fmla="*/ 51 h 51"/>
                  <a:gd name="T4" fmla="*/ 2 w 54"/>
                  <a:gd name="T5" fmla="*/ 43 h 51"/>
                  <a:gd name="T6" fmla="*/ 0 w 54"/>
                  <a:gd name="T7" fmla="*/ 30 h 51"/>
                  <a:gd name="T8" fmla="*/ 30 w 54"/>
                  <a:gd name="T9" fmla="*/ 0 h 51"/>
                  <a:gd name="T10" fmla="*/ 51 w 54"/>
                  <a:gd name="T11" fmla="*/ 8 h 51"/>
                  <a:gd name="T12" fmla="*/ 54 w 54"/>
                  <a:gd name="T13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1">
                    <a:moveTo>
                      <a:pt x="54" y="21"/>
                    </a:moveTo>
                    <a:cubicBezTo>
                      <a:pt x="54" y="38"/>
                      <a:pt x="40" y="51"/>
                      <a:pt x="23" y="51"/>
                    </a:cubicBezTo>
                    <a:cubicBezTo>
                      <a:pt x="15" y="51"/>
                      <a:pt x="8" y="48"/>
                      <a:pt x="2" y="43"/>
                    </a:cubicBezTo>
                    <a:cubicBezTo>
                      <a:pt x="1" y="39"/>
                      <a:pt x="0" y="35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38" y="0"/>
                      <a:pt x="45" y="3"/>
                      <a:pt x="51" y="8"/>
                    </a:cubicBezTo>
                    <a:cubicBezTo>
                      <a:pt x="53" y="12"/>
                      <a:pt x="54" y="16"/>
                      <a:pt x="54" y="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 203">
                <a:extLst>
                  <a:ext uri="{FF2B5EF4-FFF2-40B4-BE49-F238E27FC236}">
                    <a16:creationId xmlns:a16="http://schemas.microsoft.com/office/drawing/2014/main" id="{10033412-8CAA-EEF2-8C58-D8D22FEFD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7938" y="2339195"/>
                <a:ext cx="98898" cy="102631"/>
              </a:xfrm>
              <a:custGeom>
                <a:avLst/>
                <a:gdLst>
                  <a:gd name="T0" fmla="*/ 22 w 28"/>
                  <a:gd name="T1" fmla="*/ 22 h 29"/>
                  <a:gd name="T2" fmla="*/ 4 w 28"/>
                  <a:gd name="T3" fmla="*/ 25 h 29"/>
                  <a:gd name="T4" fmla="*/ 6 w 28"/>
                  <a:gd name="T5" fmla="*/ 8 h 29"/>
                  <a:gd name="T6" fmla="*/ 24 w 28"/>
                  <a:gd name="T7" fmla="*/ 4 h 29"/>
                  <a:gd name="T8" fmla="*/ 22 w 28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2" y="22"/>
                    </a:moveTo>
                    <a:cubicBezTo>
                      <a:pt x="16" y="28"/>
                      <a:pt x="9" y="29"/>
                      <a:pt x="4" y="25"/>
                    </a:cubicBezTo>
                    <a:cubicBezTo>
                      <a:pt x="0" y="22"/>
                      <a:pt x="1" y="14"/>
                      <a:pt x="6" y="8"/>
                    </a:cubicBezTo>
                    <a:cubicBezTo>
                      <a:pt x="11" y="2"/>
                      <a:pt x="19" y="0"/>
                      <a:pt x="24" y="4"/>
                    </a:cubicBezTo>
                    <a:cubicBezTo>
                      <a:pt x="28" y="8"/>
                      <a:pt x="27" y="16"/>
                      <a:pt x="22" y="22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24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Rectangle 204">
                <a:extLst>
                  <a:ext uri="{FF2B5EF4-FFF2-40B4-BE49-F238E27FC236}">
                    <a16:creationId xmlns:a16="http://schemas.microsoft.com/office/drawing/2014/main" id="{66044FC4-6D44-8DDD-9A47-02450FEE9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17605" y="4453383"/>
                <a:ext cx="27990" cy="4851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Rectangle 205">
                <a:extLst>
                  <a:ext uri="{FF2B5EF4-FFF2-40B4-BE49-F238E27FC236}">
                    <a16:creationId xmlns:a16="http://schemas.microsoft.com/office/drawing/2014/main" id="{C0FF7E0C-6E8A-2681-8A4F-D8386B59E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151" y="4494435"/>
                <a:ext cx="98898" cy="5971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Rectangle 206">
                <a:extLst>
                  <a:ext uri="{FF2B5EF4-FFF2-40B4-BE49-F238E27FC236}">
                    <a16:creationId xmlns:a16="http://schemas.microsoft.com/office/drawing/2014/main" id="{B3EDF46F-BBD5-D26D-B279-FCC069D0C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0811" y="4494435"/>
                <a:ext cx="27990" cy="597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Oval 207">
                <a:extLst>
                  <a:ext uri="{FF2B5EF4-FFF2-40B4-BE49-F238E27FC236}">
                    <a16:creationId xmlns:a16="http://schemas.microsoft.com/office/drawing/2014/main" id="{9353BBBC-4709-84FE-6EE0-335C0CFD3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6171" y="4537354"/>
                <a:ext cx="210859" cy="214591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 208">
                <a:extLst>
                  <a:ext uri="{FF2B5EF4-FFF2-40B4-BE49-F238E27FC236}">
                    <a16:creationId xmlns:a16="http://schemas.microsoft.com/office/drawing/2014/main" id="{7C05E58A-FD45-7F71-0898-30C8CD2EB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171" y="4537354"/>
                <a:ext cx="190333" cy="182869"/>
              </a:xfrm>
              <a:custGeom>
                <a:avLst/>
                <a:gdLst>
                  <a:gd name="T0" fmla="*/ 54 w 54"/>
                  <a:gd name="T1" fmla="*/ 22 h 52"/>
                  <a:gd name="T2" fmla="*/ 24 w 54"/>
                  <a:gd name="T3" fmla="*/ 52 h 52"/>
                  <a:gd name="T4" fmla="*/ 3 w 54"/>
                  <a:gd name="T5" fmla="*/ 44 h 52"/>
                  <a:gd name="T6" fmla="*/ 0 w 54"/>
                  <a:gd name="T7" fmla="*/ 31 h 52"/>
                  <a:gd name="T8" fmla="*/ 30 w 54"/>
                  <a:gd name="T9" fmla="*/ 0 h 52"/>
                  <a:gd name="T10" fmla="*/ 51 w 54"/>
                  <a:gd name="T11" fmla="*/ 9 h 52"/>
                  <a:gd name="T12" fmla="*/ 54 w 54"/>
                  <a:gd name="T13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2">
                    <a:moveTo>
                      <a:pt x="54" y="22"/>
                    </a:moveTo>
                    <a:cubicBezTo>
                      <a:pt x="54" y="38"/>
                      <a:pt x="40" y="52"/>
                      <a:pt x="24" y="52"/>
                    </a:cubicBezTo>
                    <a:cubicBezTo>
                      <a:pt x="15" y="52"/>
                      <a:pt x="8" y="49"/>
                      <a:pt x="3" y="44"/>
                    </a:cubicBezTo>
                    <a:cubicBezTo>
                      <a:pt x="1" y="40"/>
                      <a:pt x="0" y="35"/>
                      <a:pt x="0" y="31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38" y="0"/>
                      <a:pt x="46" y="4"/>
                      <a:pt x="51" y="9"/>
                    </a:cubicBezTo>
                    <a:cubicBezTo>
                      <a:pt x="53" y="13"/>
                      <a:pt x="54" y="17"/>
                      <a:pt x="54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 209">
                <a:extLst>
                  <a:ext uri="{FF2B5EF4-FFF2-40B4-BE49-F238E27FC236}">
                    <a16:creationId xmlns:a16="http://schemas.microsoft.com/office/drawing/2014/main" id="{1C3B358A-879C-9F28-A0AE-419D60259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4161" y="4557880"/>
                <a:ext cx="98898" cy="102631"/>
              </a:xfrm>
              <a:custGeom>
                <a:avLst/>
                <a:gdLst>
                  <a:gd name="T0" fmla="*/ 22 w 28"/>
                  <a:gd name="T1" fmla="*/ 21 h 29"/>
                  <a:gd name="T2" fmla="*/ 4 w 28"/>
                  <a:gd name="T3" fmla="*/ 25 h 29"/>
                  <a:gd name="T4" fmla="*/ 6 w 28"/>
                  <a:gd name="T5" fmla="*/ 7 h 29"/>
                  <a:gd name="T6" fmla="*/ 24 w 28"/>
                  <a:gd name="T7" fmla="*/ 4 h 29"/>
                  <a:gd name="T8" fmla="*/ 22 w 28"/>
                  <a:gd name="T9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2" y="21"/>
                    </a:moveTo>
                    <a:cubicBezTo>
                      <a:pt x="17" y="27"/>
                      <a:pt x="9" y="29"/>
                      <a:pt x="4" y="25"/>
                    </a:cubicBezTo>
                    <a:cubicBezTo>
                      <a:pt x="0" y="21"/>
                      <a:pt x="1" y="13"/>
                      <a:pt x="6" y="7"/>
                    </a:cubicBezTo>
                    <a:cubicBezTo>
                      <a:pt x="12" y="1"/>
                      <a:pt x="19" y="0"/>
                      <a:pt x="24" y="4"/>
                    </a:cubicBezTo>
                    <a:cubicBezTo>
                      <a:pt x="28" y="8"/>
                      <a:pt x="27" y="15"/>
                      <a:pt x="22" y="2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24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Rectangle 211">
                <a:extLst>
                  <a:ext uri="{FF2B5EF4-FFF2-40B4-BE49-F238E27FC236}">
                    <a16:creationId xmlns:a16="http://schemas.microsoft.com/office/drawing/2014/main" id="{4FCD1EFC-504E-6253-7E65-510526E35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69852" y="3583823"/>
                <a:ext cx="29856" cy="4478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Rectangle 212">
                <a:extLst>
                  <a:ext uri="{FF2B5EF4-FFF2-40B4-BE49-F238E27FC236}">
                    <a16:creationId xmlns:a16="http://schemas.microsoft.com/office/drawing/2014/main" id="{809DF4C5-BE37-EBF2-A36A-BDC7D5314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36264" y="3626742"/>
                <a:ext cx="97032" cy="57847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Rectangle 213">
                <a:extLst>
                  <a:ext uri="{FF2B5EF4-FFF2-40B4-BE49-F238E27FC236}">
                    <a16:creationId xmlns:a16="http://schemas.microsoft.com/office/drawing/2014/main" id="{06CFB830-5A5D-B879-E868-7AC96C602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53059" y="3626742"/>
                <a:ext cx="27991" cy="5784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Oval 214">
                <a:extLst>
                  <a:ext uri="{FF2B5EF4-FFF2-40B4-BE49-F238E27FC236}">
                    <a16:creationId xmlns:a16="http://schemas.microsoft.com/office/drawing/2014/main" id="{78D49E86-EEFA-97B5-5DB5-70F1E00A7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0284" y="3667794"/>
                <a:ext cx="208993" cy="21459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 215">
                <a:extLst>
                  <a:ext uri="{FF2B5EF4-FFF2-40B4-BE49-F238E27FC236}">
                    <a16:creationId xmlns:a16="http://schemas.microsoft.com/office/drawing/2014/main" id="{983D35F4-0C79-5948-8CF2-7934E3EFB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284" y="3667794"/>
                <a:ext cx="188468" cy="182869"/>
              </a:xfrm>
              <a:custGeom>
                <a:avLst/>
                <a:gdLst>
                  <a:gd name="T0" fmla="*/ 54 w 54"/>
                  <a:gd name="T1" fmla="*/ 21 h 52"/>
                  <a:gd name="T2" fmla="*/ 23 w 54"/>
                  <a:gd name="T3" fmla="*/ 52 h 52"/>
                  <a:gd name="T4" fmla="*/ 3 w 54"/>
                  <a:gd name="T5" fmla="*/ 43 h 52"/>
                  <a:gd name="T6" fmla="*/ 0 w 54"/>
                  <a:gd name="T7" fmla="*/ 30 h 52"/>
                  <a:gd name="T8" fmla="*/ 30 w 54"/>
                  <a:gd name="T9" fmla="*/ 0 h 52"/>
                  <a:gd name="T10" fmla="*/ 51 w 54"/>
                  <a:gd name="T11" fmla="*/ 9 h 52"/>
                  <a:gd name="T12" fmla="*/ 54 w 54"/>
                  <a:gd name="T13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2">
                    <a:moveTo>
                      <a:pt x="54" y="21"/>
                    </a:moveTo>
                    <a:cubicBezTo>
                      <a:pt x="54" y="38"/>
                      <a:pt x="40" y="52"/>
                      <a:pt x="23" y="52"/>
                    </a:cubicBezTo>
                    <a:cubicBezTo>
                      <a:pt x="15" y="52"/>
                      <a:pt x="8" y="49"/>
                      <a:pt x="3" y="43"/>
                    </a:cubicBezTo>
                    <a:cubicBezTo>
                      <a:pt x="1" y="39"/>
                      <a:pt x="0" y="35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38" y="0"/>
                      <a:pt x="45" y="3"/>
                      <a:pt x="51" y="9"/>
                    </a:cubicBezTo>
                    <a:cubicBezTo>
                      <a:pt x="53" y="13"/>
                      <a:pt x="54" y="17"/>
                      <a:pt x="54" y="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 216">
                <a:extLst>
                  <a:ext uri="{FF2B5EF4-FFF2-40B4-BE49-F238E27FC236}">
                    <a16:creationId xmlns:a16="http://schemas.microsoft.com/office/drawing/2014/main" id="{E134D774-5741-EE64-1215-647E5EC50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8275" y="3688319"/>
                <a:ext cx="97032" cy="102631"/>
              </a:xfrm>
              <a:custGeom>
                <a:avLst/>
                <a:gdLst>
                  <a:gd name="T0" fmla="*/ 22 w 28"/>
                  <a:gd name="T1" fmla="*/ 21 h 29"/>
                  <a:gd name="T2" fmla="*/ 4 w 28"/>
                  <a:gd name="T3" fmla="*/ 25 h 29"/>
                  <a:gd name="T4" fmla="*/ 6 w 28"/>
                  <a:gd name="T5" fmla="*/ 7 h 29"/>
                  <a:gd name="T6" fmla="*/ 24 w 28"/>
                  <a:gd name="T7" fmla="*/ 3 h 29"/>
                  <a:gd name="T8" fmla="*/ 22 w 28"/>
                  <a:gd name="T9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2" y="21"/>
                    </a:moveTo>
                    <a:cubicBezTo>
                      <a:pt x="16" y="27"/>
                      <a:pt x="9" y="29"/>
                      <a:pt x="4" y="25"/>
                    </a:cubicBezTo>
                    <a:cubicBezTo>
                      <a:pt x="0" y="21"/>
                      <a:pt x="1" y="13"/>
                      <a:pt x="6" y="7"/>
                    </a:cubicBezTo>
                    <a:cubicBezTo>
                      <a:pt x="11" y="1"/>
                      <a:pt x="19" y="0"/>
                      <a:pt x="24" y="3"/>
                    </a:cubicBezTo>
                    <a:cubicBezTo>
                      <a:pt x="28" y="7"/>
                      <a:pt x="27" y="15"/>
                      <a:pt x="22" y="2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24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Rectangle 217">
                <a:extLst>
                  <a:ext uri="{FF2B5EF4-FFF2-40B4-BE49-F238E27FC236}">
                    <a16:creationId xmlns:a16="http://schemas.microsoft.com/office/drawing/2014/main" id="{DB605F62-9E91-03AB-D477-86508F47C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7662" y="5175529"/>
                <a:ext cx="27991" cy="4478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Rectangle 218">
                <a:extLst>
                  <a:ext uri="{FF2B5EF4-FFF2-40B4-BE49-F238E27FC236}">
                    <a16:creationId xmlns:a16="http://schemas.microsoft.com/office/drawing/2014/main" id="{5D43E9EF-0211-D5AC-A4C0-2733F1587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8475" y="5214715"/>
                <a:ext cx="102631" cy="6157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Rectangle 219">
                <a:extLst>
                  <a:ext uri="{FF2B5EF4-FFF2-40B4-BE49-F238E27FC236}">
                    <a16:creationId xmlns:a16="http://schemas.microsoft.com/office/drawing/2014/main" id="{7013998E-8307-4E23-73FA-CB4396C2A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7136" y="5214715"/>
                <a:ext cx="27991" cy="6157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Oval 220">
                <a:extLst>
                  <a:ext uri="{FF2B5EF4-FFF2-40B4-BE49-F238E27FC236}">
                    <a16:creationId xmlns:a16="http://schemas.microsoft.com/office/drawing/2014/main" id="{70F27A2C-B40F-718E-6966-5B0AAB881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2495" y="5259499"/>
                <a:ext cx="214592" cy="21086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 221">
                <a:extLst>
                  <a:ext uri="{FF2B5EF4-FFF2-40B4-BE49-F238E27FC236}">
                    <a16:creationId xmlns:a16="http://schemas.microsoft.com/office/drawing/2014/main" id="{3D54C04B-5A85-7F56-9585-F4140CCAB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2495" y="5259499"/>
                <a:ext cx="190333" cy="179137"/>
              </a:xfrm>
              <a:custGeom>
                <a:avLst/>
                <a:gdLst>
                  <a:gd name="T0" fmla="*/ 54 w 54"/>
                  <a:gd name="T1" fmla="*/ 21 h 51"/>
                  <a:gd name="T2" fmla="*/ 24 w 54"/>
                  <a:gd name="T3" fmla="*/ 51 h 51"/>
                  <a:gd name="T4" fmla="*/ 3 w 54"/>
                  <a:gd name="T5" fmla="*/ 43 h 51"/>
                  <a:gd name="T6" fmla="*/ 0 w 54"/>
                  <a:gd name="T7" fmla="*/ 30 h 51"/>
                  <a:gd name="T8" fmla="*/ 31 w 54"/>
                  <a:gd name="T9" fmla="*/ 0 h 51"/>
                  <a:gd name="T10" fmla="*/ 52 w 54"/>
                  <a:gd name="T11" fmla="*/ 8 h 51"/>
                  <a:gd name="T12" fmla="*/ 54 w 54"/>
                  <a:gd name="T13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1">
                    <a:moveTo>
                      <a:pt x="54" y="21"/>
                    </a:moveTo>
                    <a:cubicBezTo>
                      <a:pt x="54" y="38"/>
                      <a:pt x="41" y="51"/>
                      <a:pt x="24" y="51"/>
                    </a:cubicBezTo>
                    <a:cubicBezTo>
                      <a:pt x="16" y="51"/>
                      <a:pt x="9" y="48"/>
                      <a:pt x="3" y="43"/>
                    </a:cubicBezTo>
                    <a:cubicBezTo>
                      <a:pt x="1" y="39"/>
                      <a:pt x="0" y="35"/>
                      <a:pt x="0" y="30"/>
                    </a:cubicBezTo>
                    <a:cubicBezTo>
                      <a:pt x="0" y="13"/>
                      <a:pt x="14" y="0"/>
                      <a:pt x="31" y="0"/>
                    </a:cubicBezTo>
                    <a:cubicBezTo>
                      <a:pt x="39" y="0"/>
                      <a:pt x="46" y="3"/>
                      <a:pt x="52" y="8"/>
                    </a:cubicBezTo>
                    <a:cubicBezTo>
                      <a:pt x="53" y="12"/>
                      <a:pt x="54" y="17"/>
                      <a:pt x="54" y="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 222">
                <a:extLst>
                  <a:ext uri="{FF2B5EF4-FFF2-40B4-BE49-F238E27FC236}">
                    <a16:creationId xmlns:a16="http://schemas.microsoft.com/office/drawing/2014/main" id="{9573634D-8822-53AB-9AF3-E9565BBE7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4218" y="5276294"/>
                <a:ext cx="98899" cy="102631"/>
              </a:xfrm>
              <a:custGeom>
                <a:avLst/>
                <a:gdLst>
                  <a:gd name="T0" fmla="*/ 21 w 28"/>
                  <a:gd name="T1" fmla="*/ 22 h 29"/>
                  <a:gd name="T2" fmla="*/ 4 w 28"/>
                  <a:gd name="T3" fmla="*/ 26 h 29"/>
                  <a:gd name="T4" fmla="*/ 6 w 28"/>
                  <a:gd name="T5" fmla="*/ 8 h 29"/>
                  <a:gd name="T6" fmla="*/ 23 w 28"/>
                  <a:gd name="T7" fmla="*/ 4 h 29"/>
                  <a:gd name="T8" fmla="*/ 21 w 28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1" y="22"/>
                    </a:moveTo>
                    <a:cubicBezTo>
                      <a:pt x="16" y="28"/>
                      <a:pt x="8" y="29"/>
                      <a:pt x="4" y="26"/>
                    </a:cubicBezTo>
                    <a:cubicBezTo>
                      <a:pt x="0" y="22"/>
                      <a:pt x="1" y="14"/>
                      <a:pt x="6" y="8"/>
                    </a:cubicBezTo>
                    <a:cubicBezTo>
                      <a:pt x="11" y="2"/>
                      <a:pt x="19" y="0"/>
                      <a:pt x="23" y="4"/>
                    </a:cubicBezTo>
                    <a:cubicBezTo>
                      <a:pt x="28" y="8"/>
                      <a:pt x="27" y="16"/>
                      <a:pt x="21" y="22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24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Rectangle 223">
                <a:extLst>
                  <a:ext uri="{FF2B5EF4-FFF2-40B4-BE49-F238E27FC236}">
                    <a16:creationId xmlns:a16="http://schemas.microsoft.com/office/drawing/2014/main" id="{FC516761-BB72-9B79-FA6B-A5A7586D7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6560" y="4098841"/>
                <a:ext cx="27991" cy="4665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Rectangle 224">
                <a:extLst>
                  <a:ext uri="{FF2B5EF4-FFF2-40B4-BE49-F238E27FC236}">
                    <a16:creationId xmlns:a16="http://schemas.microsoft.com/office/drawing/2014/main" id="{94F90550-3BC9-D1B4-A379-AC2EBD3003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1107" y="4141760"/>
                <a:ext cx="100764" cy="5971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Rectangle 225">
                <a:extLst>
                  <a:ext uri="{FF2B5EF4-FFF2-40B4-BE49-F238E27FC236}">
                    <a16:creationId xmlns:a16="http://schemas.microsoft.com/office/drawing/2014/main" id="{303A7154-F17D-DF79-D10A-CCD749285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7900" y="4141760"/>
                <a:ext cx="27991" cy="597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Oval 226">
                <a:extLst>
                  <a:ext uri="{FF2B5EF4-FFF2-40B4-BE49-F238E27FC236}">
                    <a16:creationId xmlns:a16="http://schemas.microsoft.com/office/drawing/2014/main" id="{27E2752D-CB30-903A-D8F9-62DBC4253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5126" y="4182812"/>
                <a:ext cx="214592" cy="21459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 227">
                <a:extLst>
                  <a:ext uri="{FF2B5EF4-FFF2-40B4-BE49-F238E27FC236}">
                    <a16:creationId xmlns:a16="http://schemas.microsoft.com/office/drawing/2014/main" id="{3808C739-015C-6F56-5790-7F422973C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5126" y="4182812"/>
                <a:ext cx="188468" cy="182869"/>
              </a:xfrm>
              <a:custGeom>
                <a:avLst/>
                <a:gdLst>
                  <a:gd name="T0" fmla="*/ 54 w 54"/>
                  <a:gd name="T1" fmla="*/ 21 h 52"/>
                  <a:gd name="T2" fmla="*/ 24 w 54"/>
                  <a:gd name="T3" fmla="*/ 52 h 52"/>
                  <a:gd name="T4" fmla="*/ 3 w 54"/>
                  <a:gd name="T5" fmla="*/ 43 h 52"/>
                  <a:gd name="T6" fmla="*/ 0 w 54"/>
                  <a:gd name="T7" fmla="*/ 30 h 52"/>
                  <a:gd name="T8" fmla="*/ 30 w 54"/>
                  <a:gd name="T9" fmla="*/ 0 h 52"/>
                  <a:gd name="T10" fmla="*/ 51 w 54"/>
                  <a:gd name="T11" fmla="*/ 9 h 52"/>
                  <a:gd name="T12" fmla="*/ 54 w 54"/>
                  <a:gd name="T13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2">
                    <a:moveTo>
                      <a:pt x="54" y="21"/>
                    </a:moveTo>
                    <a:cubicBezTo>
                      <a:pt x="54" y="38"/>
                      <a:pt x="41" y="52"/>
                      <a:pt x="24" y="52"/>
                    </a:cubicBezTo>
                    <a:cubicBezTo>
                      <a:pt x="16" y="52"/>
                      <a:pt x="8" y="49"/>
                      <a:pt x="3" y="43"/>
                    </a:cubicBezTo>
                    <a:cubicBezTo>
                      <a:pt x="1" y="39"/>
                      <a:pt x="0" y="35"/>
                      <a:pt x="0" y="30"/>
                    </a:cubicBezTo>
                    <a:cubicBezTo>
                      <a:pt x="0" y="14"/>
                      <a:pt x="14" y="0"/>
                      <a:pt x="30" y="0"/>
                    </a:cubicBezTo>
                    <a:cubicBezTo>
                      <a:pt x="38" y="0"/>
                      <a:pt x="46" y="3"/>
                      <a:pt x="51" y="9"/>
                    </a:cubicBezTo>
                    <a:cubicBezTo>
                      <a:pt x="53" y="13"/>
                      <a:pt x="54" y="17"/>
                      <a:pt x="54" y="2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 228">
                <a:extLst>
                  <a:ext uri="{FF2B5EF4-FFF2-40B4-BE49-F238E27FC236}">
                    <a16:creationId xmlns:a16="http://schemas.microsoft.com/office/drawing/2014/main" id="{CC6E9D3D-B46A-C54B-D039-5F300724D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3116" y="4205204"/>
                <a:ext cx="98899" cy="100765"/>
              </a:xfrm>
              <a:custGeom>
                <a:avLst/>
                <a:gdLst>
                  <a:gd name="T0" fmla="*/ 22 w 28"/>
                  <a:gd name="T1" fmla="*/ 21 h 29"/>
                  <a:gd name="T2" fmla="*/ 5 w 28"/>
                  <a:gd name="T3" fmla="*/ 25 h 29"/>
                  <a:gd name="T4" fmla="*/ 7 w 28"/>
                  <a:gd name="T5" fmla="*/ 7 h 29"/>
                  <a:gd name="T6" fmla="*/ 24 w 28"/>
                  <a:gd name="T7" fmla="*/ 3 h 29"/>
                  <a:gd name="T8" fmla="*/ 22 w 28"/>
                  <a:gd name="T9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2" y="21"/>
                    </a:moveTo>
                    <a:cubicBezTo>
                      <a:pt x="17" y="27"/>
                      <a:pt x="9" y="29"/>
                      <a:pt x="5" y="25"/>
                    </a:cubicBezTo>
                    <a:cubicBezTo>
                      <a:pt x="0" y="21"/>
                      <a:pt x="1" y="13"/>
                      <a:pt x="7" y="7"/>
                    </a:cubicBezTo>
                    <a:cubicBezTo>
                      <a:pt x="12" y="1"/>
                      <a:pt x="20" y="0"/>
                      <a:pt x="24" y="3"/>
                    </a:cubicBezTo>
                    <a:cubicBezTo>
                      <a:pt x="28" y="7"/>
                      <a:pt x="27" y="15"/>
                      <a:pt x="22" y="21"/>
                    </a:cubicBezTo>
                    <a:close/>
                  </a:path>
                </a:pathLst>
              </a:custGeom>
              <a:solidFill>
                <a:schemeClr val="bg2">
                  <a:lumMod val="10000"/>
                  <a:lumOff val="90000"/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Rectangle 229">
                <a:extLst>
                  <a:ext uri="{FF2B5EF4-FFF2-40B4-BE49-F238E27FC236}">
                    <a16:creationId xmlns:a16="http://schemas.microsoft.com/office/drawing/2014/main" id="{29C2E213-21F9-AAAE-77B1-F84422969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7415" y="2690005"/>
                <a:ext cx="27991" cy="4478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Rectangle 230">
                <a:extLst>
                  <a:ext uri="{FF2B5EF4-FFF2-40B4-BE49-F238E27FC236}">
                    <a16:creationId xmlns:a16="http://schemas.microsoft.com/office/drawing/2014/main" id="{68182AF4-2414-842B-C375-DA5BEDDF1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1961" y="2729191"/>
                <a:ext cx="100764" cy="6157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Rectangle 231">
                <a:extLst>
                  <a:ext uri="{FF2B5EF4-FFF2-40B4-BE49-F238E27FC236}">
                    <a16:creationId xmlns:a16="http://schemas.microsoft.com/office/drawing/2014/main" id="{1550E009-13E6-D968-CE01-27A23C8AD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78755" y="2729191"/>
                <a:ext cx="27991" cy="6157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Oval 232">
                <a:extLst>
                  <a:ext uri="{FF2B5EF4-FFF2-40B4-BE49-F238E27FC236}">
                    <a16:creationId xmlns:a16="http://schemas.microsoft.com/office/drawing/2014/main" id="{A77D866A-AB88-124B-C5AE-208E9D2FC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5981" y="2773975"/>
                <a:ext cx="214592" cy="21459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 233">
                <a:extLst>
                  <a:ext uri="{FF2B5EF4-FFF2-40B4-BE49-F238E27FC236}">
                    <a16:creationId xmlns:a16="http://schemas.microsoft.com/office/drawing/2014/main" id="{36B9E889-7432-ECB3-C942-FAB954347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5981" y="2773975"/>
                <a:ext cx="188468" cy="182869"/>
              </a:xfrm>
              <a:custGeom>
                <a:avLst/>
                <a:gdLst>
                  <a:gd name="T0" fmla="*/ 54 w 54"/>
                  <a:gd name="T1" fmla="*/ 21 h 52"/>
                  <a:gd name="T2" fmla="*/ 24 w 54"/>
                  <a:gd name="T3" fmla="*/ 52 h 52"/>
                  <a:gd name="T4" fmla="*/ 3 w 54"/>
                  <a:gd name="T5" fmla="*/ 43 h 52"/>
                  <a:gd name="T6" fmla="*/ 0 w 54"/>
                  <a:gd name="T7" fmla="*/ 30 h 52"/>
                  <a:gd name="T8" fmla="*/ 30 w 54"/>
                  <a:gd name="T9" fmla="*/ 0 h 52"/>
                  <a:gd name="T10" fmla="*/ 51 w 54"/>
                  <a:gd name="T11" fmla="*/ 8 h 52"/>
                  <a:gd name="T12" fmla="*/ 54 w 54"/>
                  <a:gd name="T13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2">
                    <a:moveTo>
                      <a:pt x="54" y="21"/>
                    </a:moveTo>
                    <a:cubicBezTo>
                      <a:pt x="54" y="38"/>
                      <a:pt x="41" y="52"/>
                      <a:pt x="24" y="52"/>
                    </a:cubicBezTo>
                    <a:cubicBezTo>
                      <a:pt x="16" y="52"/>
                      <a:pt x="8" y="48"/>
                      <a:pt x="3" y="43"/>
                    </a:cubicBezTo>
                    <a:cubicBezTo>
                      <a:pt x="1" y="39"/>
                      <a:pt x="0" y="35"/>
                      <a:pt x="0" y="30"/>
                    </a:cubicBezTo>
                    <a:cubicBezTo>
                      <a:pt x="0" y="14"/>
                      <a:pt x="14" y="0"/>
                      <a:pt x="30" y="0"/>
                    </a:cubicBezTo>
                    <a:cubicBezTo>
                      <a:pt x="38" y="0"/>
                      <a:pt x="46" y="3"/>
                      <a:pt x="51" y="8"/>
                    </a:cubicBezTo>
                    <a:cubicBezTo>
                      <a:pt x="53" y="12"/>
                      <a:pt x="54" y="17"/>
                      <a:pt x="54" y="2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 234">
                <a:extLst>
                  <a:ext uri="{FF2B5EF4-FFF2-40B4-BE49-F238E27FC236}">
                    <a16:creationId xmlns:a16="http://schemas.microsoft.com/office/drawing/2014/main" id="{C56D95DC-08B5-DC27-2D85-FE76243AF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3971" y="2790769"/>
                <a:ext cx="97032" cy="106363"/>
              </a:xfrm>
              <a:custGeom>
                <a:avLst/>
                <a:gdLst>
                  <a:gd name="T0" fmla="*/ 22 w 28"/>
                  <a:gd name="T1" fmla="*/ 22 h 30"/>
                  <a:gd name="T2" fmla="*/ 5 w 28"/>
                  <a:gd name="T3" fmla="*/ 26 h 30"/>
                  <a:gd name="T4" fmla="*/ 7 w 28"/>
                  <a:gd name="T5" fmla="*/ 8 h 30"/>
                  <a:gd name="T6" fmla="*/ 24 w 28"/>
                  <a:gd name="T7" fmla="*/ 4 h 30"/>
                  <a:gd name="T8" fmla="*/ 22 w 28"/>
                  <a:gd name="T9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2" y="22"/>
                    </a:moveTo>
                    <a:cubicBezTo>
                      <a:pt x="17" y="28"/>
                      <a:pt x="9" y="30"/>
                      <a:pt x="5" y="26"/>
                    </a:cubicBezTo>
                    <a:cubicBezTo>
                      <a:pt x="0" y="22"/>
                      <a:pt x="1" y="14"/>
                      <a:pt x="7" y="8"/>
                    </a:cubicBezTo>
                    <a:cubicBezTo>
                      <a:pt x="12" y="2"/>
                      <a:pt x="20" y="0"/>
                      <a:pt x="24" y="4"/>
                    </a:cubicBezTo>
                    <a:cubicBezTo>
                      <a:pt x="28" y="8"/>
                      <a:pt x="27" y="16"/>
                      <a:pt x="22" y="22"/>
                    </a:cubicBezTo>
                    <a:close/>
                  </a:path>
                </a:pathLst>
              </a:custGeom>
              <a:solidFill>
                <a:schemeClr val="bg2">
                  <a:lumMod val="10000"/>
                  <a:lumOff val="90000"/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 235">
                <a:extLst>
                  <a:ext uri="{FF2B5EF4-FFF2-40B4-BE49-F238E27FC236}">
                    <a16:creationId xmlns:a16="http://schemas.microsoft.com/office/drawing/2014/main" id="{2E48BECA-4B21-9DBC-A2AE-FE4A0F89F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2207" y="2434361"/>
                <a:ext cx="464637" cy="332150"/>
              </a:xfrm>
              <a:custGeom>
                <a:avLst/>
                <a:gdLst>
                  <a:gd name="T0" fmla="*/ 132 w 132"/>
                  <a:gd name="T1" fmla="*/ 38 h 95"/>
                  <a:gd name="T2" fmla="*/ 123 w 132"/>
                  <a:gd name="T3" fmla="*/ 57 h 95"/>
                  <a:gd name="T4" fmla="*/ 86 w 132"/>
                  <a:gd name="T5" fmla="*/ 74 h 95"/>
                  <a:gd name="T6" fmla="*/ 66 w 132"/>
                  <a:gd name="T7" fmla="*/ 95 h 95"/>
                  <a:gd name="T8" fmla="*/ 47 w 132"/>
                  <a:gd name="T9" fmla="*/ 74 h 95"/>
                  <a:gd name="T10" fmla="*/ 19 w 132"/>
                  <a:gd name="T11" fmla="*/ 64 h 95"/>
                  <a:gd name="T12" fmla="*/ 10 w 132"/>
                  <a:gd name="T13" fmla="*/ 57 h 95"/>
                  <a:gd name="T14" fmla="*/ 1 w 132"/>
                  <a:gd name="T15" fmla="*/ 42 h 95"/>
                  <a:gd name="T16" fmla="*/ 0 w 132"/>
                  <a:gd name="T17" fmla="*/ 38 h 95"/>
                  <a:gd name="T18" fmla="*/ 7 w 132"/>
                  <a:gd name="T19" fmla="*/ 21 h 95"/>
                  <a:gd name="T20" fmla="*/ 33 w 132"/>
                  <a:gd name="T21" fmla="*/ 6 h 95"/>
                  <a:gd name="T22" fmla="*/ 71 w 132"/>
                  <a:gd name="T23" fmla="*/ 0 h 95"/>
                  <a:gd name="T24" fmla="*/ 99 w 132"/>
                  <a:gd name="T25" fmla="*/ 6 h 95"/>
                  <a:gd name="T26" fmla="*/ 124 w 132"/>
                  <a:gd name="T27" fmla="*/ 19 h 95"/>
                  <a:gd name="T28" fmla="*/ 126 w 132"/>
                  <a:gd name="T29" fmla="*/ 21 h 95"/>
                  <a:gd name="T30" fmla="*/ 132 w 132"/>
                  <a:gd name="T31" fmla="*/ 3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2" h="95">
                    <a:moveTo>
                      <a:pt x="132" y="38"/>
                    </a:moveTo>
                    <a:cubicBezTo>
                      <a:pt x="132" y="45"/>
                      <a:pt x="128" y="52"/>
                      <a:pt x="123" y="57"/>
                    </a:cubicBezTo>
                    <a:cubicBezTo>
                      <a:pt x="113" y="66"/>
                      <a:pt x="97" y="72"/>
                      <a:pt x="86" y="74"/>
                    </a:cubicBezTo>
                    <a:cubicBezTo>
                      <a:pt x="68" y="78"/>
                      <a:pt x="66" y="95"/>
                      <a:pt x="66" y="95"/>
                    </a:cubicBezTo>
                    <a:cubicBezTo>
                      <a:pt x="66" y="95"/>
                      <a:pt x="64" y="78"/>
                      <a:pt x="47" y="74"/>
                    </a:cubicBezTo>
                    <a:cubicBezTo>
                      <a:pt x="38" y="72"/>
                      <a:pt x="28" y="69"/>
                      <a:pt x="19" y="64"/>
                    </a:cubicBezTo>
                    <a:cubicBezTo>
                      <a:pt x="15" y="62"/>
                      <a:pt x="12" y="60"/>
                      <a:pt x="10" y="57"/>
                    </a:cubicBezTo>
                    <a:cubicBezTo>
                      <a:pt x="5" y="53"/>
                      <a:pt x="2" y="48"/>
                      <a:pt x="1" y="42"/>
                    </a:cubicBezTo>
                    <a:cubicBezTo>
                      <a:pt x="1" y="41"/>
                      <a:pt x="0" y="39"/>
                      <a:pt x="0" y="38"/>
                    </a:cubicBezTo>
                    <a:cubicBezTo>
                      <a:pt x="0" y="31"/>
                      <a:pt x="3" y="26"/>
                      <a:pt x="7" y="21"/>
                    </a:cubicBezTo>
                    <a:cubicBezTo>
                      <a:pt x="13" y="14"/>
                      <a:pt x="23" y="9"/>
                      <a:pt x="33" y="6"/>
                    </a:cubicBezTo>
                    <a:cubicBezTo>
                      <a:pt x="46" y="2"/>
                      <a:pt x="58" y="0"/>
                      <a:pt x="71" y="0"/>
                    </a:cubicBezTo>
                    <a:cubicBezTo>
                      <a:pt x="80" y="1"/>
                      <a:pt x="90" y="3"/>
                      <a:pt x="99" y="6"/>
                    </a:cubicBezTo>
                    <a:cubicBezTo>
                      <a:pt x="108" y="9"/>
                      <a:pt x="118" y="13"/>
                      <a:pt x="124" y="19"/>
                    </a:cubicBezTo>
                    <a:cubicBezTo>
                      <a:pt x="125" y="20"/>
                      <a:pt x="125" y="20"/>
                      <a:pt x="126" y="21"/>
                    </a:cubicBezTo>
                    <a:cubicBezTo>
                      <a:pt x="130" y="26"/>
                      <a:pt x="132" y="31"/>
                      <a:pt x="132" y="38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 236">
                <a:extLst>
                  <a:ext uri="{FF2B5EF4-FFF2-40B4-BE49-F238E27FC236}">
                    <a16:creationId xmlns:a16="http://schemas.microsoft.com/office/drawing/2014/main" id="{D027D3B7-56D0-02D4-E69E-98C2EA091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9384" y="2499672"/>
                <a:ext cx="397461" cy="266840"/>
              </a:xfrm>
              <a:custGeom>
                <a:avLst/>
                <a:gdLst>
                  <a:gd name="T0" fmla="*/ 113 w 113"/>
                  <a:gd name="T1" fmla="*/ 19 h 76"/>
                  <a:gd name="T2" fmla="*/ 67 w 113"/>
                  <a:gd name="T3" fmla="*/ 55 h 76"/>
                  <a:gd name="T4" fmla="*/ 47 w 113"/>
                  <a:gd name="T5" fmla="*/ 76 h 76"/>
                  <a:gd name="T6" fmla="*/ 28 w 113"/>
                  <a:gd name="T7" fmla="*/ 55 h 76"/>
                  <a:gd name="T8" fmla="*/ 0 w 113"/>
                  <a:gd name="T9" fmla="*/ 45 h 76"/>
                  <a:gd name="T10" fmla="*/ 77 w 113"/>
                  <a:gd name="T11" fmla="*/ 37 h 76"/>
                  <a:gd name="T12" fmla="*/ 105 w 113"/>
                  <a:gd name="T13" fmla="*/ 0 h 76"/>
                  <a:gd name="T14" fmla="*/ 113 w 113"/>
                  <a:gd name="T15" fmla="*/ 1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3" h="76">
                    <a:moveTo>
                      <a:pt x="113" y="19"/>
                    </a:moveTo>
                    <a:cubicBezTo>
                      <a:pt x="113" y="40"/>
                      <a:pt x="84" y="51"/>
                      <a:pt x="67" y="55"/>
                    </a:cubicBezTo>
                    <a:cubicBezTo>
                      <a:pt x="49" y="59"/>
                      <a:pt x="47" y="76"/>
                      <a:pt x="47" y="76"/>
                    </a:cubicBezTo>
                    <a:cubicBezTo>
                      <a:pt x="47" y="76"/>
                      <a:pt x="45" y="59"/>
                      <a:pt x="28" y="55"/>
                    </a:cubicBezTo>
                    <a:cubicBezTo>
                      <a:pt x="19" y="53"/>
                      <a:pt x="9" y="50"/>
                      <a:pt x="0" y="45"/>
                    </a:cubicBezTo>
                    <a:cubicBezTo>
                      <a:pt x="22" y="47"/>
                      <a:pt x="59" y="50"/>
                      <a:pt x="77" y="37"/>
                    </a:cubicBezTo>
                    <a:cubicBezTo>
                      <a:pt x="93" y="26"/>
                      <a:pt x="101" y="11"/>
                      <a:pt x="105" y="0"/>
                    </a:cubicBezTo>
                    <a:cubicBezTo>
                      <a:pt x="110" y="5"/>
                      <a:pt x="113" y="11"/>
                      <a:pt x="113" y="19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 237">
                <a:extLst>
                  <a:ext uri="{FF2B5EF4-FFF2-40B4-BE49-F238E27FC236}">
                    <a16:creationId xmlns:a16="http://schemas.microsoft.com/office/drawing/2014/main" id="{8B2C81EE-6086-680A-30A3-E8FD6A2FE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2207" y="2434361"/>
                <a:ext cx="250045" cy="147415"/>
              </a:xfrm>
              <a:custGeom>
                <a:avLst/>
                <a:gdLst>
                  <a:gd name="T0" fmla="*/ 71 w 71"/>
                  <a:gd name="T1" fmla="*/ 0 h 42"/>
                  <a:gd name="T2" fmla="*/ 1 w 71"/>
                  <a:gd name="T3" fmla="*/ 42 h 42"/>
                  <a:gd name="T4" fmla="*/ 0 w 71"/>
                  <a:gd name="T5" fmla="*/ 38 h 42"/>
                  <a:gd name="T6" fmla="*/ 33 w 71"/>
                  <a:gd name="T7" fmla="*/ 6 h 42"/>
                  <a:gd name="T8" fmla="*/ 71 w 71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42">
                    <a:moveTo>
                      <a:pt x="71" y="0"/>
                    </a:moveTo>
                    <a:cubicBezTo>
                      <a:pt x="42" y="12"/>
                      <a:pt x="15" y="31"/>
                      <a:pt x="1" y="42"/>
                    </a:cubicBezTo>
                    <a:cubicBezTo>
                      <a:pt x="1" y="41"/>
                      <a:pt x="0" y="39"/>
                      <a:pt x="0" y="38"/>
                    </a:cubicBezTo>
                    <a:cubicBezTo>
                      <a:pt x="0" y="20"/>
                      <a:pt x="17" y="11"/>
                      <a:pt x="33" y="6"/>
                    </a:cubicBezTo>
                    <a:cubicBezTo>
                      <a:pt x="46" y="2"/>
                      <a:pt x="58" y="0"/>
                      <a:pt x="71" y="0"/>
                    </a:cubicBezTo>
                    <a:close/>
                  </a:path>
                </a:pathLst>
              </a:custGeom>
              <a:solidFill>
                <a:schemeClr val="bg2">
                  <a:lumMod val="10000"/>
                  <a:lumOff val="90000"/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Rectangle 238">
                <a:extLst>
                  <a:ext uri="{FF2B5EF4-FFF2-40B4-BE49-F238E27FC236}">
                    <a16:creationId xmlns:a16="http://schemas.microsoft.com/office/drawing/2014/main" id="{E166CD04-DDB5-9991-EC99-1C3092082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6799" y="2300008"/>
                <a:ext cx="35455" cy="6344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Rectangle 239">
                <a:extLst>
                  <a:ext uri="{FF2B5EF4-FFF2-40B4-BE49-F238E27FC236}">
                    <a16:creationId xmlns:a16="http://schemas.microsoft.com/office/drawing/2014/main" id="{75B4A378-3134-7442-2377-08C558C38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3880" y="2355989"/>
                <a:ext cx="123157" cy="8583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Rectangle 240">
                <a:extLst>
                  <a:ext uri="{FF2B5EF4-FFF2-40B4-BE49-F238E27FC236}">
                    <a16:creationId xmlns:a16="http://schemas.microsoft.com/office/drawing/2014/main" id="{2C5B7B66-3A37-8ECC-4E46-A5E4DE606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56272" y="2355989"/>
                <a:ext cx="35455" cy="8583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 241">
                <a:extLst>
                  <a:ext uri="{FF2B5EF4-FFF2-40B4-BE49-F238E27FC236}">
                    <a16:creationId xmlns:a16="http://schemas.microsoft.com/office/drawing/2014/main" id="{69FF4A5B-E756-BE98-DFE1-BB704D819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2207" y="2507136"/>
                <a:ext cx="464637" cy="126889"/>
              </a:xfrm>
              <a:custGeom>
                <a:avLst/>
                <a:gdLst>
                  <a:gd name="T0" fmla="*/ 132 w 132"/>
                  <a:gd name="T1" fmla="*/ 17 h 36"/>
                  <a:gd name="T2" fmla="*/ 132 w 132"/>
                  <a:gd name="T3" fmla="*/ 19 h 36"/>
                  <a:gd name="T4" fmla="*/ 130 w 132"/>
                  <a:gd name="T5" fmla="*/ 26 h 36"/>
                  <a:gd name="T6" fmla="*/ 127 w 132"/>
                  <a:gd name="T7" fmla="*/ 31 h 36"/>
                  <a:gd name="T8" fmla="*/ 123 w 132"/>
                  <a:gd name="T9" fmla="*/ 36 h 36"/>
                  <a:gd name="T10" fmla="*/ 10 w 132"/>
                  <a:gd name="T11" fmla="*/ 36 h 36"/>
                  <a:gd name="T12" fmla="*/ 5 w 132"/>
                  <a:gd name="T13" fmla="*/ 31 h 36"/>
                  <a:gd name="T14" fmla="*/ 2 w 132"/>
                  <a:gd name="T15" fmla="*/ 26 h 36"/>
                  <a:gd name="T16" fmla="*/ 1 w 132"/>
                  <a:gd name="T17" fmla="*/ 21 h 36"/>
                  <a:gd name="T18" fmla="*/ 1 w 132"/>
                  <a:gd name="T19" fmla="*/ 19 h 36"/>
                  <a:gd name="T20" fmla="*/ 0 w 132"/>
                  <a:gd name="T21" fmla="*/ 17 h 36"/>
                  <a:gd name="T22" fmla="*/ 0 w 132"/>
                  <a:gd name="T23" fmla="*/ 14 h 36"/>
                  <a:gd name="T24" fmla="*/ 2 w 132"/>
                  <a:gd name="T25" fmla="*/ 9 h 36"/>
                  <a:gd name="T26" fmla="*/ 3 w 132"/>
                  <a:gd name="T27" fmla="*/ 6 h 36"/>
                  <a:gd name="T28" fmla="*/ 7 w 132"/>
                  <a:gd name="T29" fmla="*/ 0 h 36"/>
                  <a:gd name="T30" fmla="*/ 126 w 132"/>
                  <a:gd name="T31" fmla="*/ 0 h 36"/>
                  <a:gd name="T32" fmla="*/ 129 w 132"/>
                  <a:gd name="T33" fmla="*/ 6 h 36"/>
                  <a:gd name="T34" fmla="*/ 131 w 132"/>
                  <a:gd name="T35" fmla="*/ 9 h 36"/>
                  <a:gd name="T36" fmla="*/ 132 w 132"/>
                  <a:gd name="T37" fmla="*/ 14 h 36"/>
                  <a:gd name="T38" fmla="*/ 132 w 132"/>
                  <a:gd name="T39" fmla="*/ 1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2" h="36">
                    <a:moveTo>
                      <a:pt x="132" y="17"/>
                    </a:moveTo>
                    <a:cubicBezTo>
                      <a:pt x="132" y="18"/>
                      <a:pt x="132" y="18"/>
                      <a:pt x="132" y="19"/>
                    </a:cubicBezTo>
                    <a:cubicBezTo>
                      <a:pt x="132" y="22"/>
                      <a:pt x="131" y="24"/>
                      <a:pt x="130" y="26"/>
                    </a:cubicBezTo>
                    <a:cubicBezTo>
                      <a:pt x="129" y="27"/>
                      <a:pt x="129" y="29"/>
                      <a:pt x="127" y="31"/>
                    </a:cubicBezTo>
                    <a:cubicBezTo>
                      <a:pt x="126" y="33"/>
                      <a:pt x="124" y="34"/>
                      <a:pt x="123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8" y="34"/>
                      <a:pt x="6" y="33"/>
                      <a:pt x="5" y="31"/>
                    </a:cubicBezTo>
                    <a:cubicBezTo>
                      <a:pt x="4" y="29"/>
                      <a:pt x="3" y="28"/>
                      <a:pt x="2" y="26"/>
                    </a:cubicBezTo>
                    <a:cubicBezTo>
                      <a:pt x="2" y="24"/>
                      <a:pt x="1" y="23"/>
                      <a:pt x="1" y="21"/>
                    </a:cubicBezTo>
                    <a:cubicBezTo>
                      <a:pt x="1" y="20"/>
                      <a:pt x="1" y="20"/>
                      <a:pt x="1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16"/>
                      <a:pt x="0" y="15"/>
                      <a:pt x="0" y="14"/>
                    </a:cubicBezTo>
                    <a:cubicBezTo>
                      <a:pt x="1" y="13"/>
                      <a:pt x="1" y="11"/>
                      <a:pt x="2" y="9"/>
                    </a:cubicBezTo>
                    <a:cubicBezTo>
                      <a:pt x="2" y="8"/>
                      <a:pt x="2" y="7"/>
                      <a:pt x="3" y="6"/>
                    </a:cubicBezTo>
                    <a:cubicBezTo>
                      <a:pt x="4" y="4"/>
                      <a:pt x="5" y="2"/>
                      <a:pt x="7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7" y="2"/>
                      <a:pt x="128" y="4"/>
                      <a:pt x="129" y="6"/>
                    </a:cubicBezTo>
                    <a:cubicBezTo>
                      <a:pt x="130" y="7"/>
                      <a:pt x="130" y="8"/>
                      <a:pt x="131" y="9"/>
                    </a:cubicBezTo>
                    <a:cubicBezTo>
                      <a:pt x="131" y="11"/>
                      <a:pt x="132" y="12"/>
                      <a:pt x="132" y="14"/>
                    </a:cubicBezTo>
                    <a:cubicBezTo>
                      <a:pt x="132" y="15"/>
                      <a:pt x="132" y="16"/>
                      <a:pt x="132" y="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 242">
                <a:extLst>
                  <a:ext uri="{FF2B5EF4-FFF2-40B4-BE49-F238E27FC236}">
                    <a16:creationId xmlns:a16="http://schemas.microsoft.com/office/drawing/2014/main" id="{7C3584A5-F300-0A69-EEE2-4D283DDB7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2207" y="2529528"/>
                <a:ext cx="464637" cy="85836"/>
              </a:xfrm>
              <a:custGeom>
                <a:avLst/>
                <a:gdLst>
                  <a:gd name="T0" fmla="*/ 132 w 132"/>
                  <a:gd name="T1" fmla="*/ 11 h 25"/>
                  <a:gd name="T2" fmla="*/ 132 w 132"/>
                  <a:gd name="T3" fmla="*/ 13 h 25"/>
                  <a:gd name="T4" fmla="*/ 130 w 132"/>
                  <a:gd name="T5" fmla="*/ 20 h 25"/>
                  <a:gd name="T6" fmla="*/ 127 w 132"/>
                  <a:gd name="T7" fmla="*/ 25 h 25"/>
                  <a:gd name="T8" fmla="*/ 5 w 132"/>
                  <a:gd name="T9" fmla="*/ 25 h 25"/>
                  <a:gd name="T10" fmla="*/ 2 w 132"/>
                  <a:gd name="T11" fmla="*/ 20 h 25"/>
                  <a:gd name="T12" fmla="*/ 1 w 132"/>
                  <a:gd name="T13" fmla="*/ 15 h 25"/>
                  <a:gd name="T14" fmla="*/ 1 w 132"/>
                  <a:gd name="T15" fmla="*/ 13 h 25"/>
                  <a:gd name="T16" fmla="*/ 0 w 132"/>
                  <a:gd name="T17" fmla="*/ 11 h 25"/>
                  <a:gd name="T18" fmla="*/ 0 w 132"/>
                  <a:gd name="T19" fmla="*/ 8 h 25"/>
                  <a:gd name="T20" fmla="*/ 2 w 132"/>
                  <a:gd name="T21" fmla="*/ 3 h 25"/>
                  <a:gd name="T22" fmla="*/ 3 w 132"/>
                  <a:gd name="T23" fmla="*/ 0 h 25"/>
                  <a:gd name="T24" fmla="*/ 129 w 132"/>
                  <a:gd name="T25" fmla="*/ 0 h 25"/>
                  <a:gd name="T26" fmla="*/ 131 w 132"/>
                  <a:gd name="T27" fmla="*/ 3 h 25"/>
                  <a:gd name="T28" fmla="*/ 132 w 132"/>
                  <a:gd name="T29" fmla="*/ 8 h 25"/>
                  <a:gd name="T30" fmla="*/ 132 w 132"/>
                  <a:gd name="T3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2" h="25">
                    <a:moveTo>
                      <a:pt x="132" y="11"/>
                    </a:moveTo>
                    <a:cubicBezTo>
                      <a:pt x="132" y="12"/>
                      <a:pt x="132" y="12"/>
                      <a:pt x="132" y="13"/>
                    </a:cubicBezTo>
                    <a:cubicBezTo>
                      <a:pt x="132" y="16"/>
                      <a:pt x="131" y="18"/>
                      <a:pt x="130" y="20"/>
                    </a:cubicBezTo>
                    <a:cubicBezTo>
                      <a:pt x="129" y="21"/>
                      <a:pt x="129" y="23"/>
                      <a:pt x="12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3"/>
                      <a:pt x="3" y="22"/>
                      <a:pt x="2" y="20"/>
                    </a:cubicBezTo>
                    <a:cubicBezTo>
                      <a:pt x="2" y="18"/>
                      <a:pt x="1" y="17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cubicBezTo>
                      <a:pt x="0" y="12"/>
                      <a:pt x="0" y="12"/>
                      <a:pt x="0" y="11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1" y="7"/>
                      <a:pt x="1" y="5"/>
                      <a:pt x="2" y="3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0" y="1"/>
                      <a:pt x="130" y="2"/>
                      <a:pt x="131" y="3"/>
                    </a:cubicBezTo>
                    <a:cubicBezTo>
                      <a:pt x="131" y="5"/>
                      <a:pt x="132" y="6"/>
                      <a:pt x="132" y="8"/>
                    </a:cubicBezTo>
                    <a:cubicBezTo>
                      <a:pt x="132" y="9"/>
                      <a:pt x="132" y="10"/>
                      <a:pt x="132" y="11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 243">
                <a:extLst>
                  <a:ext uri="{FF2B5EF4-FFF2-40B4-BE49-F238E27FC236}">
                    <a16:creationId xmlns:a16="http://schemas.microsoft.com/office/drawing/2014/main" id="{99589FFA-9A50-C1E4-B06A-6F950A635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5939" y="2535126"/>
                <a:ext cx="460905" cy="74640"/>
              </a:xfrm>
              <a:custGeom>
                <a:avLst/>
                <a:gdLst>
                  <a:gd name="T0" fmla="*/ 131 w 131"/>
                  <a:gd name="T1" fmla="*/ 11 h 21"/>
                  <a:gd name="T2" fmla="*/ 129 w 131"/>
                  <a:gd name="T3" fmla="*/ 18 h 21"/>
                  <a:gd name="T4" fmla="*/ 116 w 131"/>
                  <a:gd name="T5" fmla="*/ 7 h 21"/>
                  <a:gd name="T6" fmla="*/ 99 w 131"/>
                  <a:gd name="T7" fmla="*/ 21 h 21"/>
                  <a:gd name="T8" fmla="*/ 82 w 131"/>
                  <a:gd name="T9" fmla="*/ 7 h 21"/>
                  <a:gd name="T10" fmla="*/ 65 w 131"/>
                  <a:gd name="T11" fmla="*/ 21 h 21"/>
                  <a:gd name="T12" fmla="*/ 48 w 131"/>
                  <a:gd name="T13" fmla="*/ 7 h 21"/>
                  <a:gd name="T14" fmla="*/ 31 w 131"/>
                  <a:gd name="T15" fmla="*/ 21 h 21"/>
                  <a:gd name="T16" fmla="*/ 14 w 131"/>
                  <a:gd name="T17" fmla="*/ 7 h 21"/>
                  <a:gd name="T18" fmla="*/ 1 w 131"/>
                  <a:gd name="T19" fmla="*/ 18 h 21"/>
                  <a:gd name="T20" fmla="*/ 0 w 131"/>
                  <a:gd name="T21" fmla="*/ 13 h 21"/>
                  <a:gd name="T22" fmla="*/ 0 w 131"/>
                  <a:gd name="T23" fmla="*/ 11 h 21"/>
                  <a:gd name="T24" fmla="*/ 14 w 131"/>
                  <a:gd name="T25" fmla="*/ 0 h 21"/>
                  <a:gd name="T26" fmla="*/ 31 w 131"/>
                  <a:gd name="T27" fmla="*/ 13 h 21"/>
                  <a:gd name="T28" fmla="*/ 48 w 131"/>
                  <a:gd name="T29" fmla="*/ 0 h 21"/>
                  <a:gd name="T30" fmla="*/ 65 w 131"/>
                  <a:gd name="T31" fmla="*/ 13 h 21"/>
                  <a:gd name="T32" fmla="*/ 82 w 131"/>
                  <a:gd name="T33" fmla="*/ 0 h 21"/>
                  <a:gd name="T34" fmla="*/ 99 w 131"/>
                  <a:gd name="T35" fmla="*/ 13 h 21"/>
                  <a:gd name="T36" fmla="*/ 116 w 131"/>
                  <a:gd name="T37" fmla="*/ 0 h 21"/>
                  <a:gd name="T38" fmla="*/ 131 w 131"/>
                  <a:gd name="T3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1" h="21">
                    <a:moveTo>
                      <a:pt x="131" y="11"/>
                    </a:moveTo>
                    <a:cubicBezTo>
                      <a:pt x="131" y="14"/>
                      <a:pt x="130" y="16"/>
                      <a:pt x="129" y="18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99" y="21"/>
                      <a:pt x="99" y="21"/>
                      <a:pt x="99" y="21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6"/>
                      <a:pt x="0" y="15"/>
                      <a:pt x="0" y="13"/>
                    </a:cubicBezTo>
                    <a:cubicBezTo>
                      <a:pt x="0" y="12"/>
                      <a:pt x="0" y="12"/>
                      <a:pt x="0" y="1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131" y="1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 244">
                <a:extLst>
                  <a:ext uri="{FF2B5EF4-FFF2-40B4-BE49-F238E27FC236}">
                    <a16:creationId xmlns:a16="http://schemas.microsoft.com/office/drawing/2014/main" id="{338101EE-30C1-8AD0-CEBF-EBA6AFDCE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2207" y="2538858"/>
                <a:ext cx="11196" cy="18660"/>
              </a:xfrm>
              <a:custGeom>
                <a:avLst/>
                <a:gdLst>
                  <a:gd name="T0" fmla="*/ 2 w 3"/>
                  <a:gd name="T1" fmla="*/ 0 h 5"/>
                  <a:gd name="T2" fmla="*/ 3 w 3"/>
                  <a:gd name="T3" fmla="*/ 3 h 5"/>
                  <a:gd name="T4" fmla="*/ 1 w 3"/>
                  <a:gd name="T5" fmla="*/ 5 h 5"/>
                  <a:gd name="T6" fmla="*/ 0 w 3"/>
                  <a:gd name="T7" fmla="*/ 5 h 5"/>
                  <a:gd name="T8" fmla="*/ 2 w 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2" y="0"/>
                    </a:moveTo>
                    <a:cubicBezTo>
                      <a:pt x="2" y="0"/>
                      <a:pt x="3" y="1"/>
                      <a:pt x="3" y="3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Oval 245">
                <a:extLst>
                  <a:ext uri="{FF2B5EF4-FFF2-40B4-BE49-F238E27FC236}">
                    <a16:creationId xmlns:a16="http://schemas.microsoft.com/office/drawing/2014/main" id="{A432D129-6C14-98C0-70E4-603052040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8571" y="2538858"/>
                <a:ext cx="16795" cy="1866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Oval 246">
                <a:extLst>
                  <a:ext uri="{FF2B5EF4-FFF2-40B4-BE49-F238E27FC236}">
                    <a16:creationId xmlns:a16="http://schemas.microsoft.com/office/drawing/2014/main" id="{5CBC3EC1-160A-7BA1-0DA0-7AAB7FD45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87995" y="2538858"/>
                <a:ext cx="16795" cy="1866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Oval 247">
                <a:extLst>
                  <a:ext uri="{FF2B5EF4-FFF2-40B4-BE49-F238E27FC236}">
                    <a16:creationId xmlns:a16="http://schemas.microsoft.com/office/drawing/2014/main" id="{345616FB-04FD-A821-2E41-9FDFB31FA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7420" y="2538858"/>
                <a:ext cx="16795" cy="1866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 248">
                <a:extLst>
                  <a:ext uri="{FF2B5EF4-FFF2-40B4-BE49-F238E27FC236}">
                    <a16:creationId xmlns:a16="http://schemas.microsoft.com/office/drawing/2014/main" id="{FF5BC848-3875-BAFE-3109-2BADCFEC1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5648" y="2538858"/>
                <a:ext cx="11196" cy="18660"/>
              </a:xfrm>
              <a:custGeom>
                <a:avLst/>
                <a:gdLst>
                  <a:gd name="T0" fmla="*/ 3 w 3"/>
                  <a:gd name="T1" fmla="*/ 5 h 5"/>
                  <a:gd name="T2" fmla="*/ 2 w 3"/>
                  <a:gd name="T3" fmla="*/ 5 h 5"/>
                  <a:gd name="T4" fmla="*/ 0 w 3"/>
                  <a:gd name="T5" fmla="*/ 3 h 5"/>
                  <a:gd name="T6" fmla="*/ 2 w 3"/>
                  <a:gd name="T7" fmla="*/ 0 h 5"/>
                  <a:gd name="T8" fmla="*/ 3 w 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5"/>
                      <a:pt x="3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2"/>
                      <a:pt x="3" y="3"/>
                      <a:pt x="3" y="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Oval 249">
                <a:extLst>
                  <a:ext uri="{FF2B5EF4-FFF2-40B4-BE49-F238E27FC236}">
                    <a16:creationId xmlns:a16="http://schemas.microsoft.com/office/drawing/2014/main" id="{C2746045-F2BB-867E-8B1C-3D587651B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8858" y="2585508"/>
                <a:ext cx="16795" cy="2052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Oval 250">
                <a:extLst>
                  <a:ext uri="{FF2B5EF4-FFF2-40B4-BE49-F238E27FC236}">
                    <a16:creationId xmlns:a16="http://schemas.microsoft.com/office/drawing/2014/main" id="{7742EE63-A41B-B784-21A0-FF8869EC5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28283" y="2585508"/>
                <a:ext cx="16795" cy="2052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Oval 251">
                <a:extLst>
                  <a:ext uri="{FF2B5EF4-FFF2-40B4-BE49-F238E27FC236}">
                    <a16:creationId xmlns:a16="http://schemas.microsoft.com/office/drawing/2014/main" id="{96553C17-0FEA-E675-F429-A40971E02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47707" y="2585508"/>
                <a:ext cx="16795" cy="2052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Oval 252">
                <a:extLst>
                  <a:ext uri="{FF2B5EF4-FFF2-40B4-BE49-F238E27FC236}">
                    <a16:creationId xmlns:a16="http://schemas.microsoft.com/office/drawing/2014/main" id="{467B19D9-5E32-9DDC-25BF-C27375565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3400" y="2585508"/>
                <a:ext cx="16795" cy="2052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 253">
                <a:extLst>
                  <a:ext uri="{FF2B5EF4-FFF2-40B4-BE49-F238E27FC236}">
                    <a16:creationId xmlns:a16="http://schemas.microsoft.com/office/drawing/2014/main" id="{DF2DE90D-F315-1E89-30E6-22F785069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3301" y="5280026"/>
                <a:ext cx="460905" cy="334016"/>
              </a:xfrm>
              <a:custGeom>
                <a:avLst/>
                <a:gdLst>
                  <a:gd name="T0" fmla="*/ 131 w 131"/>
                  <a:gd name="T1" fmla="*/ 38 h 95"/>
                  <a:gd name="T2" fmla="*/ 122 w 131"/>
                  <a:gd name="T3" fmla="*/ 57 h 95"/>
                  <a:gd name="T4" fmla="*/ 85 w 131"/>
                  <a:gd name="T5" fmla="*/ 74 h 95"/>
                  <a:gd name="T6" fmla="*/ 65 w 131"/>
                  <a:gd name="T7" fmla="*/ 95 h 95"/>
                  <a:gd name="T8" fmla="*/ 46 w 131"/>
                  <a:gd name="T9" fmla="*/ 74 h 95"/>
                  <a:gd name="T10" fmla="*/ 18 w 131"/>
                  <a:gd name="T11" fmla="*/ 63 h 95"/>
                  <a:gd name="T12" fmla="*/ 9 w 131"/>
                  <a:gd name="T13" fmla="*/ 57 h 95"/>
                  <a:gd name="T14" fmla="*/ 0 w 131"/>
                  <a:gd name="T15" fmla="*/ 42 h 95"/>
                  <a:gd name="T16" fmla="*/ 0 w 131"/>
                  <a:gd name="T17" fmla="*/ 38 h 95"/>
                  <a:gd name="T18" fmla="*/ 6 w 131"/>
                  <a:gd name="T19" fmla="*/ 21 h 95"/>
                  <a:gd name="T20" fmla="*/ 33 w 131"/>
                  <a:gd name="T21" fmla="*/ 5 h 95"/>
                  <a:gd name="T22" fmla="*/ 70 w 131"/>
                  <a:gd name="T23" fmla="*/ 0 h 95"/>
                  <a:gd name="T24" fmla="*/ 98 w 131"/>
                  <a:gd name="T25" fmla="*/ 5 h 95"/>
                  <a:gd name="T26" fmla="*/ 123 w 131"/>
                  <a:gd name="T27" fmla="*/ 19 h 95"/>
                  <a:gd name="T28" fmla="*/ 125 w 131"/>
                  <a:gd name="T29" fmla="*/ 21 h 95"/>
                  <a:gd name="T30" fmla="*/ 131 w 131"/>
                  <a:gd name="T31" fmla="*/ 3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1" h="95">
                    <a:moveTo>
                      <a:pt x="131" y="38"/>
                    </a:moveTo>
                    <a:cubicBezTo>
                      <a:pt x="131" y="45"/>
                      <a:pt x="128" y="52"/>
                      <a:pt x="122" y="57"/>
                    </a:cubicBezTo>
                    <a:cubicBezTo>
                      <a:pt x="112" y="66"/>
                      <a:pt x="96" y="72"/>
                      <a:pt x="85" y="74"/>
                    </a:cubicBezTo>
                    <a:cubicBezTo>
                      <a:pt x="68" y="78"/>
                      <a:pt x="65" y="95"/>
                      <a:pt x="65" y="95"/>
                    </a:cubicBezTo>
                    <a:cubicBezTo>
                      <a:pt x="65" y="95"/>
                      <a:pt x="63" y="78"/>
                      <a:pt x="46" y="74"/>
                    </a:cubicBezTo>
                    <a:cubicBezTo>
                      <a:pt x="38" y="72"/>
                      <a:pt x="27" y="69"/>
                      <a:pt x="18" y="63"/>
                    </a:cubicBezTo>
                    <a:cubicBezTo>
                      <a:pt x="15" y="61"/>
                      <a:pt x="12" y="59"/>
                      <a:pt x="9" y="57"/>
                    </a:cubicBezTo>
                    <a:cubicBezTo>
                      <a:pt x="4" y="53"/>
                      <a:pt x="1" y="48"/>
                      <a:pt x="0" y="42"/>
                    </a:cubicBezTo>
                    <a:cubicBezTo>
                      <a:pt x="0" y="40"/>
                      <a:pt x="0" y="39"/>
                      <a:pt x="0" y="38"/>
                    </a:cubicBezTo>
                    <a:cubicBezTo>
                      <a:pt x="0" y="31"/>
                      <a:pt x="2" y="25"/>
                      <a:pt x="6" y="21"/>
                    </a:cubicBezTo>
                    <a:cubicBezTo>
                      <a:pt x="12" y="13"/>
                      <a:pt x="22" y="9"/>
                      <a:pt x="33" y="5"/>
                    </a:cubicBezTo>
                    <a:cubicBezTo>
                      <a:pt x="45" y="1"/>
                      <a:pt x="58" y="0"/>
                      <a:pt x="70" y="0"/>
                    </a:cubicBezTo>
                    <a:cubicBezTo>
                      <a:pt x="80" y="1"/>
                      <a:pt x="89" y="2"/>
                      <a:pt x="98" y="5"/>
                    </a:cubicBezTo>
                    <a:cubicBezTo>
                      <a:pt x="108" y="8"/>
                      <a:pt x="117" y="13"/>
                      <a:pt x="123" y="19"/>
                    </a:cubicBezTo>
                    <a:cubicBezTo>
                      <a:pt x="124" y="20"/>
                      <a:pt x="124" y="20"/>
                      <a:pt x="125" y="21"/>
                    </a:cubicBezTo>
                    <a:cubicBezTo>
                      <a:pt x="129" y="25"/>
                      <a:pt x="131" y="31"/>
                      <a:pt x="131" y="38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 254">
                <a:extLst>
                  <a:ext uri="{FF2B5EF4-FFF2-40B4-BE49-F238E27FC236}">
                    <a16:creationId xmlns:a16="http://schemas.microsoft.com/office/drawing/2014/main" id="{7D4F853C-7FF1-CD87-62EF-515C86D5E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6746" y="5347202"/>
                <a:ext cx="397461" cy="266840"/>
              </a:xfrm>
              <a:custGeom>
                <a:avLst/>
                <a:gdLst>
                  <a:gd name="T0" fmla="*/ 113 w 113"/>
                  <a:gd name="T1" fmla="*/ 19 h 76"/>
                  <a:gd name="T2" fmla="*/ 67 w 113"/>
                  <a:gd name="T3" fmla="*/ 55 h 76"/>
                  <a:gd name="T4" fmla="*/ 47 w 113"/>
                  <a:gd name="T5" fmla="*/ 76 h 76"/>
                  <a:gd name="T6" fmla="*/ 28 w 113"/>
                  <a:gd name="T7" fmla="*/ 55 h 76"/>
                  <a:gd name="T8" fmla="*/ 0 w 113"/>
                  <a:gd name="T9" fmla="*/ 44 h 76"/>
                  <a:gd name="T10" fmla="*/ 77 w 113"/>
                  <a:gd name="T11" fmla="*/ 37 h 76"/>
                  <a:gd name="T12" fmla="*/ 105 w 113"/>
                  <a:gd name="T13" fmla="*/ 0 h 76"/>
                  <a:gd name="T14" fmla="*/ 113 w 113"/>
                  <a:gd name="T15" fmla="*/ 1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3" h="76">
                    <a:moveTo>
                      <a:pt x="113" y="19"/>
                    </a:moveTo>
                    <a:cubicBezTo>
                      <a:pt x="113" y="40"/>
                      <a:pt x="85" y="51"/>
                      <a:pt x="67" y="55"/>
                    </a:cubicBezTo>
                    <a:cubicBezTo>
                      <a:pt x="50" y="59"/>
                      <a:pt x="47" y="76"/>
                      <a:pt x="47" y="76"/>
                    </a:cubicBezTo>
                    <a:cubicBezTo>
                      <a:pt x="47" y="76"/>
                      <a:pt x="45" y="59"/>
                      <a:pt x="28" y="55"/>
                    </a:cubicBezTo>
                    <a:cubicBezTo>
                      <a:pt x="20" y="53"/>
                      <a:pt x="9" y="50"/>
                      <a:pt x="0" y="44"/>
                    </a:cubicBezTo>
                    <a:cubicBezTo>
                      <a:pt x="22" y="47"/>
                      <a:pt x="59" y="50"/>
                      <a:pt x="77" y="37"/>
                    </a:cubicBezTo>
                    <a:cubicBezTo>
                      <a:pt x="93" y="26"/>
                      <a:pt x="101" y="10"/>
                      <a:pt x="105" y="0"/>
                    </a:cubicBezTo>
                    <a:cubicBezTo>
                      <a:pt x="110" y="5"/>
                      <a:pt x="113" y="11"/>
                      <a:pt x="113" y="19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 255">
                <a:extLst>
                  <a:ext uri="{FF2B5EF4-FFF2-40B4-BE49-F238E27FC236}">
                    <a16:creationId xmlns:a16="http://schemas.microsoft.com/office/drawing/2014/main" id="{9E090C22-5A06-562D-568D-588D6D01B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3301" y="5280026"/>
                <a:ext cx="246313" cy="147415"/>
              </a:xfrm>
              <a:custGeom>
                <a:avLst/>
                <a:gdLst>
                  <a:gd name="T0" fmla="*/ 70 w 70"/>
                  <a:gd name="T1" fmla="*/ 0 h 42"/>
                  <a:gd name="T2" fmla="*/ 0 w 70"/>
                  <a:gd name="T3" fmla="*/ 42 h 42"/>
                  <a:gd name="T4" fmla="*/ 0 w 70"/>
                  <a:gd name="T5" fmla="*/ 38 h 42"/>
                  <a:gd name="T6" fmla="*/ 33 w 70"/>
                  <a:gd name="T7" fmla="*/ 5 h 42"/>
                  <a:gd name="T8" fmla="*/ 70 w 7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42">
                    <a:moveTo>
                      <a:pt x="70" y="0"/>
                    </a:moveTo>
                    <a:cubicBezTo>
                      <a:pt x="42" y="12"/>
                      <a:pt x="14" y="31"/>
                      <a:pt x="0" y="42"/>
                    </a:cubicBezTo>
                    <a:cubicBezTo>
                      <a:pt x="0" y="40"/>
                      <a:pt x="0" y="39"/>
                      <a:pt x="0" y="38"/>
                    </a:cubicBezTo>
                    <a:cubicBezTo>
                      <a:pt x="0" y="20"/>
                      <a:pt x="16" y="11"/>
                      <a:pt x="33" y="5"/>
                    </a:cubicBezTo>
                    <a:cubicBezTo>
                      <a:pt x="45" y="1"/>
                      <a:pt x="58" y="0"/>
                      <a:pt x="70" y="0"/>
                    </a:cubicBezTo>
                    <a:close/>
                  </a:path>
                </a:pathLst>
              </a:custGeom>
              <a:solidFill>
                <a:schemeClr val="bg2">
                  <a:lumMod val="10000"/>
                  <a:lumOff val="90000"/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Rectangle 256">
                <a:extLst>
                  <a:ext uri="{FF2B5EF4-FFF2-40B4-BE49-F238E27FC236}">
                    <a16:creationId xmlns:a16="http://schemas.microsoft.com/office/drawing/2014/main" id="{598D3B98-4010-015A-994B-B5CF8273C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57892" y="5143807"/>
                <a:ext cx="31723" cy="6717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Rectangle 257">
                <a:extLst>
                  <a:ext uri="{FF2B5EF4-FFF2-40B4-BE49-F238E27FC236}">
                    <a16:creationId xmlns:a16="http://schemas.microsoft.com/office/drawing/2014/main" id="{992753F1-00CE-9239-1FA3-F9C4B3980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13108" y="5203519"/>
                <a:ext cx="123157" cy="8397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Rectangle 258">
                <a:extLst>
                  <a:ext uri="{FF2B5EF4-FFF2-40B4-BE49-F238E27FC236}">
                    <a16:creationId xmlns:a16="http://schemas.microsoft.com/office/drawing/2014/main" id="{224FCB95-E76E-BBCD-A3BC-D7DF1CF79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33634" y="5203519"/>
                <a:ext cx="35455" cy="83971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 259">
                <a:extLst>
                  <a:ext uri="{FF2B5EF4-FFF2-40B4-BE49-F238E27FC236}">
                    <a16:creationId xmlns:a16="http://schemas.microsoft.com/office/drawing/2014/main" id="{5961596C-0BD1-C60E-784A-69DC9670B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3301" y="5354666"/>
                <a:ext cx="460905" cy="125023"/>
              </a:xfrm>
              <a:custGeom>
                <a:avLst/>
                <a:gdLst>
                  <a:gd name="T0" fmla="*/ 131 w 131"/>
                  <a:gd name="T1" fmla="*/ 17 h 36"/>
                  <a:gd name="T2" fmla="*/ 131 w 131"/>
                  <a:gd name="T3" fmla="*/ 19 h 36"/>
                  <a:gd name="T4" fmla="*/ 129 w 131"/>
                  <a:gd name="T5" fmla="*/ 26 h 36"/>
                  <a:gd name="T6" fmla="*/ 127 w 131"/>
                  <a:gd name="T7" fmla="*/ 30 h 36"/>
                  <a:gd name="T8" fmla="*/ 122 w 131"/>
                  <a:gd name="T9" fmla="*/ 36 h 36"/>
                  <a:gd name="T10" fmla="*/ 9 w 131"/>
                  <a:gd name="T11" fmla="*/ 36 h 36"/>
                  <a:gd name="T12" fmla="*/ 4 w 131"/>
                  <a:gd name="T13" fmla="*/ 30 h 36"/>
                  <a:gd name="T14" fmla="*/ 2 w 131"/>
                  <a:gd name="T15" fmla="*/ 26 h 36"/>
                  <a:gd name="T16" fmla="*/ 0 w 131"/>
                  <a:gd name="T17" fmla="*/ 21 h 36"/>
                  <a:gd name="T18" fmla="*/ 0 w 131"/>
                  <a:gd name="T19" fmla="*/ 19 h 36"/>
                  <a:gd name="T20" fmla="*/ 0 w 131"/>
                  <a:gd name="T21" fmla="*/ 17 h 36"/>
                  <a:gd name="T22" fmla="*/ 0 w 131"/>
                  <a:gd name="T23" fmla="*/ 14 h 36"/>
                  <a:gd name="T24" fmla="*/ 1 w 131"/>
                  <a:gd name="T25" fmla="*/ 9 h 36"/>
                  <a:gd name="T26" fmla="*/ 2 w 131"/>
                  <a:gd name="T27" fmla="*/ 5 h 36"/>
                  <a:gd name="T28" fmla="*/ 6 w 131"/>
                  <a:gd name="T29" fmla="*/ 0 h 36"/>
                  <a:gd name="T30" fmla="*/ 125 w 131"/>
                  <a:gd name="T31" fmla="*/ 0 h 36"/>
                  <a:gd name="T32" fmla="*/ 129 w 131"/>
                  <a:gd name="T33" fmla="*/ 5 h 36"/>
                  <a:gd name="T34" fmla="*/ 130 w 131"/>
                  <a:gd name="T35" fmla="*/ 9 h 36"/>
                  <a:gd name="T36" fmla="*/ 131 w 131"/>
                  <a:gd name="T37" fmla="*/ 14 h 36"/>
                  <a:gd name="T38" fmla="*/ 131 w 131"/>
                  <a:gd name="T39" fmla="*/ 1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1" h="36">
                    <a:moveTo>
                      <a:pt x="131" y="17"/>
                    </a:moveTo>
                    <a:cubicBezTo>
                      <a:pt x="131" y="17"/>
                      <a:pt x="131" y="18"/>
                      <a:pt x="131" y="19"/>
                    </a:cubicBezTo>
                    <a:cubicBezTo>
                      <a:pt x="131" y="21"/>
                      <a:pt x="130" y="23"/>
                      <a:pt x="129" y="26"/>
                    </a:cubicBezTo>
                    <a:cubicBezTo>
                      <a:pt x="129" y="27"/>
                      <a:pt x="128" y="29"/>
                      <a:pt x="127" y="30"/>
                    </a:cubicBezTo>
                    <a:cubicBezTo>
                      <a:pt x="125" y="32"/>
                      <a:pt x="124" y="34"/>
                      <a:pt x="122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7" y="34"/>
                      <a:pt x="6" y="32"/>
                      <a:pt x="4" y="30"/>
                    </a:cubicBezTo>
                    <a:cubicBezTo>
                      <a:pt x="3" y="29"/>
                      <a:pt x="2" y="27"/>
                      <a:pt x="2" y="26"/>
                    </a:cubicBezTo>
                    <a:cubicBezTo>
                      <a:pt x="1" y="24"/>
                      <a:pt x="0" y="22"/>
                      <a:pt x="0" y="21"/>
                    </a:cubicBezTo>
                    <a:cubicBezTo>
                      <a:pt x="0" y="20"/>
                      <a:pt x="0" y="20"/>
                      <a:pt x="0" y="19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6"/>
                      <a:pt x="0" y="15"/>
                      <a:pt x="0" y="14"/>
                    </a:cubicBezTo>
                    <a:cubicBezTo>
                      <a:pt x="0" y="12"/>
                      <a:pt x="0" y="10"/>
                      <a:pt x="1" y="9"/>
                    </a:cubicBezTo>
                    <a:cubicBezTo>
                      <a:pt x="1" y="8"/>
                      <a:pt x="2" y="6"/>
                      <a:pt x="2" y="5"/>
                    </a:cubicBezTo>
                    <a:cubicBezTo>
                      <a:pt x="3" y="3"/>
                      <a:pt x="4" y="2"/>
                      <a:pt x="6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6" y="2"/>
                      <a:pt x="128" y="3"/>
                      <a:pt x="129" y="5"/>
                    </a:cubicBezTo>
                    <a:cubicBezTo>
                      <a:pt x="129" y="6"/>
                      <a:pt x="130" y="7"/>
                      <a:pt x="130" y="9"/>
                    </a:cubicBezTo>
                    <a:cubicBezTo>
                      <a:pt x="131" y="10"/>
                      <a:pt x="131" y="12"/>
                      <a:pt x="131" y="14"/>
                    </a:cubicBezTo>
                    <a:cubicBezTo>
                      <a:pt x="131" y="15"/>
                      <a:pt x="131" y="16"/>
                      <a:pt x="131" y="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 260">
                <a:extLst>
                  <a:ext uri="{FF2B5EF4-FFF2-40B4-BE49-F238E27FC236}">
                    <a16:creationId xmlns:a16="http://schemas.microsoft.com/office/drawing/2014/main" id="{C952D46D-800B-774C-A170-BBB4D0605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3301" y="5371460"/>
                <a:ext cx="460905" cy="87703"/>
              </a:xfrm>
              <a:custGeom>
                <a:avLst/>
                <a:gdLst>
                  <a:gd name="T0" fmla="*/ 131 w 131"/>
                  <a:gd name="T1" fmla="*/ 12 h 25"/>
                  <a:gd name="T2" fmla="*/ 131 w 131"/>
                  <a:gd name="T3" fmla="*/ 14 h 25"/>
                  <a:gd name="T4" fmla="*/ 129 w 131"/>
                  <a:gd name="T5" fmla="*/ 21 h 25"/>
                  <a:gd name="T6" fmla="*/ 127 w 131"/>
                  <a:gd name="T7" fmla="*/ 25 h 25"/>
                  <a:gd name="T8" fmla="*/ 4 w 131"/>
                  <a:gd name="T9" fmla="*/ 25 h 25"/>
                  <a:gd name="T10" fmla="*/ 2 w 131"/>
                  <a:gd name="T11" fmla="*/ 21 h 25"/>
                  <a:gd name="T12" fmla="*/ 0 w 131"/>
                  <a:gd name="T13" fmla="*/ 16 h 25"/>
                  <a:gd name="T14" fmla="*/ 0 w 131"/>
                  <a:gd name="T15" fmla="*/ 14 h 25"/>
                  <a:gd name="T16" fmla="*/ 0 w 131"/>
                  <a:gd name="T17" fmla="*/ 12 h 25"/>
                  <a:gd name="T18" fmla="*/ 0 w 131"/>
                  <a:gd name="T19" fmla="*/ 9 h 25"/>
                  <a:gd name="T20" fmla="*/ 1 w 131"/>
                  <a:gd name="T21" fmla="*/ 4 h 25"/>
                  <a:gd name="T22" fmla="*/ 2 w 131"/>
                  <a:gd name="T23" fmla="*/ 0 h 25"/>
                  <a:gd name="T24" fmla="*/ 129 w 131"/>
                  <a:gd name="T25" fmla="*/ 0 h 25"/>
                  <a:gd name="T26" fmla="*/ 130 w 131"/>
                  <a:gd name="T27" fmla="*/ 4 h 25"/>
                  <a:gd name="T28" fmla="*/ 131 w 131"/>
                  <a:gd name="T29" fmla="*/ 9 h 25"/>
                  <a:gd name="T30" fmla="*/ 131 w 131"/>
                  <a:gd name="T3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1" h="25">
                    <a:moveTo>
                      <a:pt x="131" y="12"/>
                    </a:moveTo>
                    <a:cubicBezTo>
                      <a:pt x="131" y="12"/>
                      <a:pt x="131" y="13"/>
                      <a:pt x="131" y="14"/>
                    </a:cubicBezTo>
                    <a:cubicBezTo>
                      <a:pt x="131" y="16"/>
                      <a:pt x="130" y="18"/>
                      <a:pt x="129" y="21"/>
                    </a:cubicBezTo>
                    <a:cubicBezTo>
                      <a:pt x="129" y="22"/>
                      <a:pt x="128" y="24"/>
                      <a:pt x="127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4"/>
                      <a:pt x="2" y="22"/>
                      <a:pt x="2" y="21"/>
                    </a:cubicBezTo>
                    <a:cubicBezTo>
                      <a:pt x="1" y="19"/>
                      <a:pt x="0" y="17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5"/>
                      <a:pt x="1" y="4"/>
                    </a:cubicBezTo>
                    <a:cubicBezTo>
                      <a:pt x="1" y="3"/>
                      <a:pt x="2" y="1"/>
                      <a:pt x="2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1"/>
                      <a:pt x="130" y="2"/>
                      <a:pt x="130" y="4"/>
                    </a:cubicBezTo>
                    <a:cubicBezTo>
                      <a:pt x="131" y="5"/>
                      <a:pt x="131" y="7"/>
                      <a:pt x="131" y="9"/>
                    </a:cubicBezTo>
                    <a:cubicBezTo>
                      <a:pt x="131" y="10"/>
                      <a:pt x="131" y="11"/>
                      <a:pt x="131" y="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 261">
                <a:extLst>
                  <a:ext uri="{FF2B5EF4-FFF2-40B4-BE49-F238E27FC236}">
                    <a16:creationId xmlns:a16="http://schemas.microsoft.com/office/drawing/2014/main" id="{6CE3FCEC-E144-7EC0-99DF-7C3461165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3301" y="5378924"/>
                <a:ext cx="460905" cy="72775"/>
              </a:xfrm>
              <a:custGeom>
                <a:avLst/>
                <a:gdLst>
                  <a:gd name="T0" fmla="*/ 131 w 131"/>
                  <a:gd name="T1" fmla="*/ 12 h 21"/>
                  <a:gd name="T2" fmla="*/ 129 w 131"/>
                  <a:gd name="T3" fmla="*/ 19 h 21"/>
                  <a:gd name="T4" fmla="*/ 116 w 131"/>
                  <a:gd name="T5" fmla="*/ 8 h 21"/>
                  <a:gd name="T6" fmla="*/ 99 w 131"/>
                  <a:gd name="T7" fmla="*/ 21 h 21"/>
                  <a:gd name="T8" fmla="*/ 82 w 131"/>
                  <a:gd name="T9" fmla="*/ 8 h 21"/>
                  <a:gd name="T10" fmla="*/ 65 w 131"/>
                  <a:gd name="T11" fmla="*/ 21 h 21"/>
                  <a:gd name="T12" fmla="*/ 49 w 131"/>
                  <a:gd name="T13" fmla="*/ 8 h 21"/>
                  <a:gd name="T14" fmla="*/ 32 w 131"/>
                  <a:gd name="T15" fmla="*/ 21 h 21"/>
                  <a:gd name="T16" fmla="*/ 15 w 131"/>
                  <a:gd name="T17" fmla="*/ 8 h 21"/>
                  <a:gd name="T18" fmla="*/ 2 w 131"/>
                  <a:gd name="T19" fmla="*/ 19 h 21"/>
                  <a:gd name="T20" fmla="*/ 0 w 131"/>
                  <a:gd name="T21" fmla="*/ 14 h 21"/>
                  <a:gd name="T22" fmla="*/ 0 w 131"/>
                  <a:gd name="T23" fmla="*/ 12 h 21"/>
                  <a:gd name="T24" fmla="*/ 15 w 131"/>
                  <a:gd name="T25" fmla="*/ 0 h 21"/>
                  <a:gd name="T26" fmla="*/ 32 w 131"/>
                  <a:gd name="T27" fmla="*/ 13 h 21"/>
                  <a:gd name="T28" fmla="*/ 49 w 131"/>
                  <a:gd name="T29" fmla="*/ 0 h 21"/>
                  <a:gd name="T30" fmla="*/ 65 w 131"/>
                  <a:gd name="T31" fmla="*/ 13 h 21"/>
                  <a:gd name="T32" fmla="*/ 82 w 131"/>
                  <a:gd name="T33" fmla="*/ 0 h 21"/>
                  <a:gd name="T34" fmla="*/ 99 w 131"/>
                  <a:gd name="T35" fmla="*/ 13 h 21"/>
                  <a:gd name="T36" fmla="*/ 116 w 131"/>
                  <a:gd name="T37" fmla="*/ 0 h 21"/>
                  <a:gd name="T38" fmla="*/ 131 w 131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1" h="21">
                    <a:moveTo>
                      <a:pt x="131" y="12"/>
                    </a:moveTo>
                    <a:cubicBezTo>
                      <a:pt x="131" y="14"/>
                      <a:pt x="130" y="16"/>
                      <a:pt x="129" y="19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99" y="21"/>
                      <a:pt x="99" y="21"/>
                      <a:pt x="99" y="21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5"/>
                      <a:pt x="0" y="14"/>
                    </a:cubicBezTo>
                    <a:cubicBezTo>
                      <a:pt x="0" y="13"/>
                      <a:pt x="0" y="13"/>
                      <a:pt x="0" y="1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131" y="1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 262">
                <a:extLst>
                  <a:ext uri="{FF2B5EF4-FFF2-40B4-BE49-F238E27FC236}">
                    <a16:creationId xmlns:a16="http://schemas.microsoft.com/office/drawing/2014/main" id="{B804AC92-56B4-5F0A-9904-672C8E607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3301" y="5386388"/>
                <a:ext cx="7464" cy="16795"/>
              </a:xfrm>
              <a:custGeom>
                <a:avLst/>
                <a:gdLst>
                  <a:gd name="T0" fmla="*/ 1 w 2"/>
                  <a:gd name="T1" fmla="*/ 0 h 5"/>
                  <a:gd name="T2" fmla="*/ 2 w 2"/>
                  <a:gd name="T3" fmla="*/ 2 h 5"/>
                  <a:gd name="T4" fmla="*/ 0 w 2"/>
                  <a:gd name="T5" fmla="*/ 5 h 5"/>
                  <a:gd name="T6" fmla="*/ 0 w 2"/>
                  <a:gd name="T7" fmla="*/ 5 h 5"/>
                  <a:gd name="T8" fmla="*/ 1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Oval 263">
                <a:extLst>
                  <a:ext uri="{FF2B5EF4-FFF2-40B4-BE49-F238E27FC236}">
                    <a16:creationId xmlns:a16="http://schemas.microsoft.com/office/drawing/2014/main" id="{E587565C-9A27-CCFF-0A9D-8A8A9C935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45931" y="5386388"/>
                <a:ext cx="16795" cy="1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Oval 264">
                <a:extLst>
                  <a:ext uri="{FF2B5EF4-FFF2-40B4-BE49-F238E27FC236}">
                    <a16:creationId xmlns:a16="http://schemas.microsoft.com/office/drawing/2014/main" id="{F46315D6-0A6D-34EC-F4AB-EB64620BE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69088" y="5386388"/>
                <a:ext cx="13063" cy="1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Oval 265">
                <a:extLst>
                  <a:ext uri="{FF2B5EF4-FFF2-40B4-BE49-F238E27FC236}">
                    <a16:creationId xmlns:a16="http://schemas.microsoft.com/office/drawing/2014/main" id="{3107E8D1-28F1-F4E5-5B76-358B39151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4780" y="5386388"/>
                <a:ext cx="16795" cy="1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 266">
                <a:extLst>
                  <a:ext uri="{FF2B5EF4-FFF2-40B4-BE49-F238E27FC236}">
                    <a16:creationId xmlns:a16="http://schemas.microsoft.com/office/drawing/2014/main" id="{C7AFFBE6-6045-6143-DBB7-7E6C42CD1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3009" y="5386388"/>
                <a:ext cx="11196" cy="1679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5 h 5"/>
                  <a:gd name="T4" fmla="*/ 0 w 3"/>
                  <a:gd name="T5" fmla="*/ 2 h 5"/>
                  <a:gd name="T6" fmla="*/ 2 w 3"/>
                  <a:gd name="T7" fmla="*/ 0 h 5"/>
                  <a:gd name="T8" fmla="*/ 3 w 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1"/>
                      <a:pt x="3" y="3"/>
                      <a:pt x="3" y="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Oval 267">
                <a:extLst>
                  <a:ext uri="{FF2B5EF4-FFF2-40B4-BE49-F238E27FC236}">
                    <a16:creationId xmlns:a16="http://schemas.microsoft.com/office/drawing/2014/main" id="{88DC0A79-813F-33A5-7A19-868D0CE1F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6219" y="5431172"/>
                <a:ext cx="16795" cy="1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Oval 268">
                <a:extLst>
                  <a:ext uri="{FF2B5EF4-FFF2-40B4-BE49-F238E27FC236}">
                    <a16:creationId xmlns:a16="http://schemas.microsoft.com/office/drawing/2014/main" id="{18B216CA-7BE0-0E12-F95D-054520418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05644" y="5431172"/>
                <a:ext cx="16795" cy="1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Oval 269">
                <a:extLst>
                  <a:ext uri="{FF2B5EF4-FFF2-40B4-BE49-F238E27FC236}">
                    <a16:creationId xmlns:a16="http://schemas.microsoft.com/office/drawing/2014/main" id="{A13E6E03-E9BA-30EB-0592-0BC17B1F5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5068" y="5431172"/>
                <a:ext cx="16795" cy="1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Oval 270">
                <a:extLst>
                  <a:ext uri="{FF2B5EF4-FFF2-40B4-BE49-F238E27FC236}">
                    <a16:creationId xmlns:a16="http://schemas.microsoft.com/office/drawing/2014/main" id="{354D6B83-8B6B-BCC1-6F95-24FB17161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44493" y="5431172"/>
                <a:ext cx="14928" cy="1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 271">
                <a:extLst>
                  <a:ext uri="{FF2B5EF4-FFF2-40B4-BE49-F238E27FC236}">
                    <a16:creationId xmlns:a16="http://schemas.microsoft.com/office/drawing/2014/main" id="{9CD1CDA8-C5EF-7750-3EB8-46A7BF8C7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9056" y="4617592"/>
                <a:ext cx="354542" cy="367604"/>
              </a:xfrm>
              <a:custGeom>
                <a:avLst/>
                <a:gdLst>
                  <a:gd name="T0" fmla="*/ 101 w 101"/>
                  <a:gd name="T1" fmla="*/ 46 h 105"/>
                  <a:gd name="T2" fmla="*/ 99 w 101"/>
                  <a:gd name="T3" fmla="*/ 53 h 105"/>
                  <a:gd name="T4" fmla="*/ 94 w 101"/>
                  <a:gd name="T5" fmla="*/ 62 h 105"/>
                  <a:gd name="T6" fmla="*/ 77 w 101"/>
                  <a:gd name="T7" fmla="*/ 81 h 105"/>
                  <a:gd name="T8" fmla="*/ 73 w 101"/>
                  <a:gd name="T9" fmla="*/ 85 h 105"/>
                  <a:gd name="T10" fmla="*/ 51 w 101"/>
                  <a:gd name="T11" fmla="*/ 105 h 105"/>
                  <a:gd name="T12" fmla="*/ 51 w 101"/>
                  <a:gd name="T13" fmla="*/ 105 h 105"/>
                  <a:gd name="T14" fmla="*/ 32 w 101"/>
                  <a:gd name="T15" fmla="*/ 89 h 105"/>
                  <a:gd name="T16" fmla="*/ 28 w 101"/>
                  <a:gd name="T17" fmla="*/ 85 h 105"/>
                  <a:gd name="T18" fmla="*/ 7 w 101"/>
                  <a:gd name="T19" fmla="*/ 62 h 105"/>
                  <a:gd name="T20" fmla="*/ 5 w 101"/>
                  <a:gd name="T21" fmla="*/ 58 h 105"/>
                  <a:gd name="T22" fmla="*/ 2 w 101"/>
                  <a:gd name="T23" fmla="*/ 52 h 105"/>
                  <a:gd name="T24" fmla="*/ 1 w 101"/>
                  <a:gd name="T25" fmla="*/ 45 h 105"/>
                  <a:gd name="T26" fmla="*/ 5 w 101"/>
                  <a:gd name="T27" fmla="*/ 34 h 105"/>
                  <a:gd name="T28" fmla="*/ 15 w 101"/>
                  <a:gd name="T29" fmla="*/ 21 h 105"/>
                  <a:gd name="T30" fmla="*/ 16 w 101"/>
                  <a:gd name="T31" fmla="*/ 20 h 105"/>
                  <a:gd name="T32" fmla="*/ 20 w 101"/>
                  <a:gd name="T33" fmla="*/ 16 h 105"/>
                  <a:gd name="T34" fmla="*/ 40 w 101"/>
                  <a:gd name="T35" fmla="*/ 0 h 105"/>
                  <a:gd name="T36" fmla="*/ 61 w 101"/>
                  <a:gd name="T37" fmla="*/ 0 h 105"/>
                  <a:gd name="T38" fmla="*/ 85 w 101"/>
                  <a:gd name="T39" fmla="*/ 20 h 105"/>
                  <a:gd name="T40" fmla="*/ 86 w 101"/>
                  <a:gd name="T41" fmla="*/ 21 h 105"/>
                  <a:gd name="T42" fmla="*/ 89 w 101"/>
                  <a:gd name="T43" fmla="*/ 24 h 105"/>
                  <a:gd name="T44" fmla="*/ 101 w 101"/>
                  <a:gd name="T45" fmla="*/ 45 h 105"/>
                  <a:gd name="T46" fmla="*/ 101 w 101"/>
                  <a:gd name="T47" fmla="*/ 4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1" h="105">
                    <a:moveTo>
                      <a:pt x="101" y="46"/>
                    </a:moveTo>
                    <a:cubicBezTo>
                      <a:pt x="101" y="48"/>
                      <a:pt x="100" y="51"/>
                      <a:pt x="99" y="53"/>
                    </a:cubicBezTo>
                    <a:cubicBezTo>
                      <a:pt x="97" y="56"/>
                      <a:pt x="96" y="59"/>
                      <a:pt x="94" y="62"/>
                    </a:cubicBezTo>
                    <a:cubicBezTo>
                      <a:pt x="89" y="68"/>
                      <a:pt x="83" y="75"/>
                      <a:pt x="77" y="81"/>
                    </a:cubicBezTo>
                    <a:cubicBezTo>
                      <a:pt x="76" y="82"/>
                      <a:pt x="74" y="84"/>
                      <a:pt x="73" y="85"/>
                    </a:cubicBezTo>
                    <a:cubicBezTo>
                      <a:pt x="61" y="97"/>
                      <a:pt x="51" y="105"/>
                      <a:pt x="51" y="105"/>
                    </a:cubicBezTo>
                    <a:cubicBezTo>
                      <a:pt x="51" y="105"/>
                      <a:pt x="51" y="105"/>
                      <a:pt x="51" y="105"/>
                    </a:cubicBezTo>
                    <a:cubicBezTo>
                      <a:pt x="50" y="105"/>
                      <a:pt x="42" y="98"/>
                      <a:pt x="32" y="89"/>
                    </a:cubicBezTo>
                    <a:cubicBezTo>
                      <a:pt x="31" y="88"/>
                      <a:pt x="29" y="86"/>
                      <a:pt x="28" y="85"/>
                    </a:cubicBezTo>
                    <a:cubicBezTo>
                      <a:pt x="20" y="78"/>
                      <a:pt x="13" y="69"/>
                      <a:pt x="7" y="62"/>
                    </a:cubicBezTo>
                    <a:cubicBezTo>
                      <a:pt x="7" y="61"/>
                      <a:pt x="6" y="59"/>
                      <a:pt x="5" y="58"/>
                    </a:cubicBezTo>
                    <a:cubicBezTo>
                      <a:pt x="4" y="56"/>
                      <a:pt x="3" y="54"/>
                      <a:pt x="2" y="52"/>
                    </a:cubicBezTo>
                    <a:cubicBezTo>
                      <a:pt x="1" y="50"/>
                      <a:pt x="0" y="47"/>
                      <a:pt x="1" y="45"/>
                    </a:cubicBezTo>
                    <a:cubicBezTo>
                      <a:pt x="1" y="42"/>
                      <a:pt x="2" y="38"/>
                      <a:pt x="5" y="34"/>
                    </a:cubicBezTo>
                    <a:cubicBezTo>
                      <a:pt x="7" y="30"/>
                      <a:pt x="11" y="25"/>
                      <a:pt x="15" y="21"/>
                    </a:cubicBezTo>
                    <a:cubicBezTo>
                      <a:pt x="16" y="21"/>
                      <a:pt x="16" y="21"/>
                      <a:pt x="16" y="20"/>
                    </a:cubicBezTo>
                    <a:cubicBezTo>
                      <a:pt x="17" y="19"/>
                      <a:pt x="19" y="17"/>
                      <a:pt x="20" y="16"/>
                    </a:cubicBezTo>
                    <a:cubicBezTo>
                      <a:pt x="30" y="7"/>
                      <a:pt x="40" y="0"/>
                      <a:pt x="4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74" y="9"/>
                      <a:pt x="85" y="20"/>
                    </a:cubicBezTo>
                    <a:cubicBezTo>
                      <a:pt x="85" y="20"/>
                      <a:pt x="85" y="21"/>
                      <a:pt x="86" y="21"/>
                    </a:cubicBezTo>
                    <a:cubicBezTo>
                      <a:pt x="87" y="22"/>
                      <a:pt x="88" y="23"/>
                      <a:pt x="89" y="24"/>
                    </a:cubicBezTo>
                    <a:cubicBezTo>
                      <a:pt x="95" y="31"/>
                      <a:pt x="100" y="39"/>
                      <a:pt x="101" y="45"/>
                    </a:cubicBezTo>
                    <a:cubicBezTo>
                      <a:pt x="101" y="45"/>
                      <a:pt x="101" y="46"/>
                      <a:pt x="101" y="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 272">
                <a:extLst>
                  <a:ext uri="{FF2B5EF4-FFF2-40B4-BE49-F238E27FC236}">
                    <a16:creationId xmlns:a16="http://schemas.microsoft.com/office/drawing/2014/main" id="{FE79F95F-809F-2035-C9DE-DA4FD1968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9056" y="4737017"/>
                <a:ext cx="179137" cy="248180"/>
              </a:xfrm>
              <a:custGeom>
                <a:avLst/>
                <a:gdLst>
                  <a:gd name="T0" fmla="*/ 51 w 51"/>
                  <a:gd name="T1" fmla="*/ 71 h 71"/>
                  <a:gd name="T2" fmla="*/ 7 w 51"/>
                  <a:gd name="T3" fmla="*/ 28 h 71"/>
                  <a:gd name="T4" fmla="*/ 1 w 51"/>
                  <a:gd name="T5" fmla="*/ 11 h 71"/>
                  <a:gd name="T6" fmla="*/ 5 w 51"/>
                  <a:gd name="T7" fmla="*/ 0 h 71"/>
                  <a:gd name="T8" fmla="*/ 51 w 51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1">
                    <a:moveTo>
                      <a:pt x="51" y="71"/>
                    </a:moveTo>
                    <a:cubicBezTo>
                      <a:pt x="50" y="71"/>
                      <a:pt x="21" y="47"/>
                      <a:pt x="7" y="28"/>
                    </a:cubicBezTo>
                    <a:cubicBezTo>
                      <a:pt x="3" y="22"/>
                      <a:pt x="0" y="16"/>
                      <a:pt x="1" y="11"/>
                    </a:cubicBezTo>
                    <a:cubicBezTo>
                      <a:pt x="1" y="8"/>
                      <a:pt x="2" y="4"/>
                      <a:pt x="5" y="0"/>
                    </a:cubicBezTo>
                    <a:cubicBezTo>
                      <a:pt x="10" y="26"/>
                      <a:pt x="50" y="70"/>
                      <a:pt x="51" y="7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 273">
                <a:extLst>
                  <a:ext uri="{FF2B5EF4-FFF2-40B4-BE49-F238E27FC236}">
                    <a16:creationId xmlns:a16="http://schemas.microsoft.com/office/drawing/2014/main" id="{C8A6C998-E506-DD06-CC0F-AE1DE6816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9964" y="4645583"/>
                <a:ext cx="123157" cy="154879"/>
              </a:xfrm>
              <a:custGeom>
                <a:avLst/>
                <a:gdLst>
                  <a:gd name="T0" fmla="*/ 31 w 35"/>
                  <a:gd name="T1" fmla="*/ 27 h 44"/>
                  <a:gd name="T2" fmla="*/ 10 w 35"/>
                  <a:gd name="T3" fmla="*/ 41 h 44"/>
                  <a:gd name="T4" fmla="*/ 4 w 35"/>
                  <a:gd name="T5" fmla="*/ 17 h 44"/>
                  <a:gd name="T6" fmla="*/ 24 w 35"/>
                  <a:gd name="T7" fmla="*/ 3 h 44"/>
                  <a:gd name="T8" fmla="*/ 31 w 35"/>
                  <a:gd name="T9" fmla="*/ 2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4">
                    <a:moveTo>
                      <a:pt x="31" y="27"/>
                    </a:moveTo>
                    <a:cubicBezTo>
                      <a:pt x="27" y="38"/>
                      <a:pt x="17" y="44"/>
                      <a:pt x="10" y="41"/>
                    </a:cubicBezTo>
                    <a:cubicBezTo>
                      <a:pt x="2" y="38"/>
                      <a:pt x="0" y="27"/>
                      <a:pt x="4" y="17"/>
                    </a:cubicBezTo>
                    <a:cubicBezTo>
                      <a:pt x="8" y="6"/>
                      <a:pt x="17" y="0"/>
                      <a:pt x="24" y="3"/>
                    </a:cubicBezTo>
                    <a:cubicBezTo>
                      <a:pt x="32" y="6"/>
                      <a:pt x="35" y="17"/>
                      <a:pt x="31" y="2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 274">
                <a:extLst>
                  <a:ext uri="{FF2B5EF4-FFF2-40B4-BE49-F238E27FC236}">
                    <a16:creationId xmlns:a16="http://schemas.microsoft.com/office/drawing/2014/main" id="{61FB8714-9FF2-D46E-90E0-F61881E57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8192" y="4617592"/>
                <a:ext cx="175405" cy="367604"/>
              </a:xfrm>
              <a:custGeom>
                <a:avLst/>
                <a:gdLst>
                  <a:gd name="T0" fmla="*/ 43 w 50"/>
                  <a:gd name="T1" fmla="*/ 62 h 105"/>
                  <a:gd name="T2" fmla="*/ 0 w 50"/>
                  <a:gd name="T3" fmla="*/ 105 h 105"/>
                  <a:gd name="T4" fmla="*/ 7 w 50"/>
                  <a:gd name="T5" fmla="*/ 0 h 105"/>
                  <a:gd name="T6" fmla="*/ 10 w 50"/>
                  <a:gd name="T7" fmla="*/ 0 h 105"/>
                  <a:gd name="T8" fmla="*/ 35 w 50"/>
                  <a:gd name="T9" fmla="*/ 21 h 105"/>
                  <a:gd name="T10" fmla="*/ 50 w 50"/>
                  <a:gd name="T11" fmla="*/ 45 h 105"/>
                  <a:gd name="T12" fmla="*/ 43 w 50"/>
                  <a:gd name="T13" fmla="*/ 6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05">
                    <a:moveTo>
                      <a:pt x="43" y="62"/>
                    </a:moveTo>
                    <a:cubicBezTo>
                      <a:pt x="29" y="81"/>
                      <a:pt x="0" y="105"/>
                      <a:pt x="0" y="105"/>
                    </a:cubicBezTo>
                    <a:cubicBezTo>
                      <a:pt x="0" y="105"/>
                      <a:pt x="26" y="37"/>
                      <a:pt x="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23" y="9"/>
                      <a:pt x="35" y="21"/>
                    </a:cubicBezTo>
                    <a:cubicBezTo>
                      <a:pt x="42" y="29"/>
                      <a:pt x="49" y="38"/>
                      <a:pt x="50" y="45"/>
                    </a:cubicBezTo>
                    <a:cubicBezTo>
                      <a:pt x="50" y="50"/>
                      <a:pt x="47" y="56"/>
                      <a:pt x="43" y="62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Rectangle 275">
                <a:extLst>
                  <a:ext uri="{FF2B5EF4-FFF2-40B4-BE49-F238E27FC236}">
                    <a16:creationId xmlns:a16="http://schemas.microsoft.com/office/drawing/2014/main" id="{EB3C42F8-156D-3FA9-A290-33F720311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15130" y="4529890"/>
                <a:ext cx="24259" cy="4665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Rectangle 276">
                <a:extLst>
                  <a:ext uri="{FF2B5EF4-FFF2-40B4-BE49-F238E27FC236}">
                    <a16:creationId xmlns:a16="http://schemas.microsoft.com/office/drawing/2014/main" id="{9ED05D29-333C-840C-57F6-F2FD92CC8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9676" y="4569076"/>
                <a:ext cx="95167" cy="5598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Rectangle 277">
                <a:extLst>
                  <a:ext uri="{FF2B5EF4-FFF2-40B4-BE49-F238E27FC236}">
                    <a16:creationId xmlns:a16="http://schemas.microsoft.com/office/drawing/2014/main" id="{2C234B7F-A0CE-9B5D-8479-9200B76A3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6470" y="4569076"/>
                <a:ext cx="26124" cy="5598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 278">
                <a:extLst>
                  <a:ext uri="{FF2B5EF4-FFF2-40B4-BE49-F238E27FC236}">
                    <a16:creationId xmlns:a16="http://schemas.microsoft.com/office/drawing/2014/main" id="{6333803A-F93D-66E8-BA33-3D625EB4C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036" y="4649315"/>
                <a:ext cx="257509" cy="80239"/>
              </a:xfrm>
              <a:custGeom>
                <a:avLst/>
                <a:gdLst>
                  <a:gd name="T0" fmla="*/ 73 w 73"/>
                  <a:gd name="T1" fmla="*/ 15 h 23"/>
                  <a:gd name="T2" fmla="*/ 65 w 73"/>
                  <a:gd name="T3" fmla="*/ 23 h 23"/>
                  <a:gd name="T4" fmla="*/ 52 w 73"/>
                  <a:gd name="T5" fmla="*/ 9 h 23"/>
                  <a:gd name="T6" fmla="*/ 38 w 73"/>
                  <a:gd name="T7" fmla="*/ 23 h 23"/>
                  <a:gd name="T8" fmla="*/ 25 w 73"/>
                  <a:gd name="T9" fmla="*/ 9 h 23"/>
                  <a:gd name="T10" fmla="*/ 11 w 73"/>
                  <a:gd name="T11" fmla="*/ 23 h 23"/>
                  <a:gd name="T12" fmla="*/ 0 w 73"/>
                  <a:gd name="T13" fmla="*/ 11 h 23"/>
                  <a:gd name="T14" fmla="*/ 4 w 73"/>
                  <a:gd name="T15" fmla="*/ 7 h 23"/>
                  <a:gd name="T16" fmla="*/ 11 w 73"/>
                  <a:gd name="T17" fmla="*/ 14 h 23"/>
                  <a:gd name="T18" fmla="*/ 25 w 73"/>
                  <a:gd name="T19" fmla="*/ 0 h 23"/>
                  <a:gd name="T20" fmla="*/ 38 w 73"/>
                  <a:gd name="T21" fmla="*/ 14 h 23"/>
                  <a:gd name="T22" fmla="*/ 52 w 73"/>
                  <a:gd name="T23" fmla="*/ 0 h 23"/>
                  <a:gd name="T24" fmla="*/ 65 w 73"/>
                  <a:gd name="T25" fmla="*/ 14 h 23"/>
                  <a:gd name="T26" fmla="*/ 69 w 73"/>
                  <a:gd name="T27" fmla="*/ 11 h 23"/>
                  <a:gd name="T28" fmla="*/ 70 w 73"/>
                  <a:gd name="T29" fmla="*/ 12 h 23"/>
                  <a:gd name="T30" fmla="*/ 73 w 73"/>
                  <a:gd name="T31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" h="23">
                    <a:moveTo>
                      <a:pt x="73" y="1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0"/>
                      <a:pt x="3" y="8"/>
                      <a:pt x="4" y="7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9" y="11"/>
                      <a:pt x="69" y="12"/>
                      <a:pt x="70" y="12"/>
                    </a:cubicBezTo>
                    <a:cubicBezTo>
                      <a:pt x="71" y="13"/>
                      <a:pt x="72" y="14"/>
                      <a:pt x="73" y="15"/>
                    </a:cubicBezTo>
                    <a:close/>
                  </a:path>
                </a:pathLst>
              </a:custGeom>
              <a:solidFill>
                <a:srgbClr val="FF3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 279">
                <a:extLst>
                  <a:ext uri="{FF2B5EF4-FFF2-40B4-BE49-F238E27FC236}">
                    <a16:creationId xmlns:a16="http://schemas.microsoft.com/office/drawing/2014/main" id="{65B5FE80-BAC8-55EB-A5C2-4E7FE381C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6520" y="4757543"/>
                <a:ext cx="347078" cy="83971"/>
              </a:xfrm>
              <a:custGeom>
                <a:avLst/>
                <a:gdLst>
                  <a:gd name="T0" fmla="*/ 99 w 99"/>
                  <a:gd name="T1" fmla="*/ 6 h 24"/>
                  <a:gd name="T2" fmla="*/ 97 w 99"/>
                  <a:gd name="T3" fmla="*/ 13 h 24"/>
                  <a:gd name="T4" fmla="*/ 93 w 99"/>
                  <a:gd name="T5" fmla="*/ 9 h 24"/>
                  <a:gd name="T6" fmla="*/ 79 w 99"/>
                  <a:gd name="T7" fmla="*/ 24 h 24"/>
                  <a:gd name="T8" fmla="*/ 66 w 99"/>
                  <a:gd name="T9" fmla="*/ 9 h 24"/>
                  <a:gd name="T10" fmla="*/ 52 w 99"/>
                  <a:gd name="T11" fmla="*/ 24 h 24"/>
                  <a:gd name="T12" fmla="*/ 39 w 99"/>
                  <a:gd name="T13" fmla="*/ 9 h 24"/>
                  <a:gd name="T14" fmla="*/ 25 w 99"/>
                  <a:gd name="T15" fmla="*/ 24 h 24"/>
                  <a:gd name="T16" fmla="*/ 12 w 99"/>
                  <a:gd name="T17" fmla="*/ 9 h 24"/>
                  <a:gd name="T18" fmla="*/ 3 w 99"/>
                  <a:gd name="T19" fmla="*/ 18 h 24"/>
                  <a:gd name="T20" fmla="*/ 0 w 99"/>
                  <a:gd name="T21" fmla="*/ 12 h 24"/>
                  <a:gd name="T22" fmla="*/ 12 w 99"/>
                  <a:gd name="T23" fmla="*/ 0 h 24"/>
                  <a:gd name="T24" fmla="*/ 25 w 99"/>
                  <a:gd name="T25" fmla="*/ 14 h 24"/>
                  <a:gd name="T26" fmla="*/ 39 w 99"/>
                  <a:gd name="T27" fmla="*/ 0 h 24"/>
                  <a:gd name="T28" fmla="*/ 52 w 99"/>
                  <a:gd name="T29" fmla="*/ 14 h 24"/>
                  <a:gd name="T30" fmla="*/ 66 w 99"/>
                  <a:gd name="T31" fmla="*/ 0 h 24"/>
                  <a:gd name="T32" fmla="*/ 79 w 99"/>
                  <a:gd name="T33" fmla="*/ 14 h 24"/>
                  <a:gd name="T34" fmla="*/ 93 w 99"/>
                  <a:gd name="T35" fmla="*/ 0 h 24"/>
                  <a:gd name="T36" fmla="*/ 99 w 99"/>
                  <a:gd name="T37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9" h="24">
                    <a:moveTo>
                      <a:pt x="99" y="6"/>
                    </a:moveTo>
                    <a:cubicBezTo>
                      <a:pt x="99" y="8"/>
                      <a:pt x="98" y="11"/>
                      <a:pt x="97" y="13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6"/>
                      <a:pt x="1" y="14"/>
                      <a:pt x="0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99" y="6"/>
                    </a:lnTo>
                    <a:close/>
                  </a:path>
                </a:pathLst>
              </a:custGeom>
              <a:solidFill>
                <a:srgbClr val="FF3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 280">
                <a:extLst>
                  <a:ext uri="{FF2B5EF4-FFF2-40B4-BE49-F238E27FC236}">
                    <a16:creationId xmlns:a16="http://schemas.microsoft.com/office/drawing/2014/main" id="{B89001D0-A6F9-E280-BC6B-53D484578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7953" y="4867637"/>
                <a:ext cx="171673" cy="83971"/>
              </a:xfrm>
              <a:custGeom>
                <a:avLst/>
                <a:gdLst>
                  <a:gd name="T0" fmla="*/ 49 w 49"/>
                  <a:gd name="T1" fmla="*/ 10 h 24"/>
                  <a:gd name="T2" fmla="*/ 45 w 49"/>
                  <a:gd name="T3" fmla="*/ 14 h 24"/>
                  <a:gd name="T4" fmla="*/ 40 w 49"/>
                  <a:gd name="T5" fmla="*/ 9 h 24"/>
                  <a:gd name="T6" fmla="*/ 26 w 49"/>
                  <a:gd name="T7" fmla="*/ 24 h 24"/>
                  <a:gd name="T8" fmla="*/ 13 w 49"/>
                  <a:gd name="T9" fmla="*/ 9 h 24"/>
                  <a:gd name="T10" fmla="*/ 4 w 49"/>
                  <a:gd name="T11" fmla="*/ 18 h 24"/>
                  <a:gd name="T12" fmla="*/ 0 w 49"/>
                  <a:gd name="T13" fmla="*/ 14 h 24"/>
                  <a:gd name="T14" fmla="*/ 13 w 49"/>
                  <a:gd name="T15" fmla="*/ 0 h 24"/>
                  <a:gd name="T16" fmla="*/ 26 w 49"/>
                  <a:gd name="T17" fmla="*/ 14 h 24"/>
                  <a:gd name="T18" fmla="*/ 40 w 49"/>
                  <a:gd name="T19" fmla="*/ 0 h 24"/>
                  <a:gd name="T20" fmla="*/ 49 w 49"/>
                  <a:gd name="T2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24">
                    <a:moveTo>
                      <a:pt x="49" y="10"/>
                    </a:moveTo>
                    <a:cubicBezTo>
                      <a:pt x="48" y="11"/>
                      <a:pt x="46" y="13"/>
                      <a:pt x="45" y="14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7"/>
                      <a:pt x="1" y="15"/>
                      <a:pt x="0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40" y="0"/>
                      <a:pt x="40" y="0"/>
                      <a:pt x="40" y="0"/>
                    </a:cubicBezTo>
                    <a:lnTo>
                      <a:pt x="49" y="10"/>
                    </a:lnTo>
                    <a:close/>
                  </a:path>
                </a:pathLst>
              </a:custGeom>
              <a:solidFill>
                <a:srgbClr val="FF3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 281">
                <a:extLst>
                  <a:ext uri="{FF2B5EF4-FFF2-40B4-BE49-F238E27FC236}">
                    <a16:creationId xmlns:a16="http://schemas.microsoft.com/office/drawing/2014/main" id="{6586349C-8B6B-B2F4-6139-10F35D365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7124" y="2757181"/>
                <a:ext cx="350810" cy="367604"/>
              </a:xfrm>
              <a:custGeom>
                <a:avLst/>
                <a:gdLst>
                  <a:gd name="T0" fmla="*/ 100 w 100"/>
                  <a:gd name="T1" fmla="*/ 46 h 105"/>
                  <a:gd name="T2" fmla="*/ 98 w 100"/>
                  <a:gd name="T3" fmla="*/ 53 h 105"/>
                  <a:gd name="T4" fmla="*/ 93 w 100"/>
                  <a:gd name="T5" fmla="*/ 62 h 105"/>
                  <a:gd name="T6" fmla="*/ 76 w 100"/>
                  <a:gd name="T7" fmla="*/ 81 h 105"/>
                  <a:gd name="T8" fmla="*/ 72 w 100"/>
                  <a:gd name="T9" fmla="*/ 86 h 105"/>
                  <a:gd name="T10" fmla="*/ 50 w 100"/>
                  <a:gd name="T11" fmla="*/ 105 h 105"/>
                  <a:gd name="T12" fmla="*/ 50 w 100"/>
                  <a:gd name="T13" fmla="*/ 105 h 105"/>
                  <a:gd name="T14" fmla="*/ 31 w 100"/>
                  <a:gd name="T15" fmla="*/ 89 h 105"/>
                  <a:gd name="T16" fmla="*/ 27 w 100"/>
                  <a:gd name="T17" fmla="*/ 85 h 105"/>
                  <a:gd name="T18" fmla="*/ 7 w 100"/>
                  <a:gd name="T19" fmla="*/ 62 h 105"/>
                  <a:gd name="T20" fmla="*/ 4 w 100"/>
                  <a:gd name="T21" fmla="*/ 58 h 105"/>
                  <a:gd name="T22" fmla="*/ 1 w 100"/>
                  <a:gd name="T23" fmla="*/ 52 h 105"/>
                  <a:gd name="T24" fmla="*/ 0 w 100"/>
                  <a:gd name="T25" fmla="*/ 45 h 105"/>
                  <a:gd name="T26" fmla="*/ 4 w 100"/>
                  <a:gd name="T27" fmla="*/ 35 h 105"/>
                  <a:gd name="T28" fmla="*/ 15 w 100"/>
                  <a:gd name="T29" fmla="*/ 21 h 105"/>
                  <a:gd name="T30" fmla="*/ 15 w 100"/>
                  <a:gd name="T31" fmla="*/ 21 h 105"/>
                  <a:gd name="T32" fmla="*/ 20 w 100"/>
                  <a:gd name="T33" fmla="*/ 16 h 105"/>
                  <a:gd name="T34" fmla="*/ 40 w 100"/>
                  <a:gd name="T35" fmla="*/ 0 h 105"/>
                  <a:gd name="T36" fmla="*/ 60 w 100"/>
                  <a:gd name="T37" fmla="*/ 0 h 105"/>
                  <a:gd name="T38" fmla="*/ 84 w 100"/>
                  <a:gd name="T39" fmla="*/ 20 h 105"/>
                  <a:gd name="T40" fmla="*/ 85 w 100"/>
                  <a:gd name="T41" fmla="*/ 21 h 105"/>
                  <a:gd name="T42" fmla="*/ 88 w 100"/>
                  <a:gd name="T43" fmla="*/ 24 h 105"/>
                  <a:gd name="T44" fmla="*/ 100 w 100"/>
                  <a:gd name="T45" fmla="*/ 45 h 105"/>
                  <a:gd name="T46" fmla="*/ 100 w 100"/>
                  <a:gd name="T47" fmla="*/ 4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0" h="105">
                    <a:moveTo>
                      <a:pt x="100" y="46"/>
                    </a:moveTo>
                    <a:cubicBezTo>
                      <a:pt x="100" y="48"/>
                      <a:pt x="99" y="51"/>
                      <a:pt x="98" y="53"/>
                    </a:cubicBezTo>
                    <a:cubicBezTo>
                      <a:pt x="97" y="56"/>
                      <a:pt x="95" y="59"/>
                      <a:pt x="93" y="62"/>
                    </a:cubicBezTo>
                    <a:cubicBezTo>
                      <a:pt x="88" y="68"/>
                      <a:pt x="82" y="75"/>
                      <a:pt x="76" y="81"/>
                    </a:cubicBezTo>
                    <a:cubicBezTo>
                      <a:pt x="75" y="83"/>
                      <a:pt x="73" y="84"/>
                      <a:pt x="72" y="86"/>
                    </a:cubicBezTo>
                    <a:cubicBezTo>
                      <a:pt x="60" y="97"/>
                      <a:pt x="50" y="105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49" y="105"/>
                      <a:pt x="41" y="98"/>
                      <a:pt x="31" y="89"/>
                    </a:cubicBezTo>
                    <a:cubicBezTo>
                      <a:pt x="30" y="88"/>
                      <a:pt x="28" y="86"/>
                      <a:pt x="27" y="85"/>
                    </a:cubicBezTo>
                    <a:cubicBezTo>
                      <a:pt x="20" y="78"/>
                      <a:pt x="12" y="70"/>
                      <a:pt x="7" y="62"/>
                    </a:cubicBezTo>
                    <a:cubicBezTo>
                      <a:pt x="6" y="61"/>
                      <a:pt x="5" y="59"/>
                      <a:pt x="4" y="58"/>
                    </a:cubicBezTo>
                    <a:cubicBezTo>
                      <a:pt x="3" y="56"/>
                      <a:pt x="2" y="54"/>
                      <a:pt x="1" y="52"/>
                    </a:cubicBezTo>
                    <a:cubicBezTo>
                      <a:pt x="0" y="50"/>
                      <a:pt x="0" y="47"/>
                      <a:pt x="0" y="45"/>
                    </a:cubicBezTo>
                    <a:cubicBezTo>
                      <a:pt x="0" y="42"/>
                      <a:pt x="1" y="38"/>
                      <a:pt x="4" y="35"/>
                    </a:cubicBezTo>
                    <a:cubicBezTo>
                      <a:pt x="6" y="30"/>
                      <a:pt x="10" y="25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9"/>
                      <a:pt x="18" y="18"/>
                      <a:pt x="20" y="16"/>
                    </a:cubicBezTo>
                    <a:cubicBezTo>
                      <a:pt x="30" y="7"/>
                      <a:pt x="40" y="0"/>
                      <a:pt x="4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73" y="9"/>
                      <a:pt x="84" y="20"/>
                    </a:cubicBezTo>
                    <a:cubicBezTo>
                      <a:pt x="84" y="20"/>
                      <a:pt x="84" y="21"/>
                      <a:pt x="85" y="21"/>
                    </a:cubicBezTo>
                    <a:cubicBezTo>
                      <a:pt x="86" y="22"/>
                      <a:pt x="87" y="23"/>
                      <a:pt x="88" y="24"/>
                    </a:cubicBezTo>
                    <a:cubicBezTo>
                      <a:pt x="94" y="31"/>
                      <a:pt x="99" y="39"/>
                      <a:pt x="100" y="45"/>
                    </a:cubicBezTo>
                    <a:cubicBezTo>
                      <a:pt x="100" y="46"/>
                      <a:pt x="100" y="46"/>
                      <a:pt x="100" y="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 282">
                <a:extLst>
                  <a:ext uri="{FF2B5EF4-FFF2-40B4-BE49-F238E27FC236}">
                    <a16:creationId xmlns:a16="http://schemas.microsoft.com/office/drawing/2014/main" id="{B991D80A-17FB-84F6-0968-9D19395D5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3392" y="2878471"/>
                <a:ext cx="179137" cy="246313"/>
              </a:xfrm>
              <a:custGeom>
                <a:avLst/>
                <a:gdLst>
                  <a:gd name="T0" fmla="*/ 51 w 51"/>
                  <a:gd name="T1" fmla="*/ 70 h 70"/>
                  <a:gd name="T2" fmla="*/ 8 w 51"/>
                  <a:gd name="T3" fmla="*/ 27 h 70"/>
                  <a:gd name="T4" fmla="*/ 1 w 51"/>
                  <a:gd name="T5" fmla="*/ 10 h 70"/>
                  <a:gd name="T6" fmla="*/ 5 w 51"/>
                  <a:gd name="T7" fmla="*/ 0 h 70"/>
                  <a:gd name="T8" fmla="*/ 51 w 51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0">
                    <a:moveTo>
                      <a:pt x="51" y="70"/>
                    </a:moveTo>
                    <a:cubicBezTo>
                      <a:pt x="50" y="70"/>
                      <a:pt x="21" y="46"/>
                      <a:pt x="8" y="27"/>
                    </a:cubicBezTo>
                    <a:cubicBezTo>
                      <a:pt x="3" y="21"/>
                      <a:pt x="0" y="15"/>
                      <a:pt x="1" y="10"/>
                    </a:cubicBezTo>
                    <a:cubicBezTo>
                      <a:pt x="1" y="7"/>
                      <a:pt x="2" y="3"/>
                      <a:pt x="5" y="0"/>
                    </a:cubicBezTo>
                    <a:cubicBezTo>
                      <a:pt x="10" y="25"/>
                      <a:pt x="50" y="70"/>
                      <a:pt x="51" y="7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 283">
                <a:extLst>
                  <a:ext uri="{FF2B5EF4-FFF2-40B4-BE49-F238E27FC236}">
                    <a16:creationId xmlns:a16="http://schemas.microsoft.com/office/drawing/2014/main" id="{ABDC7C39-A07B-562B-4104-3F079D3A3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2434" y="2785171"/>
                <a:ext cx="123157" cy="153013"/>
              </a:xfrm>
              <a:custGeom>
                <a:avLst/>
                <a:gdLst>
                  <a:gd name="T0" fmla="*/ 31 w 35"/>
                  <a:gd name="T1" fmla="*/ 27 h 44"/>
                  <a:gd name="T2" fmla="*/ 10 w 35"/>
                  <a:gd name="T3" fmla="*/ 41 h 44"/>
                  <a:gd name="T4" fmla="*/ 4 w 35"/>
                  <a:gd name="T5" fmla="*/ 17 h 44"/>
                  <a:gd name="T6" fmla="*/ 25 w 35"/>
                  <a:gd name="T7" fmla="*/ 3 h 44"/>
                  <a:gd name="T8" fmla="*/ 31 w 35"/>
                  <a:gd name="T9" fmla="*/ 2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4">
                    <a:moveTo>
                      <a:pt x="31" y="27"/>
                    </a:moveTo>
                    <a:cubicBezTo>
                      <a:pt x="27" y="38"/>
                      <a:pt x="17" y="44"/>
                      <a:pt x="10" y="41"/>
                    </a:cubicBezTo>
                    <a:cubicBezTo>
                      <a:pt x="2" y="38"/>
                      <a:pt x="0" y="27"/>
                      <a:pt x="4" y="17"/>
                    </a:cubicBezTo>
                    <a:cubicBezTo>
                      <a:pt x="8" y="6"/>
                      <a:pt x="17" y="0"/>
                      <a:pt x="25" y="3"/>
                    </a:cubicBezTo>
                    <a:cubicBezTo>
                      <a:pt x="32" y="6"/>
                      <a:pt x="35" y="17"/>
                      <a:pt x="31" y="2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 284">
                <a:extLst>
                  <a:ext uri="{FF2B5EF4-FFF2-40B4-BE49-F238E27FC236}">
                    <a16:creationId xmlns:a16="http://schemas.microsoft.com/office/drawing/2014/main" id="{18E3C8FD-4A44-0921-EB3E-6A7CB1407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2529" y="2757181"/>
                <a:ext cx="175405" cy="367604"/>
              </a:xfrm>
              <a:custGeom>
                <a:avLst/>
                <a:gdLst>
                  <a:gd name="T0" fmla="*/ 43 w 50"/>
                  <a:gd name="T1" fmla="*/ 62 h 105"/>
                  <a:gd name="T2" fmla="*/ 0 w 50"/>
                  <a:gd name="T3" fmla="*/ 105 h 105"/>
                  <a:gd name="T4" fmla="*/ 7 w 50"/>
                  <a:gd name="T5" fmla="*/ 0 h 105"/>
                  <a:gd name="T6" fmla="*/ 10 w 50"/>
                  <a:gd name="T7" fmla="*/ 0 h 105"/>
                  <a:gd name="T8" fmla="*/ 35 w 50"/>
                  <a:gd name="T9" fmla="*/ 21 h 105"/>
                  <a:gd name="T10" fmla="*/ 50 w 50"/>
                  <a:gd name="T11" fmla="*/ 45 h 105"/>
                  <a:gd name="T12" fmla="*/ 43 w 50"/>
                  <a:gd name="T13" fmla="*/ 6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05">
                    <a:moveTo>
                      <a:pt x="43" y="62"/>
                    </a:moveTo>
                    <a:cubicBezTo>
                      <a:pt x="29" y="82"/>
                      <a:pt x="0" y="105"/>
                      <a:pt x="0" y="105"/>
                    </a:cubicBezTo>
                    <a:cubicBezTo>
                      <a:pt x="0" y="105"/>
                      <a:pt x="26" y="37"/>
                      <a:pt x="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24" y="9"/>
                      <a:pt x="35" y="21"/>
                    </a:cubicBezTo>
                    <a:cubicBezTo>
                      <a:pt x="43" y="29"/>
                      <a:pt x="49" y="38"/>
                      <a:pt x="50" y="45"/>
                    </a:cubicBezTo>
                    <a:cubicBezTo>
                      <a:pt x="50" y="50"/>
                      <a:pt x="47" y="56"/>
                      <a:pt x="43" y="62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Rectangle 285">
                <a:extLst>
                  <a:ext uri="{FF2B5EF4-FFF2-40B4-BE49-F238E27FC236}">
                    <a16:creationId xmlns:a16="http://schemas.microsoft.com/office/drawing/2014/main" id="{6D187D62-E248-FA7C-10EF-DC30E1BC6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7601" y="2669478"/>
                <a:ext cx="24259" cy="4478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Rectangle 286">
                <a:extLst>
                  <a:ext uri="{FF2B5EF4-FFF2-40B4-BE49-F238E27FC236}">
                    <a16:creationId xmlns:a16="http://schemas.microsoft.com/office/drawing/2014/main" id="{F9A099B2-BBFF-704D-FBB0-0F4890A32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146" y="2706798"/>
                <a:ext cx="95167" cy="5971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Rectangle 287">
                <a:extLst>
                  <a:ext uri="{FF2B5EF4-FFF2-40B4-BE49-F238E27FC236}">
                    <a16:creationId xmlns:a16="http://schemas.microsoft.com/office/drawing/2014/main" id="{04A3F51C-361A-4D14-7CEC-C934DC190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0806" y="2706798"/>
                <a:ext cx="27991" cy="597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 288">
                <a:extLst>
                  <a:ext uri="{FF2B5EF4-FFF2-40B4-BE49-F238E27FC236}">
                    <a16:creationId xmlns:a16="http://schemas.microsoft.com/office/drawing/2014/main" id="{44D47ED5-88C9-CBD6-4BF2-D54F97359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9372" y="2788903"/>
                <a:ext cx="255644" cy="83971"/>
              </a:xfrm>
              <a:custGeom>
                <a:avLst/>
                <a:gdLst>
                  <a:gd name="T0" fmla="*/ 73 w 73"/>
                  <a:gd name="T1" fmla="*/ 15 h 24"/>
                  <a:gd name="T2" fmla="*/ 65 w 73"/>
                  <a:gd name="T3" fmla="*/ 24 h 24"/>
                  <a:gd name="T4" fmla="*/ 52 w 73"/>
                  <a:gd name="T5" fmla="*/ 9 h 24"/>
                  <a:gd name="T6" fmla="*/ 38 w 73"/>
                  <a:gd name="T7" fmla="*/ 24 h 24"/>
                  <a:gd name="T8" fmla="*/ 25 w 73"/>
                  <a:gd name="T9" fmla="*/ 9 h 24"/>
                  <a:gd name="T10" fmla="*/ 11 w 73"/>
                  <a:gd name="T11" fmla="*/ 24 h 24"/>
                  <a:gd name="T12" fmla="*/ 0 w 73"/>
                  <a:gd name="T13" fmla="*/ 12 h 24"/>
                  <a:gd name="T14" fmla="*/ 5 w 73"/>
                  <a:gd name="T15" fmla="*/ 7 h 24"/>
                  <a:gd name="T16" fmla="*/ 11 w 73"/>
                  <a:gd name="T17" fmla="*/ 14 h 24"/>
                  <a:gd name="T18" fmla="*/ 25 w 73"/>
                  <a:gd name="T19" fmla="*/ 0 h 24"/>
                  <a:gd name="T20" fmla="*/ 38 w 73"/>
                  <a:gd name="T21" fmla="*/ 14 h 24"/>
                  <a:gd name="T22" fmla="*/ 52 w 73"/>
                  <a:gd name="T23" fmla="*/ 0 h 24"/>
                  <a:gd name="T24" fmla="*/ 65 w 73"/>
                  <a:gd name="T25" fmla="*/ 14 h 24"/>
                  <a:gd name="T26" fmla="*/ 69 w 73"/>
                  <a:gd name="T27" fmla="*/ 11 h 24"/>
                  <a:gd name="T28" fmla="*/ 70 w 73"/>
                  <a:gd name="T29" fmla="*/ 12 h 24"/>
                  <a:gd name="T30" fmla="*/ 73 w 73"/>
                  <a:gd name="T31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" h="24">
                    <a:moveTo>
                      <a:pt x="73" y="15"/>
                    </a:moveTo>
                    <a:cubicBezTo>
                      <a:pt x="65" y="24"/>
                      <a:pt x="65" y="24"/>
                      <a:pt x="65" y="24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0"/>
                      <a:pt x="3" y="9"/>
                      <a:pt x="5" y="7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9" y="11"/>
                      <a:pt x="69" y="12"/>
                      <a:pt x="70" y="12"/>
                    </a:cubicBezTo>
                    <a:cubicBezTo>
                      <a:pt x="71" y="13"/>
                      <a:pt x="72" y="14"/>
                      <a:pt x="73" y="15"/>
                    </a:cubicBezTo>
                    <a:close/>
                  </a:path>
                </a:pathLst>
              </a:custGeom>
              <a:solidFill>
                <a:srgbClr val="FF3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 289">
                <a:extLst>
                  <a:ext uri="{FF2B5EF4-FFF2-40B4-BE49-F238E27FC236}">
                    <a16:creationId xmlns:a16="http://schemas.microsoft.com/office/drawing/2014/main" id="{6F26ED5B-BAC3-A41D-0975-737959ECD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8989" y="2897131"/>
                <a:ext cx="348944" cy="83971"/>
              </a:xfrm>
              <a:custGeom>
                <a:avLst/>
                <a:gdLst>
                  <a:gd name="T0" fmla="*/ 99 w 99"/>
                  <a:gd name="T1" fmla="*/ 6 h 24"/>
                  <a:gd name="T2" fmla="*/ 97 w 99"/>
                  <a:gd name="T3" fmla="*/ 13 h 24"/>
                  <a:gd name="T4" fmla="*/ 93 w 99"/>
                  <a:gd name="T5" fmla="*/ 9 h 24"/>
                  <a:gd name="T6" fmla="*/ 79 w 99"/>
                  <a:gd name="T7" fmla="*/ 24 h 24"/>
                  <a:gd name="T8" fmla="*/ 66 w 99"/>
                  <a:gd name="T9" fmla="*/ 9 h 24"/>
                  <a:gd name="T10" fmla="*/ 52 w 99"/>
                  <a:gd name="T11" fmla="*/ 24 h 24"/>
                  <a:gd name="T12" fmla="*/ 39 w 99"/>
                  <a:gd name="T13" fmla="*/ 9 h 24"/>
                  <a:gd name="T14" fmla="*/ 25 w 99"/>
                  <a:gd name="T15" fmla="*/ 24 h 24"/>
                  <a:gd name="T16" fmla="*/ 12 w 99"/>
                  <a:gd name="T17" fmla="*/ 9 h 24"/>
                  <a:gd name="T18" fmla="*/ 3 w 99"/>
                  <a:gd name="T19" fmla="*/ 18 h 24"/>
                  <a:gd name="T20" fmla="*/ 0 w 99"/>
                  <a:gd name="T21" fmla="*/ 12 h 24"/>
                  <a:gd name="T22" fmla="*/ 12 w 99"/>
                  <a:gd name="T23" fmla="*/ 0 h 24"/>
                  <a:gd name="T24" fmla="*/ 25 w 99"/>
                  <a:gd name="T25" fmla="*/ 14 h 24"/>
                  <a:gd name="T26" fmla="*/ 39 w 99"/>
                  <a:gd name="T27" fmla="*/ 0 h 24"/>
                  <a:gd name="T28" fmla="*/ 52 w 99"/>
                  <a:gd name="T29" fmla="*/ 14 h 24"/>
                  <a:gd name="T30" fmla="*/ 66 w 99"/>
                  <a:gd name="T31" fmla="*/ 0 h 24"/>
                  <a:gd name="T32" fmla="*/ 79 w 99"/>
                  <a:gd name="T33" fmla="*/ 14 h 24"/>
                  <a:gd name="T34" fmla="*/ 93 w 99"/>
                  <a:gd name="T35" fmla="*/ 0 h 24"/>
                  <a:gd name="T36" fmla="*/ 99 w 99"/>
                  <a:gd name="T37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9" h="24">
                    <a:moveTo>
                      <a:pt x="99" y="6"/>
                    </a:moveTo>
                    <a:cubicBezTo>
                      <a:pt x="99" y="8"/>
                      <a:pt x="98" y="11"/>
                      <a:pt x="97" y="13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6"/>
                      <a:pt x="1" y="14"/>
                      <a:pt x="0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99" y="6"/>
                    </a:lnTo>
                    <a:close/>
                  </a:path>
                </a:pathLst>
              </a:custGeom>
              <a:solidFill>
                <a:srgbClr val="FF3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 290">
                <a:extLst>
                  <a:ext uri="{FF2B5EF4-FFF2-40B4-BE49-F238E27FC236}">
                    <a16:creationId xmlns:a16="http://schemas.microsoft.com/office/drawing/2014/main" id="{38D97018-2332-2B06-AB90-12C1519DB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0424" y="3005360"/>
                <a:ext cx="173539" cy="83971"/>
              </a:xfrm>
              <a:custGeom>
                <a:avLst/>
                <a:gdLst>
                  <a:gd name="T0" fmla="*/ 49 w 49"/>
                  <a:gd name="T1" fmla="*/ 10 h 24"/>
                  <a:gd name="T2" fmla="*/ 45 w 49"/>
                  <a:gd name="T3" fmla="*/ 15 h 24"/>
                  <a:gd name="T4" fmla="*/ 40 w 49"/>
                  <a:gd name="T5" fmla="*/ 9 h 24"/>
                  <a:gd name="T6" fmla="*/ 26 w 49"/>
                  <a:gd name="T7" fmla="*/ 24 h 24"/>
                  <a:gd name="T8" fmla="*/ 13 w 49"/>
                  <a:gd name="T9" fmla="*/ 9 h 24"/>
                  <a:gd name="T10" fmla="*/ 4 w 49"/>
                  <a:gd name="T11" fmla="*/ 18 h 24"/>
                  <a:gd name="T12" fmla="*/ 0 w 49"/>
                  <a:gd name="T13" fmla="*/ 14 h 24"/>
                  <a:gd name="T14" fmla="*/ 13 w 49"/>
                  <a:gd name="T15" fmla="*/ 0 h 24"/>
                  <a:gd name="T16" fmla="*/ 26 w 49"/>
                  <a:gd name="T17" fmla="*/ 15 h 24"/>
                  <a:gd name="T18" fmla="*/ 40 w 49"/>
                  <a:gd name="T19" fmla="*/ 0 h 24"/>
                  <a:gd name="T20" fmla="*/ 49 w 49"/>
                  <a:gd name="T2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24">
                    <a:moveTo>
                      <a:pt x="49" y="10"/>
                    </a:moveTo>
                    <a:cubicBezTo>
                      <a:pt x="48" y="12"/>
                      <a:pt x="46" y="13"/>
                      <a:pt x="45" y="15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7"/>
                      <a:pt x="1" y="15"/>
                      <a:pt x="0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40" y="0"/>
                      <a:pt x="40" y="0"/>
                      <a:pt x="40" y="0"/>
                    </a:cubicBezTo>
                    <a:lnTo>
                      <a:pt x="49" y="10"/>
                    </a:lnTo>
                    <a:close/>
                  </a:path>
                </a:pathLst>
              </a:custGeom>
              <a:solidFill>
                <a:srgbClr val="FF3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 291">
                <a:extLst>
                  <a:ext uri="{FF2B5EF4-FFF2-40B4-BE49-F238E27FC236}">
                    <a16:creationId xmlns:a16="http://schemas.microsoft.com/office/drawing/2014/main" id="{87A13A8A-E51D-F54C-E91E-47EC8D1D5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3017" y="3692051"/>
                <a:ext cx="352676" cy="367604"/>
              </a:xfrm>
              <a:custGeom>
                <a:avLst/>
                <a:gdLst>
                  <a:gd name="T0" fmla="*/ 100 w 100"/>
                  <a:gd name="T1" fmla="*/ 46 h 105"/>
                  <a:gd name="T2" fmla="*/ 98 w 100"/>
                  <a:gd name="T3" fmla="*/ 53 h 105"/>
                  <a:gd name="T4" fmla="*/ 93 w 100"/>
                  <a:gd name="T5" fmla="*/ 62 h 105"/>
                  <a:gd name="T6" fmla="*/ 77 w 100"/>
                  <a:gd name="T7" fmla="*/ 81 h 105"/>
                  <a:gd name="T8" fmla="*/ 72 w 100"/>
                  <a:gd name="T9" fmla="*/ 86 h 105"/>
                  <a:gd name="T10" fmla="*/ 50 w 100"/>
                  <a:gd name="T11" fmla="*/ 105 h 105"/>
                  <a:gd name="T12" fmla="*/ 50 w 100"/>
                  <a:gd name="T13" fmla="*/ 105 h 105"/>
                  <a:gd name="T14" fmla="*/ 32 w 100"/>
                  <a:gd name="T15" fmla="*/ 89 h 105"/>
                  <a:gd name="T16" fmla="*/ 27 w 100"/>
                  <a:gd name="T17" fmla="*/ 85 h 105"/>
                  <a:gd name="T18" fmla="*/ 7 w 100"/>
                  <a:gd name="T19" fmla="*/ 62 h 105"/>
                  <a:gd name="T20" fmla="*/ 4 w 100"/>
                  <a:gd name="T21" fmla="*/ 58 h 105"/>
                  <a:gd name="T22" fmla="*/ 1 w 100"/>
                  <a:gd name="T23" fmla="*/ 52 h 105"/>
                  <a:gd name="T24" fmla="*/ 0 w 100"/>
                  <a:gd name="T25" fmla="*/ 45 h 105"/>
                  <a:gd name="T26" fmla="*/ 4 w 100"/>
                  <a:gd name="T27" fmla="*/ 35 h 105"/>
                  <a:gd name="T28" fmla="*/ 15 w 100"/>
                  <a:gd name="T29" fmla="*/ 21 h 105"/>
                  <a:gd name="T30" fmla="*/ 15 w 100"/>
                  <a:gd name="T31" fmla="*/ 21 h 105"/>
                  <a:gd name="T32" fmla="*/ 20 w 100"/>
                  <a:gd name="T33" fmla="*/ 16 h 105"/>
                  <a:gd name="T34" fmla="*/ 40 w 100"/>
                  <a:gd name="T35" fmla="*/ 0 h 105"/>
                  <a:gd name="T36" fmla="*/ 60 w 100"/>
                  <a:gd name="T37" fmla="*/ 0 h 105"/>
                  <a:gd name="T38" fmla="*/ 84 w 100"/>
                  <a:gd name="T39" fmla="*/ 20 h 105"/>
                  <a:gd name="T40" fmla="*/ 85 w 100"/>
                  <a:gd name="T41" fmla="*/ 21 h 105"/>
                  <a:gd name="T42" fmla="*/ 88 w 100"/>
                  <a:gd name="T43" fmla="*/ 24 h 105"/>
                  <a:gd name="T44" fmla="*/ 100 w 100"/>
                  <a:gd name="T45" fmla="*/ 45 h 105"/>
                  <a:gd name="T46" fmla="*/ 100 w 100"/>
                  <a:gd name="T47" fmla="*/ 4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0" h="105">
                    <a:moveTo>
                      <a:pt x="100" y="46"/>
                    </a:moveTo>
                    <a:cubicBezTo>
                      <a:pt x="100" y="48"/>
                      <a:pt x="99" y="51"/>
                      <a:pt x="98" y="53"/>
                    </a:cubicBezTo>
                    <a:cubicBezTo>
                      <a:pt x="97" y="56"/>
                      <a:pt x="95" y="59"/>
                      <a:pt x="93" y="62"/>
                    </a:cubicBezTo>
                    <a:cubicBezTo>
                      <a:pt x="89" y="68"/>
                      <a:pt x="83" y="75"/>
                      <a:pt x="77" y="81"/>
                    </a:cubicBezTo>
                    <a:cubicBezTo>
                      <a:pt x="75" y="83"/>
                      <a:pt x="74" y="84"/>
                      <a:pt x="72" y="86"/>
                    </a:cubicBezTo>
                    <a:cubicBezTo>
                      <a:pt x="61" y="97"/>
                      <a:pt x="50" y="105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5"/>
                      <a:pt x="41" y="98"/>
                      <a:pt x="32" y="89"/>
                    </a:cubicBezTo>
                    <a:cubicBezTo>
                      <a:pt x="30" y="88"/>
                      <a:pt x="29" y="86"/>
                      <a:pt x="27" y="85"/>
                    </a:cubicBezTo>
                    <a:cubicBezTo>
                      <a:pt x="20" y="78"/>
                      <a:pt x="12" y="70"/>
                      <a:pt x="7" y="62"/>
                    </a:cubicBezTo>
                    <a:cubicBezTo>
                      <a:pt x="6" y="61"/>
                      <a:pt x="5" y="59"/>
                      <a:pt x="4" y="58"/>
                    </a:cubicBezTo>
                    <a:cubicBezTo>
                      <a:pt x="3" y="56"/>
                      <a:pt x="2" y="54"/>
                      <a:pt x="1" y="52"/>
                    </a:cubicBezTo>
                    <a:cubicBezTo>
                      <a:pt x="0" y="50"/>
                      <a:pt x="0" y="47"/>
                      <a:pt x="0" y="45"/>
                    </a:cubicBezTo>
                    <a:cubicBezTo>
                      <a:pt x="0" y="42"/>
                      <a:pt x="2" y="38"/>
                      <a:pt x="4" y="35"/>
                    </a:cubicBezTo>
                    <a:cubicBezTo>
                      <a:pt x="7" y="30"/>
                      <a:pt x="11" y="25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7" y="19"/>
                      <a:pt x="18" y="18"/>
                      <a:pt x="20" y="16"/>
                    </a:cubicBezTo>
                    <a:cubicBezTo>
                      <a:pt x="30" y="7"/>
                      <a:pt x="40" y="0"/>
                      <a:pt x="4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73" y="9"/>
                      <a:pt x="84" y="20"/>
                    </a:cubicBezTo>
                    <a:cubicBezTo>
                      <a:pt x="84" y="20"/>
                      <a:pt x="85" y="21"/>
                      <a:pt x="85" y="21"/>
                    </a:cubicBezTo>
                    <a:cubicBezTo>
                      <a:pt x="86" y="22"/>
                      <a:pt x="87" y="23"/>
                      <a:pt x="88" y="24"/>
                    </a:cubicBezTo>
                    <a:cubicBezTo>
                      <a:pt x="95" y="31"/>
                      <a:pt x="100" y="39"/>
                      <a:pt x="100" y="45"/>
                    </a:cubicBezTo>
                    <a:cubicBezTo>
                      <a:pt x="100" y="46"/>
                      <a:pt x="100" y="46"/>
                      <a:pt x="100" y="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 292">
                <a:extLst>
                  <a:ext uri="{FF2B5EF4-FFF2-40B4-BE49-F238E27FC236}">
                    <a16:creationId xmlns:a16="http://schemas.microsoft.com/office/drawing/2014/main" id="{869EBA72-4C1F-E875-2E72-72E3D0C6C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3017" y="3815208"/>
                <a:ext cx="177271" cy="244448"/>
              </a:xfrm>
              <a:custGeom>
                <a:avLst/>
                <a:gdLst>
                  <a:gd name="T0" fmla="*/ 50 w 50"/>
                  <a:gd name="T1" fmla="*/ 70 h 70"/>
                  <a:gd name="T2" fmla="*/ 7 w 50"/>
                  <a:gd name="T3" fmla="*/ 27 h 70"/>
                  <a:gd name="T4" fmla="*/ 0 w 50"/>
                  <a:gd name="T5" fmla="*/ 10 h 70"/>
                  <a:gd name="T6" fmla="*/ 4 w 50"/>
                  <a:gd name="T7" fmla="*/ 0 h 70"/>
                  <a:gd name="T8" fmla="*/ 50 w 50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70">
                    <a:moveTo>
                      <a:pt x="50" y="70"/>
                    </a:moveTo>
                    <a:cubicBezTo>
                      <a:pt x="49" y="70"/>
                      <a:pt x="20" y="46"/>
                      <a:pt x="7" y="27"/>
                    </a:cubicBezTo>
                    <a:cubicBezTo>
                      <a:pt x="3" y="21"/>
                      <a:pt x="0" y="15"/>
                      <a:pt x="0" y="10"/>
                    </a:cubicBezTo>
                    <a:cubicBezTo>
                      <a:pt x="0" y="7"/>
                      <a:pt x="2" y="3"/>
                      <a:pt x="4" y="0"/>
                    </a:cubicBezTo>
                    <a:cubicBezTo>
                      <a:pt x="9" y="25"/>
                      <a:pt x="49" y="70"/>
                      <a:pt x="50" y="7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 293">
                <a:extLst>
                  <a:ext uri="{FF2B5EF4-FFF2-40B4-BE49-F238E27FC236}">
                    <a16:creationId xmlns:a16="http://schemas.microsoft.com/office/drawing/2014/main" id="{9B111F00-A9E5-C374-4013-3B08CB65E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0194" y="3720042"/>
                <a:ext cx="123157" cy="154879"/>
              </a:xfrm>
              <a:custGeom>
                <a:avLst/>
                <a:gdLst>
                  <a:gd name="T0" fmla="*/ 31 w 35"/>
                  <a:gd name="T1" fmla="*/ 27 h 44"/>
                  <a:gd name="T2" fmla="*/ 10 w 35"/>
                  <a:gd name="T3" fmla="*/ 41 h 44"/>
                  <a:gd name="T4" fmla="*/ 4 w 35"/>
                  <a:gd name="T5" fmla="*/ 17 h 44"/>
                  <a:gd name="T6" fmla="*/ 25 w 35"/>
                  <a:gd name="T7" fmla="*/ 3 h 44"/>
                  <a:gd name="T8" fmla="*/ 31 w 35"/>
                  <a:gd name="T9" fmla="*/ 2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4">
                    <a:moveTo>
                      <a:pt x="31" y="27"/>
                    </a:moveTo>
                    <a:cubicBezTo>
                      <a:pt x="27" y="38"/>
                      <a:pt x="18" y="44"/>
                      <a:pt x="10" y="41"/>
                    </a:cubicBezTo>
                    <a:cubicBezTo>
                      <a:pt x="3" y="38"/>
                      <a:pt x="0" y="27"/>
                      <a:pt x="4" y="17"/>
                    </a:cubicBezTo>
                    <a:cubicBezTo>
                      <a:pt x="8" y="6"/>
                      <a:pt x="17" y="0"/>
                      <a:pt x="25" y="3"/>
                    </a:cubicBezTo>
                    <a:cubicBezTo>
                      <a:pt x="32" y="6"/>
                      <a:pt x="35" y="17"/>
                      <a:pt x="31" y="2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 294">
                <a:extLst>
                  <a:ext uri="{FF2B5EF4-FFF2-40B4-BE49-F238E27FC236}">
                    <a16:creationId xmlns:a16="http://schemas.microsoft.com/office/drawing/2014/main" id="{74EFE308-8848-E62E-80A2-6B9F08251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0289" y="3692051"/>
                <a:ext cx="175405" cy="367604"/>
              </a:xfrm>
              <a:custGeom>
                <a:avLst/>
                <a:gdLst>
                  <a:gd name="T0" fmla="*/ 43 w 50"/>
                  <a:gd name="T1" fmla="*/ 62 h 105"/>
                  <a:gd name="T2" fmla="*/ 0 w 50"/>
                  <a:gd name="T3" fmla="*/ 105 h 105"/>
                  <a:gd name="T4" fmla="*/ 7 w 50"/>
                  <a:gd name="T5" fmla="*/ 0 h 105"/>
                  <a:gd name="T6" fmla="*/ 10 w 50"/>
                  <a:gd name="T7" fmla="*/ 0 h 105"/>
                  <a:gd name="T8" fmla="*/ 35 w 50"/>
                  <a:gd name="T9" fmla="*/ 21 h 105"/>
                  <a:gd name="T10" fmla="*/ 50 w 50"/>
                  <a:gd name="T11" fmla="*/ 45 h 105"/>
                  <a:gd name="T12" fmla="*/ 43 w 50"/>
                  <a:gd name="T13" fmla="*/ 6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05">
                    <a:moveTo>
                      <a:pt x="43" y="62"/>
                    </a:moveTo>
                    <a:cubicBezTo>
                      <a:pt x="29" y="82"/>
                      <a:pt x="0" y="105"/>
                      <a:pt x="0" y="105"/>
                    </a:cubicBezTo>
                    <a:cubicBezTo>
                      <a:pt x="0" y="105"/>
                      <a:pt x="26" y="37"/>
                      <a:pt x="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24" y="9"/>
                      <a:pt x="35" y="21"/>
                    </a:cubicBezTo>
                    <a:cubicBezTo>
                      <a:pt x="43" y="29"/>
                      <a:pt x="50" y="38"/>
                      <a:pt x="50" y="45"/>
                    </a:cubicBezTo>
                    <a:cubicBezTo>
                      <a:pt x="50" y="50"/>
                      <a:pt x="47" y="56"/>
                      <a:pt x="43" y="62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Rectangle 295">
                <a:extLst>
                  <a:ext uri="{FF2B5EF4-FFF2-40B4-BE49-F238E27FC236}">
                    <a16:creationId xmlns:a16="http://schemas.microsoft.com/office/drawing/2014/main" id="{A504C91C-5E31-25DB-3C32-396D836B1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5361" y="3604349"/>
                <a:ext cx="27991" cy="4665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Rectangle 296">
                <a:extLst>
                  <a:ext uri="{FF2B5EF4-FFF2-40B4-BE49-F238E27FC236}">
                    <a16:creationId xmlns:a16="http://schemas.microsoft.com/office/drawing/2014/main" id="{16685B33-31C5-A580-5227-C3E174231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3638" y="3643535"/>
                <a:ext cx="91435" cy="5971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Rectangle 297">
                <a:extLst>
                  <a:ext uri="{FF2B5EF4-FFF2-40B4-BE49-F238E27FC236}">
                    <a16:creationId xmlns:a16="http://schemas.microsoft.com/office/drawing/2014/main" id="{D1B8E1A4-B39E-802A-87B4-299A094D2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8566" y="3643535"/>
                <a:ext cx="27991" cy="597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 298">
                <a:extLst>
                  <a:ext uri="{FF2B5EF4-FFF2-40B4-BE49-F238E27FC236}">
                    <a16:creationId xmlns:a16="http://schemas.microsoft.com/office/drawing/2014/main" id="{4A2DCC5A-8C8E-B84D-8145-253DB2865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7132" y="3723774"/>
                <a:ext cx="255644" cy="83971"/>
              </a:xfrm>
              <a:custGeom>
                <a:avLst/>
                <a:gdLst>
                  <a:gd name="T0" fmla="*/ 73 w 73"/>
                  <a:gd name="T1" fmla="*/ 15 h 24"/>
                  <a:gd name="T2" fmla="*/ 66 w 73"/>
                  <a:gd name="T3" fmla="*/ 24 h 24"/>
                  <a:gd name="T4" fmla="*/ 52 w 73"/>
                  <a:gd name="T5" fmla="*/ 9 h 24"/>
                  <a:gd name="T6" fmla="*/ 39 w 73"/>
                  <a:gd name="T7" fmla="*/ 24 h 24"/>
                  <a:gd name="T8" fmla="*/ 25 w 73"/>
                  <a:gd name="T9" fmla="*/ 9 h 24"/>
                  <a:gd name="T10" fmla="*/ 12 w 73"/>
                  <a:gd name="T11" fmla="*/ 24 h 24"/>
                  <a:gd name="T12" fmla="*/ 0 w 73"/>
                  <a:gd name="T13" fmla="*/ 12 h 24"/>
                  <a:gd name="T14" fmla="*/ 5 w 73"/>
                  <a:gd name="T15" fmla="*/ 7 h 24"/>
                  <a:gd name="T16" fmla="*/ 12 w 73"/>
                  <a:gd name="T17" fmla="*/ 14 h 24"/>
                  <a:gd name="T18" fmla="*/ 25 w 73"/>
                  <a:gd name="T19" fmla="*/ 0 h 24"/>
                  <a:gd name="T20" fmla="*/ 39 w 73"/>
                  <a:gd name="T21" fmla="*/ 14 h 24"/>
                  <a:gd name="T22" fmla="*/ 52 w 73"/>
                  <a:gd name="T23" fmla="*/ 0 h 24"/>
                  <a:gd name="T24" fmla="*/ 66 w 73"/>
                  <a:gd name="T25" fmla="*/ 14 h 24"/>
                  <a:gd name="T26" fmla="*/ 69 w 73"/>
                  <a:gd name="T27" fmla="*/ 11 h 24"/>
                  <a:gd name="T28" fmla="*/ 70 w 73"/>
                  <a:gd name="T29" fmla="*/ 12 h 24"/>
                  <a:gd name="T30" fmla="*/ 73 w 73"/>
                  <a:gd name="T31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" h="24">
                    <a:moveTo>
                      <a:pt x="73" y="15"/>
                    </a:moveTo>
                    <a:cubicBezTo>
                      <a:pt x="66" y="24"/>
                      <a:pt x="66" y="24"/>
                      <a:pt x="66" y="24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0"/>
                      <a:pt x="3" y="9"/>
                      <a:pt x="5" y="7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9" y="11"/>
                      <a:pt x="70" y="12"/>
                      <a:pt x="70" y="12"/>
                    </a:cubicBezTo>
                    <a:cubicBezTo>
                      <a:pt x="71" y="13"/>
                      <a:pt x="72" y="14"/>
                      <a:pt x="73" y="15"/>
                    </a:cubicBezTo>
                    <a:close/>
                  </a:path>
                </a:pathLst>
              </a:custGeom>
              <a:solidFill>
                <a:srgbClr val="FF3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 299">
                <a:extLst>
                  <a:ext uri="{FF2B5EF4-FFF2-40B4-BE49-F238E27FC236}">
                    <a16:creationId xmlns:a16="http://schemas.microsoft.com/office/drawing/2014/main" id="{AD548696-5D2E-42E2-E1D4-5E2AAD59A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6749" y="3832003"/>
                <a:ext cx="348944" cy="83971"/>
              </a:xfrm>
              <a:custGeom>
                <a:avLst/>
                <a:gdLst>
                  <a:gd name="T0" fmla="*/ 99 w 99"/>
                  <a:gd name="T1" fmla="*/ 6 h 24"/>
                  <a:gd name="T2" fmla="*/ 97 w 99"/>
                  <a:gd name="T3" fmla="*/ 13 h 24"/>
                  <a:gd name="T4" fmla="*/ 93 w 99"/>
                  <a:gd name="T5" fmla="*/ 9 h 24"/>
                  <a:gd name="T6" fmla="*/ 80 w 99"/>
                  <a:gd name="T7" fmla="*/ 24 h 24"/>
                  <a:gd name="T8" fmla="*/ 66 w 99"/>
                  <a:gd name="T9" fmla="*/ 9 h 24"/>
                  <a:gd name="T10" fmla="*/ 53 w 99"/>
                  <a:gd name="T11" fmla="*/ 24 h 24"/>
                  <a:gd name="T12" fmla="*/ 39 w 99"/>
                  <a:gd name="T13" fmla="*/ 9 h 24"/>
                  <a:gd name="T14" fmla="*/ 26 w 99"/>
                  <a:gd name="T15" fmla="*/ 24 h 24"/>
                  <a:gd name="T16" fmla="*/ 12 w 99"/>
                  <a:gd name="T17" fmla="*/ 9 h 24"/>
                  <a:gd name="T18" fmla="*/ 3 w 99"/>
                  <a:gd name="T19" fmla="*/ 18 h 24"/>
                  <a:gd name="T20" fmla="*/ 0 w 99"/>
                  <a:gd name="T21" fmla="*/ 12 h 24"/>
                  <a:gd name="T22" fmla="*/ 12 w 99"/>
                  <a:gd name="T23" fmla="*/ 0 h 24"/>
                  <a:gd name="T24" fmla="*/ 26 w 99"/>
                  <a:gd name="T25" fmla="*/ 14 h 24"/>
                  <a:gd name="T26" fmla="*/ 39 w 99"/>
                  <a:gd name="T27" fmla="*/ 0 h 24"/>
                  <a:gd name="T28" fmla="*/ 53 w 99"/>
                  <a:gd name="T29" fmla="*/ 14 h 24"/>
                  <a:gd name="T30" fmla="*/ 66 w 99"/>
                  <a:gd name="T31" fmla="*/ 0 h 24"/>
                  <a:gd name="T32" fmla="*/ 80 w 99"/>
                  <a:gd name="T33" fmla="*/ 14 h 24"/>
                  <a:gd name="T34" fmla="*/ 93 w 99"/>
                  <a:gd name="T35" fmla="*/ 0 h 24"/>
                  <a:gd name="T36" fmla="*/ 99 w 99"/>
                  <a:gd name="T37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9" h="24">
                    <a:moveTo>
                      <a:pt x="99" y="6"/>
                    </a:moveTo>
                    <a:cubicBezTo>
                      <a:pt x="99" y="8"/>
                      <a:pt x="98" y="11"/>
                      <a:pt x="97" y="13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6"/>
                      <a:pt x="1" y="14"/>
                      <a:pt x="0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99" y="6"/>
                    </a:lnTo>
                    <a:close/>
                  </a:path>
                </a:pathLst>
              </a:custGeom>
              <a:solidFill>
                <a:srgbClr val="FF3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 300">
                <a:extLst>
                  <a:ext uri="{FF2B5EF4-FFF2-40B4-BE49-F238E27FC236}">
                    <a16:creationId xmlns:a16="http://schemas.microsoft.com/office/drawing/2014/main" id="{EA6B1A6B-738E-AE62-D186-C35BB005F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8184" y="3942097"/>
                <a:ext cx="175405" cy="83971"/>
              </a:xfrm>
              <a:custGeom>
                <a:avLst/>
                <a:gdLst>
                  <a:gd name="T0" fmla="*/ 50 w 50"/>
                  <a:gd name="T1" fmla="*/ 10 h 24"/>
                  <a:gd name="T2" fmla="*/ 45 w 50"/>
                  <a:gd name="T3" fmla="*/ 15 h 24"/>
                  <a:gd name="T4" fmla="*/ 40 w 50"/>
                  <a:gd name="T5" fmla="*/ 9 h 24"/>
                  <a:gd name="T6" fmla="*/ 27 w 50"/>
                  <a:gd name="T7" fmla="*/ 24 h 24"/>
                  <a:gd name="T8" fmla="*/ 13 w 50"/>
                  <a:gd name="T9" fmla="*/ 9 h 24"/>
                  <a:gd name="T10" fmla="*/ 5 w 50"/>
                  <a:gd name="T11" fmla="*/ 18 h 24"/>
                  <a:gd name="T12" fmla="*/ 0 w 50"/>
                  <a:gd name="T13" fmla="*/ 14 h 24"/>
                  <a:gd name="T14" fmla="*/ 13 w 50"/>
                  <a:gd name="T15" fmla="*/ 0 h 24"/>
                  <a:gd name="T16" fmla="*/ 27 w 50"/>
                  <a:gd name="T17" fmla="*/ 15 h 24"/>
                  <a:gd name="T18" fmla="*/ 40 w 50"/>
                  <a:gd name="T19" fmla="*/ 0 h 24"/>
                  <a:gd name="T20" fmla="*/ 50 w 50"/>
                  <a:gd name="T2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24">
                    <a:moveTo>
                      <a:pt x="50" y="10"/>
                    </a:moveTo>
                    <a:cubicBezTo>
                      <a:pt x="48" y="12"/>
                      <a:pt x="47" y="13"/>
                      <a:pt x="45" y="15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7"/>
                      <a:pt x="2" y="15"/>
                      <a:pt x="0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40" y="0"/>
                      <a:pt x="40" y="0"/>
                      <a:pt x="40" y="0"/>
                    </a:cubicBezTo>
                    <a:lnTo>
                      <a:pt x="50" y="10"/>
                    </a:lnTo>
                    <a:close/>
                  </a:path>
                </a:pathLst>
              </a:custGeom>
              <a:solidFill>
                <a:srgbClr val="FF3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 301">
                <a:extLst>
                  <a:ext uri="{FF2B5EF4-FFF2-40B4-BE49-F238E27FC236}">
                    <a16:creationId xmlns:a16="http://schemas.microsoft.com/office/drawing/2014/main" id="{2BB1D651-CB3C-7B7C-579E-9D5FA26E5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3392" y="1497624"/>
                <a:ext cx="125023" cy="98899"/>
              </a:xfrm>
              <a:custGeom>
                <a:avLst/>
                <a:gdLst>
                  <a:gd name="T0" fmla="*/ 18 w 36"/>
                  <a:gd name="T1" fmla="*/ 0 h 28"/>
                  <a:gd name="T2" fmla="*/ 18 w 36"/>
                  <a:gd name="T3" fmla="*/ 28 h 28"/>
                  <a:gd name="T4" fmla="*/ 18 w 36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cubicBezTo>
                      <a:pt x="0" y="0"/>
                      <a:pt x="0" y="28"/>
                      <a:pt x="18" y="28"/>
                    </a:cubicBezTo>
                    <a:cubicBezTo>
                      <a:pt x="36" y="28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 302">
                <a:extLst>
                  <a:ext uri="{FF2B5EF4-FFF2-40B4-BE49-F238E27FC236}">
                    <a16:creationId xmlns:a16="http://schemas.microsoft.com/office/drawing/2014/main" id="{53E79357-16EE-39F8-FF5F-AEC8B25D7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3959" y="3169569"/>
                <a:ext cx="125023" cy="98899"/>
              </a:xfrm>
              <a:custGeom>
                <a:avLst/>
                <a:gdLst>
                  <a:gd name="T0" fmla="*/ 18 w 36"/>
                  <a:gd name="T1" fmla="*/ 0 h 28"/>
                  <a:gd name="T2" fmla="*/ 18 w 36"/>
                  <a:gd name="T3" fmla="*/ 28 h 28"/>
                  <a:gd name="T4" fmla="*/ 18 w 36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cubicBezTo>
                      <a:pt x="0" y="0"/>
                      <a:pt x="0" y="28"/>
                      <a:pt x="18" y="28"/>
                    </a:cubicBezTo>
                    <a:cubicBezTo>
                      <a:pt x="36" y="28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 303">
                <a:extLst>
                  <a:ext uri="{FF2B5EF4-FFF2-40B4-BE49-F238E27FC236}">
                    <a16:creationId xmlns:a16="http://schemas.microsoft.com/office/drawing/2014/main" id="{DDFE185A-3528-C0EE-BA7E-1ABAB6D3C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15246" y="4761275"/>
                <a:ext cx="126889" cy="98899"/>
              </a:xfrm>
              <a:custGeom>
                <a:avLst/>
                <a:gdLst>
                  <a:gd name="T0" fmla="*/ 18 w 36"/>
                  <a:gd name="T1" fmla="*/ 0 h 28"/>
                  <a:gd name="T2" fmla="*/ 18 w 36"/>
                  <a:gd name="T3" fmla="*/ 28 h 28"/>
                  <a:gd name="T4" fmla="*/ 18 w 36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cubicBezTo>
                      <a:pt x="0" y="0"/>
                      <a:pt x="0" y="28"/>
                      <a:pt x="18" y="28"/>
                    </a:cubicBezTo>
                    <a:cubicBezTo>
                      <a:pt x="36" y="28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 304">
                <a:extLst>
                  <a:ext uri="{FF2B5EF4-FFF2-40B4-BE49-F238E27FC236}">
                    <a16:creationId xmlns:a16="http://schemas.microsoft.com/office/drawing/2014/main" id="{FA3C38A5-6EEC-A110-F026-34EAE03FA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7662" y="1437912"/>
                <a:ext cx="126889" cy="98899"/>
              </a:xfrm>
              <a:custGeom>
                <a:avLst/>
                <a:gdLst>
                  <a:gd name="T0" fmla="*/ 18 w 36"/>
                  <a:gd name="T1" fmla="*/ 0 h 28"/>
                  <a:gd name="T2" fmla="*/ 18 w 36"/>
                  <a:gd name="T3" fmla="*/ 28 h 28"/>
                  <a:gd name="T4" fmla="*/ 18 w 36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cubicBezTo>
                      <a:pt x="0" y="0"/>
                      <a:pt x="0" y="28"/>
                      <a:pt x="18" y="28"/>
                    </a:cubicBezTo>
                    <a:cubicBezTo>
                      <a:pt x="36" y="28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 305">
                <a:extLst>
                  <a:ext uri="{FF2B5EF4-FFF2-40B4-BE49-F238E27FC236}">
                    <a16:creationId xmlns:a16="http://schemas.microsoft.com/office/drawing/2014/main" id="{087B8F98-CF74-84EE-DD06-A0D083213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3338" y="2370917"/>
                <a:ext cx="126889" cy="100765"/>
              </a:xfrm>
              <a:custGeom>
                <a:avLst/>
                <a:gdLst>
                  <a:gd name="T0" fmla="*/ 18 w 36"/>
                  <a:gd name="T1" fmla="*/ 0 h 29"/>
                  <a:gd name="T2" fmla="*/ 18 w 36"/>
                  <a:gd name="T3" fmla="*/ 29 h 29"/>
                  <a:gd name="T4" fmla="*/ 18 w 36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9">
                    <a:moveTo>
                      <a:pt x="18" y="0"/>
                    </a:moveTo>
                    <a:cubicBezTo>
                      <a:pt x="0" y="0"/>
                      <a:pt x="0" y="29"/>
                      <a:pt x="18" y="29"/>
                    </a:cubicBezTo>
                    <a:cubicBezTo>
                      <a:pt x="36" y="29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 306">
                <a:extLst>
                  <a:ext uri="{FF2B5EF4-FFF2-40B4-BE49-F238E27FC236}">
                    <a16:creationId xmlns:a16="http://schemas.microsoft.com/office/drawing/2014/main" id="{4A5361BB-ECD4-DCE5-C1A3-0E0B88EBB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4538" y="1066577"/>
                <a:ext cx="125023" cy="98899"/>
              </a:xfrm>
              <a:custGeom>
                <a:avLst/>
                <a:gdLst>
                  <a:gd name="T0" fmla="*/ 18 w 36"/>
                  <a:gd name="T1" fmla="*/ 0 h 28"/>
                  <a:gd name="T2" fmla="*/ 18 w 36"/>
                  <a:gd name="T3" fmla="*/ 28 h 28"/>
                  <a:gd name="T4" fmla="*/ 18 w 36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cubicBezTo>
                      <a:pt x="0" y="0"/>
                      <a:pt x="0" y="28"/>
                      <a:pt x="18" y="28"/>
                    </a:cubicBezTo>
                    <a:cubicBezTo>
                      <a:pt x="36" y="28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 307">
                <a:extLst>
                  <a:ext uri="{FF2B5EF4-FFF2-40B4-BE49-F238E27FC236}">
                    <a16:creationId xmlns:a16="http://schemas.microsoft.com/office/drawing/2014/main" id="{3320EFBD-E0D7-2F6D-6103-2F2747E7C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5627" y="5507679"/>
                <a:ext cx="126889" cy="98899"/>
              </a:xfrm>
              <a:custGeom>
                <a:avLst/>
                <a:gdLst>
                  <a:gd name="T0" fmla="*/ 18 w 36"/>
                  <a:gd name="T1" fmla="*/ 0 h 28"/>
                  <a:gd name="T2" fmla="*/ 18 w 36"/>
                  <a:gd name="T3" fmla="*/ 28 h 28"/>
                  <a:gd name="T4" fmla="*/ 18 w 36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cubicBezTo>
                      <a:pt x="0" y="0"/>
                      <a:pt x="0" y="28"/>
                      <a:pt x="18" y="28"/>
                    </a:cubicBezTo>
                    <a:cubicBezTo>
                      <a:pt x="36" y="28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 308">
                <a:extLst>
                  <a:ext uri="{FF2B5EF4-FFF2-40B4-BE49-F238E27FC236}">
                    <a16:creationId xmlns:a16="http://schemas.microsoft.com/office/drawing/2014/main" id="{376C82C8-FE1F-170A-5E97-57DDBF74E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2031" y="4828452"/>
                <a:ext cx="128755" cy="98899"/>
              </a:xfrm>
              <a:custGeom>
                <a:avLst/>
                <a:gdLst>
                  <a:gd name="T0" fmla="*/ 19 w 37"/>
                  <a:gd name="T1" fmla="*/ 0 h 28"/>
                  <a:gd name="T2" fmla="*/ 19 w 37"/>
                  <a:gd name="T3" fmla="*/ 28 h 28"/>
                  <a:gd name="T4" fmla="*/ 19 w 3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8">
                    <a:moveTo>
                      <a:pt x="19" y="0"/>
                    </a:moveTo>
                    <a:cubicBezTo>
                      <a:pt x="0" y="0"/>
                      <a:pt x="0" y="28"/>
                      <a:pt x="19" y="28"/>
                    </a:cubicBezTo>
                    <a:cubicBezTo>
                      <a:pt x="37" y="28"/>
                      <a:pt x="37" y="0"/>
                      <a:pt x="19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 309">
                <a:extLst>
                  <a:ext uri="{FF2B5EF4-FFF2-40B4-BE49-F238E27FC236}">
                    <a16:creationId xmlns:a16="http://schemas.microsoft.com/office/drawing/2014/main" id="{F475C9B9-8219-78D8-0C3D-E18A05773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1685" y="2574312"/>
                <a:ext cx="126889" cy="98899"/>
              </a:xfrm>
              <a:custGeom>
                <a:avLst/>
                <a:gdLst>
                  <a:gd name="T0" fmla="*/ 18 w 36"/>
                  <a:gd name="T1" fmla="*/ 0 h 28"/>
                  <a:gd name="T2" fmla="*/ 18 w 36"/>
                  <a:gd name="T3" fmla="*/ 28 h 28"/>
                  <a:gd name="T4" fmla="*/ 18 w 36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cubicBezTo>
                      <a:pt x="0" y="0"/>
                      <a:pt x="0" y="28"/>
                      <a:pt x="18" y="28"/>
                    </a:cubicBezTo>
                    <a:cubicBezTo>
                      <a:pt x="36" y="28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 310">
                <a:extLst>
                  <a:ext uri="{FF2B5EF4-FFF2-40B4-BE49-F238E27FC236}">
                    <a16:creationId xmlns:a16="http://schemas.microsoft.com/office/drawing/2014/main" id="{5158EDF2-AF88-0281-22D8-3CD46EF2A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6187" y="3503585"/>
                <a:ext cx="126889" cy="97032"/>
              </a:xfrm>
              <a:custGeom>
                <a:avLst/>
                <a:gdLst>
                  <a:gd name="T0" fmla="*/ 18 w 36"/>
                  <a:gd name="T1" fmla="*/ 0 h 28"/>
                  <a:gd name="T2" fmla="*/ 18 w 36"/>
                  <a:gd name="T3" fmla="*/ 28 h 28"/>
                  <a:gd name="T4" fmla="*/ 18 w 36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cubicBezTo>
                      <a:pt x="0" y="0"/>
                      <a:pt x="0" y="28"/>
                      <a:pt x="18" y="28"/>
                    </a:cubicBezTo>
                    <a:cubicBezTo>
                      <a:pt x="36" y="28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 311">
                <a:extLst>
                  <a:ext uri="{FF2B5EF4-FFF2-40B4-BE49-F238E27FC236}">
                    <a16:creationId xmlns:a16="http://schemas.microsoft.com/office/drawing/2014/main" id="{92BB0E62-B757-AFE4-F4C7-55F9F4F3E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8295" y="3100527"/>
                <a:ext cx="128755" cy="97032"/>
              </a:xfrm>
              <a:custGeom>
                <a:avLst/>
                <a:gdLst>
                  <a:gd name="T0" fmla="*/ 18 w 37"/>
                  <a:gd name="T1" fmla="*/ 0 h 28"/>
                  <a:gd name="T2" fmla="*/ 18 w 37"/>
                  <a:gd name="T3" fmla="*/ 28 h 28"/>
                  <a:gd name="T4" fmla="*/ 18 w 3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8">
                    <a:moveTo>
                      <a:pt x="18" y="0"/>
                    </a:moveTo>
                    <a:cubicBezTo>
                      <a:pt x="0" y="0"/>
                      <a:pt x="0" y="28"/>
                      <a:pt x="18" y="28"/>
                    </a:cubicBezTo>
                    <a:cubicBezTo>
                      <a:pt x="37" y="28"/>
                      <a:pt x="37" y="0"/>
                      <a:pt x="18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 312">
                <a:extLst>
                  <a:ext uri="{FF2B5EF4-FFF2-40B4-BE49-F238E27FC236}">
                    <a16:creationId xmlns:a16="http://schemas.microsoft.com/office/drawing/2014/main" id="{40B00E78-3171-0CF2-CF95-D66A693A9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9035" y="1809249"/>
                <a:ext cx="169807" cy="130621"/>
              </a:xfrm>
              <a:custGeom>
                <a:avLst/>
                <a:gdLst>
                  <a:gd name="T0" fmla="*/ 24 w 48"/>
                  <a:gd name="T1" fmla="*/ 0 h 37"/>
                  <a:gd name="T2" fmla="*/ 24 w 48"/>
                  <a:gd name="T3" fmla="*/ 37 h 37"/>
                  <a:gd name="T4" fmla="*/ 24 w 48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7">
                    <a:moveTo>
                      <a:pt x="24" y="0"/>
                    </a:moveTo>
                    <a:cubicBezTo>
                      <a:pt x="0" y="0"/>
                      <a:pt x="0" y="37"/>
                      <a:pt x="24" y="37"/>
                    </a:cubicBezTo>
                    <a:cubicBezTo>
                      <a:pt x="48" y="37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 313">
                <a:extLst>
                  <a:ext uri="{FF2B5EF4-FFF2-40B4-BE49-F238E27FC236}">
                    <a16:creationId xmlns:a16="http://schemas.microsoft.com/office/drawing/2014/main" id="{AC6C37E6-C2D9-5CC9-34F0-73AC96943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28735" y="4944144"/>
                <a:ext cx="167941" cy="128755"/>
              </a:xfrm>
              <a:custGeom>
                <a:avLst/>
                <a:gdLst>
                  <a:gd name="T0" fmla="*/ 24 w 48"/>
                  <a:gd name="T1" fmla="*/ 0 h 37"/>
                  <a:gd name="T2" fmla="*/ 24 w 48"/>
                  <a:gd name="T3" fmla="*/ 37 h 37"/>
                  <a:gd name="T4" fmla="*/ 24 w 48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7">
                    <a:moveTo>
                      <a:pt x="24" y="0"/>
                    </a:moveTo>
                    <a:cubicBezTo>
                      <a:pt x="0" y="0"/>
                      <a:pt x="0" y="37"/>
                      <a:pt x="24" y="37"/>
                    </a:cubicBezTo>
                    <a:cubicBezTo>
                      <a:pt x="48" y="37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 314">
                <a:extLst>
                  <a:ext uri="{FF2B5EF4-FFF2-40B4-BE49-F238E27FC236}">
                    <a16:creationId xmlns:a16="http://schemas.microsoft.com/office/drawing/2014/main" id="{EAC816D8-8C1F-0F93-C151-3869DF9EE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0009" y="1049782"/>
                <a:ext cx="167941" cy="128755"/>
              </a:xfrm>
              <a:custGeom>
                <a:avLst/>
                <a:gdLst>
                  <a:gd name="T0" fmla="*/ 24 w 48"/>
                  <a:gd name="T1" fmla="*/ 0 h 37"/>
                  <a:gd name="T2" fmla="*/ 24 w 48"/>
                  <a:gd name="T3" fmla="*/ 37 h 37"/>
                  <a:gd name="T4" fmla="*/ 24 w 48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7">
                    <a:moveTo>
                      <a:pt x="24" y="0"/>
                    </a:moveTo>
                    <a:cubicBezTo>
                      <a:pt x="0" y="0"/>
                      <a:pt x="0" y="37"/>
                      <a:pt x="24" y="37"/>
                    </a:cubicBezTo>
                    <a:cubicBezTo>
                      <a:pt x="48" y="37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 315">
                <a:extLst>
                  <a:ext uri="{FF2B5EF4-FFF2-40B4-BE49-F238E27FC236}">
                    <a16:creationId xmlns:a16="http://schemas.microsoft.com/office/drawing/2014/main" id="{4C1CB6A4-2050-5CDE-E8FF-26F0B0072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0416" y="3998077"/>
                <a:ext cx="173539" cy="128755"/>
              </a:xfrm>
              <a:custGeom>
                <a:avLst/>
                <a:gdLst>
                  <a:gd name="T0" fmla="*/ 25 w 49"/>
                  <a:gd name="T1" fmla="*/ 0 h 37"/>
                  <a:gd name="T2" fmla="*/ 25 w 49"/>
                  <a:gd name="T3" fmla="*/ 37 h 37"/>
                  <a:gd name="T4" fmla="*/ 25 w 49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37">
                    <a:moveTo>
                      <a:pt x="25" y="0"/>
                    </a:moveTo>
                    <a:cubicBezTo>
                      <a:pt x="1" y="0"/>
                      <a:pt x="0" y="37"/>
                      <a:pt x="25" y="37"/>
                    </a:cubicBezTo>
                    <a:cubicBezTo>
                      <a:pt x="49" y="37"/>
                      <a:pt x="49" y="0"/>
                      <a:pt x="25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 316">
                <a:extLst>
                  <a:ext uri="{FF2B5EF4-FFF2-40B4-BE49-F238E27FC236}">
                    <a16:creationId xmlns:a16="http://schemas.microsoft.com/office/drawing/2014/main" id="{BA890D25-44BD-D83F-FD5E-AB4E3A66B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2425" y="2734789"/>
                <a:ext cx="169807" cy="130621"/>
              </a:xfrm>
              <a:custGeom>
                <a:avLst/>
                <a:gdLst>
                  <a:gd name="T0" fmla="*/ 24 w 48"/>
                  <a:gd name="T1" fmla="*/ 0 h 37"/>
                  <a:gd name="T2" fmla="*/ 24 w 48"/>
                  <a:gd name="T3" fmla="*/ 37 h 37"/>
                  <a:gd name="T4" fmla="*/ 24 w 48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7">
                    <a:moveTo>
                      <a:pt x="24" y="0"/>
                    </a:moveTo>
                    <a:cubicBezTo>
                      <a:pt x="0" y="0"/>
                      <a:pt x="0" y="37"/>
                      <a:pt x="24" y="37"/>
                    </a:cubicBezTo>
                    <a:cubicBezTo>
                      <a:pt x="48" y="37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 317">
                <a:extLst>
                  <a:ext uri="{FF2B5EF4-FFF2-40B4-BE49-F238E27FC236}">
                    <a16:creationId xmlns:a16="http://schemas.microsoft.com/office/drawing/2014/main" id="{90923F44-DEAF-6F93-2105-72A344587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9450" y="5186725"/>
                <a:ext cx="167941" cy="128755"/>
              </a:xfrm>
              <a:custGeom>
                <a:avLst/>
                <a:gdLst>
                  <a:gd name="T0" fmla="*/ 24 w 48"/>
                  <a:gd name="T1" fmla="*/ 0 h 37"/>
                  <a:gd name="T2" fmla="*/ 24 w 48"/>
                  <a:gd name="T3" fmla="*/ 37 h 37"/>
                  <a:gd name="T4" fmla="*/ 24 w 48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7">
                    <a:moveTo>
                      <a:pt x="24" y="0"/>
                    </a:moveTo>
                    <a:cubicBezTo>
                      <a:pt x="0" y="0"/>
                      <a:pt x="0" y="37"/>
                      <a:pt x="24" y="37"/>
                    </a:cubicBezTo>
                    <a:cubicBezTo>
                      <a:pt x="48" y="37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 318">
                <a:extLst>
                  <a:ext uri="{FF2B5EF4-FFF2-40B4-BE49-F238E27FC236}">
                    <a16:creationId xmlns:a16="http://schemas.microsoft.com/office/drawing/2014/main" id="{1AD9D75D-F6FE-C955-2EF6-429EFE2EA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7378" y="1992117"/>
                <a:ext cx="167941" cy="130621"/>
              </a:xfrm>
              <a:custGeom>
                <a:avLst/>
                <a:gdLst>
                  <a:gd name="T0" fmla="*/ 24 w 48"/>
                  <a:gd name="T1" fmla="*/ 0 h 37"/>
                  <a:gd name="T2" fmla="*/ 24 w 48"/>
                  <a:gd name="T3" fmla="*/ 37 h 37"/>
                  <a:gd name="T4" fmla="*/ 24 w 48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7">
                    <a:moveTo>
                      <a:pt x="24" y="0"/>
                    </a:moveTo>
                    <a:cubicBezTo>
                      <a:pt x="0" y="0"/>
                      <a:pt x="0" y="37"/>
                      <a:pt x="24" y="37"/>
                    </a:cubicBezTo>
                    <a:cubicBezTo>
                      <a:pt x="48" y="37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 319">
                <a:extLst>
                  <a:ext uri="{FF2B5EF4-FFF2-40B4-BE49-F238E27FC236}">
                    <a16:creationId xmlns:a16="http://schemas.microsoft.com/office/drawing/2014/main" id="{676FA12E-D1DA-5218-8ADA-1D2A9225A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9347" y="4011140"/>
                <a:ext cx="169807" cy="130621"/>
              </a:xfrm>
              <a:custGeom>
                <a:avLst/>
                <a:gdLst>
                  <a:gd name="T0" fmla="*/ 24 w 48"/>
                  <a:gd name="T1" fmla="*/ 0 h 37"/>
                  <a:gd name="T2" fmla="*/ 24 w 48"/>
                  <a:gd name="T3" fmla="*/ 37 h 37"/>
                  <a:gd name="T4" fmla="*/ 24 w 48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7">
                    <a:moveTo>
                      <a:pt x="24" y="0"/>
                    </a:moveTo>
                    <a:cubicBezTo>
                      <a:pt x="0" y="0"/>
                      <a:pt x="0" y="37"/>
                      <a:pt x="24" y="37"/>
                    </a:cubicBezTo>
                    <a:cubicBezTo>
                      <a:pt x="48" y="37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333">
              <a:extLst>
                <a:ext uri="{FF2B5EF4-FFF2-40B4-BE49-F238E27FC236}">
                  <a16:creationId xmlns:a16="http://schemas.microsoft.com/office/drawing/2014/main" id="{ED768F8F-B9CE-E8AB-6ED8-335C59C0C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114" y="4480961"/>
              <a:ext cx="1028984" cy="159795"/>
            </a:xfrm>
            <a:custGeom>
              <a:avLst/>
              <a:gdLst>
                <a:gd name="T0" fmla="*/ 0 w 425"/>
                <a:gd name="T1" fmla="*/ 24 h 66"/>
                <a:gd name="T2" fmla="*/ 169 w 425"/>
                <a:gd name="T3" fmla="*/ 66 h 66"/>
                <a:gd name="T4" fmla="*/ 425 w 425"/>
                <a:gd name="T5" fmla="*/ 32 h 66"/>
                <a:gd name="T6" fmla="*/ 224 w 425"/>
                <a:gd name="T7" fmla="*/ 0 h 66"/>
                <a:gd name="T8" fmla="*/ 0 w 425"/>
                <a:gd name="T9" fmla="*/ 2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66">
                  <a:moveTo>
                    <a:pt x="0" y="24"/>
                  </a:moveTo>
                  <a:lnTo>
                    <a:pt x="169" y="66"/>
                  </a:lnTo>
                  <a:lnTo>
                    <a:pt x="425" y="32"/>
                  </a:lnTo>
                  <a:lnTo>
                    <a:pt x="224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334">
              <a:extLst>
                <a:ext uri="{FF2B5EF4-FFF2-40B4-BE49-F238E27FC236}">
                  <a16:creationId xmlns:a16="http://schemas.microsoft.com/office/drawing/2014/main" id="{7E9C9255-11B7-EACD-2E16-A4B1DFB3A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114" y="4480961"/>
              <a:ext cx="1028984" cy="159795"/>
            </a:xfrm>
            <a:custGeom>
              <a:avLst/>
              <a:gdLst>
                <a:gd name="T0" fmla="*/ 0 w 425"/>
                <a:gd name="T1" fmla="*/ 24 h 66"/>
                <a:gd name="T2" fmla="*/ 169 w 425"/>
                <a:gd name="T3" fmla="*/ 66 h 66"/>
                <a:gd name="T4" fmla="*/ 425 w 425"/>
                <a:gd name="T5" fmla="*/ 32 h 66"/>
                <a:gd name="T6" fmla="*/ 224 w 425"/>
                <a:gd name="T7" fmla="*/ 0 h 66"/>
                <a:gd name="T8" fmla="*/ 0 w 425"/>
                <a:gd name="T9" fmla="*/ 2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66">
                  <a:moveTo>
                    <a:pt x="0" y="24"/>
                  </a:moveTo>
                  <a:lnTo>
                    <a:pt x="169" y="66"/>
                  </a:lnTo>
                  <a:lnTo>
                    <a:pt x="425" y="32"/>
                  </a:lnTo>
                  <a:lnTo>
                    <a:pt x="224" y="0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335">
              <a:extLst>
                <a:ext uri="{FF2B5EF4-FFF2-40B4-BE49-F238E27FC236}">
                  <a16:creationId xmlns:a16="http://schemas.microsoft.com/office/drawing/2014/main" id="{E81AE3A4-40C5-B5DC-643F-6CD269118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1130" y="4558438"/>
              <a:ext cx="619811" cy="1360679"/>
            </a:xfrm>
            <a:custGeom>
              <a:avLst/>
              <a:gdLst>
                <a:gd name="T0" fmla="*/ 0 w 256"/>
                <a:gd name="T1" fmla="*/ 562 h 562"/>
                <a:gd name="T2" fmla="*/ 256 w 256"/>
                <a:gd name="T3" fmla="*/ 514 h 562"/>
                <a:gd name="T4" fmla="*/ 256 w 256"/>
                <a:gd name="T5" fmla="*/ 0 h 562"/>
                <a:gd name="T6" fmla="*/ 0 w 256"/>
                <a:gd name="T7" fmla="*/ 34 h 562"/>
                <a:gd name="T8" fmla="*/ 0 w 256"/>
                <a:gd name="T9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562">
                  <a:moveTo>
                    <a:pt x="0" y="562"/>
                  </a:moveTo>
                  <a:lnTo>
                    <a:pt x="256" y="514"/>
                  </a:lnTo>
                  <a:lnTo>
                    <a:pt x="256" y="0"/>
                  </a:lnTo>
                  <a:lnTo>
                    <a:pt x="0" y="3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FFCC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336">
              <a:extLst>
                <a:ext uri="{FF2B5EF4-FFF2-40B4-BE49-F238E27FC236}">
                  <a16:creationId xmlns:a16="http://schemas.microsoft.com/office/drawing/2014/main" id="{25F83620-9C48-5E62-7924-5D481C409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1130" y="4558438"/>
              <a:ext cx="619811" cy="1360679"/>
            </a:xfrm>
            <a:custGeom>
              <a:avLst/>
              <a:gdLst>
                <a:gd name="T0" fmla="*/ 0 w 256"/>
                <a:gd name="T1" fmla="*/ 562 h 562"/>
                <a:gd name="T2" fmla="*/ 256 w 256"/>
                <a:gd name="T3" fmla="*/ 514 h 562"/>
                <a:gd name="T4" fmla="*/ 256 w 256"/>
                <a:gd name="T5" fmla="*/ 0 h 562"/>
                <a:gd name="T6" fmla="*/ 0 w 256"/>
                <a:gd name="T7" fmla="*/ 34 h 562"/>
                <a:gd name="T8" fmla="*/ 0 w 256"/>
                <a:gd name="T9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562">
                  <a:moveTo>
                    <a:pt x="0" y="562"/>
                  </a:moveTo>
                  <a:lnTo>
                    <a:pt x="256" y="514"/>
                  </a:lnTo>
                  <a:lnTo>
                    <a:pt x="256" y="0"/>
                  </a:lnTo>
                  <a:lnTo>
                    <a:pt x="0" y="34"/>
                  </a:lnTo>
                  <a:lnTo>
                    <a:pt x="0" y="5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337">
              <a:extLst>
                <a:ext uri="{FF2B5EF4-FFF2-40B4-BE49-F238E27FC236}">
                  <a16:creationId xmlns:a16="http://schemas.microsoft.com/office/drawing/2014/main" id="{B4F852D3-28F7-6C24-05A9-C64FB7C5C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1130" y="4558438"/>
              <a:ext cx="619811" cy="1360679"/>
            </a:xfrm>
            <a:custGeom>
              <a:avLst/>
              <a:gdLst>
                <a:gd name="T0" fmla="*/ 0 w 256"/>
                <a:gd name="T1" fmla="*/ 562 h 562"/>
                <a:gd name="T2" fmla="*/ 256 w 256"/>
                <a:gd name="T3" fmla="*/ 514 h 562"/>
                <a:gd name="T4" fmla="*/ 256 w 256"/>
                <a:gd name="T5" fmla="*/ 0 h 562"/>
                <a:gd name="T6" fmla="*/ 0 w 256"/>
                <a:gd name="T7" fmla="*/ 34 h 562"/>
                <a:gd name="T8" fmla="*/ 0 w 256"/>
                <a:gd name="T9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562">
                  <a:moveTo>
                    <a:pt x="0" y="562"/>
                  </a:moveTo>
                  <a:lnTo>
                    <a:pt x="256" y="514"/>
                  </a:lnTo>
                  <a:lnTo>
                    <a:pt x="256" y="0"/>
                  </a:lnTo>
                  <a:lnTo>
                    <a:pt x="0" y="3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F67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338">
              <a:extLst>
                <a:ext uri="{FF2B5EF4-FFF2-40B4-BE49-F238E27FC236}">
                  <a16:creationId xmlns:a16="http://schemas.microsoft.com/office/drawing/2014/main" id="{C1D6F806-CC85-FEAD-80AF-70CEFC141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1130" y="4558438"/>
              <a:ext cx="619811" cy="1360679"/>
            </a:xfrm>
            <a:custGeom>
              <a:avLst/>
              <a:gdLst>
                <a:gd name="T0" fmla="*/ 0 w 256"/>
                <a:gd name="T1" fmla="*/ 562 h 562"/>
                <a:gd name="T2" fmla="*/ 256 w 256"/>
                <a:gd name="T3" fmla="*/ 514 h 562"/>
                <a:gd name="T4" fmla="*/ 256 w 256"/>
                <a:gd name="T5" fmla="*/ 0 h 562"/>
                <a:gd name="T6" fmla="*/ 0 w 256"/>
                <a:gd name="T7" fmla="*/ 34 h 562"/>
                <a:gd name="T8" fmla="*/ 0 w 256"/>
                <a:gd name="T9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562">
                  <a:moveTo>
                    <a:pt x="0" y="562"/>
                  </a:moveTo>
                  <a:lnTo>
                    <a:pt x="256" y="514"/>
                  </a:lnTo>
                  <a:lnTo>
                    <a:pt x="256" y="0"/>
                  </a:lnTo>
                  <a:lnTo>
                    <a:pt x="0" y="34"/>
                  </a:lnTo>
                  <a:lnTo>
                    <a:pt x="0" y="5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339">
              <a:extLst>
                <a:ext uri="{FF2B5EF4-FFF2-40B4-BE49-F238E27FC236}">
                  <a16:creationId xmlns:a16="http://schemas.microsoft.com/office/drawing/2014/main" id="{5E2AAC06-23A1-FA85-029F-648279EAD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1130" y="4558438"/>
              <a:ext cx="619811" cy="711814"/>
            </a:xfrm>
            <a:custGeom>
              <a:avLst/>
              <a:gdLst>
                <a:gd name="T0" fmla="*/ 3 w 136"/>
                <a:gd name="T1" fmla="*/ 155 h 156"/>
                <a:gd name="T2" fmla="*/ 0 w 136"/>
                <a:gd name="T3" fmla="*/ 156 h 156"/>
                <a:gd name="T4" fmla="*/ 0 w 136"/>
                <a:gd name="T5" fmla="*/ 156 h 156"/>
                <a:gd name="T6" fmla="*/ 3 w 136"/>
                <a:gd name="T7" fmla="*/ 155 h 156"/>
                <a:gd name="T8" fmla="*/ 49 w 136"/>
                <a:gd name="T9" fmla="*/ 103 h 156"/>
                <a:gd name="T10" fmla="*/ 56 w 136"/>
                <a:gd name="T11" fmla="*/ 105 h 156"/>
                <a:gd name="T12" fmla="*/ 56 w 136"/>
                <a:gd name="T13" fmla="*/ 105 h 156"/>
                <a:gd name="T14" fmla="*/ 56 w 136"/>
                <a:gd name="T15" fmla="*/ 105 h 156"/>
                <a:gd name="T16" fmla="*/ 52 w 136"/>
                <a:gd name="T17" fmla="*/ 108 h 156"/>
                <a:gd name="T18" fmla="*/ 49 w 136"/>
                <a:gd name="T19" fmla="*/ 112 h 156"/>
                <a:gd name="T20" fmla="*/ 59 w 136"/>
                <a:gd name="T21" fmla="*/ 114 h 156"/>
                <a:gd name="T22" fmla="*/ 59 w 136"/>
                <a:gd name="T23" fmla="*/ 108 h 156"/>
                <a:gd name="T24" fmla="*/ 49 w 136"/>
                <a:gd name="T25" fmla="*/ 103 h 156"/>
                <a:gd name="T26" fmla="*/ 0 w 136"/>
                <a:gd name="T27" fmla="*/ 100 h 156"/>
                <a:gd name="T28" fmla="*/ 0 w 136"/>
                <a:gd name="T29" fmla="*/ 114 h 156"/>
                <a:gd name="T30" fmla="*/ 7 w 136"/>
                <a:gd name="T31" fmla="*/ 113 h 156"/>
                <a:gd name="T32" fmla="*/ 6 w 136"/>
                <a:gd name="T33" fmla="*/ 110 h 156"/>
                <a:gd name="T34" fmla="*/ 6 w 136"/>
                <a:gd name="T35" fmla="*/ 110 h 156"/>
                <a:gd name="T36" fmla="*/ 0 w 136"/>
                <a:gd name="T37" fmla="*/ 100 h 156"/>
                <a:gd name="T38" fmla="*/ 65 w 136"/>
                <a:gd name="T39" fmla="*/ 10 h 156"/>
                <a:gd name="T40" fmla="*/ 59 w 136"/>
                <a:gd name="T41" fmla="*/ 10 h 156"/>
                <a:gd name="T42" fmla="*/ 58 w 136"/>
                <a:gd name="T43" fmla="*/ 10 h 156"/>
                <a:gd name="T44" fmla="*/ 0 w 136"/>
                <a:gd name="T45" fmla="*/ 18 h 156"/>
                <a:gd name="T46" fmla="*/ 0 w 136"/>
                <a:gd name="T47" fmla="*/ 18 h 156"/>
                <a:gd name="T48" fmla="*/ 0 w 136"/>
                <a:gd name="T49" fmla="*/ 89 h 156"/>
                <a:gd name="T50" fmla="*/ 4 w 136"/>
                <a:gd name="T51" fmla="*/ 86 h 156"/>
                <a:gd name="T52" fmla="*/ 16 w 136"/>
                <a:gd name="T53" fmla="*/ 83 h 156"/>
                <a:gd name="T54" fmla="*/ 22 w 136"/>
                <a:gd name="T55" fmla="*/ 85 h 156"/>
                <a:gd name="T56" fmla="*/ 38 w 136"/>
                <a:gd name="T57" fmla="*/ 106 h 156"/>
                <a:gd name="T58" fmla="*/ 43 w 136"/>
                <a:gd name="T59" fmla="*/ 104 h 156"/>
                <a:gd name="T60" fmla="*/ 59 w 136"/>
                <a:gd name="T61" fmla="*/ 96 h 156"/>
                <a:gd name="T62" fmla="*/ 59 w 136"/>
                <a:gd name="T63" fmla="*/ 11 h 156"/>
                <a:gd name="T64" fmla="*/ 65 w 136"/>
                <a:gd name="T65" fmla="*/ 10 h 156"/>
                <a:gd name="T66" fmla="*/ 136 w 136"/>
                <a:gd name="T67" fmla="*/ 0 h 156"/>
                <a:gd name="T68" fmla="*/ 82 w 136"/>
                <a:gd name="T69" fmla="*/ 7 h 156"/>
                <a:gd name="T70" fmla="*/ 82 w 136"/>
                <a:gd name="T71" fmla="*/ 7 h 156"/>
                <a:gd name="T72" fmla="*/ 84 w 136"/>
                <a:gd name="T73" fmla="*/ 7 h 156"/>
                <a:gd name="T74" fmla="*/ 84 w 136"/>
                <a:gd name="T75" fmla="*/ 96 h 156"/>
                <a:gd name="T76" fmla="*/ 92 w 136"/>
                <a:gd name="T77" fmla="*/ 118 h 156"/>
                <a:gd name="T78" fmla="*/ 92 w 136"/>
                <a:gd name="T79" fmla="*/ 118 h 156"/>
                <a:gd name="T80" fmla="*/ 92 w 136"/>
                <a:gd name="T81" fmla="*/ 118 h 156"/>
                <a:gd name="T82" fmla="*/ 92 w 136"/>
                <a:gd name="T83" fmla="*/ 118 h 156"/>
                <a:gd name="T84" fmla="*/ 92 w 136"/>
                <a:gd name="T85" fmla="*/ 118 h 156"/>
                <a:gd name="T86" fmla="*/ 92 w 136"/>
                <a:gd name="T87" fmla="*/ 118 h 156"/>
                <a:gd name="T88" fmla="*/ 92 w 136"/>
                <a:gd name="T89" fmla="*/ 118 h 156"/>
                <a:gd name="T90" fmla="*/ 92 w 136"/>
                <a:gd name="T91" fmla="*/ 118 h 156"/>
                <a:gd name="T92" fmla="*/ 92 w 136"/>
                <a:gd name="T93" fmla="*/ 118 h 156"/>
                <a:gd name="T94" fmla="*/ 92 w 136"/>
                <a:gd name="T95" fmla="*/ 118 h 156"/>
                <a:gd name="T96" fmla="*/ 92 w 136"/>
                <a:gd name="T97" fmla="*/ 118 h 156"/>
                <a:gd name="T98" fmla="*/ 92 w 136"/>
                <a:gd name="T99" fmla="*/ 118 h 156"/>
                <a:gd name="T100" fmla="*/ 92 w 136"/>
                <a:gd name="T101" fmla="*/ 118 h 156"/>
                <a:gd name="T102" fmla="*/ 92 w 136"/>
                <a:gd name="T103" fmla="*/ 118 h 156"/>
                <a:gd name="T104" fmla="*/ 92 w 136"/>
                <a:gd name="T105" fmla="*/ 118 h 156"/>
                <a:gd name="T106" fmla="*/ 92 w 136"/>
                <a:gd name="T107" fmla="*/ 119 h 156"/>
                <a:gd name="T108" fmla="*/ 102 w 136"/>
                <a:gd name="T109" fmla="*/ 120 h 156"/>
                <a:gd name="T110" fmla="*/ 99 w 136"/>
                <a:gd name="T111" fmla="*/ 121 h 156"/>
                <a:gd name="T112" fmla="*/ 136 w 136"/>
                <a:gd name="T113" fmla="*/ 127 h 156"/>
                <a:gd name="T114" fmla="*/ 136 w 136"/>
                <a:gd name="T1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6">
                  <a:moveTo>
                    <a:pt x="3" y="155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3" y="155"/>
                    <a:pt x="3" y="155"/>
                    <a:pt x="3" y="155"/>
                  </a:cubicBezTo>
                  <a:moveTo>
                    <a:pt x="49" y="103"/>
                  </a:moveTo>
                  <a:cubicBezTo>
                    <a:pt x="52" y="103"/>
                    <a:pt x="54" y="104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4" y="106"/>
                    <a:pt x="53" y="107"/>
                    <a:pt x="52" y="108"/>
                  </a:cubicBezTo>
                  <a:cubicBezTo>
                    <a:pt x="51" y="109"/>
                    <a:pt x="50" y="111"/>
                    <a:pt x="49" y="112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9" y="108"/>
                    <a:pt x="59" y="108"/>
                    <a:pt x="59" y="108"/>
                  </a:cubicBezTo>
                  <a:cubicBezTo>
                    <a:pt x="56" y="106"/>
                    <a:pt x="53" y="104"/>
                    <a:pt x="49" y="103"/>
                  </a:cubicBezTo>
                  <a:moveTo>
                    <a:pt x="0" y="100"/>
                  </a:moveTo>
                  <a:cubicBezTo>
                    <a:pt x="0" y="114"/>
                    <a:pt x="0" y="114"/>
                    <a:pt x="0" y="114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6" y="112"/>
                    <a:pt x="6" y="111"/>
                    <a:pt x="6" y="110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4" y="106"/>
                    <a:pt x="2" y="102"/>
                    <a:pt x="0" y="100"/>
                  </a:cubicBezTo>
                  <a:moveTo>
                    <a:pt x="65" y="10"/>
                  </a:moveTo>
                  <a:cubicBezTo>
                    <a:pt x="59" y="10"/>
                    <a:pt x="59" y="10"/>
                    <a:pt x="59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8" y="85"/>
                    <a:pt x="12" y="83"/>
                    <a:pt x="16" y="83"/>
                  </a:cubicBezTo>
                  <a:cubicBezTo>
                    <a:pt x="18" y="83"/>
                    <a:pt x="20" y="84"/>
                    <a:pt x="22" y="85"/>
                  </a:cubicBezTo>
                  <a:cubicBezTo>
                    <a:pt x="34" y="91"/>
                    <a:pt x="38" y="98"/>
                    <a:pt x="38" y="106"/>
                  </a:cubicBezTo>
                  <a:cubicBezTo>
                    <a:pt x="39" y="105"/>
                    <a:pt x="41" y="104"/>
                    <a:pt x="43" y="104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5" y="10"/>
                    <a:pt x="65" y="10"/>
                    <a:pt x="65" y="10"/>
                  </a:cubicBezTo>
                  <a:moveTo>
                    <a:pt x="136" y="0"/>
                  </a:moveTo>
                  <a:cubicBezTo>
                    <a:pt x="82" y="7"/>
                    <a:pt x="82" y="7"/>
                    <a:pt x="82" y="7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9" y="100"/>
                    <a:pt x="93" y="107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9"/>
                    <a:pt x="92" y="119"/>
                  </a:cubicBezTo>
                  <a:cubicBezTo>
                    <a:pt x="102" y="120"/>
                    <a:pt x="102" y="120"/>
                    <a:pt x="102" y="120"/>
                  </a:cubicBezTo>
                  <a:cubicBezTo>
                    <a:pt x="99" y="121"/>
                    <a:pt x="99" y="121"/>
                    <a:pt x="99" y="121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0"/>
                    <a:pt x="136" y="0"/>
                    <a:pt x="136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340">
              <a:extLst>
                <a:ext uri="{FF2B5EF4-FFF2-40B4-BE49-F238E27FC236}">
                  <a16:creationId xmlns:a16="http://schemas.microsoft.com/office/drawing/2014/main" id="{3AA9A33D-1FCD-3D26-9B27-0C6273A6E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875" y="4589913"/>
              <a:ext cx="113794" cy="1278360"/>
            </a:xfrm>
            <a:custGeom>
              <a:avLst/>
              <a:gdLst>
                <a:gd name="T0" fmla="*/ 0 w 47"/>
                <a:gd name="T1" fmla="*/ 528 h 528"/>
                <a:gd name="T2" fmla="*/ 47 w 47"/>
                <a:gd name="T3" fmla="*/ 518 h 528"/>
                <a:gd name="T4" fmla="*/ 47 w 47"/>
                <a:gd name="T5" fmla="*/ 0 h 528"/>
                <a:gd name="T6" fmla="*/ 0 w 47"/>
                <a:gd name="T7" fmla="*/ 8 h 528"/>
                <a:gd name="T8" fmla="*/ 0 w 47"/>
                <a:gd name="T9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28">
                  <a:moveTo>
                    <a:pt x="0" y="528"/>
                  </a:moveTo>
                  <a:lnTo>
                    <a:pt x="47" y="518"/>
                  </a:lnTo>
                  <a:lnTo>
                    <a:pt x="47" y="0"/>
                  </a:lnTo>
                  <a:lnTo>
                    <a:pt x="0" y="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rgbClr val="3E3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341">
              <a:extLst>
                <a:ext uri="{FF2B5EF4-FFF2-40B4-BE49-F238E27FC236}">
                  <a16:creationId xmlns:a16="http://schemas.microsoft.com/office/drawing/2014/main" id="{5E6E0B29-2944-3BBB-8BA8-6CA1F53F2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875" y="4589913"/>
              <a:ext cx="113794" cy="1278360"/>
            </a:xfrm>
            <a:custGeom>
              <a:avLst/>
              <a:gdLst>
                <a:gd name="T0" fmla="*/ 0 w 47"/>
                <a:gd name="T1" fmla="*/ 528 h 528"/>
                <a:gd name="T2" fmla="*/ 47 w 47"/>
                <a:gd name="T3" fmla="*/ 518 h 528"/>
                <a:gd name="T4" fmla="*/ 47 w 47"/>
                <a:gd name="T5" fmla="*/ 0 h 528"/>
                <a:gd name="T6" fmla="*/ 0 w 47"/>
                <a:gd name="T7" fmla="*/ 8 h 528"/>
                <a:gd name="T8" fmla="*/ 0 w 47"/>
                <a:gd name="T9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28">
                  <a:moveTo>
                    <a:pt x="0" y="528"/>
                  </a:moveTo>
                  <a:lnTo>
                    <a:pt x="47" y="518"/>
                  </a:lnTo>
                  <a:lnTo>
                    <a:pt x="47" y="0"/>
                  </a:lnTo>
                  <a:lnTo>
                    <a:pt x="0" y="8"/>
                  </a:lnTo>
                  <a:lnTo>
                    <a:pt x="0" y="5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342">
              <a:extLst>
                <a:ext uri="{FF2B5EF4-FFF2-40B4-BE49-F238E27FC236}">
                  <a16:creationId xmlns:a16="http://schemas.microsoft.com/office/drawing/2014/main" id="{C74F3103-DC29-B7A1-6AFE-7F48956CE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114" y="4539069"/>
              <a:ext cx="414015" cy="1380048"/>
            </a:xfrm>
            <a:custGeom>
              <a:avLst/>
              <a:gdLst>
                <a:gd name="T0" fmla="*/ 0 w 171"/>
                <a:gd name="T1" fmla="*/ 515 h 570"/>
                <a:gd name="T2" fmla="*/ 171 w 171"/>
                <a:gd name="T3" fmla="*/ 570 h 570"/>
                <a:gd name="T4" fmla="*/ 171 w 171"/>
                <a:gd name="T5" fmla="*/ 42 h 570"/>
                <a:gd name="T6" fmla="*/ 0 w 171"/>
                <a:gd name="T7" fmla="*/ 0 h 570"/>
                <a:gd name="T8" fmla="*/ 0 w 171"/>
                <a:gd name="T9" fmla="*/ 515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570">
                  <a:moveTo>
                    <a:pt x="0" y="515"/>
                  </a:moveTo>
                  <a:lnTo>
                    <a:pt x="171" y="570"/>
                  </a:lnTo>
                  <a:lnTo>
                    <a:pt x="171" y="42"/>
                  </a:lnTo>
                  <a:lnTo>
                    <a:pt x="0" y="0"/>
                  </a:lnTo>
                  <a:lnTo>
                    <a:pt x="0" y="515"/>
                  </a:lnTo>
                  <a:close/>
                </a:path>
              </a:pathLst>
            </a:custGeom>
            <a:solidFill>
              <a:srgbClr val="F67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43">
              <a:extLst>
                <a:ext uri="{FF2B5EF4-FFF2-40B4-BE49-F238E27FC236}">
                  <a16:creationId xmlns:a16="http://schemas.microsoft.com/office/drawing/2014/main" id="{D11057D7-A3E7-E36B-44CA-6593306C6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114" y="4539069"/>
              <a:ext cx="414015" cy="1380048"/>
            </a:xfrm>
            <a:custGeom>
              <a:avLst/>
              <a:gdLst>
                <a:gd name="T0" fmla="*/ 0 w 171"/>
                <a:gd name="T1" fmla="*/ 515 h 570"/>
                <a:gd name="T2" fmla="*/ 171 w 171"/>
                <a:gd name="T3" fmla="*/ 570 h 570"/>
                <a:gd name="T4" fmla="*/ 171 w 171"/>
                <a:gd name="T5" fmla="*/ 42 h 570"/>
                <a:gd name="T6" fmla="*/ 0 w 171"/>
                <a:gd name="T7" fmla="*/ 0 h 570"/>
                <a:gd name="T8" fmla="*/ 0 w 171"/>
                <a:gd name="T9" fmla="*/ 515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570">
                  <a:moveTo>
                    <a:pt x="0" y="515"/>
                  </a:moveTo>
                  <a:lnTo>
                    <a:pt x="171" y="570"/>
                  </a:lnTo>
                  <a:lnTo>
                    <a:pt x="171" y="42"/>
                  </a:lnTo>
                  <a:lnTo>
                    <a:pt x="0" y="0"/>
                  </a:lnTo>
                  <a:lnTo>
                    <a:pt x="0" y="51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344">
              <a:extLst>
                <a:ext uri="{FF2B5EF4-FFF2-40B4-BE49-F238E27FC236}">
                  <a16:creationId xmlns:a16="http://schemas.microsoft.com/office/drawing/2014/main" id="{313672BC-32EF-FC1F-8DB0-01547D66FE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114" y="4539069"/>
              <a:ext cx="145268" cy="648865"/>
            </a:xfrm>
            <a:custGeom>
              <a:avLst/>
              <a:gdLst>
                <a:gd name="T0" fmla="*/ 0 w 60"/>
                <a:gd name="T1" fmla="*/ 262 h 268"/>
                <a:gd name="T2" fmla="*/ 0 w 60"/>
                <a:gd name="T3" fmla="*/ 262 h 268"/>
                <a:gd name="T4" fmla="*/ 19 w 60"/>
                <a:gd name="T5" fmla="*/ 268 h 268"/>
                <a:gd name="T6" fmla="*/ 19 w 60"/>
                <a:gd name="T7" fmla="*/ 268 h 268"/>
                <a:gd name="T8" fmla="*/ 0 w 60"/>
                <a:gd name="T9" fmla="*/ 262 h 268"/>
                <a:gd name="T10" fmla="*/ 0 w 60"/>
                <a:gd name="T11" fmla="*/ 0 h 268"/>
                <a:gd name="T12" fmla="*/ 0 w 60"/>
                <a:gd name="T13" fmla="*/ 242 h 268"/>
                <a:gd name="T14" fmla="*/ 60 w 60"/>
                <a:gd name="T15" fmla="*/ 234 h 268"/>
                <a:gd name="T16" fmla="*/ 60 w 60"/>
                <a:gd name="T17" fmla="*/ 15 h 268"/>
                <a:gd name="T18" fmla="*/ 0 w 60"/>
                <a:gd name="T19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68">
                  <a:moveTo>
                    <a:pt x="0" y="262"/>
                  </a:moveTo>
                  <a:lnTo>
                    <a:pt x="0" y="262"/>
                  </a:lnTo>
                  <a:lnTo>
                    <a:pt x="19" y="268"/>
                  </a:lnTo>
                  <a:lnTo>
                    <a:pt x="19" y="268"/>
                  </a:lnTo>
                  <a:lnTo>
                    <a:pt x="0" y="262"/>
                  </a:lnTo>
                  <a:close/>
                  <a:moveTo>
                    <a:pt x="0" y="0"/>
                  </a:moveTo>
                  <a:lnTo>
                    <a:pt x="0" y="242"/>
                  </a:lnTo>
                  <a:lnTo>
                    <a:pt x="60" y="234"/>
                  </a:lnTo>
                  <a:lnTo>
                    <a:pt x="6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345">
              <a:extLst>
                <a:ext uri="{FF2B5EF4-FFF2-40B4-BE49-F238E27FC236}">
                  <a16:creationId xmlns:a16="http://schemas.microsoft.com/office/drawing/2014/main" id="{1DD19251-2A3F-B387-84C8-C42F1C7C93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114" y="4539069"/>
              <a:ext cx="145268" cy="648865"/>
            </a:xfrm>
            <a:custGeom>
              <a:avLst/>
              <a:gdLst>
                <a:gd name="T0" fmla="*/ 0 w 60"/>
                <a:gd name="T1" fmla="*/ 262 h 268"/>
                <a:gd name="T2" fmla="*/ 0 w 60"/>
                <a:gd name="T3" fmla="*/ 262 h 268"/>
                <a:gd name="T4" fmla="*/ 19 w 60"/>
                <a:gd name="T5" fmla="*/ 268 h 268"/>
                <a:gd name="T6" fmla="*/ 19 w 60"/>
                <a:gd name="T7" fmla="*/ 268 h 268"/>
                <a:gd name="T8" fmla="*/ 0 w 60"/>
                <a:gd name="T9" fmla="*/ 262 h 268"/>
                <a:gd name="T10" fmla="*/ 0 w 60"/>
                <a:gd name="T11" fmla="*/ 0 h 268"/>
                <a:gd name="T12" fmla="*/ 0 w 60"/>
                <a:gd name="T13" fmla="*/ 242 h 268"/>
                <a:gd name="T14" fmla="*/ 60 w 60"/>
                <a:gd name="T15" fmla="*/ 234 h 268"/>
                <a:gd name="T16" fmla="*/ 60 w 60"/>
                <a:gd name="T17" fmla="*/ 15 h 268"/>
                <a:gd name="T18" fmla="*/ 0 w 60"/>
                <a:gd name="T19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68">
                  <a:moveTo>
                    <a:pt x="0" y="262"/>
                  </a:moveTo>
                  <a:lnTo>
                    <a:pt x="0" y="262"/>
                  </a:lnTo>
                  <a:lnTo>
                    <a:pt x="19" y="268"/>
                  </a:lnTo>
                  <a:lnTo>
                    <a:pt x="19" y="268"/>
                  </a:lnTo>
                  <a:lnTo>
                    <a:pt x="0" y="262"/>
                  </a:lnTo>
                  <a:moveTo>
                    <a:pt x="0" y="0"/>
                  </a:moveTo>
                  <a:lnTo>
                    <a:pt x="0" y="242"/>
                  </a:lnTo>
                  <a:lnTo>
                    <a:pt x="60" y="234"/>
                  </a:lnTo>
                  <a:lnTo>
                    <a:pt x="60" y="1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346">
              <a:extLst>
                <a:ext uri="{FF2B5EF4-FFF2-40B4-BE49-F238E27FC236}">
                  <a16:creationId xmlns:a16="http://schemas.microsoft.com/office/drawing/2014/main" id="{05A7C668-DD03-9761-3CA2-568D409113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6177" y="4604440"/>
              <a:ext cx="154953" cy="670656"/>
            </a:xfrm>
            <a:custGeom>
              <a:avLst/>
              <a:gdLst>
                <a:gd name="T0" fmla="*/ 0 w 34"/>
                <a:gd name="T1" fmla="*/ 139 h 147"/>
                <a:gd name="T2" fmla="*/ 0 w 34"/>
                <a:gd name="T3" fmla="*/ 139 h 147"/>
                <a:gd name="T4" fmla="*/ 31 w 34"/>
                <a:gd name="T5" fmla="*/ 147 h 147"/>
                <a:gd name="T6" fmla="*/ 31 w 34"/>
                <a:gd name="T7" fmla="*/ 146 h 147"/>
                <a:gd name="T8" fmla="*/ 34 w 34"/>
                <a:gd name="T9" fmla="*/ 146 h 147"/>
                <a:gd name="T10" fmla="*/ 34 w 34"/>
                <a:gd name="T11" fmla="*/ 146 h 147"/>
                <a:gd name="T12" fmla="*/ 31 w 34"/>
                <a:gd name="T13" fmla="*/ 146 h 147"/>
                <a:gd name="T14" fmla="*/ 0 w 34"/>
                <a:gd name="T15" fmla="*/ 139 h 147"/>
                <a:gd name="T16" fmla="*/ 26 w 34"/>
                <a:gd name="T17" fmla="*/ 86 h 147"/>
                <a:gd name="T18" fmla="*/ 25 w 34"/>
                <a:gd name="T19" fmla="*/ 86 h 147"/>
                <a:gd name="T20" fmla="*/ 17 w 34"/>
                <a:gd name="T21" fmla="*/ 87 h 147"/>
                <a:gd name="T22" fmla="*/ 24 w 34"/>
                <a:gd name="T23" fmla="*/ 86 h 147"/>
                <a:gd name="T24" fmla="*/ 24 w 34"/>
                <a:gd name="T25" fmla="*/ 86 h 147"/>
                <a:gd name="T26" fmla="*/ 24 w 34"/>
                <a:gd name="T27" fmla="*/ 86 h 147"/>
                <a:gd name="T28" fmla="*/ 23 w 34"/>
                <a:gd name="T29" fmla="*/ 89 h 147"/>
                <a:gd name="T30" fmla="*/ 31 w 34"/>
                <a:gd name="T31" fmla="*/ 104 h 147"/>
                <a:gd name="T32" fmla="*/ 34 w 34"/>
                <a:gd name="T33" fmla="*/ 104 h 147"/>
                <a:gd name="T34" fmla="*/ 34 w 34"/>
                <a:gd name="T35" fmla="*/ 90 h 147"/>
                <a:gd name="T36" fmla="*/ 31 w 34"/>
                <a:gd name="T37" fmla="*/ 87 h 147"/>
                <a:gd name="T38" fmla="*/ 31 w 34"/>
                <a:gd name="T39" fmla="*/ 87 h 147"/>
                <a:gd name="T40" fmla="*/ 31 w 34"/>
                <a:gd name="T41" fmla="*/ 87 h 147"/>
                <a:gd name="T42" fmla="*/ 31 w 34"/>
                <a:gd name="T43" fmla="*/ 87 h 147"/>
                <a:gd name="T44" fmla="*/ 26 w 34"/>
                <a:gd name="T45" fmla="*/ 86 h 147"/>
                <a:gd name="T46" fmla="*/ 0 w 34"/>
                <a:gd name="T47" fmla="*/ 0 h 147"/>
                <a:gd name="T48" fmla="*/ 0 w 34"/>
                <a:gd name="T49" fmla="*/ 0 h 147"/>
                <a:gd name="T50" fmla="*/ 0 w 34"/>
                <a:gd name="T51" fmla="*/ 107 h 147"/>
                <a:gd name="T52" fmla="*/ 5 w 34"/>
                <a:gd name="T53" fmla="*/ 107 h 147"/>
                <a:gd name="T54" fmla="*/ 4 w 34"/>
                <a:gd name="T55" fmla="*/ 102 h 147"/>
                <a:gd name="T56" fmla="*/ 12 w 34"/>
                <a:gd name="T57" fmla="*/ 90 h 147"/>
                <a:gd name="T58" fmla="*/ 17 w 34"/>
                <a:gd name="T59" fmla="*/ 88 h 147"/>
                <a:gd name="T60" fmla="*/ 34 w 34"/>
                <a:gd name="T61" fmla="*/ 79 h 147"/>
                <a:gd name="T62" fmla="*/ 34 w 34"/>
                <a:gd name="T63" fmla="*/ 8 h 147"/>
                <a:gd name="T64" fmla="*/ 0 w 34"/>
                <a:gd name="T6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" h="147">
                  <a:moveTo>
                    <a:pt x="0" y="139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31" y="147"/>
                    <a:pt x="31" y="147"/>
                    <a:pt x="31" y="147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4" y="146"/>
                    <a:pt x="34" y="146"/>
                    <a:pt x="34" y="146"/>
                  </a:cubicBezTo>
                  <a:cubicBezTo>
                    <a:pt x="34" y="146"/>
                    <a:pt x="34" y="146"/>
                    <a:pt x="34" y="146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0" y="139"/>
                    <a:pt x="0" y="139"/>
                    <a:pt x="0" y="139"/>
                  </a:cubicBezTo>
                  <a:moveTo>
                    <a:pt x="26" y="86"/>
                  </a:moveTo>
                  <a:cubicBezTo>
                    <a:pt x="25" y="86"/>
                    <a:pt x="25" y="86"/>
                    <a:pt x="25" y="86"/>
                  </a:cubicBezTo>
                  <a:cubicBezTo>
                    <a:pt x="22" y="86"/>
                    <a:pt x="20" y="87"/>
                    <a:pt x="17" y="87"/>
                  </a:cubicBezTo>
                  <a:cubicBezTo>
                    <a:pt x="19" y="87"/>
                    <a:pt x="21" y="86"/>
                    <a:pt x="24" y="86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3" y="87"/>
                    <a:pt x="23" y="88"/>
                    <a:pt x="23" y="89"/>
                  </a:cubicBezTo>
                  <a:cubicBezTo>
                    <a:pt x="23" y="96"/>
                    <a:pt x="26" y="100"/>
                    <a:pt x="31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3" y="89"/>
                    <a:pt x="32" y="88"/>
                    <a:pt x="31" y="87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29" y="86"/>
                    <a:pt x="27" y="86"/>
                    <a:pt x="26" y="86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4" y="105"/>
                    <a:pt x="4" y="104"/>
                    <a:pt x="4" y="102"/>
                  </a:cubicBezTo>
                  <a:cubicBezTo>
                    <a:pt x="4" y="97"/>
                    <a:pt x="7" y="93"/>
                    <a:pt x="12" y="90"/>
                  </a:cubicBezTo>
                  <a:cubicBezTo>
                    <a:pt x="13" y="89"/>
                    <a:pt x="15" y="88"/>
                    <a:pt x="17" y="88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347">
              <a:extLst>
                <a:ext uri="{FF2B5EF4-FFF2-40B4-BE49-F238E27FC236}">
                  <a16:creationId xmlns:a16="http://schemas.microsoft.com/office/drawing/2014/main" id="{BEE58B0B-25C6-ED07-2C46-17C2212F6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83" y="4572965"/>
              <a:ext cx="113794" cy="1300151"/>
            </a:xfrm>
            <a:custGeom>
              <a:avLst/>
              <a:gdLst>
                <a:gd name="T0" fmla="*/ 0 w 47"/>
                <a:gd name="T1" fmla="*/ 520 h 537"/>
                <a:gd name="T2" fmla="*/ 47 w 47"/>
                <a:gd name="T3" fmla="*/ 537 h 537"/>
                <a:gd name="T4" fmla="*/ 47 w 47"/>
                <a:gd name="T5" fmla="*/ 13 h 537"/>
                <a:gd name="T6" fmla="*/ 0 w 47"/>
                <a:gd name="T7" fmla="*/ 0 h 537"/>
                <a:gd name="T8" fmla="*/ 0 w 47"/>
                <a:gd name="T9" fmla="*/ 52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37">
                  <a:moveTo>
                    <a:pt x="0" y="520"/>
                  </a:moveTo>
                  <a:lnTo>
                    <a:pt x="47" y="537"/>
                  </a:lnTo>
                  <a:lnTo>
                    <a:pt x="47" y="13"/>
                  </a:lnTo>
                  <a:lnTo>
                    <a:pt x="0" y="0"/>
                  </a:lnTo>
                  <a:lnTo>
                    <a:pt x="0" y="520"/>
                  </a:lnTo>
                  <a:close/>
                </a:path>
              </a:pathLst>
            </a:custGeom>
            <a:solidFill>
              <a:srgbClr val="3E3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348">
              <a:extLst>
                <a:ext uri="{FF2B5EF4-FFF2-40B4-BE49-F238E27FC236}">
                  <a16:creationId xmlns:a16="http://schemas.microsoft.com/office/drawing/2014/main" id="{743DE7A0-D2E3-920C-325B-4F60AC83B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83" y="4572965"/>
              <a:ext cx="113794" cy="1300151"/>
            </a:xfrm>
            <a:custGeom>
              <a:avLst/>
              <a:gdLst>
                <a:gd name="T0" fmla="*/ 0 w 47"/>
                <a:gd name="T1" fmla="*/ 520 h 537"/>
                <a:gd name="T2" fmla="*/ 47 w 47"/>
                <a:gd name="T3" fmla="*/ 537 h 537"/>
                <a:gd name="T4" fmla="*/ 47 w 47"/>
                <a:gd name="T5" fmla="*/ 13 h 537"/>
                <a:gd name="T6" fmla="*/ 0 w 47"/>
                <a:gd name="T7" fmla="*/ 0 h 537"/>
                <a:gd name="T8" fmla="*/ 0 w 47"/>
                <a:gd name="T9" fmla="*/ 52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37">
                  <a:moveTo>
                    <a:pt x="0" y="520"/>
                  </a:moveTo>
                  <a:lnTo>
                    <a:pt x="47" y="537"/>
                  </a:lnTo>
                  <a:lnTo>
                    <a:pt x="47" y="13"/>
                  </a:lnTo>
                  <a:lnTo>
                    <a:pt x="0" y="0"/>
                  </a:lnTo>
                  <a:lnTo>
                    <a:pt x="0" y="5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349">
              <a:extLst>
                <a:ext uri="{FF2B5EF4-FFF2-40B4-BE49-F238E27FC236}">
                  <a16:creationId xmlns:a16="http://schemas.microsoft.com/office/drawing/2014/main" id="{D15B825E-5A04-ADFB-4CCC-4ED1624E8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388" y="4497910"/>
              <a:ext cx="513281" cy="106530"/>
            </a:xfrm>
            <a:custGeom>
              <a:avLst/>
              <a:gdLst>
                <a:gd name="T0" fmla="*/ 0 w 212"/>
                <a:gd name="T1" fmla="*/ 4 h 44"/>
                <a:gd name="T2" fmla="*/ 165 w 212"/>
                <a:gd name="T3" fmla="*/ 44 h 44"/>
                <a:gd name="T4" fmla="*/ 212 w 212"/>
                <a:gd name="T5" fmla="*/ 40 h 44"/>
                <a:gd name="T6" fmla="*/ 41 w 212"/>
                <a:gd name="T7" fmla="*/ 0 h 44"/>
                <a:gd name="T8" fmla="*/ 0 w 212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44">
                  <a:moveTo>
                    <a:pt x="0" y="4"/>
                  </a:moveTo>
                  <a:lnTo>
                    <a:pt x="165" y="44"/>
                  </a:lnTo>
                  <a:lnTo>
                    <a:pt x="212" y="40"/>
                  </a:lnTo>
                  <a:lnTo>
                    <a:pt x="4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350">
              <a:extLst>
                <a:ext uri="{FF2B5EF4-FFF2-40B4-BE49-F238E27FC236}">
                  <a16:creationId xmlns:a16="http://schemas.microsoft.com/office/drawing/2014/main" id="{2067B7E8-A05A-7BEC-6332-C757E9E94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388" y="4497910"/>
              <a:ext cx="513281" cy="106530"/>
            </a:xfrm>
            <a:custGeom>
              <a:avLst/>
              <a:gdLst>
                <a:gd name="T0" fmla="*/ 0 w 212"/>
                <a:gd name="T1" fmla="*/ 4 h 44"/>
                <a:gd name="T2" fmla="*/ 165 w 212"/>
                <a:gd name="T3" fmla="*/ 44 h 44"/>
                <a:gd name="T4" fmla="*/ 212 w 212"/>
                <a:gd name="T5" fmla="*/ 40 h 44"/>
                <a:gd name="T6" fmla="*/ 41 w 212"/>
                <a:gd name="T7" fmla="*/ 0 h 44"/>
                <a:gd name="T8" fmla="*/ 0 w 212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44">
                  <a:moveTo>
                    <a:pt x="0" y="4"/>
                  </a:moveTo>
                  <a:lnTo>
                    <a:pt x="165" y="44"/>
                  </a:lnTo>
                  <a:lnTo>
                    <a:pt x="212" y="40"/>
                  </a:lnTo>
                  <a:lnTo>
                    <a:pt x="41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351">
              <a:extLst>
                <a:ext uri="{FF2B5EF4-FFF2-40B4-BE49-F238E27FC236}">
                  <a16:creationId xmlns:a16="http://schemas.microsoft.com/office/drawing/2014/main" id="{27040406-A935-56B7-851E-49BAC813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83" y="4497910"/>
              <a:ext cx="624653" cy="106530"/>
            </a:xfrm>
            <a:custGeom>
              <a:avLst/>
              <a:gdLst>
                <a:gd name="T0" fmla="*/ 258 w 258"/>
                <a:gd name="T1" fmla="*/ 8 h 44"/>
                <a:gd name="T2" fmla="*/ 47 w 258"/>
                <a:gd name="T3" fmla="*/ 44 h 44"/>
                <a:gd name="T4" fmla="*/ 0 w 258"/>
                <a:gd name="T5" fmla="*/ 31 h 44"/>
                <a:gd name="T6" fmla="*/ 213 w 258"/>
                <a:gd name="T7" fmla="*/ 0 h 44"/>
                <a:gd name="T8" fmla="*/ 258 w 258"/>
                <a:gd name="T9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44">
                  <a:moveTo>
                    <a:pt x="258" y="8"/>
                  </a:moveTo>
                  <a:lnTo>
                    <a:pt x="47" y="44"/>
                  </a:lnTo>
                  <a:lnTo>
                    <a:pt x="0" y="31"/>
                  </a:lnTo>
                  <a:lnTo>
                    <a:pt x="213" y="0"/>
                  </a:lnTo>
                  <a:lnTo>
                    <a:pt x="258" y="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352">
              <a:extLst>
                <a:ext uri="{FF2B5EF4-FFF2-40B4-BE49-F238E27FC236}">
                  <a16:creationId xmlns:a16="http://schemas.microsoft.com/office/drawing/2014/main" id="{F9D2DB92-4537-9AAF-B475-3B944252D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83" y="4497910"/>
              <a:ext cx="624653" cy="106530"/>
            </a:xfrm>
            <a:custGeom>
              <a:avLst/>
              <a:gdLst>
                <a:gd name="T0" fmla="*/ 258 w 258"/>
                <a:gd name="T1" fmla="*/ 8 h 44"/>
                <a:gd name="T2" fmla="*/ 47 w 258"/>
                <a:gd name="T3" fmla="*/ 44 h 44"/>
                <a:gd name="T4" fmla="*/ 0 w 258"/>
                <a:gd name="T5" fmla="*/ 31 h 44"/>
                <a:gd name="T6" fmla="*/ 213 w 258"/>
                <a:gd name="T7" fmla="*/ 0 h 44"/>
                <a:gd name="T8" fmla="*/ 258 w 258"/>
                <a:gd name="T9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44">
                  <a:moveTo>
                    <a:pt x="258" y="8"/>
                  </a:moveTo>
                  <a:lnTo>
                    <a:pt x="47" y="44"/>
                  </a:lnTo>
                  <a:lnTo>
                    <a:pt x="0" y="31"/>
                  </a:lnTo>
                  <a:lnTo>
                    <a:pt x="213" y="0"/>
                  </a:lnTo>
                  <a:lnTo>
                    <a:pt x="258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353">
              <a:extLst>
                <a:ext uri="{FF2B5EF4-FFF2-40B4-BE49-F238E27FC236}">
                  <a16:creationId xmlns:a16="http://schemas.microsoft.com/office/drawing/2014/main" id="{90ECD9EB-D058-44A5-CB5E-09437BE58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707" y="4384116"/>
              <a:ext cx="191271" cy="159795"/>
            </a:xfrm>
            <a:custGeom>
              <a:avLst/>
              <a:gdLst>
                <a:gd name="T0" fmla="*/ 6 w 42"/>
                <a:gd name="T1" fmla="*/ 11 h 35"/>
                <a:gd name="T2" fmla="*/ 0 w 42"/>
                <a:gd name="T3" fmla="*/ 12 h 35"/>
                <a:gd name="T4" fmla="*/ 16 w 42"/>
                <a:gd name="T5" fmla="*/ 3 h 35"/>
                <a:gd name="T6" fmla="*/ 29 w 42"/>
                <a:gd name="T7" fmla="*/ 2 h 35"/>
                <a:gd name="T8" fmla="*/ 40 w 42"/>
                <a:gd name="T9" fmla="*/ 22 h 35"/>
                <a:gd name="T10" fmla="*/ 21 w 42"/>
                <a:gd name="T11" fmla="*/ 35 h 35"/>
                <a:gd name="T12" fmla="*/ 6 w 42"/>
                <a:gd name="T13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5">
                  <a:moveTo>
                    <a:pt x="6" y="11"/>
                  </a:moveTo>
                  <a:cubicBezTo>
                    <a:pt x="4" y="11"/>
                    <a:pt x="2" y="11"/>
                    <a:pt x="0" y="1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20" y="2"/>
                    <a:pt x="25" y="0"/>
                    <a:pt x="29" y="2"/>
                  </a:cubicBezTo>
                  <a:cubicBezTo>
                    <a:pt x="40" y="8"/>
                    <a:pt x="42" y="15"/>
                    <a:pt x="40" y="22"/>
                  </a:cubicBezTo>
                  <a:cubicBezTo>
                    <a:pt x="37" y="34"/>
                    <a:pt x="21" y="35"/>
                    <a:pt x="21" y="35"/>
                  </a:cubicBezTo>
                  <a:cubicBezTo>
                    <a:pt x="21" y="35"/>
                    <a:pt x="17" y="10"/>
                    <a:pt x="6" y="11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54">
              <a:extLst>
                <a:ext uri="{FF2B5EF4-FFF2-40B4-BE49-F238E27FC236}">
                  <a16:creationId xmlns:a16="http://schemas.microsoft.com/office/drawing/2014/main" id="{E5CFF1C3-8721-FF36-3C99-4C4DBDE46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183" y="4480961"/>
              <a:ext cx="4842" cy="968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C5C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5">
              <a:extLst>
                <a:ext uri="{FF2B5EF4-FFF2-40B4-BE49-F238E27FC236}">
                  <a16:creationId xmlns:a16="http://schemas.microsoft.com/office/drawing/2014/main" id="{58801B66-B885-B9D4-762E-330F65F3E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025" y="4490646"/>
              <a:ext cx="2422" cy="21791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1 h 5"/>
                <a:gd name="T10" fmla="*/ 0 w 1"/>
                <a:gd name="T11" fmla="*/ 1 h 5"/>
                <a:gd name="T12" fmla="*/ 0 w 1"/>
                <a:gd name="T13" fmla="*/ 1 h 5"/>
                <a:gd name="T14" fmla="*/ 0 w 1"/>
                <a:gd name="T15" fmla="*/ 1 h 5"/>
                <a:gd name="T16" fmla="*/ 0 w 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BE6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6">
              <a:extLst>
                <a:ext uri="{FF2B5EF4-FFF2-40B4-BE49-F238E27FC236}">
                  <a16:creationId xmlns:a16="http://schemas.microsoft.com/office/drawing/2014/main" id="{C8E76F57-B210-7E98-2A99-57B369251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446" y="4512437"/>
              <a:ext cx="4842" cy="19369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0 w 1"/>
                <a:gd name="T5" fmla="*/ 1 h 4"/>
                <a:gd name="T6" fmla="*/ 1 w 1"/>
                <a:gd name="T7" fmla="*/ 4 h 4"/>
                <a:gd name="T8" fmla="*/ 1 w 1"/>
                <a:gd name="T9" fmla="*/ 4 h 4"/>
                <a:gd name="T10" fmla="*/ 0 w 1"/>
                <a:gd name="T11" fmla="*/ 0 h 4"/>
                <a:gd name="T12" fmla="*/ 0 w 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03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7">
              <a:extLst>
                <a:ext uri="{FF2B5EF4-FFF2-40B4-BE49-F238E27FC236}">
                  <a16:creationId xmlns:a16="http://schemas.microsoft.com/office/drawing/2014/main" id="{9A084C7C-ACA8-2DDD-A29A-D35EF33060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2288" y="4531806"/>
              <a:ext cx="4842" cy="12106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0 h 3"/>
                <a:gd name="T8" fmla="*/ 0 w 1"/>
                <a:gd name="T9" fmla="*/ 0 h 3"/>
                <a:gd name="T10" fmla="*/ 1 w 1"/>
                <a:gd name="T11" fmla="*/ 3 h 3"/>
                <a:gd name="T12" fmla="*/ 0 w 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0" y="3"/>
                    <a:pt x="0" y="2"/>
                    <a:pt x="0" y="0"/>
                  </a:cubicBezTo>
                </a:path>
              </a:pathLst>
            </a:custGeom>
            <a:solidFill>
              <a:srgbClr val="303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58">
              <a:extLst>
                <a:ext uri="{FF2B5EF4-FFF2-40B4-BE49-F238E27FC236}">
                  <a16:creationId xmlns:a16="http://schemas.microsoft.com/office/drawing/2014/main" id="{89C0AEB2-1487-4EB5-EAFA-BF59DDE88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183" y="4420434"/>
              <a:ext cx="108952" cy="123479"/>
            </a:xfrm>
            <a:custGeom>
              <a:avLst/>
              <a:gdLst>
                <a:gd name="T0" fmla="*/ 20 w 24"/>
                <a:gd name="T1" fmla="*/ 0 h 27"/>
                <a:gd name="T2" fmla="*/ 14 w 24"/>
                <a:gd name="T3" fmla="*/ 7 h 27"/>
                <a:gd name="T4" fmla="*/ 0 w 24"/>
                <a:gd name="T5" fmla="*/ 13 h 27"/>
                <a:gd name="T6" fmla="*/ 1 w 24"/>
                <a:gd name="T7" fmla="*/ 16 h 27"/>
                <a:gd name="T8" fmla="*/ 2 w 24"/>
                <a:gd name="T9" fmla="*/ 20 h 27"/>
                <a:gd name="T10" fmla="*/ 3 w 24"/>
                <a:gd name="T11" fmla="*/ 24 h 27"/>
                <a:gd name="T12" fmla="*/ 4 w 24"/>
                <a:gd name="T13" fmla="*/ 27 h 27"/>
                <a:gd name="T14" fmla="*/ 4 w 24"/>
                <a:gd name="T15" fmla="*/ 27 h 27"/>
                <a:gd name="T16" fmla="*/ 4 w 24"/>
                <a:gd name="T17" fmla="*/ 27 h 27"/>
                <a:gd name="T18" fmla="*/ 4 w 24"/>
                <a:gd name="T19" fmla="*/ 27 h 27"/>
                <a:gd name="T20" fmla="*/ 4 w 24"/>
                <a:gd name="T21" fmla="*/ 27 h 27"/>
                <a:gd name="T22" fmla="*/ 4 w 24"/>
                <a:gd name="T23" fmla="*/ 27 h 27"/>
                <a:gd name="T24" fmla="*/ 4 w 24"/>
                <a:gd name="T25" fmla="*/ 27 h 27"/>
                <a:gd name="T26" fmla="*/ 4 w 24"/>
                <a:gd name="T27" fmla="*/ 27 h 27"/>
                <a:gd name="T28" fmla="*/ 4 w 24"/>
                <a:gd name="T29" fmla="*/ 27 h 27"/>
                <a:gd name="T30" fmla="*/ 4 w 24"/>
                <a:gd name="T31" fmla="*/ 27 h 27"/>
                <a:gd name="T32" fmla="*/ 4 w 24"/>
                <a:gd name="T33" fmla="*/ 27 h 27"/>
                <a:gd name="T34" fmla="*/ 4 w 24"/>
                <a:gd name="T35" fmla="*/ 27 h 27"/>
                <a:gd name="T36" fmla="*/ 4 w 24"/>
                <a:gd name="T37" fmla="*/ 27 h 27"/>
                <a:gd name="T38" fmla="*/ 4 w 24"/>
                <a:gd name="T39" fmla="*/ 27 h 27"/>
                <a:gd name="T40" fmla="*/ 24 w 24"/>
                <a:gd name="T41" fmla="*/ 10 h 27"/>
                <a:gd name="T42" fmla="*/ 20 w 24"/>
                <a:gd name="T4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7">
                  <a:moveTo>
                    <a:pt x="20" y="0"/>
                  </a:moveTo>
                  <a:cubicBezTo>
                    <a:pt x="20" y="1"/>
                    <a:pt x="18" y="4"/>
                    <a:pt x="14" y="7"/>
                  </a:cubicBezTo>
                  <a:cubicBezTo>
                    <a:pt x="8" y="12"/>
                    <a:pt x="1" y="13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1" y="18"/>
                    <a:pt x="2" y="19"/>
                    <a:pt x="2" y="20"/>
                  </a:cubicBezTo>
                  <a:cubicBezTo>
                    <a:pt x="2" y="21"/>
                    <a:pt x="3" y="23"/>
                    <a:pt x="3" y="24"/>
                  </a:cubicBezTo>
                  <a:cubicBezTo>
                    <a:pt x="3" y="26"/>
                    <a:pt x="3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14" y="16"/>
                    <a:pt x="24" y="10"/>
                  </a:cubicBezTo>
                  <a:cubicBezTo>
                    <a:pt x="24" y="7"/>
                    <a:pt x="23" y="4"/>
                    <a:pt x="2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59">
              <a:extLst>
                <a:ext uri="{FF2B5EF4-FFF2-40B4-BE49-F238E27FC236}">
                  <a16:creationId xmlns:a16="http://schemas.microsoft.com/office/drawing/2014/main" id="{A311588D-3223-D990-EBDC-4910A47C1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240" y="4413170"/>
              <a:ext cx="179164" cy="159795"/>
            </a:xfrm>
            <a:custGeom>
              <a:avLst/>
              <a:gdLst>
                <a:gd name="T0" fmla="*/ 5 w 39"/>
                <a:gd name="T1" fmla="*/ 10 h 35"/>
                <a:gd name="T2" fmla="*/ 0 w 39"/>
                <a:gd name="T3" fmla="*/ 10 h 35"/>
                <a:gd name="T4" fmla="*/ 19 w 39"/>
                <a:gd name="T5" fmla="*/ 1 h 35"/>
                <a:gd name="T6" fmla="*/ 28 w 39"/>
                <a:gd name="T7" fmla="*/ 2 h 35"/>
                <a:gd name="T8" fmla="*/ 37 w 39"/>
                <a:gd name="T9" fmla="*/ 21 h 35"/>
                <a:gd name="T10" fmla="*/ 33 w 39"/>
                <a:gd name="T11" fmla="*/ 26 h 35"/>
                <a:gd name="T12" fmla="*/ 14 w 39"/>
                <a:gd name="T13" fmla="*/ 35 h 35"/>
                <a:gd name="T14" fmla="*/ 5 w 39"/>
                <a:gd name="T15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5" y="10"/>
                  </a:moveTo>
                  <a:cubicBezTo>
                    <a:pt x="4" y="9"/>
                    <a:pt x="2" y="10"/>
                    <a:pt x="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2" y="0"/>
                    <a:pt x="25" y="0"/>
                    <a:pt x="28" y="2"/>
                  </a:cubicBezTo>
                  <a:cubicBezTo>
                    <a:pt x="33" y="4"/>
                    <a:pt x="39" y="10"/>
                    <a:pt x="37" y="21"/>
                  </a:cubicBezTo>
                  <a:cubicBezTo>
                    <a:pt x="37" y="23"/>
                    <a:pt x="35" y="25"/>
                    <a:pt x="33" y="26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23" y="28"/>
                    <a:pt x="18" y="13"/>
                    <a:pt x="5" y="1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60">
              <a:extLst>
                <a:ext uri="{FF2B5EF4-FFF2-40B4-BE49-F238E27FC236}">
                  <a16:creationId xmlns:a16="http://schemas.microsoft.com/office/drawing/2014/main" id="{F7BEB9D5-D93B-0AE9-3490-C4B4DBDD61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0719" y="4466435"/>
              <a:ext cx="4842" cy="41160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0 w 1"/>
                <a:gd name="T5" fmla="*/ 9 h 9"/>
                <a:gd name="T6" fmla="*/ 0 w 1"/>
                <a:gd name="T7" fmla="*/ 9 h 9"/>
                <a:gd name="T8" fmla="*/ 0 w 1"/>
                <a:gd name="T9" fmla="*/ 9 h 9"/>
                <a:gd name="T10" fmla="*/ 0 w 1"/>
                <a:gd name="T11" fmla="*/ 9 h 9"/>
                <a:gd name="T12" fmla="*/ 0 w 1"/>
                <a:gd name="T13" fmla="*/ 0 h 9"/>
                <a:gd name="T14" fmla="*/ 0 w 1"/>
                <a:gd name="T15" fmla="*/ 9 h 9"/>
                <a:gd name="T16" fmla="*/ 0 w 1"/>
                <a:gd name="T17" fmla="*/ 0 h 9"/>
                <a:gd name="T18" fmla="*/ 0 w 1"/>
                <a:gd name="T19" fmla="*/ 0 h 9"/>
                <a:gd name="T20" fmla="*/ 0 w 1"/>
                <a:gd name="T21" fmla="*/ 0 h 9"/>
                <a:gd name="T22" fmla="*/ 0 w 1"/>
                <a:gd name="T23" fmla="*/ 0 h 9"/>
                <a:gd name="T24" fmla="*/ 0 w 1"/>
                <a:gd name="T25" fmla="*/ 0 h 9"/>
                <a:gd name="T26" fmla="*/ 0 w 1"/>
                <a:gd name="T27" fmla="*/ 0 h 9"/>
                <a:gd name="T28" fmla="*/ 0 w 1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0"/>
                  </a:moveTo>
                  <a:cubicBezTo>
                    <a:pt x="0" y="3"/>
                    <a:pt x="1" y="6"/>
                    <a:pt x="0" y="9"/>
                  </a:cubicBezTo>
                  <a:cubicBezTo>
                    <a:pt x="1" y="6"/>
                    <a:pt x="0" y="3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C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61">
              <a:extLst>
                <a:ext uri="{FF2B5EF4-FFF2-40B4-BE49-F238E27FC236}">
                  <a16:creationId xmlns:a16="http://schemas.microsoft.com/office/drawing/2014/main" id="{049AAD95-791A-12C9-C6FE-F1385923F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8716" y="4536648"/>
              <a:ext cx="4842" cy="21791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1 h 5"/>
                <a:gd name="T6" fmla="*/ 0 w 1"/>
                <a:gd name="T7" fmla="*/ 3 h 5"/>
                <a:gd name="T8" fmla="*/ 0 w 1"/>
                <a:gd name="T9" fmla="*/ 3 h 5"/>
                <a:gd name="T10" fmla="*/ 0 w 1"/>
                <a:gd name="T11" fmla="*/ 3 h 5"/>
                <a:gd name="T12" fmla="*/ 0 w 1"/>
                <a:gd name="T13" fmla="*/ 3 h 5"/>
                <a:gd name="T14" fmla="*/ 0 w 1"/>
                <a:gd name="T15" fmla="*/ 5 h 5"/>
                <a:gd name="T16" fmla="*/ 0 w 1"/>
                <a:gd name="T17" fmla="*/ 5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1" y="0"/>
                  </a:cubicBezTo>
                </a:path>
              </a:pathLst>
            </a:custGeom>
            <a:solidFill>
              <a:srgbClr val="BE6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62">
              <a:extLst>
                <a:ext uri="{FF2B5EF4-FFF2-40B4-BE49-F238E27FC236}">
                  <a16:creationId xmlns:a16="http://schemas.microsoft.com/office/drawing/2014/main" id="{DEC5B6FE-A7AF-C48C-BD0E-23C684C461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6610" y="4558438"/>
              <a:ext cx="12106" cy="14527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0 w 3"/>
                <a:gd name="T5" fmla="*/ 3 h 3"/>
                <a:gd name="T6" fmla="*/ 0 w 3"/>
                <a:gd name="T7" fmla="*/ 3 h 3"/>
                <a:gd name="T8" fmla="*/ 0 w 3"/>
                <a:gd name="T9" fmla="*/ 3 h 3"/>
                <a:gd name="T10" fmla="*/ 0 w 3"/>
                <a:gd name="T11" fmla="*/ 3 h 3"/>
                <a:gd name="T12" fmla="*/ 0 w 3"/>
                <a:gd name="T13" fmla="*/ 3 h 3"/>
                <a:gd name="T14" fmla="*/ 0 w 3"/>
                <a:gd name="T15" fmla="*/ 3 h 3"/>
                <a:gd name="T16" fmla="*/ 0 w 3"/>
                <a:gd name="T17" fmla="*/ 3 h 3"/>
                <a:gd name="T18" fmla="*/ 0 w 3"/>
                <a:gd name="T19" fmla="*/ 3 h 3"/>
                <a:gd name="T20" fmla="*/ 0 w 3"/>
                <a:gd name="T21" fmla="*/ 3 h 3"/>
                <a:gd name="T22" fmla="*/ 0 w 3"/>
                <a:gd name="T23" fmla="*/ 3 h 3"/>
                <a:gd name="T24" fmla="*/ 3 w 3"/>
                <a:gd name="T25" fmla="*/ 0 h 3"/>
                <a:gd name="T26" fmla="*/ 0 w 3"/>
                <a:gd name="T27" fmla="*/ 3 h 3"/>
                <a:gd name="T28" fmla="*/ 3 w 3"/>
                <a:gd name="T29" fmla="*/ 0 h 3"/>
                <a:gd name="T30" fmla="*/ 3 w 3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303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63">
              <a:extLst>
                <a:ext uri="{FF2B5EF4-FFF2-40B4-BE49-F238E27FC236}">
                  <a16:creationId xmlns:a16="http://schemas.microsoft.com/office/drawing/2014/main" id="{D6731866-6A65-1384-C0BA-2F4630871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3559" y="4522122"/>
              <a:ext cx="0" cy="14527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303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4">
              <a:extLst>
                <a:ext uri="{FF2B5EF4-FFF2-40B4-BE49-F238E27FC236}">
                  <a16:creationId xmlns:a16="http://schemas.microsoft.com/office/drawing/2014/main" id="{012537E9-F94F-4F0C-619D-9110C5FE8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610" y="4434961"/>
              <a:ext cx="108952" cy="138006"/>
            </a:xfrm>
            <a:custGeom>
              <a:avLst/>
              <a:gdLst>
                <a:gd name="T0" fmla="*/ 19 w 24"/>
                <a:gd name="T1" fmla="*/ 0 h 30"/>
                <a:gd name="T2" fmla="*/ 19 w 24"/>
                <a:gd name="T3" fmla="*/ 9 h 30"/>
                <a:gd name="T4" fmla="*/ 15 w 24"/>
                <a:gd name="T5" fmla="*/ 14 h 30"/>
                <a:gd name="T6" fmla="*/ 4 w 24"/>
                <a:gd name="T7" fmla="*/ 19 h 30"/>
                <a:gd name="T8" fmla="*/ 4 w 24"/>
                <a:gd name="T9" fmla="*/ 22 h 30"/>
                <a:gd name="T10" fmla="*/ 3 w 24"/>
                <a:gd name="T11" fmla="*/ 27 h 30"/>
                <a:gd name="T12" fmla="*/ 0 w 24"/>
                <a:gd name="T13" fmla="*/ 30 h 30"/>
                <a:gd name="T14" fmla="*/ 0 w 24"/>
                <a:gd name="T15" fmla="*/ 30 h 30"/>
                <a:gd name="T16" fmla="*/ 0 w 24"/>
                <a:gd name="T17" fmla="*/ 30 h 30"/>
                <a:gd name="T18" fmla="*/ 0 w 24"/>
                <a:gd name="T19" fmla="*/ 30 h 30"/>
                <a:gd name="T20" fmla="*/ 0 w 24"/>
                <a:gd name="T21" fmla="*/ 30 h 30"/>
                <a:gd name="T22" fmla="*/ 0 w 24"/>
                <a:gd name="T23" fmla="*/ 30 h 30"/>
                <a:gd name="T24" fmla="*/ 0 w 24"/>
                <a:gd name="T25" fmla="*/ 30 h 30"/>
                <a:gd name="T26" fmla="*/ 0 w 24"/>
                <a:gd name="T27" fmla="*/ 30 h 30"/>
                <a:gd name="T28" fmla="*/ 0 w 24"/>
                <a:gd name="T29" fmla="*/ 30 h 30"/>
                <a:gd name="T30" fmla="*/ 0 w 24"/>
                <a:gd name="T31" fmla="*/ 30 h 30"/>
                <a:gd name="T32" fmla="*/ 0 w 24"/>
                <a:gd name="T33" fmla="*/ 30 h 30"/>
                <a:gd name="T34" fmla="*/ 19 w 24"/>
                <a:gd name="T35" fmla="*/ 21 h 30"/>
                <a:gd name="T36" fmla="*/ 23 w 24"/>
                <a:gd name="T37" fmla="*/ 16 h 30"/>
                <a:gd name="T38" fmla="*/ 23 w 24"/>
                <a:gd name="T39" fmla="*/ 16 h 30"/>
                <a:gd name="T40" fmla="*/ 23 w 24"/>
                <a:gd name="T41" fmla="*/ 16 h 30"/>
                <a:gd name="T42" fmla="*/ 23 w 24"/>
                <a:gd name="T43" fmla="*/ 16 h 30"/>
                <a:gd name="T44" fmla="*/ 23 w 24"/>
                <a:gd name="T45" fmla="*/ 16 h 30"/>
                <a:gd name="T46" fmla="*/ 23 w 24"/>
                <a:gd name="T47" fmla="*/ 16 h 30"/>
                <a:gd name="T48" fmla="*/ 23 w 24"/>
                <a:gd name="T49" fmla="*/ 7 h 30"/>
                <a:gd name="T50" fmla="*/ 23 w 24"/>
                <a:gd name="T51" fmla="*/ 7 h 30"/>
                <a:gd name="T52" fmla="*/ 23 w 24"/>
                <a:gd name="T53" fmla="*/ 7 h 30"/>
                <a:gd name="T54" fmla="*/ 23 w 24"/>
                <a:gd name="T55" fmla="*/ 7 h 30"/>
                <a:gd name="T56" fmla="*/ 23 w 24"/>
                <a:gd name="T57" fmla="*/ 7 h 30"/>
                <a:gd name="T58" fmla="*/ 19 w 24"/>
                <a:gd name="T5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0">
                  <a:moveTo>
                    <a:pt x="19" y="0"/>
                  </a:moveTo>
                  <a:cubicBezTo>
                    <a:pt x="19" y="3"/>
                    <a:pt x="20" y="6"/>
                    <a:pt x="19" y="9"/>
                  </a:cubicBezTo>
                  <a:cubicBezTo>
                    <a:pt x="19" y="11"/>
                    <a:pt x="17" y="13"/>
                    <a:pt x="15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1"/>
                    <a:pt x="4" y="22"/>
                  </a:cubicBezTo>
                  <a:cubicBezTo>
                    <a:pt x="4" y="24"/>
                    <a:pt x="3" y="25"/>
                    <a:pt x="3" y="27"/>
                  </a:cubicBezTo>
                  <a:cubicBezTo>
                    <a:pt x="2" y="28"/>
                    <a:pt x="1" y="29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1" y="20"/>
                    <a:pt x="23" y="18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3"/>
                    <a:pt x="23" y="10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5"/>
                    <a:pt x="20" y="2"/>
                    <a:pt x="1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65">
              <a:extLst>
                <a:ext uri="{FF2B5EF4-FFF2-40B4-BE49-F238E27FC236}">
                  <a16:creationId xmlns:a16="http://schemas.microsoft.com/office/drawing/2014/main" id="{3512F191-EAFA-9BAE-8F52-0D0F4ECDA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7130" y="4444645"/>
              <a:ext cx="181586" cy="164637"/>
            </a:xfrm>
            <a:custGeom>
              <a:avLst/>
              <a:gdLst>
                <a:gd name="T0" fmla="*/ 28 w 40"/>
                <a:gd name="T1" fmla="*/ 3 h 36"/>
                <a:gd name="T2" fmla="*/ 33 w 40"/>
                <a:gd name="T3" fmla="*/ 5 h 36"/>
                <a:gd name="T4" fmla="*/ 30 w 40"/>
                <a:gd name="T5" fmla="*/ 7 h 36"/>
                <a:gd name="T6" fmla="*/ 36 w 40"/>
                <a:gd name="T7" fmla="*/ 22 h 36"/>
                <a:gd name="T8" fmla="*/ 40 w 40"/>
                <a:gd name="T9" fmla="*/ 23 h 36"/>
                <a:gd name="T10" fmla="*/ 37 w 40"/>
                <a:gd name="T11" fmla="*/ 28 h 36"/>
                <a:gd name="T12" fmla="*/ 0 w 40"/>
                <a:gd name="T13" fmla="*/ 22 h 36"/>
                <a:gd name="T14" fmla="*/ 28 w 40"/>
                <a:gd name="T15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36">
                  <a:moveTo>
                    <a:pt x="28" y="3"/>
                  </a:moveTo>
                  <a:cubicBezTo>
                    <a:pt x="30" y="3"/>
                    <a:pt x="32" y="4"/>
                    <a:pt x="33" y="5"/>
                  </a:cubicBezTo>
                  <a:cubicBezTo>
                    <a:pt x="32" y="5"/>
                    <a:pt x="31" y="6"/>
                    <a:pt x="30" y="7"/>
                  </a:cubicBezTo>
                  <a:cubicBezTo>
                    <a:pt x="25" y="12"/>
                    <a:pt x="28" y="20"/>
                    <a:pt x="36" y="22"/>
                  </a:cubicBezTo>
                  <a:cubicBezTo>
                    <a:pt x="37" y="22"/>
                    <a:pt x="39" y="22"/>
                    <a:pt x="40" y="23"/>
                  </a:cubicBezTo>
                  <a:cubicBezTo>
                    <a:pt x="40" y="25"/>
                    <a:pt x="38" y="27"/>
                    <a:pt x="37" y="28"/>
                  </a:cubicBezTo>
                  <a:cubicBezTo>
                    <a:pt x="28" y="36"/>
                    <a:pt x="0" y="22"/>
                    <a:pt x="0" y="22"/>
                  </a:cubicBezTo>
                  <a:cubicBezTo>
                    <a:pt x="0" y="22"/>
                    <a:pt x="20" y="0"/>
                    <a:pt x="28" y="3"/>
                  </a:cubicBezTo>
                </a:path>
              </a:pathLst>
            </a:custGeom>
            <a:solidFill>
              <a:srgbClr val="3E3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66">
              <a:extLst>
                <a:ext uri="{FF2B5EF4-FFF2-40B4-BE49-F238E27FC236}">
                  <a16:creationId xmlns:a16="http://schemas.microsoft.com/office/drawing/2014/main" id="{DD8F7CAE-991A-56E4-869C-CFE4F0339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6287" y="4439803"/>
              <a:ext cx="38738" cy="55687"/>
            </a:xfrm>
            <a:custGeom>
              <a:avLst/>
              <a:gdLst>
                <a:gd name="T0" fmla="*/ 0 w 8"/>
                <a:gd name="T1" fmla="*/ 0 h 12"/>
                <a:gd name="T2" fmla="*/ 8 w 8"/>
                <a:gd name="T3" fmla="*/ 12 h 12"/>
                <a:gd name="T4" fmla="*/ 0 w 8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4" y="2"/>
                    <a:pt x="7" y="7"/>
                    <a:pt x="8" y="12"/>
                  </a:cubicBezTo>
                  <a:cubicBezTo>
                    <a:pt x="6" y="7"/>
                    <a:pt x="4" y="2"/>
                    <a:pt x="0" y="0"/>
                  </a:cubicBezTo>
                </a:path>
              </a:pathLst>
            </a:custGeom>
            <a:solidFill>
              <a:srgbClr val="3E3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67">
              <a:extLst>
                <a:ext uri="{FF2B5EF4-FFF2-40B4-BE49-F238E27FC236}">
                  <a16:creationId xmlns:a16="http://schemas.microsoft.com/office/drawing/2014/main" id="{5540A227-10ED-45A8-4DED-A0F160C5A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178" y="4434961"/>
              <a:ext cx="154953" cy="123479"/>
            </a:xfrm>
            <a:custGeom>
              <a:avLst/>
              <a:gdLst>
                <a:gd name="T0" fmla="*/ 9 w 34"/>
                <a:gd name="T1" fmla="*/ 3 h 27"/>
                <a:gd name="T2" fmla="*/ 18 w 34"/>
                <a:gd name="T3" fmla="*/ 0 h 27"/>
                <a:gd name="T4" fmla="*/ 32 w 34"/>
                <a:gd name="T5" fmla="*/ 18 h 27"/>
                <a:gd name="T6" fmla="*/ 34 w 34"/>
                <a:gd name="T7" fmla="*/ 24 h 27"/>
                <a:gd name="T8" fmla="*/ 8 w 34"/>
                <a:gd name="T9" fmla="*/ 19 h 27"/>
                <a:gd name="T10" fmla="*/ 9 w 34"/>
                <a:gd name="T11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7">
                  <a:moveTo>
                    <a:pt x="9" y="3"/>
                  </a:moveTo>
                  <a:cubicBezTo>
                    <a:pt x="12" y="1"/>
                    <a:pt x="15" y="0"/>
                    <a:pt x="18" y="0"/>
                  </a:cubicBezTo>
                  <a:cubicBezTo>
                    <a:pt x="17" y="9"/>
                    <a:pt x="22" y="14"/>
                    <a:pt x="32" y="18"/>
                  </a:cubicBezTo>
                  <a:cubicBezTo>
                    <a:pt x="33" y="21"/>
                    <a:pt x="34" y="24"/>
                    <a:pt x="34" y="24"/>
                  </a:cubicBezTo>
                  <a:cubicBezTo>
                    <a:pt x="34" y="24"/>
                    <a:pt x="18" y="27"/>
                    <a:pt x="8" y="19"/>
                  </a:cubicBezTo>
                  <a:cubicBezTo>
                    <a:pt x="0" y="13"/>
                    <a:pt x="3" y="7"/>
                    <a:pt x="9" y="3"/>
                  </a:cubicBezTo>
                </a:path>
              </a:pathLst>
            </a:custGeom>
            <a:solidFill>
              <a:srgbClr val="3E3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68">
              <a:extLst>
                <a:ext uri="{FF2B5EF4-FFF2-40B4-BE49-F238E27FC236}">
                  <a16:creationId xmlns:a16="http://schemas.microsoft.com/office/drawing/2014/main" id="{1C28E9A8-E2D8-9E58-CB64-26C6BABCE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7130" y="4454330"/>
              <a:ext cx="181586" cy="130741"/>
            </a:xfrm>
            <a:custGeom>
              <a:avLst/>
              <a:gdLst>
                <a:gd name="T0" fmla="*/ 27 w 40"/>
                <a:gd name="T1" fmla="*/ 0 h 29"/>
                <a:gd name="T2" fmla="*/ 23 w 40"/>
                <a:gd name="T3" fmla="*/ 1 h 29"/>
                <a:gd name="T4" fmla="*/ 20 w 40"/>
                <a:gd name="T5" fmla="*/ 3 h 29"/>
                <a:gd name="T6" fmla="*/ 0 w 40"/>
                <a:gd name="T7" fmla="*/ 20 h 29"/>
                <a:gd name="T8" fmla="*/ 28 w 40"/>
                <a:gd name="T9" fmla="*/ 29 h 29"/>
                <a:gd name="T10" fmla="*/ 37 w 40"/>
                <a:gd name="T11" fmla="*/ 26 h 29"/>
                <a:gd name="T12" fmla="*/ 40 w 40"/>
                <a:gd name="T13" fmla="*/ 21 h 29"/>
                <a:gd name="T14" fmla="*/ 40 w 40"/>
                <a:gd name="T15" fmla="*/ 21 h 29"/>
                <a:gd name="T16" fmla="*/ 36 w 40"/>
                <a:gd name="T17" fmla="*/ 20 h 29"/>
                <a:gd name="T18" fmla="*/ 35 w 40"/>
                <a:gd name="T19" fmla="*/ 19 h 29"/>
                <a:gd name="T20" fmla="*/ 28 w 40"/>
                <a:gd name="T21" fmla="*/ 12 h 29"/>
                <a:gd name="T22" fmla="*/ 28 w 40"/>
                <a:gd name="T23" fmla="*/ 11 h 29"/>
                <a:gd name="T24" fmla="*/ 30 w 40"/>
                <a:gd name="T25" fmla="*/ 5 h 29"/>
                <a:gd name="T26" fmla="*/ 33 w 40"/>
                <a:gd name="T27" fmla="*/ 3 h 29"/>
                <a:gd name="T28" fmla="*/ 28 w 40"/>
                <a:gd name="T29" fmla="*/ 1 h 29"/>
                <a:gd name="T30" fmla="*/ 28 w 40"/>
                <a:gd name="T31" fmla="*/ 1 h 29"/>
                <a:gd name="T32" fmla="*/ 27 w 4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9">
                  <a:moveTo>
                    <a:pt x="27" y="0"/>
                  </a:moveTo>
                  <a:cubicBezTo>
                    <a:pt x="26" y="0"/>
                    <a:pt x="25" y="1"/>
                    <a:pt x="23" y="1"/>
                  </a:cubicBezTo>
                  <a:cubicBezTo>
                    <a:pt x="22" y="2"/>
                    <a:pt x="21" y="2"/>
                    <a:pt x="20" y="3"/>
                  </a:cubicBezTo>
                  <a:cubicBezTo>
                    <a:pt x="10" y="9"/>
                    <a:pt x="0" y="20"/>
                    <a:pt x="0" y="20"/>
                  </a:cubicBezTo>
                  <a:cubicBezTo>
                    <a:pt x="0" y="20"/>
                    <a:pt x="17" y="29"/>
                    <a:pt x="28" y="29"/>
                  </a:cubicBezTo>
                  <a:cubicBezTo>
                    <a:pt x="32" y="29"/>
                    <a:pt x="35" y="28"/>
                    <a:pt x="37" y="26"/>
                  </a:cubicBezTo>
                  <a:cubicBezTo>
                    <a:pt x="38" y="25"/>
                    <a:pt x="40" y="23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9" y="20"/>
                    <a:pt x="37" y="20"/>
                    <a:pt x="36" y="20"/>
                  </a:cubicBezTo>
                  <a:cubicBezTo>
                    <a:pt x="35" y="20"/>
                    <a:pt x="35" y="19"/>
                    <a:pt x="35" y="19"/>
                  </a:cubicBezTo>
                  <a:cubicBezTo>
                    <a:pt x="31" y="18"/>
                    <a:pt x="28" y="15"/>
                    <a:pt x="28" y="12"/>
                  </a:cubicBezTo>
                  <a:cubicBezTo>
                    <a:pt x="28" y="12"/>
                    <a:pt x="28" y="11"/>
                    <a:pt x="28" y="11"/>
                  </a:cubicBezTo>
                  <a:cubicBezTo>
                    <a:pt x="28" y="9"/>
                    <a:pt x="28" y="7"/>
                    <a:pt x="30" y="5"/>
                  </a:cubicBezTo>
                  <a:cubicBezTo>
                    <a:pt x="31" y="4"/>
                    <a:pt x="32" y="3"/>
                    <a:pt x="33" y="3"/>
                  </a:cubicBezTo>
                  <a:cubicBezTo>
                    <a:pt x="32" y="2"/>
                    <a:pt x="30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69">
              <a:extLst>
                <a:ext uri="{FF2B5EF4-FFF2-40B4-BE49-F238E27FC236}">
                  <a16:creationId xmlns:a16="http://schemas.microsoft.com/office/drawing/2014/main" id="{B96ECBC0-5948-AA12-4B87-8CAD77F1B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6287" y="4439803"/>
              <a:ext cx="38738" cy="55687"/>
            </a:xfrm>
            <a:custGeom>
              <a:avLst/>
              <a:gdLst>
                <a:gd name="T0" fmla="*/ 0 w 8"/>
                <a:gd name="T1" fmla="*/ 0 h 12"/>
                <a:gd name="T2" fmla="*/ 8 w 8"/>
                <a:gd name="T3" fmla="*/ 12 h 12"/>
                <a:gd name="T4" fmla="*/ 8 w 8"/>
                <a:gd name="T5" fmla="*/ 12 h 12"/>
                <a:gd name="T6" fmla="*/ 7 w 8"/>
                <a:gd name="T7" fmla="*/ 9 h 12"/>
                <a:gd name="T8" fmla="*/ 0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4" y="2"/>
                    <a:pt x="6" y="7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1"/>
                    <a:pt x="7" y="10"/>
                    <a:pt x="7" y="9"/>
                  </a:cubicBezTo>
                  <a:cubicBezTo>
                    <a:pt x="6" y="5"/>
                    <a:pt x="3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D1D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370">
              <a:extLst>
                <a:ext uri="{FF2B5EF4-FFF2-40B4-BE49-F238E27FC236}">
                  <a16:creationId xmlns:a16="http://schemas.microsoft.com/office/drawing/2014/main" id="{785A46CA-2FC5-4A6A-CD71-3085F537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704" y="4434961"/>
              <a:ext cx="140426" cy="113794"/>
            </a:xfrm>
            <a:custGeom>
              <a:avLst/>
              <a:gdLst>
                <a:gd name="T0" fmla="*/ 15 w 31"/>
                <a:gd name="T1" fmla="*/ 0 h 25"/>
                <a:gd name="T2" fmla="*/ 11 w 31"/>
                <a:gd name="T3" fmla="*/ 0 h 25"/>
                <a:gd name="T4" fmla="*/ 10 w 31"/>
                <a:gd name="T5" fmla="*/ 1 h 25"/>
                <a:gd name="T6" fmla="*/ 6 w 31"/>
                <a:gd name="T7" fmla="*/ 3 h 25"/>
                <a:gd name="T8" fmla="*/ 0 w 31"/>
                <a:gd name="T9" fmla="*/ 12 h 25"/>
                <a:gd name="T10" fmla="*/ 5 w 31"/>
                <a:gd name="T11" fmla="*/ 19 h 25"/>
                <a:gd name="T12" fmla="*/ 23 w 31"/>
                <a:gd name="T13" fmla="*/ 25 h 25"/>
                <a:gd name="T14" fmla="*/ 31 w 31"/>
                <a:gd name="T15" fmla="*/ 24 h 25"/>
                <a:gd name="T16" fmla="*/ 31 w 31"/>
                <a:gd name="T17" fmla="*/ 24 h 25"/>
                <a:gd name="T18" fmla="*/ 31 w 31"/>
                <a:gd name="T19" fmla="*/ 24 h 25"/>
                <a:gd name="T20" fmla="*/ 30 w 31"/>
                <a:gd name="T21" fmla="*/ 21 h 25"/>
                <a:gd name="T22" fmla="*/ 29 w 31"/>
                <a:gd name="T23" fmla="*/ 18 h 25"/>
                <a:gd name="T24" fmla="*/ 29 w 31"/>
                <a:gd name="T25" fmla="*/ 17 h 25"/>
                <a:gd name="T26" fmla="*/ 27 w 31"/>
                <a:gd name="T27" fmla="*/ 17 h 25"/>
                <a:gd name="T28" fmla="*/ 20 w 31"/>
                <a:gd name="T29" fmla="*/ 13 h 25"/>
                <a:gd name="T30" fmla="*/ 15 w 31"/>
                <a:gd name="T31" fmla="*/ 2 h 25"/>
                <a:gd name="T32" fmla="*/ 15 w 31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5"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0" y="1"/>
                    <a:pt x="10" y="1"/>
                  </a:cubicBezTo>
                  <a:cubicBezTo>
                    <a:pt x="8" y="1"/>
                    <a:pt x="7" y="2"/>
                    <a:pt x="6" y="3"/>
                  </a:cubicBezTo>
                  <a:cubicBezTo>
                    <a:pt x="3" y="5"/>
                    <a:pt x="0" y="8"/>
                    <a:pt x="0" y="12"/>
                  </a:cubicBezTo>
                  <a:cubicBezTo>
                    <a:pt x="0" y="14"/>
                    <a:pt x="1" y="17"/>
                    <a:pt x="5" y="19"/>
                  </a:cubicBezTo>
                  <a:cubicBezTo>
                    <a:pt x="11" y="24"/>
                    <a:pt x="18" y="25"/>
                    <a:pt x="23" y="25"/>
                  </a:cubicBezTo>
                  <a:cubicBezTo>
                    <a:pt x="28" y="25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0" y="24"/>
                    <a:pt x="30" y="23"/>
                    <a:pt x="30" y="21"/>
                  </a:cubicBezTo>
                  <a:cubicBezTo>
                    <a:pt x="30" y="20"/>
                    <a:pt x="29" y="19"/>
                    <a:pt x="29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8" y="17"/>
                    <a:pt x="27" y="17"/>
                    <a:pt x="27" y="17"/>
                  </a:cubicBezTo>
                  <a:cubicBezTo>
                    <a:pt x="24" y="16"/>
                    <a:pt x="22" y="14"/>
                    <a:pt x="20" y="13"/>
                  </a:cubicBezTo>
                  <a:cubicBezTo>
                    <a:pt x="17" y="10"/>
                    <a:pt x="15" y="7"/>
                    <a:pt x="15" y="2"/>
                  </a:cubicBezTo>
                  <a:cubicBezTo>
                    <a:pt x="15" y="1"/>
                    <a:pt x="15" y="1"/>
                    <a:pt x="15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371">
              <a:extLst>
                <a:ext uri="{FF2B5EF4-FFF2-40B4-BE49-F238E27FC236}">
                  <a16:creationId xmlns:a16="http://schemas.microsoft.com/office/drawing/2014/main" id="{462AED2F-6BA3-4A88-900F-C7E080F701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9875" y="4589913"/>
              <a:ext cx="113794" cy="493912"/>
            </a:xfrm>
            <a:custGeom>
              <a:avLst/>
              <a:gdLst>
                <a:gd name="T0" fmla="*/ 0 w 25"/>
                <a:gd name="T1" fmla="*/ 101 h 108"/>
                <a:gd name="T2" fmla="*/ 0 w 25"/>
                <a:gd name="T3" fmla="*/ 107 h 108"/>
                <a:gd name="T4" fmla="*/ 5 w 25"/>
                <a:gd name="T5" fmla="*/ 108 h 108"/>
                <a:gd name="T6" fmla="*/ 0 w 25"/>
                <a:gd name="T7" fmla="*/ 101 h 108"/>
                <a:gd name="T8" fmla="*/ 25 w 25"/>
                <a:gd name="T9" fmla="*/ 1 h 108"/>
                <a:gd name="T10" fmla="*/ 6 w 25"/>
                <a:gd name="T11" fmla="*/ 3 h 108"/>
                <a:gd name="T12" fmla="*/ 0 w 25"/>
                <a:gd name="T13" fmla="*/ 4 h 108"/>
                <a:gd name="T14" fmla="*/ 0 w 25"/>
                <a:gd name="T15" fmla="*/ 89 h 108"/>
                <a:gd name="T16" fmla="*/ 9 w 25"/>
                <a:gd name="T17" fmla="*/ 85 h 108"/>
                <a:gd name="T18" fmla="*/ 14 w 25"/>
                <a:gd name="T19" fmla="*/ 84 h 108"/>
                <a:gd name="T20" fmla="*/ 20 w 25"/>
                <a:gd name="T21" fmla="*/ 85 h 108"/>
                <a:gd name="T22" fmla="*/ 25 w 25"/>
                <a:gd name="T23" fmla="*/ 89 h 108"/>
                <a:gd name="T24" fmla="*/ 25 w 25"/>
                <a:gd name="T25" fmla="*/ 1 h 108"/>
                <a:gd name="T26" fmla="*/ 25 w 25"/>
                <a:gd name="T27" fmla="*/ 0 h 108"/>
                <a:gd name="T28" fmla="*/ 23 w 25"/>
                <a:gd name="T29" fmla="*/ 0 h 108"/>
                <a:gd name="T30" fmla="*/ 25 w 25"/>
                <a:gd name="T31" fmla="*/ 1 h 108"/>
                <a:gd name="T32" fmla="*/ 25 w 25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08">
                  <a:moveTo>
                    <a:pt x="0" y="101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4" y="105"/>
                    <a:pt x="2" y="103"/>
                    <a:pt x="0" y="101"/>
                  </a:cubicBezTo>
                  <a:moveTo>
                    <a:pt x="25" y="1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10" y="84"/>
                    <a:pt x="12" y="84"/>
                    <a:pt x="14" y="84"/>
                  </a:cubicBezTo>
                  <a:cubicBezTo>
                    <a:pt x="16" y="84"/>
                    <a:pt x="18" y="84"/>
                    <a:pt x="20" y="85"/>
                  </a:cubicBezTo>
                  <a:cubicBezTo>
                    <a:pt x="22" y="86"/>
                    <a:pt x="24" y="87"/>
                    <a:pt x="25" y="89"/>
                  </a:cubicBezTo>
                  <a:cubicBezTo>
                    <a:pt x="25" y="1"/>
                    <a:pt x="25" y="1"/>
                    <a:pt x="25" y="1"/>
                  </a:cubicBezTo>
                  <a:moveTo>
                    <a:pt x="25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72">
              <a:extLst>
                <a:ext uri="{FF2B5EF4-FFF2-40B4-BE49-F238E27FC236}">
                  <a16:creationId xmlns:a16="http://schemas.microsoft.com/office/drawing/2014/main" id="{C44C0BA4-3FAD-4FF2-9744-720E9F934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8929" y="4589913"/>
              <a:ext cx="84741" cy="14527"/>
            </a:xfrm>
            <a:custGeom>
              <a:avLst/>
              <a:gdLst>
                <a:gd name="T0" fmla="*/ 32 w 35"/>
                <a:gd name="T1" fmla="*/ 0 h 6"/>
                <a:gd name="T2" fmla="*/ 0 w 35"/>
                <a:gd name="T3" fmla="*/ 6 h 6"/>
                <a:gd name="T4" fmla="*/ 35 w 35"/>
                <a:gd name="T5" fmla="*/ 2 h 6"/>
                <a:gd name="T6" fmla="*/ 32 w 3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6">
                  <a:moveTo>
                    <a:pt x="32" y="0"/>
                  </a:moveTo>
                  <a:lnTo>
                    <a:pt x="0" y="6"/>
                  </a:lnTo>
                  <a:lnTo>
                    <a:pt x="35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D1D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73">
              <a:extLst>
                <a:ext uri="{FF2B5EF4-FFF2-40B4-BE49-F238E27FC236}">
                  <a16:creationId xmlns:a16="http://schemas.microsoft.com/office/drawing/2014/main" id="{B9EDF9B2-4B99-16CF-2C5C-DE081309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8929" y="4589913"/>
              <a:ext cx="84741" cy="14527"/>
            </a:xfrm>
            <a:custGeom>
              <a:avLst/>
              <a:gdLst>
                <a:gd name="T0" fmla="*/ 32 w 35"/>
                <a:gd name="T1" fmla="*/ 0 h 6"/>
                <a:gd name="T2" fmla="*/ 0 w 35"/>
                <a:gd name="T3" fmla="*/ 6 h 6"/>
                <a:gd name="T4" fmla="*/ 35 w 35"/>
                <a:gd name="T5" fmla="*/ 2 h 6"/>
                <a:gd name="T6" fmla="*/ 32 w 3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6">
                  <a:moveTo>
                    <a:pt x="32" y="0"/>
                  </a:moveTo>
                  <a:lnTo>
                    <a:pt x="0" y="6"/>
                  </a:lnTo>
                  <a:lnTo>
                    <a:pt x="35" y="2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74">
              <a:extLst>
                <a:ext uri="{FF2B5EF4-FFF2-40B4-BE49-F238E27FC236}">
                  <a16:creationId xmlns:a16="http://schemas.microsoft.com/office/drawing/2014/main" id="{28C5BC00-7150-3900-80C6-546C6A4BE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83" y="4572965"/>
              <a:ext cx="113794" cy="532650"/>
            </a:xfrm>
            <a:custGeom>
              <a:avLst/>
              <a:gdLst>
                <a:gd name="T0" fmla="*/ 0 w 47"/>
                <a:gd name="T1" fmla="*/ 0 h 220"/>
                <a:gd name="T2" fmla="*/ 0 w 47"/>
                <a:gd name="T3" fmla="*/ 220 h 220"/>
                <a:gd name="T4" fmla="*/ 34 w 47"/>
                <a:gd name="T5" fmla="*/ 216 h 220"/>
                <a:gd name="T6" fmla="*/ 32 w 47"/>
                <a:gd name="T7" fmla="*/ 216 h 220"/>
                <a:gd name="T8" fmla="*/ 47 w 47"/>
                <a:gd name="T9" fmla="*/ 214 h 220"/>
                <a:gd name="T10" fmla="*/ 47 w 47"/>
                <a:gd name="T11" fmla="*/ 13 h 220"/>
                <a:gd name="T12" fmla="*/ 0 w 47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20">
                  <a:moveTo>
                    <a:pt x="0" y="0"/>
                  </a:moveTo>
                  <a:lnTo>
                    <a:pt x="0" y="220"/>
                  </a:lnTo>
                  <a:lnTo>
                    <a:pt x="34" y="216"/>
                  </a:lnTo>
                  <a:lnTo>
                    <a:pt x="32" y="216"/>
                  </a:lnTo>
                  <a:lnTo>
                    <a:pt x="47" y="214"/>
                  </a:lnTo>
                  <a:lnTo>
                    <a:pt x="4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75">
              <a:extLst>
                <a:ext uri="{FF2B5EF4-FFF2-40B4-BE49-F238E27FC236}">
                  <a16:creationId xmlns:a16="http://schemas.microsoft.com/office/drawing/2014/main" id="{8E07E22A-A795-F2BB-51C4-45F1129D9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83" y="4572965"/>
              <a:ext cx="113794" cy="532650"/>
            </a:xfrm>
            <a:custGeom>
              <a:avLst/>
              <a:gdLst>
                <a:gd name="T0" fmla="*/ 0 w 47"/>
                <a:gd name="T1" fmla="*/ 0 h 220"/>
                <a:gd name="T2" fmla="*/ 0 w 47"/>
                <a:gd name="T3" fmla="*/ 220 h 220"/>
                <a:gd name="T4" fmla="*/ 34 w 47"/>
                <a:gd name="T5" fmla="*/ 216 h 220"/>
                <a:gd name="T6" fmla="*/ 32 w 47"/>
                <a:gd name="T7" fmla="*/ 216 h 220"/>
                <a:gd name="T8" fmla="*/ 47 w 47"/>
                <a:gd name="T9" fmla="*/ 214 h 220"/>
                <a:gd name="T10" fmla="*/ 47 w 47"/>
                <a:gd name="T11" fmla="*/ 13 h 220"/>
                <a:gd name="T12" fmla="*/ 0 w 47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20">
                  <a:moveTo>
                    <a:pt x="0" y="0"/>
                  </a:moveTo>
                  <a:lnTo>
                    <a:pt x="0" y="220"/>
                  </a:lnTo>
                  <a:lnTo>
                    <a:pt x="34" y="216"/>
                  </a:lnTo>
                  <a:lnTo>
                    <a:pt x="32" y="216"/>
                  </a:lnTo>
                  <a:lnTo>
                    <a:pt x="47" y="214"/>
                  </a:lnTo>
                  <a:lnTo>
                    <a:pt x="47" y="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376">
              <a:extLst>
                <a:ext uri="{FF2B5EF4-FFF2-40B4-BE49-F238E27FC236}">
                  <a16:creationId xmlns:a16="http://schemas.microsoft.com/office/drawing/2014/main" id="{E6B43DE8-3664-D3AF-CA80-1E23409A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070" y="5224251"/>
              <a:ext cx="58107" cy="14527"/>
            </a:xfrm>
            <a:custGeom>
              <a:avLst/>
              <a:gdLst>
                <a:gd name="T0" fmla="*/ 0 w 24"/>
                <a:gd name="T1" fmla="*/ 0 h 6"/>
                <a:gd name="T2" fmla="*/ 0 w 24"/>
                <a:gd name="T3" fmla="*/ 0 h 6"/>
                <a:gd name="T4" fmla="*/ 24 w 24"/>
                <a:gd name="T5" fmla="*/ 6 h 6"/>
                <a:gd name="T6" fmla="*/ 24 w 24"/>
                <a:gd name="T7" fmla="*/ 6 h 6"/>
                <a:gd name="T8" fmla="*/ 0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0" y="0"/>
                  </a:moveTo>
                  <a:lnTo>
                    <a:pt x="0" y="0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377">
              <a:extLst>
                <a:ext uri="{FF2B5EF4-FFF2-40B4-BE49-F238E27FC236}">
                  <a16:creationId xmlns:a16="http://schemas.microsoft.com/office/drawing/2014/main" id="{DFDFCFB7-C294-3FDF-BCC7-050673AFA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070" y="5224251"/>
              <a:ext cx="58107" cy="14527"/>
            </a:xfrm>
            <a:custGeom>
              <a:avLst/>
              <a:gdLst>
                <a:gd name="T0" fmla="*/ 0 w 24"/>
                <a:gd name="T1" fmla="*/ 0 h 6"/>
                <a:gd name="T2" fmla="*/ 0 w 24"/>
                <a:gd name="T3" fmla="*/ 0 h 6"/>
                <a:gd name="T4" fmla="*/ 24 w 24"/>
                <a:gd name="T5" fmla="*/ 6 h 6"/>
                <a:gd name="T6" fmla="*/ 24 w 24"/>
                <a:gd name="T7" fmla="*/ 6 h 6"/>
                <a:gd name="T8" fmla="*/ 0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0" y="0"/>
                  </a:moveTo>
                  <a:lnTo>
                    <a:pt x="0" y="0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378">
              <a:extLst>
                <a:ext uri="{FF2B5EF4-FFF2-40B4-BE49-F238E27FC236}">
                  <a16:creationId xmlns:a16="http://schemas.microsoft.com/office/drawing/2014/main" id="{882D0F23-6C97-FE40-F353-39F8A3530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7004" y="5059614"/>
              <a:ext cx="1372785" cy="210640"/>
            </a:xfrm>
            <a:custGeom>
              <a:avLst/>
              <a:gdLst>
                <a:gd name="T0" fmla="*/ 0 w 567"/>
                <a:gd name="T1" fmla="*/ 34 h 87"/>
                <a:gd name="T2" fmla="*/ 228 w 567"/>
                <a:gd name="T3" fmla="*/ 87 h 87"/>
                <a:gd name="T4" fmla="*/ 567 w 567"/>
                <a:gd name="T5" fmla="*/ 45 h 87"/>
                <a:gd name="T6" fmla="*/ 299 w 567"/>
                <a:gd name="T7" fmla="*/ 0 h 87"/>
                <a:gd name="T8" fmla="*/ 0 w 567"/>
                <a:gd name="T9" fmla="*/ 3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87">
                  <a:moveTo>
                    <a:pt x="0" y="34"/>
                  </a:moveTo>
                  <a:lnTo>
                    <a:pt x="228" y="87"/>
                  </a:lnTo>
                  <a:lnTo>
                    <a:pt x="567" y="45"/>
                  </a:lnTo>
                  <a:lnTo>
                    <a:pt x="299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379">
              <a:extLst>
                <a:ext uri="{FF2B5EF4-FFF2-40B4-BE49-F238E27FC236}">
                  <a16:creationId xmlns:a16="http://schemas.microsoft.com/office/drawing/2014/main" id="{9D274A54-7543-0B43-4495-35ED91C30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7004" y="5059614"/>
              <a:ext cx="1372785" cy="210640"/>
            </a:xfrm>
            <a:custGeom>
              <a:avLst/>
              <a:gdLst>
                <a:gd name="T0" fmla="*/ 0 w 567"/>
                <a:gd name="T1" fmla="*/ 34 h 87"/>
                <a:gd name="T2" fmla="*/ 228 w 567"/>
                <a:gd name="T3" fmla="*/ 87 h 87"/>
                <a:gd name="T4" fmla="*/ 567 w 567"/>
                <a:gd name="T5" fmla="*/ 45 h 87"/>
                <a:gd name="T6" fmla="*/ 299 w 567"/>
                <a:gd name="T7" fmla="*/ 0 h 87"/>
                <a:gd name="T8" fmla="*/ 0 w 567"/>
                <a:gd name="T9" fmla="*/ 3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87">
                  <a:moveTo>
                    <a:pt x="0" y="34"/>
                  </a:moveTo>
                  <a:lnTo>
                    <a:pt x="228" y="87"/>
                  </a:lnTo>
                  <a:lnTo>
                    <a:pt x="567" y="45"/>
                  </a:lnTo>
                  <a:lnTo>
                    <a:pt x="299" y="0"/>
                  </a:lnTo>
                  <a:lnTo>
                    <a:pt x="0" y="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80">
              <a:extLst>
                <a:ext uri="{FF2B5EF4-FFF2-40B4-BE49-F238E27FC236}">
                  <a16:creationId xmlns:a16="http://schemas.microsoft.com/office/drawing/2014/main" id="{D0312BB3-AAC8-729F-24AB-3913B44CA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023" y="5166144"/>
              <a:ext cx="832871" cy="1053195"/>
            </a:xfrm>
            <a:custGeom>
              <a:avLst/>
              <a:gdLst>
                <a:gd name="T0" fmla="*/ 0 w 344"/>
                <a:gd name="T1" fmla="*/ 435 h 435"/>
                <a:gd name="T2" fmla="*/ 344 w 344"/>
                <a:gd name="T3" fmla="*/ 371 h 435"/>
                <a:gd name="T4" fmla="*/ 344 w 344"/>
                <a:gd name="T5" fmla="*/ 0 h 435"/>
                <a:gd name="T6" fmla="*/ 0 w 344"/>
                <a:gd name="T7" fmla="*/ 43 h 435"/>
                <a:gd name="T8" fmla="*/ 0 w 344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435">
                  <a:moveTo>
                    <a:pt x="0" y="435"/>
                  </a:moveTo>
                  <a:lnTo>
                    <a:pt x="344" y="371"/>
                  </a:lnTo>
                  <a:lnTo>
                    <a:pt x="344" y="0"/>
                  </a:lnTo>
                  <a:lnTo>
                    <a:pt x="0" y="43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DDDE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81">
              <a:extLst>
                <a:ext uri="{FF2B5EF4-FFF2-40B4-BE49-F238E27FC236}">
                  <a16:creationId xmlns:a16="http://schemas.microsoft.com/office/drawing/2014/main" id="{B68A66FA-2EC1-B84B-594B-25720DE20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023" y="5166144"/>
              <a:ext cx="832871" cy="1053195"/>
            </a:xfrm>
            <a:custGeom>
              <a:avLst/>
              <a:gdLst>
                <a:gd name="T0" fmla="*/ 0 w 344"/>
                <a:gd name="T1" fmla="*/ 435 h 435"/>
                <a:gd name="T2" fmla="*/ 344 w 344"/>
                <a:gd name="T3" fmla="*/ 371 h 435"/>
                <a:gd name="T4" fmla="*/ 344 w 344"/>
                <a:gd name="T5" fmla="*/ 0 h 435"/>
                <a:gd name="T6" fmla="*/ 0 w 344"/>
                <a:gd name="T7" fmla="*/ 43 h 435"/>
                <a:gd name="T8" fmla="*/ 0 w 344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435">
                  <a:moveTo>
                    <a:pt x="0" y="435"/>
                  </a:moveTo>
                  <a:lnTo>
                    <a:pt x="344" y="371"/>
                  </a:lnTo>
                  <a:lnTo>
                    <a:pt x="344" y="0"/>
                  </a:lnTo>
                  <a:lnTo>
                    <a:pt x="0" y="43"/>
                  </a:lnTo>
                  <a:lnTo>
                    <a:pt x="0" y="4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382">
              <a:extLst>
                <a:ext uri="{FF2B5EF4-FFF2-40B4-BE49-F238E27FC236}">
                  <a16:creationId xmlns:a16="http://schemas.microsoft.com/office/drawing/2014/main" id="{7F74EA4A-60E5-8E82-54CB-530CCA26D6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9023" y="5166144"/>
              <a:ext cx="832871" cy="956350"/>
            </a:xfrm>
            <a:custGeom>
              <a:avLst/>
              <a:gdLst>
                <a:gd name="T0" fmla="*/ 114 w 183"/>
                <a:gd name="T1" fmla="*/ 206 h 210"/>
                <a:gd name="T2" fmla="*/ 157 w 183"/>
                <a:gd name="T3" fmla="*/ 201 h 210"/>
                <a:gd name="T4" fmla="*/ 40 w 183"/>
                <a:gd name="T5" fmla="*/ 200 h 210"/>
                <a:gd name="T6" fmla="*/ 80 w 183"/>
                <a:gd name="T7" fmla="*/ 210 h 210"/>
                <a:gd name="T8" fmla="*/ 40 w 183"/>
                <a:gd name="T9" fmla="*/ 200 h 210"/>
                <a:gd name="T10" fmla="*/ 0 w 183"/>
                <a:gd name="T11" fmla="*/ 191 h 210"/>
                <a:gd name="T12" fmla="*/ 8 w 183"/>
                <a:gd name="T13" fmla="*/ 192 h 210"/>
                <a:gd name="T14" fmla="*/ 132 w 183"/>
                <a:gd name="T15" fmla="*/ 159 h 210"/>
                <a:gd name="T16" fmla="*/ 138 w 183"/>
                <a:gd name="T17" fmla="*/ 162 h 210"/>
                <a:gd name="T18" fmla="*/ 134 w 183"/>
                <a:gd name="T19" fmla="*/ 165 h 210"/>
                <a:gd name="T20" fmla="*/ 146 w 183"/>
                <a:gd name="T21" fmla="*/ 170 h 210"/>
                <a:gd name="T22" fmla="*/ 132 w 183"/>
                <a:gd name="T23" fmla="*/ 159 h 210"/>
                <a:gd name="T24" fmla="*/ 132 w 183"/>
                <a:gd name="T25" fmla="*/ 159 h 210"/>
                <a:gd name="T26" fmla="*/ 132 w 183"/>
                <a:gd name="T27" fmla="*/ 159 h 210"/>
                <a:gd name="T28" fmla="*/ 132 w 183"/>
                <a:gd name="T29" fmla="*/ 159 h 210"/>
                <a:gd name="T30" fmla="*/ 132 w 183"/>
                <a:gd name="T31" fmla="*/ 159 h 210"/>
                <a:gd name="T32" fmla="*/ 132 w 183"/>
                <a:gd name="T33" fmla="*/ 159 h 210"/>
                <a:gd name="T34" fmla="*/ 77 w 183"/>
                <a:gd name="T35" fmla="*/ 153 h 210"/>
                <a:gd name="T36" fmla="*/ 68 w 183"/>
                <a:gd name="T37" fmla="*/ 155 h 210"/>
                <a:gd name="T38" fmla="*/ 75 w 183"/>
                <a:gd name="T39" fmla="*/ 153 h 210"/>
                <a:gd name="T40" fmla="*/ 75 w 183"/>
                <a:gd name="T41" fmla="*/ 156 h 210"/>
                <a:gd name="T42" fmla="*/ 80 w 183"/>
                <a:gd name="T43" fmla="*/ 153 h 210"/>
                <a:gd name="T44" fmla="*/ 79 w 183"/>
                <a:gd name="T45" fmla="*/ 13 h 210"/>
                <a:gd name="T46" fmla="*/ 0 w 183"/>
                <a:gd name="T47" fmla="*/ 23 h 210"/>
                <a:gd name="T48" fmla="*/ 0 w 183"/>
                <a:gd name="T49" fmla="*/ 179 h 210"/>
                <a:gd name="T50" fmla="*/ 45 w 183"/>
                <a:gd name="T51" fmla="*/ 174 h 210"/>
                <a:gd name="T52" fmla="*/ 56 w 183"/>
                <a:gd name="T53" fmla="*/ 168 h 210"/>
                <a:gd name="T54" fmla="*/ 68 w 183"/>
                <a:gd name="T55" fmla="*/ 155 h 210"/>
                <a:gd name="T56" fmla="*/ 80 w 183"/>
                <a:gd name="T57" fmla="*/ 14 h 210"/>
                <a:gd name="T58" fmla="*/ 183 w 183"/>
                <a:gd name="T59" fmla="*/ 0 h 210"/>
                <a:gd name="T60" fmla="*/ 111 w 183"/>
                <a:gd name="T61" fmla="*/ 9 h 210"/>
                <a:gd name="T62" fmla="*/ 114 w 183"/>
                <a:gd name="T63" fmla="*/ 147 h 210"/>
                <a:gd name="T64" fmla="*/ 125 w 183"/>
                <a:gd name="T65" fmla="*/ 160 h 210"/>
                <a:gd name="T66" fmla="*/ 154 w 183"/>
                <a:gd name="T67" fmla="*/ 148 h 210"/>
                <a:gd name="T68" fmla="*/ 172 w 183"/>
                <a:gd name="T69" fmla="*/ 173 h 210"/>
                <a:gd name="T70" fmla="*/ 172 w 183"/>
                <a:gd name="T71" fmla="*/ 174 h 210"/>
                <a:gd name="T72" fmla="*/ 172 w 183"/>
                <a:gd name="T73" fmla="*/ 174 h 210"/>
                <a:gd name="T74" fmla="*/ 172 w 183"/>
                <a:gd name="T75" fmla="*/ 174 h 210"/>
                <a:gd name="T76" fmla="*/ 172 w 183"/>
                <a:gd name="T77" fmla="*/ 174 h 210"/>
                <a:gd name="T78" fmla="*/ 183 w 183"/>
                <a:gd name="T79" fmla="*/ 17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210">
                  <a:moveTo>
                    <a:pt x="156" y="200"/>
                  </a:moveTo>
                  <a:cubicBezTo>
                    <a:pt x="114" y="206"/>
                    <a:pt x="114" y="206"/>
                    <a:pt x="114" y="206"/>
                  </a:cubicBezTo>
                  <a:cubicBezTo>
                    <a:pt x="114" y="206"/>
                    <a:pt x="114" y="206"/>
                    <a:pt x="114" y="206"/>
                  </a:cubicBezTo>
                  <a:cubicBezTo>
                    <a:pt x="157" y="201"/>
                    <a:pt x="157" y="201"/>
                    <a:pt x="157" y="201"/>
                  </a:cubicBezTo>
                  <a:cubicBezTo>
                    <a:pt x="156" y="200"/>
                    <a:pt x="156" y="200"/>
                    <a:pt x="156" y="200"/>
                  </a:cubicBezTo>
                  <a:moveTo>
                    <a:pt x="40" y="200"/>
                  </a:moveTo>
                  <a:cubicBezTo>
                    <a:pt x="40" y="200"/>
                    <a:pt x="40" y="200"/>
                    <a:pt x="40" y="200"/>
                  </a:cubicBezTo>
                  <a:cubicBezTo>
                    <a:pt x="80" y="210"/>
                    <a:pt x="80" y="210"/>
                    <a:pt x="80" y="210"/>
                  </a:cubicBezTo>
                  <a:cubicBezTo>
                    <a:pt x="80" y="210"/>
                    <a:pt x="80" y="210"/>
                    <a:pt x="80" y="210"/>
                  </a:cubicBezTo>
                  <a:cubicBezTo>
                    <a:pt x="40" y="200"/>
                    <a:pt x="40" y="200"/>
                    <a:pt x="40" y="200"/>
                  </a:cubicBezTo>
                  <a:moveTo>
                    <a:pt x="0" y="191"/>
                  </a:moveTo>
                  <a:cubicBezTo>
                    <a:pt x="0" y="191"/>
                    <a:pt x="0" y="191"/>
                    <a:pt x="0" y="191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2"/>
                    <a:pt x="8" y="192"/>
                    <a:pt x="8" y="192"/>
                  </a:cubicBezTo>
                  <a:cubicBezTo>
                    <a:pt x="0" y="191"/>
                    <a:pt x="0" y="191"/>
                    <a:pt x="0" y="191"/>
                  </a:cubicBezTo>
                  <a:moveTo>
                    <a:pt x="132" y="159"/>
                  </a:moveTo>
                  <a:cubicBezTo>
                    <a:pt x="134" y="160"/>
                    <a:pt x="136" y="161"/>
                    <a:pt x="138" y="162"/>
                  </a:cubicBezTo>
                  <a:cubicBezTo>
                    <a:pt x="138" y="162"/>
                    <a:pt x="138" y="162"/>
                    <a:pt x="138" y="162"/>
                  </a:cubicBezTo>
                  <a:cubicBezTo>
                    <a:pt x="138" y="162"/>
                    <a:pt x="138" y="162"/>
                    <a:pt x="138" y="162"/>
                  </a:cubicBezTo>
                  <a:cubicBezTo>
                    <a:pt x="137" y="163"/>
                    <a:pt x="135" y="164"/>
                    <a:pt x="134" y="165"/>
                  </a:cubicBezTo>
                  <a:cubicBezTo>
                    <a:pt x="133" y="166"/>
                    <a:pt x="132" y="167"/>
                    <a:pt x="132" y="168"/>
                  </a:cubicBezTo>
                  <a:cubicBezTo>
                    <a:pt x="146" y="170"/>
                    <a:pt x="146" y="170"/>
                    <a:pt x="146" y="170"/>
                  </a:cubicBezTo>
                  <a:cubicBezTo>
                    <a:pt x="143" y="165"/>
                    <a:pt x="138" y="161"/>
                    <a:pt x="132" y="159"/>
                  </a:cubicBezTo>
                  <a:moveTo>
                    <a:pt x="132" y="159"/>
                  </a:moveTo>
                  <a:cubicBezTo>
                    <a:pt x="132" y="159"/>
                    <a:pt x="132" y="159"/>
                    <a:pt x="132" y="159"/>
                  </a:cubicBezTo>
                  <a:cubicBezTo>
                    <a:pt x="132" y="159"/>
                    <a:pt x="132" y="159"/>
                    <a:pt x="132" y="159"/>
                  </a:cubicBezTo>
                  <a:moveTo>
                    <a:pt x="132" y="159"/>
                  </a:moveTo>
                  <a:cubicBezTo>
                    <a:pt x="132" y="159"/>
                    <a:pt x="132" y="159"/>
                    <a:pt x="132" y="159"/>
                  </a:cubicBezTo>
                  <a:cubicBezTo>
                    <a:pt x="132" y="159"/>
                    <a:pt x="132" y="159"/>
                    <a:pt x="132" y="159"/>
                  </a:cubicBezTo>
                  <a:moveTo>
                    <a:pt x="132" y="159"/>
                  </a:moveTo>
                  <a:cubicBezTo>
                    <a:pt x="132" y="159"/>
                    <a:pt x="132" y="159"/>
                    <a:pt x="132" y="159"/>
                  </a:cubicBezTo>
                  <a:cubicBezTo>
                    <a:pt x="132" y="159"/>
                    <a:pt x="132" y="159"/>
                    <a:pt x="132" y="159"/>
                  </a:cubicBezTo>
                  <a:moveTo>
                    <a:pt x="132" y="159"/>
                  </a:moveTo>
                  <a:cubicBezTo>
                    <a:pt x="132" y="159"/>
                    <a:pt x="132" y="159"/>
                    <a:pt x="132" y="159"/>
                  </a:cubicBezTo>
                  <a:cubicBezTo>
                    <a:pt x="132" y="159"/>
                    <a:pt x="132" y="159"/>
                    <a:pt x="132" y="159"/>
                  </a:cubicBezTo>
                  <a:moveTo>
                    <a:pt x="77" y="153"/>
                  </a:moveTo>
                  <a:cubicBezTo>
                    <a:pt x="77" y="153"/>
                    <a:pt x="77" y="153"/>
                    <a:pt x="76" y="153"/>
                  </a:cubicBezTo>
                  <a:cubicBezTo>
                    <a:pt x="74" y="153"/>
                    <a:pt x="71" y="154"/>
                    <a:pt x="68" y="155"/>
                  </a:cubicBezTo>
                  <a:cubicBezTo>
                    <a:pt x="70" y="154"/>
                    <a:pt x="73" y="153"/>
                    <a:pt x="75" y="153"/>
                  </a:cubicBezTo>
                  <a:cubicBezTo>
                    <a:pt x="75" y="153"/>
                    <a:pt x="75" y="153"/>
                    <a:pt x="75" y="153"/>
                  </a:cubicBezTo>
                  <a:cubicBezTo>
                    <a:pt x="75" y="153"/>
                    <a:pt x="75" y="153"/>
                    <a:pt x="75" y="153"/>
                  </a:cubicBezTo>
                  <a:cubicBezTo>
                    <a:pt x="75" y="154"/>
                    <a:pt x="75" y="155"/>
                    <a:pt x="75" y="156"/>
                  </a:cubicBezTo>
                  <a:cubicBezTo>
                    <a:pt x="75" y="161"/>
                    <a:pt x="77" y="165"/>
                    <a:pt x="80" y="168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79" y="153"/>
                    <a:pt x="78" y="153"/>
                    <a:pt x="77" y="153"/>
                  </a:cubicBezTo>
                  <a:moveTo>
                    <a:pt x="79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5" y="174"/>
                    <a:pt x="45" y="174"/>
                    <a:pt x="45" y="174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57" y="171"/>
                    <a:pt x="56" y="170"/>
                    <a:pt x="56" y="168"/>
                  </a:cubicBezTo>
                  <a:cubicBezTo>
                    <a:pt x="56" y="164"/>
                    <a:pt x="59" y="160"/>
                    <a:pt x="64" y="157"/>
                  </a:cubicBezTo>
                  <a:cubicBezTo>
                    <a:pt x="65" y="156"/>
                    <a:pt x="67" y="155"/>
                    <a:pt x="68" y="155"/>
                  </a:cubicBezTo>
                  <a:cubicBezTo>
                    <a:pt x="80" y="148"/>
                    <a:pt x="80" y="148"/>
                    <a:pt x="80" y="148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3"/>
                    <a:pt x="79" y="13"/>
                    <a:pt x="79" y="13"/>
                  </a:cubicBezTo>
                  <a:moveTo>
                    <a:pt x="183" y="0"/>
                  </a:moveTo>
                  <a:cubicBezTo>
                    <a:pt x="176" y="1"/>
                    <a:pt x="176" y="1"/>
                    <a:pt x="176" y="1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4" y="147"/>
                    <a:pt x="114" y="147"/>
                    <a:pt x="114" y="147"/>
                  </a:cubicBezTo>
                  <a:cubicBezTo>
                    <a:pt x="119" y="152"/>
                    <a:pt x="121" y="157"/>
                    <a:pt x="120" y="163"/>
                  </a:cubicBezTo>
                  <a:cubicBezTo>
                    <a:pt x="122" y="162"/>
                    <a:pt x="124" y="161"/>
                    <a:pt x="125" y="160"/>
                  </a:cubicBezTo>
                  <a:cubicBezTo>
                    <a:pt x="149" y="149"/>
                    <a:pt x="149" y="149"/>
                    <a:pt x="149" y="149"/>
                  </a:cubicBezTo>
                  <a:cubicBezTo>
                    <a:pt x="151" y="148"/>
                    <a:pt x="152" y="148"/>
                    <a:pt x="154" y="148"/>
                  </a:cubicBezTo>
                  <a:cubicBezTo>
                    <a:pt x="156" y="148"/>
                    <a:pt x="158" y="148"/>
                    <a:pt x="160" y="149"/>
                  </a:cubicBezTo>
                  <a:cubicBezTo>
                    <a:pt x="166" y="152"/>
                    <a:pt x="174" y="159"/>
                    <a:pt x="172" y="173"/>
                  </a:cubicBezTo>
                  <a:cubicBezTo>
                    <a:pt x="172" y="173"/>
                    <a:pt x="172" y="173"/>
                    <a:pt x="172" y="173"/>
                  </a:cubicBezTo>
                  <a:cubicBezTo>
                    <a:pt x="172" y="173"/>
                    <a:pt x="172" y="173"/>
                    <a:pt x="172" y="174"/>
                  </a:cubicBezTo>
                  <a:cubicBezTo>
                    <a:pt x="172" y="174"/>
                    <a:pt x="172" y="174"/>
                    <a:pt x="172" y="174"/>
                  </a:cubicBezTo>
                  <a:cubicBezTo>
                    <a:pt x="172" y="174"/>
                    <a:pt x="172" y="174"/>
                    <a:pt x="172" y="174"/>
                  </a:cubicBezTo>
                  <a:cubicBezTo>
                    <a:pt x="172" y="174"/>
                    <a:pt x="172" y="174"/>
                    <a:pt x="172" y="174"/>
                  </a:cubicBezTo>
                  <a:cubicBezTo>
                    <a:pt x="172" y="174"/>
                    <a:pt x="172" y="174"/>
                    <a:pt x="172" y="174"/>
                  </a:cubicBezTo>
                  <a:cubicBezTo>
                    <a:pt x="172" y="174"/>
                    <a:pt x="172" y="174"/>
                    <a:pt x="172" y="174"/>
                  </a:cubicBezTo>
                  <a:cubicBezTo>
                    <a:pt x="172" y="174"/>
                    <a:pt x="172" y="174"/>
                    <a:pt x="172" y="174"/>
                  </a:cubicBezTo>
                  <a:cubicBezTo>
                    <a:pt x="172" y="174"/>
                    <a:pt x="172" y="174"/>
                    <a:pt x="172" y="174"/>
                  </a:cubicBezTo>
                  <a:cubicBezTo>
                    <a:pt x="183" y="176"/>
                    <a:pt x="183" y="176"/>
                    <a:pt x="183" y="176"/>
                  </a:cubicBezTo>
                  <a:cubicBezTo>
                    <a:pt x="183" y="0"/>
                    <a:pt x="183" y="0"/>
                    <a:pt x="183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383">
              <a:extLst>
                <a:ext uri="{FF2B5EF4-FFF2-40B4-BE49-F238E27FC236}">
                  <a16:creationId xmlns:a16="http://schemas.microsoft.com/office/drawing/2014/main" id="{6DC8F362-6E5E-7F16-33A5-3E82445FF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2194" y="5209724"/>
              <a:ext cx="154953" cy="944243"/>
            </a:xfrm>
            <a:custGeom>
              <a:avLst/>
              <a:gdLst>
                <a:gd name="T0" fmla="*/ 0 w 64"/>
                <a:gd name="T1" fmla="*/ 390 h 390"/>
                <a:gd name="T2" fmla="*/ 64 w 64"/>
                <a:gd name="T3" fmla="*/ 377 h 390"/>
                <a:gd name="T4" fmla="*/ 64 w 64"/>
                <a:gd name="T5" fmla="*/ 0 h 390"/>
                <a:gd name="T6" fmla="*/ 0 w 64"/>
                <a:gd name="T7" fmla="*/ 6 h 390"/>
                <a:gd name="T8" fmla="*/ 0 w 64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390">
                  <a:moveTo>
                    <a:pt x="0" y="390"/>
                  </a:moveTo>
                  <a:lnTo>
                    <a:pt x="64" y="377"/>
                  </a:lnTo>
                  <a:lnTo>
                    <a:pt x="64" y="0"/>
                  </a:lnTo>
                  <a:lnTo>
                    <a:pt x="0" y="6"/>
                  </a:lnTo>
                  <a:lnTo>
                    <a:pt x="0" y="390"/>
                  </a:lnTo>
                  <a:close/>
                </a:path>
              </a:pathLst>
            </a:custGeom>
            <a:solidFill>
              <a:srgbClr val="5BC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384">
              <a:extLst>
                <a:ext uri="{FF2B5EF4-FFF2-40B4-BE49-F238E27FC236}">
                  <a16:creationId xmlns:a16="http://schemas.microsoft.com/office/drawing/2014/main" id="{01E0BB0C-9174-AC46-BAE6-3E38EFD0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2194" y="5209724"/>
              <a:ext cx="154953" cy="944243"/>
            </a:xfrm>
            <a:custGeom>
              <a:avLst/>
              <a:gdLst>
                <a:gd name="T0" fmla="*/ 0 w 64"/>
                <a:gd name="T1" fmla="*/ 390 h 390"/>
                <a:gd name="T2" fmla="*/ 64 w 64"/>
                <a:gd name="T3" fmla="*/ 377 h 390"/>
                <a:gd name="T4" fmla="*/ 64 w 64"/>
                <a:gd name="T5" fmla="*/ 0 h 390"/>
                <a:gd name="T6" fmla="*/ 0 w 64"/>
                <a:gd name="T7" fmla="*/ 6 h 390"/>
                <a:gd name="T8" fmla="*/ 0 w 64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390">
                  <a:moveTo>
                    <a:pt x="0" y="390"/>
                  </a:moveTo>
                  <a:lnTo>
                    <a:pt x="64" y="377"/>
                  </a:lnTo>
                  <a:lnTo>
                    <a:pt x="64" y="0"/>
                  </a:lnTo>
                  <a:lnTo>
                    <a:pt x="0" y="6"/>
                  </a:lnTo>
                  <a:lnTo>
                    <a:pt x="0" y="3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385">
              <a:extLst>
                <a:ext uri="{FF2B5EF4-FFF2-40B4-BE49-F238E27FC236}">
                  <a16:creationId xmlns:a16="http://schemas.microsoft.com/office/drawing/2014/main" id="{A5D0D4B7-5836-5D84-09A9-4EA75D4A5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7004" y="5141932"/>
              <a:ext cx="552019" cy="1082249"/>
            </a:xfrm>
            <a:custGeom>
              <a:avLst/>
              <a:gdLst>
                <a:gd name="T0" fmla="*/ 0 w 228"/>
                <a:gd name="T1" fmla="*/ 373 h 447"/>
                <a:gd name="T2" fmla="*/ 228 w 228"/>
                <a:gd name="T3" fmla="*/ 447 h 447"/>
                <a:gd name="T4" fmla="*/ 228 w 228"/>
                <a:gd name="T5" fmla="*/ 55 h 447"/>
                <a:gd name="T6" fmla="*/ 0 w 228"/>
                <a:gd name="T7" fmla="*/ 0 h 447"/>
                <a:gd name="T8" fmla="*/ 0 w 228"/>
                <a:gd name="T9" fmla="*/ 37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447">
                  <a:moveTo>
                    <a:pt x="0" y="373"/>
                  </a:moveTo>
                  <a:lnTo>
                    <a:pt x="228" y="447"/>
                  </a:lnTo>
                  <a:lnTo>
                    <a:pt x="228" y="55"/>
                  </a:lnTo>
                  <a:lnTo>
                    <a:pt x="0" y="0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386">
              <a:extLst>
                <a:ext uri="{FF2B5EF4-FFF2-40B4-BE49-F238E27FC236}">
                  <a16:creationId xmlns:a16="http://schemas.microsoft.com/office/drawing/2014/main" id="{672D1131-C5B0-2C5A-9E5B-5C738634A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7004" y="5141932"/>
              <a:ext cx="552019" cy="1082249"/>
            </a:xfrm>
            <a:custGeom>
              <a:avLst/>
              <a:gdLst>
                <a:gd name="T0" fmla="*/ 0 w 228"/>
                <a:gd name="T1" fmla="*/ 373 h 447"/>
                <a:gd name="T2" fmla="*/ 228 w 228"/>
                <a:gd name="T3" fmla="*/ 447 h 447"/>
                <a:gd name="T4" fmla="*/ 228 w 228"/>
                <a:gd name="T5" fmla="*/ 55 h 447"/>
                <a:gd name="T6" fmla="*/ 0 w 228"/>
                <a:gd name="T7" fmla="*/ 0 h 447"/>
                <a:gd name="T8" fmla="*/ 0 w 228"/>
                <a:gd name="T9" fmla="*/ 37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447">
                  <a:moveTo>
                    <a:pt x="0" y="373"/>
                  </a:moveTo>
                  <a:lnTo>
                    <a:pt x="228" y="447"/>
                  </a:lnTo>
                  <a:lnTo>
                    <a:pt x="228" y="55"/>
                  </a:lnTo>
                  <a:lnTo>
                    <a:pt x="0" y="0"/>
                  </a:lnTo>
                  <a:lnTo>
                    <a:pt x="0" y="37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387">
              <a:extLst>
                <a:ext uri="{FF2B5EF4-FFF2-40B4-BE49-F238E27FC236}">
                  <a16:creationId xmlns:a16="http://schemas.microsoft.com/office/drawing/2014/main" id="{44B3818B-0582-0CFC-B2CC-079533C43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7004" y="5141932"/>
              <a:ext cx="552019" cy="1082249"/>
            </a:xfrm>
            <a:custGeom>
              <a:avLst/>
              <a:gdLst>
                <a:gd name="T0" fmla="*/ 0 w 228"/>
                <a:gd name="T1" fmla="*/ 373 h 447"/>
                <a:gd name="T2" fmla="*/ 228 w 228"/>
                <a:gd name="T3" fmla="*/ 447 h 447"/>
                <a:gd name="T4" fmla="*/ 228 w 228"/>
                <a:gd name="T5" fmla="*/ 55 h 447"/>
                <a:gd name="T6" fmla="*/ 0 w 228"/>
                <a:gd name="T7" fmla="*/ 0 h 447"/>
                <a:gd name="T8" fmla="*/ 0 w 228"/>
                <a:gd name="T9" fmla="*/ 37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447">
                  <a:moveTo>
                    <a:pt x="0" y="373"/>
                  </a:moveTo>
                  <a:lnTo>
                    <a:pt x="228" y="447"/>
                  </a:lnTo>
                  <a:lnTo>
                    <a:pt x="228" y="55"/>
                  </a:lnTo>
                  <a:lnTo>
                    <a:pt x="0" y="0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388">
              <a:extLst>
                <a:ext uri="{FF2B5EF4-FFF2-40B4-BE49-F238E27FC236}">
                  <a16:creationId xmlns:a16="http://schemas.microsoft.com/office/drawing/2014/main" id="{20F0F021-B7F0-2D5D-F931-FCF8BA2E8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7004" y="5141932"/>
              <a:ext cx="552019" cy="1082249"/>
            </a:xfrm>
            <a:custGeom>
              <a:avLst/>
              <a:gdLst>
                <a:gd name="T0" fmla="*/ 0 w 228"/>
                <a:gd name="T1" fmla="*/ 373 h 447"/>
                <a:gd name="T2" fmla="*/ 228 w 228"/>
                <a:gd name="T3" fmla="*/ 447 h 447"/>
                <a:gd name="T4" fmla="*/ 228 w 228"/>
                <a:gd name="T5" fmla="*/ 55 h 447"/>
                <a:gd name="T6" fmla="*/ 0 w 228"/>
                <a:gd name="T7" fmla="*/ 0 h 447"/>
                <a:gd name="T8" fmla="*/ 0 w 228"/>
                <a:gd name="T9" fmla="*/ 37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447">
                  <a:moveTo>
                    <a:pt x="0" y="373"/>
                  </a:moveTo>
                  <a:lnTo>
                    <a:pt x="228" y="447"/>
                  </a:lnTo>
                  <a:lnTo>
                    <a:pt x="228" y="55"/>
                  </a:lnTo>
                  <a:lnTo>
                    <a:pt x="0" y="0"/>
                  </a:lnTo>
                  <a:lnTo>
                    <a:pt x="0" y="37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389">
              <a:extLst>
                <a:ext uri="{FF2B5EF4-FFF2-40B4-BE49-F238E27FC236}">
                  <a16:creationId xmlns:a16="http://schemas.microsoft.com/office/drawing/2014/main" id="{32ECA564-92C2-4354-AABA-F707A830F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117" y="5183091"/>
              <a:ext cx="154953" cy="970876"/>
            </a:xfrm>
            <a:custGeom>
              <a:avLst/>
              <a:gdLst>
                <a:gd name="T0" fmla="*/ 0 w 64"/>
                <a:gd name="T1" fmla="*/ 383 h 401"/>
                <a:gd name="T2" fmla="*/ 64 w 64"/>
                <a:gd name="T3" fmla="*/ 401 h 401"/>
                <a:gd name="T4" fmla="*/ 64 w 64"/>
                <a:gd name="T5" fmla="*/ 17 h 401"/>
                <a:gd name="T6" fmla="*/ 0 w 64"/>
                <a:gd name="T7" fmla="*/ 0 h 401"/>
                <a:gd name="T8" fmla="*/ 0 w 64"/>
                <a:gd name="T9" fmla="*/ 383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01">
                  <a:moveTo>
                    <a:pt x="0" y="383"/>
                  </a:moveTo>
                  <a:lnTo>
                    <a:pt x="64" y="401"/>
                  </a:lnTo>
                  <a:lnTo>
                    <a:pt x="64" y="17"/>
                  </a:lnTo>
                  <a:lnTo>
                    <a:pt x="0" y="0"/>
                  </a:lnTo>
                  <a:lnTo>
                    <a:pt x="0" y="383"/>
                  </a:lnTo>
                  <a:close/>
                </a:path>
              </a:pathLst>
            </a:custGeom>
            <a:solidFill>
              <a:srgbClr val="5BC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390">
              <a:extLst>
                <a:ext uri="{FF2B5EF4-FFF2-40B4-BE49-F238E27FC236}">
                  <a16:creationId xmlns:a16="http://schemas.microsoft.com/office/drawing/2014/main" id="{8E39B9AF-6B50-E4D7-3A3D-1BEAF2ED1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117" y="5183091"/>
              <a:ext cx="154953" cy="970876"/>
            </a:xfrm>
            <a:custGeom>
              <a:avLst/>
              <a:gdLst>
                <a:gd name="T0" fmla="*/ 0 w 64"/>
                <a:gd name="T1" fmla="*/ 383 h 401"/>
                <a:gd name="T2" fmla="*/ 64 w 64"/>
                <a:gd name="T3" fmla="*/ 401 h 401"/>
                <a:gd name="T4" fmla="*/ 64 w 64"/>
                <a:gd name="T5" fmla="*/ 17 h 401"/>
                <a:gd name="T6" fmla="*/ 0 w 64"/>
                <a:gd name="T7" fmla="*/ 0 h 401"/>
                <a:gd name="T8" fmla="*/ 0 w 64"/>
                <a:gd name="T9" fmla="*/ 383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01">
                  <a:moveTo>
                    <a:pt x="0" y="383"/>
                  </a:moveTo>
                  <a:lnTo>
                    <a:pt x="64" y="401"/>
                  </a:lnTo>
                  <a:lnTo>
                    <a:pt x="64" y="17"/>
                  </a:lnTo>
                  <a:lnTo>
                    <a:pt x="0" y="0"/>
                  </a:lnTo>
                  <a:lnTo>
                    <a:pt x="0" y="3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391">
              <a:extLst>
                <a:ext uri="{FF2B5EF4-FFF2-40B4-BE49-F238E27FC236}">
                  <a16:creationId xmlns:a16="http://schemas.microsoft.com/office/drawing/2014/main" id="{2F3DCB67-C4B8-7A23-59D4-AB9D868BB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9859" y="5083825"/>
              <a:ext cx="697287" cy="145268"/>
            </a:xfrm>
            <a:custGeom>
              <a:avLst/>
              <a:gdLst>
                <a:gd name="T0" fmla="*/ 0 w 288"/>
                <a:gd name="T1" fmla="*/ 5 h 60"/>
                <a:gd name="T2" fmla="*/ 224 w 288"/>
                <a:gd name="T3" fmla="*/ 60 h 60"/>
                <a:gd name="T4" fmla="*/ 288 w 288"/>
                <a:gd name="T5" fmla="*/ 52 h 60"/>
                <a:gd name="T6" fmla="*/ 57 w 288"/>
                <a:gd name="T7" fmla="*/ 0 h 60"/>
                <a:gd name="T8" fmla="*/ 0 w 288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60">
                  <a:moveTo>
                    <a:pt x="0" y="5"/>
                  </a:moveTo>
                  <a:lnTo>
                    <a:pt x="224" y="60"/>
                  </a:lnTo>
                  <a:lnTo>
                    <a:pt x="288" y="52"/>
                  </a:lnTo>
                  <a:lnTo>
                    <a:pt x="5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392">
              <a:extLst>
                <a:ext uri="{FF2B5EF4-FFF2-40B4-BE49-F238E27FC236}">
                  <a16:creationId xmlns:a16="http://schemas.microsoft.com/office/drawing/2014/main" id="{ADD2EA59-52BF-B76E-52A3-E02DD6295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9859" y="5083825"/>
              <a:ext cx="697287" cy="145268"/>
            </a:xfrm>
            <a:custGeom>
              <a:avLst/>
              <a:gdLst>
                <a:gd name="T0" fmla="*/ 0 w 288"/>
                <a:gd name="T1" fmla="*/ 5 h 60"/>
                <a:gd name="T2" fmla="*/ 224 w 288"/>
                <a:gd name="T3" fmla="*/ 60 h 60"/>
                <a:gd name="T4" fmla="*/ 288 w 288"/>
                <a:gd name="T5" fmla="*/ 52 h 60"/>
                <a:gd name="T6" fmla="*/ 57 w 288"/>
                <a:gd name="T7" fmla="*/ 0 h 60"/>
                <a:gd name="T8" fmla="*/ 0 w 288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60">
                  <a:moveTo>
                    <a:pt x="0" y="5"/>
                  </a:moveTo>
                  <a:lnTo>
                    <a:pt x="224" y="60"/>
                  </a:lnTo>
                  <a:lnTo>
                    <a:pt x="288" y="52"/>
                  </a:lnTo>
                  <a:lnTo>
                    <a:pt x="57" y="0"/>
                  </a:lnTo>
                  <a:lnTo>
                    <a:pt x="0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393">
              <a:extLst>
                <a:ext uri="{FF2B5EF4-FFF2-40B4-BE49-F238E27FC236}">
                  <a16:creationId xmlns:a16="http://schemas.microsoft.com/office/drawing/2014/main" id="{FC1DD918-FD9A-BA2E-C784-7C14732DD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117" y="5088667"/>
              <a:ext cx="832871" cy="135584"/>
            </a:xfrm>
            <a:custGeom>
              <a:avLst/>
              <a:gdLst>
                <a:gd name="T0" fmla="*/ 344 w 344"/>
                <a:gd name="T1" fmla="*/ 7 h 56"/>
                <a:gd name="T2" fmla="*/ 64 w 344"/>
                <a:gd name="T3" fmla="*/ 56 h 56"/>
                <a:gd name="T4" fmla="*/ 0 w 344"/>
                <a:gd name="T5" fmla="*/ 39 h 56"/>
                <a:gd name="T6" fmla="*/ 284 w 344"/>
                <a:gd name="T7" fmla="*/ 0 h 56"/>
                <a:gd name="T8" fmla="*/ 344 w 344"/>
                <a:gd name="T9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56">
                  <a:moveTo>
                    <a:pt x="344" y="7"/>
                  </a:moveTo>
                  <a:lnTo>
                    <a:pt x="64" y="56"/>
                  </a:lnTo>
                  <a:lnTo>
                    <a:pt x="0" y="39"/>
                  </a:lnTo>
                  <a:lnTo>
                    <a:pt x="284" y="0"/>
                  </a:lnTo>
                  <a:lnTo>
                    <a:pt x="344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394">
              <a:extLst>
                <a:ext uri="{FF2B5EF4-FFF2-40B4-BE49-F238E27FC236}">
                  <a16:creationId xmlns:a16="http://schemas.microsoft.com/office/drawing/2014/main" id="{8F4816E6-F6F4-B669-5A42-2FABAE656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117" y="5088667"/>
              <a:ext cx="832871" cy="135584"/>
            </a:xfrm>
            <a:custGeom>
              <a:avLst/>
              <a:gdLst>
                <a:gd name="T0" fmla="*/ 344 w 344"/>
                <a:gd name="T1" fmla="*/ 7 h 56"/>
                <a:gd name="T2" fmla="*/ 64 w 344"/>
                <a:gd name="T3" fmla="*/ 56 h 56"/>
                <a:gd name="T4" fmla="*/ 0 w 344"/>
                <a:gd name="T5" fmla="*/ 39 h 56"/>
                <a:gd name="T6" fmla="*/ 284 w 344"/>
                <a:gd name="T7" fmla="*/ 0 h 56"/>
                <a:gd name="T8" fmla="*/ 344 w 344"/>
                <a:gd name="T9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56">
                  <a:moveTo>
                    <a:pt x="344" y="7"/>
                  </a:moveTo>
                  <a:lnTo>
                    <a:pt x="64" y="56"/>
                  </a:lnTo>
                  <a:lnTo>
                    <a:pt x="0" y="39"/>
                  </a:lnTo>
                  <a:lnTo>
                    <a:pt x="284" y="0"/>
                  </a:lnTo>
                  <a:lnTo>
                    <a:pt x="344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395">
              <a:extLst>
                <a:ext uri="{FF2B5EF4-FFF2-40B4-BE49-F238E27FC236}">
                  <a16:creationId xmlns:a16="http://schemas.microsoft.com/office/drawing/2014/main" id="{0909AF05-4717-6DFE-2A0D-4D6B70DD6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653" y="4931293"/>
              <a:ext cx="256640" cy="215482"/>
            </a:xfrm>
            <a:custGeom>
              <a:avLst/>
              <a:gdLst>
                <a:gd name="T0" fmla="*/ 8 w 56"/>
                <a:gd name="T1" fmla="*/ 14 h 47"/>
                <a:gd name="T2" fmla="*/ 0 w 56"/>
                <a:gd name="T3" fmla="*/ 16 h 47"/>
                <a:gd name="T4" fmla="*/ 21 w 56"/>
                <a:gd name="T5" fmla="*/ 4 h 47"/>
                <a:gd name="T6" fmla="*/ 39 w 56"/>
                <a:gd name="T7" fmla="*/ 3 h 47"/>
                <a:gd name="T8" fmla="*/ 54 w 56"/>
                <a:gd name="T9" fmla="*/ 30 h 47"/>
                <a:gd name="T10" fmla="*/ 28 w 56"/>
                <a:gd name="T11" fmla="*/ 47 h 47"/>
                <a:gd name="T12" fmla="*/ 8 w 56"/>
                <a:gd name="T13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7">
                  <a:moveTo>
                    <a:pt x="8" y="14"/>
                  </a:moveTo>
                  <a:cubicBezTo>
                    <a:pt x="5" y="14"/>
                    <a:pt x="2" y="15"/>
                    <a:pt x="0" y="16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7" y="2"/>
                    <a:pt x="34" y="0"/>
                    <a:pt x="39" y="3"/>
                  </a:cubicBezTo>
                  <a:cubicBezTo>
                    <a:pt x="54" y="10"/>
                    <a:pt x="56" y="20"/>
                    <a:pt x="54" y="30"/>
                  </a:cubicBezTo>
                  <a:cubicBezTo>
                    <a:pt x="50" y="45"/>
                    <a:pt x="28" y="47"/>
                    <a:pt x="28" y="47"/>
                  </a:cubicBezTo>
                  <a:cubicBezTo>
                    <a:pt x="28" y="47"/>
                    <a:pt x="23" y="13"/>
                    <a:pt x="8" y="14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396">
              <a:extLst>
                <a:ext uri="{FF2B5EF4-FFF2-40B4-BE49-F238E27FC236}">
                  <a16:creationId xmlns:a16="http://schemas.microsoft.com/office/drawing/2014/main" id="{C938316D-D882-7C09-1525-A132F5E0D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183" y="5059614"/>
              <a:ext cx="4842" cy="1452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3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</a:path>
              </a:pathLst>
            </a:custGeom>
            <a:solidFill>
              <a:srgbClr val="C14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397">
              <a:extLst>
                <a:ext uri="{FF2B5EF4-FFF2-40B4-BE49-F238E27FC236}">
                  <a16:creationId xmlns:a16="http://schemas.microsoft.com/office/drawing/2014/main" id="{D0DEEB9D-654D-D7ED-94C7-98EF52B6E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025" y="5074141"/>
              <a:ext cx="7264" cy="31476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1 w 2"/>
                <a:gd name="T5" fmla="*/ 6 h 7"/>
                <a:gd name="T6" fmla="*/ 2 w 2"/>
                <a:gd name="T7" fmla="*/ 7 h 7"/>
                <a:gd name="T8" fmla="*/ 0 w 2"/>
                <a:gd name="T9" fmla="*/ 1 h 7"/>
                <a:gd name="T10" fmla="*/ 0 w 2"/>
                <a:gd name="T11" fmla="*/ 1 h 7"/>
                <a:gd name="T12" fmla="*/ 0 w 2"/>
                <a:gd name="T13" fmla="*/ 1 h 7"/>
                <a:gd name="T14" fmla="*/ 0 w 2"/>
                <a:gd name="T15" fmla="*/ 1 h 7"/>
                <a:gd name="T16" fmla="*/ 0 w 2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5"/>
                    <a:pt x="1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solidFill>
              <a:srgbClr val="CDE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398">
              <a:extLst>
                <a:ext uri="{FF2B5EF4-FFF2-40B4-BE49-F238E27FC236}">
                  <a16:creationId xmlns:a16="http://schemas.microsoft.com/office/drawing/2014/main" id="{32B64E3F-F617-ACF3-8EE7-24950F658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446" y="5100772"/>
              <a:ext cx="9685" cy="24211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1 h 5"/>
                <a:gd name="T4" fmla="*/ 1 w 2"/>
                <a:gd name="T5" fmla="*/ 1 h 5"/>
                <a:gd name="T6" fmla="*/ 2 w 2"/>
                <a:gd name="T7" fmla="*/ 5 h 5"/>
                <a:gd name="T8" fmla="*/ 2 w 2"/>
                <a:gd name="T9" fmla="*/ 5 h 5"/>
                <a:gd name="T10" fmla="*/ 1 w 2"/>
                <a:gd name="T11" fmla="*/ 1 h 5"/>
                <a:gd name="T12" fmla="*/ 0 w 2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9B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399">
              <a:extLst>
                <a:ext uri="{FF2B5EF4-FFF2-40B4-BE49-F238E27FC236}">
                  <a16:creationId xmlns:a16="http://schemas.microsoft.com/office/drawing/2014/main" id="{AD6BA270-11A5-27A3-1935-2F1D1FFA4D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7130" y="5124984"/>
              <a:ext cx="4842" cy="21791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5 h 5"/>
                <a:gd name="T8" fmla="*/ 1 w 1"/>
                <a:gd name="T9" fmla="*/ 5 h 5"/>
                <a:gd name="T10" fmla="*/ 1 w 1"/>
                <a:gd name="T11" fmla="*/ 5 h 5"/>
                <a:gd name="T12" fmla="*/ 0 w 1"/>
                <a:gd name="T13" fmla="*/ 0 h 5"/>
                <a:gd name="T14" fmla="*/ 0 w 1"/>
                <a:gd name="T15" fmla="*/ 0 h 5"/>
                <a:gd name="T16" fmla="*/ 1 w 1"/>
                <a:gd name="T17" fmla="*/ 5 h 5"/>
                <a:gd name="T18" fmla="*/ 0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1" y="5"/>
                    <a:pt x="1" y="5"/>
                  </a:cubicBezTo>
                  <a:cubicBezTo>
                    <a:pt x="1" y="5"/>
                    <a:pt x="0" y="3"/>
                    <a:pt x="0" y="0"/>
                  </a:cubicBezTo>
                </a:path>
              </a:pathLst>
            </a:custGeom>
            <a:solidFill>
              <a:srgbClr val="49B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400">
              <a:extLst>
                <a:ext uri="{FF2B5EF4-FFF2-40B4-BE49-F238E27FC236}">
                  <a16:creationId xmlns:a16="http://schemas.microsoft.com/office/drawing/2014/main" id="{088FE954-F1F8-06B9-24AE-AA9F4A724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183" y="4982137"/>
              <a:ext cx="145268" cy="164637"/>
            </a:xfrm>
            <a:custGeom>
              <a:avLst/>
              <a:gdLst>
                <a:gd name="T0" fmla="*/ 27 w 32"/>
                <a:gd name="T1" fmla="*/ 0 h 36"/>
                <a:gd name="T2" fmla="*/ 19 w 32"/>
                <a:gd name="T3" fmla="*/ 9 h 36"/>
                <a:gd name="T4" fmla="*/ 0 w 32"/>
                <a:gd name="T5" fmla="*/ 17 h 36"/>
                <a:gd name="T6" fmla="*/ 1 w 32"/>
                <a:gd name="T7" fmla="*/ 21 h 36"/>
                <a:gd name="T8" fmla="*/ 3 w 32"/>
                <a:gd name="T9" fmla="*/ 27 h 36"/>
                <a:gd name="T10" fmla="*/ 4 w 32"/>
                <a:gd name="T11" fmla="*/ 31 h 36"/>
                <a:gd name="T12" fmla="*/ 5 w 32"/>
                <a:gd name="T13" fmla="*/ 36 h 36"/>
                <a:gd name="T14" fmla="*/ 5 w 32"/>
                <a:gd name="T15" fmla="*/ 36 h 36"/>
                <a:gd name="T16" fmla="*/ 5 w 32"/>
                <a:gd name="T17" fmla="*/ 36 h 36"/>
                <a:gd name="T18" fmla="*/ 5 w 32"/>
                <a:gd name="T19" fmla="*/ 36 h 36"/>
                <a:gd name="T20" fmla="*/ 5 w 32"/>
                <a:gd name="T21" fmla="*/ 36 h 36"/>
                <a:gd name="T22" fmla="*/ 5 w 32"/>
                <a:gd name="T23" fmla="*/ 36 h 36"/>
                <a:gd name="T24" fmla="*/ 5 w 32"/>
                <a:gd name="T25" fmla="*/ 36 h 36"/>
                <a:gd name="T26" fmla="*/ 5 w 32"/>
                <a:gd name="T27" fmla="*/ 36 h 36"/>
                <a:gd name="T28" fmla="*/ 5 w 32"/>
                <a:gd name="T29" fmla="*/ 36 h 36"/>
                <a:gd name="T30" fmla="*/ 5 w 32"/>
                <a:gd name="T31" fmla="*/ 36 h 36"/>
                <a:gd name="T32" fmla="*/ 5 w 32"/>
                <a:gd name="T33" fmla="*/ 36 h 36"/>
                <a:gd name="T34" fmla="*/ 5 w 32"/>
                <a:gd name="T35" fmla="*/ 36 h 36"/>
                <a:gd name="T36" fmla="*/ 5 w 32"/>
                <a:gd name="T37" fmla="*/ 36 h 36"/>
                <a:gd name="T38" fmla="*/ 5 w 32"/>
                <a:gd name="T39" fmla="*/ 36 h 36"/>
                <a:gd name="T40" fmla="*/ 5 w 32"/>
                <a:gd name="T41" fmla="*/ 36 h 36"/>
                <a:gd name="T42" fmla="*/ 32 w 32"/>
                <a:gd name="T43" fmla="*/ 13 h 36"/>
                <a:gd name="T44" fmla="*/ 27 w 32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6">
                  <a:moveTo>
                    <a:pt x="27" y="0"/>
                  </a:moveTo>
                  <a:cubicBezTo>
                    <a:pt x="27" y="1"/>
                    <a:pt x="24" y="5"/>
                    <a:pt x="19" y="9"/>
                  </a:cubicBezTo>
                  <a:cubicBezTo>
                    <a:pt x="10" y="16"/>
                    <a:pt x="1" y="17"/>
                    <a:pt x="0" y="17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2" y="23"/>
                    <a:pt x="2" y="25"/>
                    <a:pt x="3" y="27"/>
                  </a:cubicBezTo>
                  <a:cubicBezTo>
                    <a:pt x="3" y="28"/>
                    <a:pt x="4" y="30"/>
                    <a:pt x="4" y="31"/>
                  </a:cubicBezTo>
                  <a:cubicBezTo>
                    <a:pt x="4" y="34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19" y="21"/>
                    <a:pt x="32" y="13"/>
                  </a:cubicBezTo>
                  <a:cubicBezTo>
                    <a:pt x="32" y="9"/>
                    <a:pt x="31" y="4"/>
                    <a:pt x="27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401">
              <a:extLst>
                <a:ext uri="{FF2B5EF4-FFF2-40B4-BE49-F238E27FC236}">
                  <a16:creationId xmlns:a16="http://schemas.microsoft.com/office/drawing/2014/main" id="{05F1F2FC-B469-517F-0CD2-3611CC9F4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241" y="4970031"/>
              <a:ext cx="232429" cy="213060"/>
            </a:xfrm>
            <a:custGeom>
              <a:avLst/>
              <a:gdLst>
                <a:gd name="T0" fmla="*/ 6 w 51"/>
                <a:gd name="T1" fmla="*/ 13 h 47"/>
                <a:gd name="T2" fmla="*/ 0 w 51"/>
                <a:gd name="T3" fmla="*/ 14 h 47"/>
                <a:gd name="T4" fmla="*/ 25 w 51"/>
                <a:gd name="T5" fmla="*/ 2 h 47"/>
                <a:gd name="T6" fmla="*/ 36 w 51"/>
                <a:gd name="T7" fmla="*/ 2 h 47"/>
                <a:gd name="T8" fmla="*/ 49 w 51"/>
                <a:gd name="T9" fmla="*/ 28 h 47"/>
                <a:gd name="T10" fmla="*/ 43 w 51"/>
                <a:gd name="T11" fmla="*/ 35 h 47"/>
                <a:gd name="T12" fmla="*/ 17 w 51"/>
                <a:gd name="T13" fmla="*/ 47 h 47"/>
                <a:gd name="T14" fmla="*/ 6 w 51"/>
                <a:gd name="T15" fmla="*/ 1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6" y="13"/>
                  </a:moveTo>
                  <a:cubicBezTo>
                    <a:pt x="5" y="12"/>
                    <a:pt x="2" y="13"/>
                    <a:pt x="0" y="14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8" y="0"/>
                    <a:pt x="33" y="0"/>
                    <a:pt x="36" y="2"/>
                  </a:cubicBezTo>
                  <a:cubicBezTo>
                    <a:pt x="43" y="6"/>
                    <a:pt x="51" y="13"/>
                    <a:pt x="49" y="28"/>
                  </a:cubicBezTo>
                  <a:cubicBezTo>
                    <a:pt x="49" y="31"/>
                    <a:pt x="46" y="34"/>
                    <a:pt x="43" y="35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9" y="37"/>
                    <a:pt x="23" y="17"/>
                    <a:pt x="6" y="1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402">
              <a:extLst>
                <a:ext uri="{FF2B5EF4-FFF2-40B4-BE49-F238E27FC236}">
                  <a16:creationId xmlns:a16="http://schemas.microsoft.com/office/drawing/2014/main" id="{9A692385-8C9E-6D51-5E02-D66BA3738B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407" y="50959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14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403">
              <a:extLst>
                <a:ext uri="{FF2B5EF4-FFF2-40B4-BE49-F238E27FC236}">
                  <a16:creationId xmlns:a16="http://schemas.microsoft.com/office/drawing/2014/main" id="{7D380D64-B576-51D5-4D88-8731816C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4086" y="5132248"/>
              <a:ext cx="9685" cy="29054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0 h 6"/>
                <a:gd name="T4" fmla="*/ 2 w 2"/>
                <a:gd name="T5" fmla="*/ 1 h 6"/>
                <a:gd name="T6" fmla="*/ 1 w 2"/>
                <a:gd name="T7" fmla="*/ 4 h 6"/>
                <a:gd name="T8" fmla="*/ 1 w 2"/>
                <a:gd name="T9" fmla="*/ 4 h 6"/>
                <a:gd name="T10" fmla="*/ 1 w 2"/>
                <a:gd name="T11" fmla="*/ 4 h 6"/>
                <a:gd name="T12" fmla="*/ 1 w 2"/>
                <a:gd name="T13" fmla="*/ 4 h 6"/>
                <a:gd name="T14" fmla="*/ 0 w 2"/>
                <a:gd name="T15" fmla="*/ 6 h 6"/>
                <a:gd name="T16" fmla="*/ 0 w 2"/>
                <a:gd name="T17" fmla="*/ 6 h 6"/>
                <a:gd name="T18" fmla="*/ 2 w 2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2" y="2"/>
                    <a:pt x="2" y="0"/>
                  </a:cubicBezTo>
                </a:path>
              </a:pathLst>
            </a:custGeom>
            <a:solidFill>
              <a:srgbClr val="CDE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404">
              <a:extLst>
                <a:ext uri="{FF2B5EF4-FFF2-40B4-BE49-F238E27FC236}">
                  <a16:creationId xmlns:a16="http://schemas.microsoft.com/office/drawing/2014/main" id="{75F88489-699A-685A-95F2-ADE638D97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559" y="5161302"/>
              <a:ext cx="14527" cy="16949"/>
            </a:xfrm>
            <a:custGeom>
              <a:avLst/>
              <a:gdLst>
                <a:gd name="T0" fmla="*/ 3 w 3"/>
                <a:gd name="T1" fmla="*/ 0 h 4"/>
                <a:gd name="T2" fmla="*/ 0 w 3"/>
                <a:gd name="T3" fmla="*/ 4 h 4"/>
                <a:gd name="T4" fmla="*/ 3 w 3"/>
                <a:gd name="T5" fmla="*/ 0 h 4"/>
                <a:gd name="T6" fmla="*/ 3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3" y="2"/>
                    <a:pt x="1" y="3"/>
                    <a:pt x="0" y="4"/>
                  </a:cubicBezTo>
                  <a:cubicBezTo>
                    <a:pt x="1" y="3"/>
                    <a:pt x="3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49B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405">
              <a:extLst>
                <a:ext uri="{FF2B5EF4-FFF2-40B4-BE49-F238E27FC236}">
                  <a16:creationId xmlns:a16="http://schemas.microsoft.com/office/drawing/2014/main" id="{B3727225-5D11-7F9A-5F85-269874036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3771" y="5115299"/>
              <a:ext cx="2422" cy="16949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0 w 1"/>
                <a:gd name="T5" fmla="*/ 4 h 4"/>
                <a:gd name="T6" fmla="*/ 0 w 1"/>
                <a:gd name="T7" fmla="*/ 4 h 4"/>
                <a:gd name="T8" fmla="*/ 0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0" y="0"/>
                  </a:cubicBezTo>
                </a:path>
              </a:pathLst>
            </a:custGeom>
            <a:solidFill>
              <a:srgbClr val="49B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406">
              <a:extLst>
                <a:ext uri="{FF2B5EF4-FFF2-40B4-BE49-F238E27FC236}">
                  <a16:creationId xmlns:a16="http://schemas.microsoft.com/office/drawing/2014/main" id="{E2751119-BA64-CDB1-3ABD-646EAD5A17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4717" y="5178249"/>
              <a:ext cx="4842" cy="484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  <a:gd name="T14" fmla="*/ 1 w 1"/>
                <a:gd name="T15" fmla="*/ 0 h 1"/>
                <a:gd name="T16" fmla="*/ 1 w 1"/>
                <a:gd name="T17" fmla="*/ 1 h 1"/>
                <a:gd name="T18" fmla="*/ 1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9B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407">
              <a:extLst>
                <a:ext uri="{FF2B5EF4-FFF2-40B4-BE49-F238E27FC236}">
                  <a16:creationId xmlns:a16="http://schemas.microsoft.com/office/drawing/2014/main" id="{DC437241-1377-6BE1-9E08-55E7B0060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4717" y="5001507"/>
              <a:ext cx="150110" cy="181586"/>
            </a:xfrm>
            <a:custGeom>
              <a:avLst/>
              <a:gdLst>
                <a:gd name="T0" fmla="*/ 26 w 33"/>
                <a:gd name="T1" fmla="*/ 0 h 40"/>
                <a:gd name="T2" fmla="*/ 27 w 33"/>
                <a:gd name="T3" fmla="*/ 12 h 40"/>
                <a:gd name="T4" fmla="*/ 21 w 33"/>
                <a:gd name="T5" fmla="*/ 19 h 40"/>
                <a:gd name="T6" fmla="*/ 6 w 33"/>
                <a:gd name="T7" fmla="*/ 25 h 40"/>
                <a:gd name="T8" fmla="*/ 6 w 33"/>
                <a:gd name="T9" fmla="*/ 29 h 40"/>
                <a:gd name="T10" fmla="*/ 4 w 33"/>
                <a:gd name="T11" fmla="*/ 35 h 40"/>
                <a:gd name="T12" fmla="*/ 1 w 33"/>
                <a:gd name="T13" fmla="*/ 39 h 40"/>
                <a:gd name="T14" fmla="*/ 1 w 33"/>
                <a:gd name="T15" fmla="*/ 39 h 40"/>
                <a:gd name="T16" fmla="*/ 1 w 33"/>
                <a:gd name="T17" fmla="*/ 40 h 40"/>
                <a:gd name="T18" fmla="*/ 1 w 33"/>
                <a:gd name="T19" fmla="*/ 40 h 40"/>
                <a:gd name="T20" fmla="*/ 1 w 33"/>
                <a:gd name="T21" fmla="*/ 40 h 40"/>
                <a:gd name="T22" fmla="*/ 0 w 33"/>
                <a:gd name="T23" fmla="*/ 40 h 40"/>
                <a:gd name="T24" fmla="*/ 0 w 33"/>
                <a:gd name="T25" fmla="*/ 40 h 40"/>
                <a:gd name="T26" fmla="*/ 26 w 33"/>
                <a:gd name="T27" fmla="*/ 28 h 40"/>
                <a:gd name="T28" fmla="*/ 32 w 33"/>
                <a:gd name="T29" fmla="*/ 21 h 40"/>
                <a:gd name="T30" fmla="*/ 32 w 33"/>
                <a:gd name="T31" fmla="*/ 21 h 40"/>
                <a:gd name="T32" fmla="*/ 32 w 33"/>
                <a:gd name="T33" fmla="*/ 21 h 40"/>
                <a:gd name="T34" fmla="*/ 32 w 33"/>
                <a:gd name="T35" fmla="*/ 21 h 40"/>
                <a:gd name="T36" fmla="*/ 32 w 33"/>
                <a:gd name="T37" fmla="*/ 21 h 40"/>
                <a:gd name="T38" fmla="*/ 32 w 33"/>
                <a:gd name="T39" fmla="*/ 21 h 40"/>
                <a:gd name="T40" fmla="*/ 32 w 33"/>
                <a:gd name="T41" fmla="*/ 21 h 40"/>
                <a:gd name="T42" fmla="*/ 32 w 33"/>
                <a:gd name="T43" fmla="*/ 21 h 40"/>
                <a:gd name="T44" fmla="*/ 32 w 33"/>
                <a:gd name="T45" fmla="*/ 21 h 40"/>
                <a:gd name="T46" fmla="*/ 32 w 33"/>
                <a:gd name="T47" fmla="*/ 21 h 40"/>
                <a:gd name="T48" fmla="*/ 32 w 33"/>
                <a:gd name="T49" fmla="*/ 21 h 40"/>
                <a:gd name="T50" fmla="*/ 32 w 33"/>
                <a:gd name="T51" fmla="*/ 21 h 40"/>
                <a:gd name="T52" fmla="*/ 32 w 33"/>
                <a:gd name="T53" fmla="*/ 21 h 40"/>
                <a:gd name="T54" fmla="*/ 32 w 33"/>
                <a:gd name="T55" fmla="*/ 21 h 40"/>
                <a:gd name="T56" fmla="*/ 32 w 33"/>
                <a:gd name="T57" fmla="*/ 21 h 40"/>
                <a:gd name="T58" fmla="*/ 26 w 3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" h="40">
                  <a:moveTo>
                    <a:pt x="26" y="0"/>
                  </a:moveTo>
                  <a:cubicBezTo>
                    <a:pt x="27" y="3"/>
                    <a:pt x="27" y="7"/>
                    <a:pt x="27" y="12"/>
                  </a:cubicBezTo>
                  <a:cubicBezTo>
                    <a:pt x="26" y="15"/>
                    <a:pt x="24" y="17"/>
                    <a:pt x="21" y="19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7"/>
                    <a:pt x="6" y="28"/>
                    <a:pt x="6" y="29"/>
                  </a:cubicBezTo>
                  <a:cubicBezTo>
                    <a:pt x="6" y="31"/>
                    <a:pt x="5" y="33"/>
                    <a:pt x="4" y="35"/>
                  </a:cubicBezTo>
                  <a:cubicBezTo>
                    <a:pt x="4" y="37"/>
                    <a:pt x="2" y="38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1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9" y="27"/>
                    <a:pt x="32" y="24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3" y="11"/>
                    <a:pt x="30" y="4"/>
                    <a:pt x="2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408">
              <a:extLst>
                <a:ext uri="{FF2B5EF4-FFF2-40B4-BE49-F238E27FC236}">
                  <a16:creationId xmlns:a16="http://schemas.microsoft.com/office/drawing/2014/main" id="{2900B483-89AF-1C3C-D65F-3ACCEC7C1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1973" y="5013611"/>
              <a:ext cx="246956" cy="220324"/>
            </a:xfrm>
            <a:custGeom>
              <a:avLst/>
              <a:gdLst>
                <a:gd name="T0" fmla="*/ 38 w 54"/>
                <a:gd name="T1" fmla="*/ 3 h 48"/>
                <a:gd name="T2" fmla="*/ 45 w 54"/>
                <a:gd name="T3" fmla="*/ 5 h 48"/>
                <a:gd name="T4" fmla="*/ 41 w 54"/>
                <a:gd name="T5" fmla="*/ 8 h 48"/>
                <a:gd name="T6" fmla="*/ 48 w 54"/>
                <a:gd name="T7" fmla="*/ 28 h 48"/>
                <a:gd name="T8" fmla="*/ 54 w 54"/>
                <a:gd name="T9" fmla="*/ 30 h 48"/>
                <a:gd name="T10" fmla="*/ 49 w 54"/>
                <a:gd name="T11" fmla="*/ 37 h 48"/>
                <a:gd name="T12" fmla="*/ 0 w 54"/>
                <a:gd name="T13" fmla="*/ 29 h 48"/>
                <a:gd name="T14" fmla="*/ 38 w 54"/>
                <a:gd name="T15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8">
                  <a:moveTo>
                    <a:pt x="38" y="3"/>
                  </a:moveTo>
                  <a:cubicBezTo>
                    <a:pt x="41" y="3"/>
                    <a:pt x="43" y="4"/>
                    <a:pt x="45" y="5"/>
                  </a:cubicBezTo>
                  <a:cubicBezTo>
                    <a:pt x="43" y="6"/>
                    <a:pt x="42" y="7"/>
                    <a:pt x="41" y="8"/>
                  </a:cubicBezTo>
                  <a:cubicBezTo>
                    <a:pt x="34" y="15"/>
                    <a:pt x="38" y="26"/>
                    <a:pt x="48" y="28"/>
                  </a:cubicBezTo>
                  <a:cubicBezTo>
                    <a:pt x="50" y="29"/>
                    <a:pt x="52" y="29"/>
                    <a:pt x="54" y="30"/>
                  </a:cubicBezTo>
                  <a:cubicBezTo>
                    <a:pt x="54" y="32"/>
                    <a:pt x="52" y="35"/>
                    <a:pt x="49" y="37"/>
                  </a:cubicBezTo>
                  <a:cubicBezTo>
                    <a:pt x="37" y="48"/>
                    <a:pt x="0" y="29"/>
                    <a:pt x="0" y="29"/>
                  </a:cubicBezTo>
                  <a:cubicBezTo>
                    <a:pt x="0" y="29"/>
                    <a:pt x="27" y="0"/>
                    <a:pt x="38" y="3"/>
                  </a:cubicBezTo>
                </a:path>
              </a:pathLst>
            </a:custGeom>
            <a:solidFill>
              <a:srgbClr val="5BC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409">
              <a:extLst>
                <a:ext uri="{FF2B5EF4-FFF2-40B4-BE49-F238E27FC236}">
                  <a16:creationId xmlns:a16="http://schemas.microsoft.com/office/drawing/2014/main" id="{314EB835-4A79-651B-9729-40FA98880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023" y="5001507"/>
              <a:ext cx="46002" cy="77476"/>
            </a:xfrm>
            <a:custGeom>
              <a:avLst/>
              <a:gdLst>
                <a:gd name="T0" fmla="*/ 0 w 10"/>
                <a:gd name="T1" fmla="*/ 0 h 17"/>
                <a:gd name="T2" fmla="*/ 10 w 10"/>
                <a:gd name="T3" fmla="*/ 17 h 17"/>
                <a:gd name="T4" fmla="*/ 0 w 10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7">
                  <a:moveTo>
                    <a:pt x="0" y="0"/>
                  </a:moveTo>
                  <a:cubicBezTo>
                    <a:pt x="5" y="3"/>
                    <a:pt x="8" y="11"/>
                    <a:pt x="10" y="17"/>
                  </a:cubicBezTo>
                  <a:cubicBezTo>
                    <a:pt x="8" y="11"/>
                    <a:pt x="5" y="3"/>
                    <a:pt x="0" y="0"/>
                  </a:cubicBezTo>
                </a:path>
              </a:pathLst>
            </a:custGeom>
            <a:solidFill>
              <a:srgbClr val="5BC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410">
              <a:extLst>
                <a:ext uri="{FF2B5EF4-FFF2-40B4-BE49-F238E27FC236}">
                  <a16:creationId xmlns:a16="http://schemas.microsoft.com/office/drawing/2014/main" id="{F1CFA7F0-7266-D2F3-9A9B-8F3406711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177" y="4996664"/>
              <a:ext cx="205797" cy="169480"/>
            </a:xfrm>
            <a:custGeom>
              <a:avLst/>
              <a:gdLst>
                <a:gd name="T0" fmla="*/ 12 w 45"/>
                <a:gd name="T1" fmla="*/ 4 h 37"/>
                <a:gd name="T2" fmla="*/ 24 w 45"/>
                <a:gd name="T3" fmla="*/ 0 h 37"/>
                <a:gd name="T4" fmla="*/ 43 w 45"/>
                <a:gd name="T5" fmla="*/ 24 h 37"/>
                <a:gd name="T6" fmla="*/ 45 w 45"/>
                <a:gd name="T7" fmla="*/ 33 h 37"/>
                <a:gd name="T8" fmla="*/ 10 w 45"/>
                <a:gd name="T9" fmla="*/ 26 h 37"/>
                <a:gd name="T10" fmla="*/ 12 w 45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7">
                  <a:moveTo>
                    <a:pt x="12" y="4"/>
                  </a:moveTo>
                  <a:cubicBezTo>
                    <a:pt x="15" y="2"/>
                    <a:pt x="19" y="1"/>
                    <a:pt x="24" y="0"/>
                  </a:cubicBezTo>
                  <a:cubicBezTo>
                    <a:pt x="22" y="13"/>
                    <a:pt x="29" y="19"/>
                    <a:pt x="43" y="24"/>
                  </a:cubicBezTo>
                  <a:cubicBezTo>
                    <a:pt x="44" y="29"/>
                    <a:pt x="45" y="33"/>
                    <a:pt x="45" y="33"/>
                  </a:cubicBezTo>
                  <a:cubicBezTo>
                    <a:pt x="45" y="33"/>
                    <a:pt x="24" y="37"/>
                    <a:pt x="10" y="26"/>
                  </a:cubicBezTo>
                  <a:cubicBezTo>
                    <a:pt x="0" y="18"/>
                    <a:pt x="4" y="9"/>
                    <a:pt x="12" y="4"/>
                  </a:cubicBezTo>
                </a:path>
              </a:pathLst>
            </a:custGeom>
            <a:solidFill>
              <a:srgbClr val="5BC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411">
              <a:extLst>
                <a:ext uri="{FF2B5EF4-FFF2-40B4-BE49-F238E27FC236}">
                  <a16:creationId xmlns:a16="http://schemas.microsoft.com/office/drawing/2014/main" id="{6CF1B201-238D-1B62-773A-BD8DCB7AB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1973" y="5023296"/>
              <a:ext cx="246956" cy="174322"/>
            </a:xfrm>
            <a:custGeom>
              <a:avLst/>
              <a:gdLst>
                <a:gd name="T0" fmla="*/ 37 w 54"/>
                <a:gd name="T1" fmla="*/ 0 h 38"/>
                <a:gd name="T2" fmla="*/ 32 w 54"/>
                <a:gd name="T3" fmla="*/ 2 h 38"/>
                <a:gd name="T4" fmla="*/ 27 w 54"/>
                <a:gd name="T5" fmla="*/ 4 h 38"/>
                <a:gd name="T6" fmla="*/ 0 w 54"/>
                <a:gd name="T7" fmla="*/ 27 h 38"/>
                <a:gd name="T8" fmla="*/ 38 w 54"/>
                <a:gd name="T9" fmla="*/ 38 h 38"/>
                <a:gd name="T10" fmla="*/ 49 w 54"/>
                <a:gd name="T11" fmla="*/ 35 h 38"/>
                <a:gd name="T12" fmla="*/ 54 w 54"/>
                <a:gd name="T13" fmla="*/ 28 h 38"/>
                <a:gd name="T14" fmla="*/ 54 w 54"/>
                <a:gd name="T15" fmla="*/ 28 h 38"/>
                <a:gd name="T16" fmla="*/ 48 w 54"/>
                <a:gd name="T17" fmla="*/ 26 h 38"/>
                <a:gd name="T18" fmla="*/ 47 w 54"/>
                <a:gd name="T19" fmla="*/ 26 h 38"/>
                <a:gd name="T20" fmla="*/ 37 w 54"/>
                <a:gd name="T21" fmla="*/ 17 h 38"/>
                <a:gd name="T22" fmla="*/ 37 w 54"/>
                <a:gd name="T23" fmla="*/ 14 h 38"/>
                <a:gd name="T24" fmla="*/ 41 w 54"/>
                <a:gd name="T25" fmla="*/ 6 h 38"/>
                <a:gd name="T26" fmla="*/ 45 w 54"/>
                <a:gd name="T27" fmla="*/ 3 h 38"/>
                <a:gd name="T28" fmla="*/ 38 w 54"/>
                <a:gd name="T29" fmla="*/ 1 h 38"/>
                <a:gd name="T30" fmla="*/ 38 w 54"/>
                <a:gd name="T31" fmla="*/ 1 h 38"/>
                <a:gd name="T32" fmla="*/ 37 w 54"/>
                <a:gd name="T3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38">
                  <a:moveTo>
                    <a:pt x="37" y="0"/>
                  </a:moveTo>
                  <a:cubicBezTo>
                    <a:pt x="35" y="0"/>
                    <a:pt x="34" y="1"/>
                    <a:pt x="32" y="2"/>
                  </a:cubicBezTo>
                  <a:cubicBezTo>
                    <a:pt x="30" y="2"/>
                    <a:pt x="28" y="3"/>
                    <a:pt x="27" y="4"/>
                  </a:cubicBezTo>
                  <a:cubicBezTo>
                    <a:pt x="14" y="12"/>
                    <a:pt x="0" y="27"/>
                    <a:pt x="0" y="27"/>
                  </a:cubicBezTo>
                  <a:cubicBezTo>
                    <a:pt x="0" y="27"/>
                    <a:pt x="23" y="38"/>
                    <a:pt x="38" y="38"/>
                  </a:cubicBezTo>
                  <a:cubicBezTo>
                    <a:pt x="43" y="38"/>
                    <a:pt x="47" y="38"/>
                    <a:pt x="49" y="35"/>
                  </a:cubicBezTo>
                  <a:cubicBezTo>
                    <a:pt x="52" y="33"/>
                    <a:pt x="54" y="30"/>
                    <a:pt x="54" y="28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2" y="27"/>
                    <a:pt x="50" y="27"/>
                    <a:pt x="48" y="26"/>
                  </a:cubicBezTo>
                  <a:cubicBezTo>
                    <a:pt x="48" y="26"/>
                    <a:pt x="47" y="26"/>
                    <a:pt x="47" y="26"/>
                  </a:cubicBezTo>
                  <a:cubicBezTo>
                    <a:pt x="42" y="24"/>
                    <a:pt x="38" y="21"/>
                    <a:pt x="37" y="17"/>
                  </a:cubicBezTo>
                  <a:cubicBezTo>
                    <a:pt x="37" y="16"/>
                    <a:pt x="37" y="15"/>
                    <a:pt x="37" y="14"/>
                  </a:cubicBezTo>
                  <a:cubicBezTo>
                    <a:pt x="37" y="12"/>
                    <a:pt x="38" y="9"/>
                    <a:pt x="41" y="6"/>
                  </a:cubicBezTo>
                  <a:cubicBezTo>
                    <a:pt x="42" y="5"/>
                    <a:pt x="43" y="4"/>
                    <a:pt x="45" y="3"/>
                  </a:cubicBezTo>
                  <a:cubicBezTo>
                    <a:pt x="43" y="2"/>
                    <a:pt x="41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412">
              <a:extLst>
                <a:ext uri="{FF2B5EF4-FFF2-40B4-BE49-F238E27FC236}">
                  <a16:creationId xmlns:a16="http://schemas.microsoft.com/office/drawing/2014/main" id="{60F94214-78A9-40A9-66BA-664AF0780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023" y="5001507"/>
              <a:ext cx="46002" cy="77476"/>
            </a:xfrm>
            <a:custGeom>
              <a:avLst/>
              <a:gdLst>
                <a:gd name="T0" fmla="*/ 0 w 10"/>
                <a:gd name="T1" fmla="*/ 0 h 17"/>
                <a:gd name="T2" fmla="*/ 10 w 10"/>
                <a:gd name="T3" fmla="*/ 17 h 17"/>
                <a:gd name="T4" fmla="*/ 10 w 10"/>
                <a:gd name="T5" fmla="*/ 17 h 17"/>
                <a:gd name="T6" fmla="*/ 9 w 10"/>
                <a:gd name="T7" fmla="*/ 13 h 17"/>
                <a:gd name="T8" fmla="*/ 0 w 10"/>
                <a:gd name="T9" fmla="*/ 0 h 17"/>
                <a:gd name="T10" fmla="*/ 0 w 10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7">
                  <a:moveTo>
                    <a:pt x="0" y="0"/>
                  </a:moveTo>
                  <a:cubicBezTo>
                    <a:pt x="5" y="3"/>
                    <a:pt x="8" y="11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9" y="15"/>
                    <a:pt x="9" y="13"/>
                  </a:cubicBezTo>
                  <a:cubicBezTo>
                    <a:pt x="7" y="8"/>
                    <a:pt x="4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6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413">
              <a:extLst>
                <a:ext uri="{FF2B5EF4-FFF2-40B4-BE49-F238E27FC236}">
                  <a16:creationId xmlns:a16="http://schemas.microsoft.com/office/drawing/2014/main" id="{41811DDF-CF0C-B25F-F8B7-116F37896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546" y="4996664"/>
              <a:ext cx="186428" cy="154953"/>
            </a:xfrm>
            <a:custGeom>
              <a:avLst/>
              <a:gdLst>
                <a:gd name="T0" fmla="*/ 20 w 41"/>
                <a:gd name="T1" fmla="*/ 0 h 34"/>
                <a:gd name="T2" fmla="*/ 13 w 41"/>
                <a:gd name="T3" fmla="*/ 1 h 34"/>
                <a:gd name="T4" fmla="*/ 13 w 41"/>
                <a:gd name="T5" fmla="*/ 2 h 34"/>
                <a:gd name="T6" fmla="*/ 8 w 41"/>
                <a:gd name="T7" fmla="*/ 4 h 34"/>
                <a:gd name="T8" fmla="*/ 0 w 41"/>
                <a:gd name="T9" fmla="*/ 16 h 34"/>
                <a:gd name="T10" fmla="*/ 6 w 41"/>
                <a:gd name="T11" fmla="*/ 26 h 34"/>
                <a:gd name="T12" fmla="*/ 31 w 41"/>
                <a:gd name="T13" fmla="*/ 34 h 34"/>
                <a:gd name="T14" fmla="*/ 41 w 41"/>
                <a:gd name="T15" fmla="*/ 33 h 34"/>
                <a:gd name="T16" fmla="*/ 41 w 41"/>
                <a:gd name="T17" fmla="*/ 33 h 34"/>
                <a:gd name="T18" fmla="*/ 41 w 41"/>
                <a:gd name="T19" fmla="*/ 33 h 34"/>
                <a:gd name="T20" fmla="*/ 41 w 41"/>
                <a:gd name="T21" fmla="*/ 33 h 34"/>
                <a:gd name="T22" fmla="*/ 41 w 41"/>
                <a:gd name="T23" fmla="*/ 33 h 34"/>
                <a:gd name="T24" fmla="*/ 41 w 41"/>
                <a:gd name="T25" fmla="*/ 33 h 34"/>
                <a:gd name="T26" fmla="*/ 40 w 41"/>
                <a:gd name="T27" fmla="*/ 28 h 34"/>
                <a:gd name="T28" fmla="*/ 39 w 41"/>
                <a:gd name="T29" fmla="*/ 24 h 34"/>
                <a:gd name="T30" fmla="*/ 38 w 41"/>
                <a:gd name="T31" fmla="*/ 24 h 34"/>
                <a:gd name="T32" fmla="*/ 36 w 41"/>
                <a:gd name="T33" fmla="*/ 23 h 34"/>
                <a:gd name="T34" fmla="*/ 27 w 41"/>
                <a:gd name="T35" fmla="*/ 18 h 34"/>
                <a:gd name="T36" fmla="*/ 19 w 41"/>
                <a:gd name="T37" fmla="*/ 3 h 34"/>
                <a:gd name="T38" fmla="*/ 20 w 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4">
                  <a:moveTo>
                    <a:pt x="20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2"/>
                    <a:pt x="9" y="3"/>
                    <a:pt x="8" y="4"/>
                  </a:cubicBezTo>
                  <a:cubicBezTo>
                    <a:pt x="3" y="7"/>
                    <a:pt x="0" y="11"/>
                    <a:pt x="0" y="16"/>
                  </a:cubicBezTo>
                  <a:cubicBezTo>
                    <a:pt x="0" y="19"/>
                    <a:pt x="2" y="23"/>
                    <a:pt x="6" y="26"/>
                  </a:cubicBezTo>
                  <a:cubicBezTo>
                    <a:pt x="14" y="32"/>
                    <a:pt x="24" y="34"/>
                    <a:pt x="31" y="34"/>
                  </a:cubicBezTo>
                  <a:cubicBezTo>
                    <a:pt x="37" y="34"/>
                    <a:pt x="41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0" y="31"/>
                    <a:pt x="40" y="28"/>
                  </a:cubicBezTo>
                  <a:cubicBezTo>
                    <a:pt x="40" y="27"/>
                    <a:pt x="39" y="26"/>
                    <a:pt x="39" y="24"/>
                  </a:cubicBezTo>
                  <a:cubicBezTo>
                    <a:pt x="39" y="24"/>
                    <a:pt x="39" y="24"/>
                    <a:pt x="38" y="24"/>
                  </a:cubicBezTo>
                  <a:cubicBezTo>
                    <a:pt x="38" y="24"/>
                    <a:pt x="37" y="23"/>
                    <a:pt x="36" y="23"/>
                  </a:cubicBezTo>
                  <a:cubicBezTo>
                    <a:pt x="32" y="21"/>
                    <a:pt x="29" y="20"/>
                    <a:pt x="27" y="18"/>
                  </a:cubicBezTo>
                  <a:cubicBezTo>
                    <a:pt x="22" y="14"/>
                    <a:pt x="19" y="10"/>
                    <a:pt x="19" y="3"/>
                  </a:cubicBezTo>
                  <a:cubicBezTo>
                    <a:pt x="19" y="2"/>
                    <a:pt x="19" y="1"/>
                    <a:pt x="20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414">
              <a:extLst>
                <a:ext uri="{FF2B5EF4-FFF2-40B4-BE49-F238E27FC236}">
                  <a16:creationId xmlns:a16="http://schemas.microsoft.com/office/drawing/2014/main" id="{03887A89-0C08-0A4E-DFE2-E7495FD46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2194" y="5209724"/>
              <a:ext cx="154953" cy="629495"/>
            </a:xfrm>
            <a:custGeom>
              <a:avLst/>
              <a:gdLst>
                <a:gd name="T0" fmla="*/ 34 w 34"/>
                <a:gd name="T1" fmla="*/ 0 h 138"/>
                <a:gd name="T2" fmla="*/ 34 w 34"/>
                <a:gd name="T3" fmla="*/ 0 h 138"/>
                <a:gd name="T4" fmla="*/ 0 w 34"/>
                <a:gd name="T5" fmla="*/ 4 h 138"/>
                <a:gd name="T6" fmla="*/ 0 w 34"/>
                <a:gd name="T7" fmla="*/ 138 h 138"/>
                <a:gd name="T8" fmla="*/ 9 w 34"/>
                <a:gd name="T9" fmla="*/ 134 h 138"/>
                <a:gd name="T10" fmla="*/ 20 w 34"/>
                <a:gd name="T11" fmla="*/ 131 h 138"/>
                <a:gd name="T12" fmla="*/ 26 w 34"/>
                <a:gd name="T13" fmla="*/ 132 h 138"/>
                <a:gd name="T14" fmla="*/ 34 w 34"/>
                <a:gd name="T15" fmla="*/ 137 h 138"/>
                <a:gd name="T16" fmla="*/ 34 w 34"/>
                <a:gd name="T1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8"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9" y="134"/>
                    <a:pt x="9" y="134"/>
                    <a:pt x="9" y="134"/>
                  </a:cubicBezTo>
                  <a:cubicBezTo>
                    <a:pt x="12" y="132"/>
                    <a:pt x="16" y="131"/>
                    <a:pt x="20" y="131"/>
                  </a:cubicBezTo>
                  <a:cubicBezTo>
                    <a:pt x="22" y="131"/>
                    <a:pt x="24" y="131"/>
                    <a:pt x="26" y="132"/>
                  </a:cubicBezTo>
                  <a:cubicBezTo>
                    <a:pt x="29" y="134"/>
                    <a:pt x="32" y="136"/>
                    <a:pt x="34" y="137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415">
              <a:extLst>
                <a:ext uri="{FF2B5EF4-FFF2-40B4-BE49-F238E27FC236}">
                  <a16:creationId xmlns:a16="http://schemas.microsoft.com/office/drawing/2014/main" id="{7A88828F-FB9E-3AE5-300E-6AD198A01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2194" y="5209724"/>
              <a:ext cx="154953" cy="19369"/>
            </a:xfrm>
            <a:custGeom>
              <a:avLst/>
              <a:gdLst>
                <a:gd name="T0" fmla="*/ 64 w 64"/>
                <a:gd name="T1" fmla="*/ 0 h 8"/>
                <a:gd name="T2" fmla="*/ 0 w 64"/>
                <a:gd name="T3" fmla="*/ 6 h 8"/>
                <a:gd name="T4" fmla="*/ 0 w 64"/>
                <a:gd name="T5" fmla="*/ 8 h 8"/>
                <a:gd name="T6" fmla="*/ 64 w 64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8">
                  <a:moveTo>
                    <a:pt x="64" y="0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36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416">
              <a:extLst>
                <a:ext uri="{FF2B5EF4-FFF2-40B4-BE49-F238E27FC236}">
                  <a16:creationId xmlns:a16="http://schemas.microsoft.com/office/drawing/2014/main" id="{60C5AC72-E4BF-C357-4490-61775F77D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2194" y="5209724"/>
              <a:ext cx="154953" cy="19369"/>
            </a:xfrm>
            <a:custGeom>
              <a:avLst/>
              <a:gdLst>
                <a:gd name="T0" fmla="*/ 64 w 64"/>
                <a:gd name="T1" fmla="*/ 0 h 8"/>
                <a:gd name="T2" fmla="*/ 0 w 64"/>
                <a:gd name="T3" fmla="*/ 6 h 8"/>
                <a:gd name="T4" fmla="*/ 0 w 64"/>
                <a:gd name="T5" fmla="*/ 8 h 8"/>
                <a:gd name="T6" fmla="*/ 64 w 64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8">
                  <a:moveTo>
                    <a:pt x="64" y="0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417">
              <a:extLst>
                <a:ext uri="{FF2B5EF4-FFF2-40B4-BE49-F238E27FC236}">
                  <a16:creationId xmlns:a16="http://schemas.microsoft.com/office/drawing/2014/main" id="{C95EFE3C-6111-0658-4D2A-3327B574BF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2194" y="5863431"/>
              <a:ext cx="154953" cy="259062"/>
            </a:xfrm>
            <a:custGeom>
              <a:avLst/>
              <a:gdLst>
                <a:gd name="T0" fmla="*/ 34 w 34"/>
                <a:gd name="T1" fmla="*/ 53 h 57"/>
                <a:gd name="T2" fmla="*/ 2 w 34"/>
                <a:gd name="T3" fmla="*/ 57 h 57"/>
                <a:gd name="T4" fmla="*/ 0 w 34"/>
                <a:gd name="T5" fmla="*/ 57 h 57"/>
                <a:gd name="T6" fmla="*/ 0 w 34"/>
                <a:gd name="T7" fmla="*/ 57 h 57"/>
                <a:gd name="T8" fmla="*/ 2 w 34"/>
                <a:gd name="T9" fmla="*/ 57 h 57"/>
                <a:gd name="T10" fmla="*/ 2 w 34"/>
                <a:gd name="T11" fmla="*/ 57 h 57"/>
                <a:gd name="T12" fmla="*/ 34 w 34"/>
                <a:gd name="T13" fmla="*/ 53 h 57"/>
                <a:gd name="T14" fmla="*/ 34 w 34"/>
                <a:gd name="T15" fmla="*/ 53 h 57"/>
                <a:gd name="T16" fmla="*/ 0 w 34"/>
                <a:gd name="T17" fmla="*/ 0 h 57"/>
                <a:gd name="T18" fmla="*/ 0 w 34"/>
                <a:gd name="T19" fmla="*/ 15 h 57"/>
                <a:gd name="T20" fmla="*/ 2 w 34"/>
                <a:gd name="T21" fmla="*/ 17 h 57"/>
                <a:gd name="T22" fmla="*/ 11 w 34"/>
                <a:gd name="T23" fmla="*/ 16 h 57"/>
                <a:gd name="T24" fmla="*/ 10 w 34"/>
                <a:gd name="T25" fmla="*/ 14 h 57"/>
                <a:gd name="T26" fmla="*/ 11 w 34"/>
                <a:gd name="T27" fmla="*/ 14 h 57"/>
                <a:gd name="T28" fmla="*/ 2 w 34"/>
                <a:gd name="T29" fmla="*/ 1 h 57"/>
                <a:gd name="T30" fmla="*/ 2 w 34"/>
                <a:gd name="T31" fmla="*/ 1 h 57"/>
                <a:gd name="T32" fmla="*/ 2 w 34"/>
                <a:gd name="T33" fmla="*/ 1 h 57"/>
                <a:gd name="T34" fmla="*/ 2 w 34"/>
                <a:gd name="T35" fmla="*/ 1 h 57"/>
                <a:gd name="T36" fmla="*/ 0 w 34"/>
                <a:gd name="T3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57">
                  <a:moveTo>
                    <a:pt x="34" y="53"/>
                  </a:moveTo>
                  <a:cubicBezTo>
                    <a:pt x="2" y="57"/>
                    <a:pt x="2" y="57"/>
                    <a:pt x="2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4" y="53"/>
                    <a:pt x="34" y="53"/>
                    <a:pt x="34" y="53"/>
                  </a:cubicBezTo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1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8" y="8"/>
                    <a:pt x="6" y="3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36A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 418">
              <a:extLst>
                <a:ext uri="{FF2B5EF4-FFF2-40B4-BE49-F238E27FC236}">
                  <a16:creationId xmlns:a16="http://schemas.microsoft.com/office/drawing/2014/main" id="{CD8B3367-2B61-A7A1-3852-4870919F7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117" y="5183091"/>
              <a:ext cx="154953" cy="970876"/>
            </a:xfrm>
            <a:custGeom>
              <a:avLst/>
              <a:gdLst>
                <a:gd name="T0" fmla="*/ 0 w 64"/>
                <a:gd name="T1" fmla="*/ 0 h 401"/>
                <a:gd name="T2" fmla="*/ 0 w 64"/>
                <a:gd name="T3" fmla="*/ 383 h 401"/>
                <a:gd name="T4" fmla="*/ 64 w 64"/>
                <a:gd name="T5" fmla="*/ 401 h 401"/>
                <a:gd name="T6" fmla="*/ 64 w 64"/>
                <a:gd name="T7" fmla="*/ 17 h 401"/>
                <a:gd name="T8" fmla="*/ 0 w 64"/>
                <a:gd name="T9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01">
                  <a:moveTo>
                    <a:pt x="0" y="0"/>
                  </a:moveTo>
                  <a:lnTo>
                    <a:pt x="0" y="383"/>
                  </a:lnTo>
                  <a:lnTo>
                    <a:pt x="64" y="401"/>
                  </a:lnTo>
                  <a:lnTo>
                    <a:pt x="64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419">
              <a:extLst>
                <a:ext uri="{FF2B5EF4-FFF2-40B4-BE49-F238E27FC236}">
                  <a16:creationId xmlns:a16="http://schemas.microsoft.com/office/drawing/2014/main" id="{9EF412F2-6DF4-0602-B74D-05894BCA7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117" y="5183091"/>
              <a:ext cx="154953" cy="970876"/>
            </a:xfrm>
            <a:custGeom>
              <a:avLst/>
              <a:gdLst>
                <a:gd name="T0" fmla="*/ 0 w 64"/>
                <a:gd name="T1" fmla="*/ 0 h 401"/>
                <a:gd name="T2" fmla="*/ 0 w 64"/>
                <a:gd name="T3" fmla="*/ 383 h 401"/>
                <a:gd name="T4" fmla="*/ 64 w 64"/>
                <a:gd name="T5" fmla="*/ 401 h 401"/>
                <a:gd name="T6" fmla="*/ 64 w 64"/>
                <a:gd name="T7" fmla="*/ 17 h 401"/>
                <a:gd name="T8" fmla="*/ 0 w 64"/>
                <a:gd name="T9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01">
                  <a:moveTo>
                    <a:pt x="0" y="0"/>
                  </a:moveTo>
                  <a:lnTo>
                    <a:pt x="0" y="383"/>
                  </a:lnTo>
                  <a:lnTo>
                    <a:pt x="64" y="401"/>
                  </a:lnTo>
                  <a:lnTo>
                    <a:pt x="64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420">
              <a:extLst>
                <a:ext uri="{FF2B5EF4-FFF2-40B4-BE49-F238E27FC236}">
                  <a16:creationId xmlns:a16="http://schemas.microsoft.com/office/drawing/2014/main" id="{103CC343-10C2-CAF7-D724-68A218BB8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335" y="5921538"/>
              <a:ext cx="1309835" cy="200955"/>
            </a:xfrm>
            <a:custGeom>
              <a:avLst/>
              <a:gdLst>
                <a:gd name="T0" fmla="*/ 0 w 541"/>
                <a:gd name="T1" fmla="*/ 32 h 83"/>
                <a:gd name="T2" fmla="*/ 215 w 541"/>
                <a:gd name="T3" fmla="*/ 83 h 83"/>
                <a:gd name="T4" fmla="*/ 541 w 541"/>
                <a:gd name="T5" fmla="*/ 42 h 83"/>
                <a:gd name="T6" fmla="*/ 283 w 541"/>
                <a:gd name="T7" fmla="*/ 0 h 83"/>
                <a:gd name="T8" fmla="*/ 0 w 541"/>
                <a:gd name="T9" fmla="*/ 3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83">
                  <a:moveTo>
                    <a:pt x="0" y="32"/>
                  </a:moveTo>
                  <a:lnTo>
                    <a:pt x="215" y="83"/>
                  </a:lnTo>
                  <a:lnTo>
                    <a:pt x="541" y="42"/>
                  </a:lnTo>
                  <a:lnTo>
                    <a:pt x="283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421">
              <a:extLst>
                <a:ext uri="{FF2B5EF4-FFF2-40B4-BE49-F238E27FC236}">
                  <a16:creationId xmlns:a16="http://schemas.microsoft.com/office/drawing/2014/main" id="{89D215E4-4E0C-EB17-493F-736146890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335" y="5921538"/>
              <a:ext cx="1309835" cy="200955"/>
            </a:xfrm>
            <a:custGeom>
              <a:avLst/>
              <a:gdLst>
                <a:gd name="T0" fmla="*/ 0 w 541"/>
                <a:gd name="T1" fmla="*/ 32 h 83"/>
                <a:gd name="T2" fmla="*/ 215 w 541"/>
                <a:gd name="T3" fmla="*/ 83 h 83"/>
                <a:gd name="T4" fmla="*/ 541 w 541"/>
                <a:gd name="T5" fmla="*/ 42 h 83"/>
                <a:gd name="T6" fmla="*/ 283 w 541"/>
                <a:gd name="T7" fmla="*/ 0 h 83"/>
                <a:gd name="T8" fmla="*/ 0 w 541"/>
                <a:gd name="T9" fmla="*/ 3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83">
                  <a:moveTo>
                    <a:pt x="0" y="32"/>
                  </a:moveTo>
                  <a:lnTo>
                    <a:pt x="215" y="83"/>
                  </a:lnTo>
                  <a:lnTo>
                    <a:pt x="541" y="42"/>
                  </a:lnTo>
                  <a:lnTo>
                    <a:pt x="283" y="0"/>
                  </a:lnTo>
                  <a:lnTo>
                    <a:pt x="0" y="3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422">
              <a:extLst>
                <a:ext uri="{FF2B5EF4-FFF2-40B4-BE49-F238E27FC236}">
                  <a16:creationId xmlns:a16="http://schemas.microsoft.com/office/drawing/2014/main" id="{F2F2D24A-1180-405B-84E6-88110C46B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878" y="6023226"/>
              <a:ext cx="789290" cy="566546"/>
            </a:xfrm>
            <a:custGeom>
              <a:avLst/>
              <a:gdLst>
                <a:gd name="T0" fmla="*/ 0 w 326"/>
                <a:gd name="T1" fmla="*/ 234 h 234"/>
                <a:gd name="T2" fmla="*/ 326 w 326"/>
                <a:gd name="T3" fmla="*/ 173 h 234"/>
                <a:gd name="T4" fmla="*/ 326 w 326"/>
                <a:gd name="T5" fmla="*/ 0 h 234"/>
                <a:gd name="T6" fmla="*/ 0 w 326"/>
                <a:gd name="T7" fmla="*/ 41 h 234"/>
                <a:gd name="T8" fmla="*/ 0 w 326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234">
                  <a:moveTo>
                    <a:pt x="0" y="234"/>
                  </a:moveTo>
                  <a:lnTo>
                    <a:pt x="326" y="173"/>
                  </a:lnTo>
                  <a:lnTo>
                    <a:pt x="326" y="0"/>
                  </a:lnTo>
                  <a:lnTo>
                    <a:pt x="0" y="41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FFCC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423">
              <a:extLst>
                <a:ext uri="{FF2B5EF4-FFF2-40B4-BE49-F238E27FC236}">
                  <a16:creationId xmlns:a16="http://schemas.microsoft.com/office/drawing/2014/main" id="{88986345-EC60-BE77-0AB7-6C81F2CDD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878" y="6023226"/>
              <a:ext cx="789290" cy="566546"/>
            </a:xfrm>
            <a:custGeom>
              <a:avLst/>
              <a:gdLst>
                <a:gd name="T0" fmla="*/ 0 w 326"/>
                <a:gd name="T1" fmla="*/ 234 h 234"/>
                <a:gd name="T2" fmla="*/ 326 w 326"/>
                <a:gd name="T3" fmla="*/ 173 h 234"/>
                <a:gd name="T4" fmla="*/ 326 w 326"/>
                <a:gd name="T5" fmla="*/ 0 h 234"/>
                <a:gd name="T6" fmla="*/ 0 w 326"/>
                <a:gd name="T7" fmla="*/ 41 h 234"/>
                <a:gd name="T8" fmla="*/ 0 w 326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234">
                  <a:moveTo>
                    <a:pt x="0" y="234"/>
                  </a:moveTo>
                  <a:lnTo>
                    <a:pt x="326" y="173"/>
                  </a:lnTo>
                  <a:lnTo>
                    <a:pt x="326" y="0"/>
                  </a:lnTo>
                  <a:lnTo>
                    <a:pt x="0" y="41"/>
                  </a:lnTo>
                  <a:lnTo>
                    <a:pt x="0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424">
              <a:extLst>
                <a:ext uri="{FF2B5EF4-FFF2-40B4-BE49-F238E27FC236}">
                  <a16:creationId xmlns:a16="http://schemas.microsoft.com/office/drawing/2014/main" id="{B3010FB2-5823-911A-1743-F3F12E72B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878" y="6023226"/>
              <a:ext cx="789290" cy="566546"/>
            </a:xfrm>
            <a:custGeom>
              <a:avLst/>
              <a:gdLst>
                <a:gd name="T0" fmla="*/ 0 w 326"/>
                <a:gd name="T1" fmla="*/ 234 h 234"/>
                <a:gd name="T2" fmla="*/ 326 w 326"/>
                <a:gd name="T3" fmla="*/ 173 h 234"/>
                <a:gd name="T4" fmla="*/ 326 w 326"/>
                <a:gd name="T5" fmla="*/ 0 h 234"/>
                <a:gd name="T6" fmla="*/ 0 w 326"/>
                <a:gd name="T7" fmla="*/ 41 h 234"/>
                <a:gd name="T8" fmla="*/ 0 w 326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234">
                  <a:moveTo>
                    <a:pt x="0" y="234"/>
                  </a:moveTo>
                  <a:lnTo>
                    <a:pt x="326" y="173"/>
                  </a:lnTo>
                  <a:lnTo>
                    <a:pt x="326" y="0"/>
                  </a:lnTo>
                  <a:lnTo>
                    <a:pt x="0" y="41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F67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425">
              <a:extLst>
                <a:ext uri="{FF2B5EF4-FFF2-40B4-BE49-F238E27FC236}">
                  <a16:creationId xmlns:a16="http://schemas.microsoft.com/office/drawing/2014/main" id="{5F61F88B-3830-9039-C7B4-F5FCAD78B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878" y="6023226"/>
              <a:ext cx="789290" cy="566546"/>
            </a:xfrm>
            <a:custGeom>
              <a:avLst/>
              <a:gdLst>
                <a:gd name="T0" fmla="*/ 0 w 326"/>
                <a:gd name="T1" fmla="*/ 234 h 234"/>
                <a:gd name="T2" fmla="*/ 326 w 326"/>
                <a:gd name="T3" fmla="*/ 173 h 234"/>
                <a:gd name="T4" fmla="*/ 326 w 326"/>
                <a:gd name="T5" fmla="*/ 0 h 234"/>
                <a:gd name="T6" fmla="*/ 0 w 326"/>
                <a:gd name="T7" fmla="*/ 41 h 234"/>
                <a:gd name="T8" fmla="*/ 0 w 326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234">
                  <a:moveTo>
                    <a:pt x="0" y="234"/>
                  </a:moveTo>
                  <a:lnTo>
                    <a:pt x="326" y="173"/>
                  </a:lnTo>
                  <a:lnTo>
                    <a:pt x="326" y="0"/>
                  </a:lnTo>
                  <a:lnTo>
                    <a:pt x="0" y="41"/>
                  </a:lnTo>
                  <a:lnTo>
                    <a:pt x="0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426">
              <a:extLst>
                <a:ext uri="{FF2B5EF4-FFF2-40B4-BE49-F238E27FC236}">
                  <a16:creationId xmlns:a16="http://schemas.microsoft.com/office/drawing/2014/main" id="{D3F2A10B-1DC8-BDCF-9993-05CFE790A4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1878" y="6023226"/>
              <a:ext cx="789290" cy="566546"/>
            </a:xfrm>
            <a:custGeom>
              <a:avLst/>
              <a:gdLst>
                <a:gd name="T0" fmla="*/ 158 w 326"/>
                <a:gd name="T1" fmla="*/ 22 h 234"/>
                <a:gd name="T2" fmla="*/ 143 w 326"/>
                <a:gd name="T3" fmla="*/ 24 h 234"/>
                <a:gd name="T4" fmla="*/ 141 w 326"/>
                <a:gd name="T5" fmla="*/ 24 h 234"/>
                <a:gd name="T6" fmla="*/ 60 w 326"/>
                <a:gd name="T7" fmla="*/ 34 h 234"/>
                <a:gd name="T8" fmla="*/ 0 w 326"/>
                <a:gd name="T9" fmla="*/ 41 h 234"/>
                <a:gd name="T10" fmla="*/ 0 w 326"/>
                <a:gd name="T11" fmla="*/ 41 h 234"/>
                <a:gd name="T12" fmla="*/ 0 w 326"/>
                <a:gd name="T13" fmla="*/ 234 h 234"/>
                <a:gd name="T14" fmla="*/ 143 w 326"/>
                <a:gd name="T15" fmla="*/ 207 h 234"/>
                <a:gd name="T16" fmla="*/ 143 w 326"/>
                <a:gd name="T17" fmla="*/ 24 h 234"/>
                <a:gd name="T18" fmla="*/ 158 w 326"/>
                <a:gd name="T19" fmla="*/ 22 h 234"/>
                <a:gd name="T20" fmla="*/ 326 w 326"/>
                <a:gd name="T21" fmla="*/ 0 h 234"/>
                <a:gd name="T22" fmla="*/ 198 w 326"/>
                <a:gd name="T23" fmla="*/ 17 h 234"/>
                <a:gd name="T24" fmla="*/ 200 w 326"/>
                <a:gd name="T25" fmla="*/ 17 h 234"/>
                <a:gd name="T26" fmla="*/ 203 w 326"/>
                <a:gd name="T27" fmla="*/ 15 h 234"/>
                <a:gd name="T28" fmla="*/ 203 w 326"/>
                <a:gd name="T29" fmla="*/ 196 h 234"/>
                <a:gd name="T30" fmla="*/ 198 w 326"/>
                <a:gd name="T31" fmla="*/ 198 h 234"/>
                <a:gd name="T32" fmla="*/ 326 w 326"/>
                <a:gd name="T33" fmla="*/ 173 h 234"/>
                <a:gd name="T34" fmla="*/ 326 w 326"/>
                <a:gd name="T35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6" h="234">
                  <a:moveTo>
                    <a:pt x="158" y="22"/>
                  </a:moveTo>
                  <a:lnTo>
                    <a:pt x="143" y="24"/>
                  </a:lnTo>
                  <a:lnTo>
                    <a:pt x="141" y="24"/>
                  </a:lnTo>
                  <a:lnTo>
                    <a:pt x="60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234"/>
                  </a:lnTo>
                  <a:lnTo>
                    <a:pt x="143" y="207"/>
                  </a:lnTo>
                  <a:lnTo>
                    <a:pt x="143" y="24"/>
                  </a:lnTo>
                  <a:lnTo>
                    <a:pt x="158" y="22"/>
                  </a:lnTo>
                  <a:close/>
                  <a:moveTo>
                    <a:pt x="326" y="0"/>
                  </a:moveTo>
                  <a:lnTo>
                    <a:pt x="198" y="17"/>
                  </a:lnTo>
                  <a:lnTo>
                    <a:pt x="200" y="17"/>
                  </a:lnTo>
                  <a:lnTo>
                    <a:pt x="203" y="15"/>
                  </a:lnTo>
                  <a:lnTo>
                    <a:pt x="203" y="196"/>
                  </a:lnTo>
                  <a:lnTo>
                    <a:pt x="198" y="198"/>
                  </a:lnTo>
                  <a:lnTo>
                    <a:pt x="326" y="173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427">
              <a:extLst>
                <a:ext uri="{FF2B5EF4-FFF2-40B4-BE49-F238E27FC236}">
                  <a16:creationId xmlns:a16="http://schemas.microsoft.com/office/drawing/2014/main" id="{8FCE979B-CA23-6029-1376-6A67E923F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1878" y="6023226"/>
              <a:ext cx="789290" cy="566546"/>
            </a:xfrm>
            <a:custGeom>
              <a:avLst/>
              <a:gdLst>
                <a:gd name="T0" fmla="*/ 158 w 326"/>
                <a:gd name="T1" fmla="*/ 22 h 234"/>
                <a:gd name="T2" fmla="*/ 143 w 326"/>
                <a:gd name="T3" fmla="*/ 24 h 234"/>
                <a:gd name="T4" fmla="*/ 141 w 326"/>
                <a:gd name="T5" fmla="*/ 24 h 234"/>
                <a:gd name="T6" fmla="*/ 60 w 326"/>
                <a:gd name="T7" fmla="*/ 34 h 234"/>
                <a:gd name="T8" fmla="*/ 0 w 326"/>
                <a:gd name="T9" fmla="*/ 41 h 234"/>
                <a:gd name="T10" fmla="*/ 0 w 326"/>
                <a:gd name="T11" fmla="*/ 41 h 234"/>
                <a:gd name="T12" fmla="*/ 0 w 326"/>
                <a:gd name="T13" fmla="*/ 234 h 234"/>
                <a:gd name="T14" fmla="*/ 143 w 326"/>
                <a:gd name="T15" fmla="*/ 207 h 234"/>
                <a:gd name="T16" fmla="*/ 143 w 326"/>
                <a:gd name="T17" fmla="*/ 24 h 234"/>
                <a:gd name="T18" fmla="*/ 158 w 326"/>
                <a:gd name="T19" fmla="*/ 22 h 234"/>
                <a:gd name="T20" fmla="*/ 326 w 326"/>
                <a:gd name="T21" fmla="*/ 0 h 234"/>
                <a:gd name="T22" fmla="*/ 198 w 326"/>
                <a:gd name="T23" fmla="*/ 17 h 234"/>
                <a:gd name="T24" fmla="*/ 200 w 326"/>
                <a:gd name="T25" fmla="*/ 17 h 234"/>
                <a:gd name="T26" fmla="*/ 203 w 326"/>
                <a:gd name="T27" fmla="*/ 15 h 234"/>
                <a:gd name="T28" fmla="*/ 203 w 326"/>
                <a:gd name="T29" fmla="*/ 196 h 234"/>
                <a:gd name="T30" fmla="*/ 198 w 326"/>
                <a:gd name="T31" fmla="*/ 198 h 234"/>
                <a:gd name="T32" fmla="*/ 326 w 326"/>
                <a:gd name="T33" fmla="*/ 173 h 234"/>
                <a:gd name="T34" fmla="*/ 326 w 326"/>
                <a:gd name="T35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6" h="234">
                  <a:moveTo>
                    <a:pt x="158" y="22"/>
                  </a:moveTo>
                  <a:lnTo>
                    <a:pt x="143" y="24"/>
                  </a:lnTo>
                  <a:lnTo>
                    <a:pt x="141" y="24"/>
                  </a:lnTo>
                  <a:lnTo>
                    <a:pt x="60" y="34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234"/>
                  </a:lnTo>
                  <a:lnTo>
                    <a:pt x="143" y="207"/>
                  </a:lnTo>
                  <a:lnTo>
                    <a:pt x="143" y="24"/>
                  </a:lnTo>
                  <a:lnTo>
                    <a:pt x="158" y="22"/>
                  </a:lnTo>
                  <a:moveTo>
                    <a:pt x="326" y="0"/>
                  </a:moveTo>
                  <a:lnTo>
                    <a:pt x="198" y="17"/>
                  </a:lnTo>
                  <a:lnTo>
                    <a:pt x="200" y="17"/>
                  </a:lnTo>
                  <a:lnTo>
                    <a:pt x="203" y="15"/>
                  </a:lnTo>
                  <a:lnTo>
                    <a:pt x="203" y="196"/>
                  </a:lnTo>
                  <a:lnTo>
                    <a:pt x="198" y="198"/>
                  </a:lnTo>
                  <a:lnTo>
                    <a:pt x="326" y="173"/>
                  </a:lnTo>
                  <a:lnTo>
                    <a:pt x="3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428">
              <a:extLst>
                <a:ext uri="{FF2B5EF4-FFF2-40B4-BE49-F238E27FC236}">
                  <a16:creationId xmlns:a16="http://schemas.microsoft.com/office/drawing/2014/main" id="{EAB6FD5C-35D2-A1D0-ED0C-B4FB32571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101" y="6059542"/>
              <a:ext cx="145268" cy="464858"/>
            </a:xfrm>
            <a:custGeom>
              <a:avLst/>
              <a:gdLst>
                <a:gd name="T0" fmla="*/ 0 w 60"/>
                <a:gd name="T1" fmla="*/ 192 h 192"/>
                <a:gd name="T2" fmla="*/ 60 w 60"/>
                <a:gd name="T3" fmla="*/ 181 h 192"/>
                <a:gd name="T4" fmla="*/ 60 w 60"/>
                <a:gd name="T5" fmla="*/ 0 h 192"/>
                <a:gd name="T6" fmla="*/ 0 w 60"/>
                <a:gd name="T7" fmla="*/ 9 h 192"/>
                <a:gd name="T8" fmla="*/ 0 w 60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92">
                  <a:moveTo>
                    <a:pt x="0" y="192"/>
                  </a:moveTo>
                  <a:lnTo>
                    <a:pt x="60" y="181"/>
                  </a:lnTo>
                  <a:lnTo>
                    <a:pt x="60" y="0"/>
                  </a:lnTo>
                  <a:lnTo>
                    <a:pt x="0" y="9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3E3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429">
              <a:extLst>
                <a:ext uri="{FF2B5EF4-FFF2-40B4-BE49-F238E27FC236}">
                  <a16:creationId xmlns:a16="http://schemas.microsoft.com/office/drawing/2014/main" id="{5D8486E7-CAF6-6E3D-7EF3-E04639D59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101" y="6059542"/>
              <a:ext cx="145268" cy="464858"/>
            </a:xfrm>
            <a:custGeom>
              <a:avLst/>
              <a:gdLst>
                <a:gd name="T0" fmla="*/ 0 w 60"/>
                <a:gd name="T1" fmla="*/ 192 h 192"/>
                <a:gd name="T2" fmla="*/ 60 w 60"/>
                <a:gd name="T3" fmla="*/ 181 h 192"/>
                <a:gd name="T4" fmla="*/ 60 w 60"/>
                <a:gd name="T5" fmla="*/ 0 h 192"/>
                <a:gd name="T6" fmla="*/ 0 w 60"/>
                <a:gd name="T7" fmla="*/ 9 h 192"/>
                <a:gd name="T8" fmla="*/ 0 w 60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92">
                  <a:moveTo>
                    <a:pt x="0" y="192"/>
                  </a:moveTo>
                  <a:lnTo>
                    <a:pt x="60" y="181"/>
                  </a:lnTo>
                  <a:lnTo>
                    <a:pt x="60" y="0"/>
                  </a:lnTo>
                  <a:lnTo>
                    <a:pt x="0" y="9"/>
                  </a:lnTo>
                  <a:lnTo>
                    <a:pt x="0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430">
              <a:extLst>
                <a:ext uri="{FF2B5EF4-FFF2-40B4-BE49-F238E27FC236}">
                  <a16:creationId xmlns:a16="http://schemas.microsoft.com/office/drawing/2014/main" id="{07514C8A-54F7-2B10-2267-31604564A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8913" y="5999015"/>
              <a:ext cx="522965" cy="590757"/>
            </a:xfrm>
            <a:custGeom>
              <a:avLst/>
              <a:gdLst>
                <a:gd name="T0" fmla="*/ 0 w 216"/>
                <a:gd name="T1" fmla="*/ 174 h 244"/>
                <a:gd name="T2" fmla="*/ 216 w 216"/>
                <a:gd name="T3" fmla="*/ 244 h 244"/>
                <a:gd name="T4" fmla="*/ 216 w 216"/>
                <a:gd name="T5" fmla="*/ 51 h 244"/>
                <a:gd name="T6" fmla="*/ 1 w 216"/>
                <a:gd name="T7" fmla="*/ 0 h 244"/>
                <a:gd name="T8" fmla="*/ 0 w 216"/>
                <a:gd name="T9" fmla="*/ 17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244">
                  <a:moveTo>
                    <a:pt x="0" y="174"/>
                  </a:moveTo>
                  <a:lnTo>
                    <a:pt x="216" y="244"/>
                  </a:lnTo>
                  <a:lnTo>
                    <a:pt x="216" y="51"/>
                  </a:lnTo>
                  <a:lnTo>
                    <a:pt x="1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67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431">
              <a:extLst>
                <a:ext uri="{FF2B5EF4-FFF2-40B4-BE49-F238E27FC236}">
                  <a16:creationId xmlns:a16="http://schemas.microsoft.com/office/drawing/2014/main" id="{B3D17822-B8AC-0D54-4CCF-4340838EA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8913" y="5999015"/>
              <a:ext cx="522965" cy="590757"/>
            </a:xfrm>
            <a:custGeom>
              <a:avLst/>
              <a:gdLst>
                <a:gd name="T0" fmla="*/ 0 w 216"/>
                <a:gd name="T1" fmla="*/ 174 h 244"/>
                <a:gd name="T2" fmla="*/ 216 w 216"/>
                <a:gd name="T3" fmla="*/ 244 h 244"/>
                <a:gd name="T4" fmla="*/ 216 w 216"/>
                <a:gd name="T5" fmla="*/ 51 h 244"/>
                <a:gd name="T6" fmla="*/ 1 w 216"/>
                <a:gd name="T7" fmla="*/ 0 h 244"/>
                <a:gd name="T8" fmla="*/ 0 w 216"/>
                <a:gd name="T9" fmla="*/ 17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244">
                  <a:moveTo>
                    <a:pt x="0" y="174"/>
                  </a:moveTo>
                  <a:lnTo>
                    <a:pt x="216" y="244"/>
                  </a:lnTo>
                  <a:lnTo>
                    <a:pt x="216" y="51"/>
                  </a:lnTo>
                  <a:lnTo>
                    <a:pt x="1" y="0"/>
                  </a:lnTo>
                  <a:lnTo>
                    <a:pt x="0" y="1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432">
              <a:extLst>
                <a:ext uri="{FF2B5EF4-FFF2-40B4-BE49-F238E27FC236}">
                  <a16:creationId xmlns:a16="http://schemas.microsoft.com/office/drawing/2014/main" id="{429FFED8-1278-3FF8-34FB-6349E7365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8913" y="5999015"/>
              <a:ext cx="280852" cy="510861"/>
            </a:xfrm>
            <a:custGeom>
              <a:avLst/>
              <a:gdLst>
                <a:gd name="T0" fmla="*/ 1 w 116"/>
                <a:gd name="T1" fmla="*/ 0 h 211"/>
                <a:gd name="T2" fmla="*/ 0 w 116"/>
                <a:gd name="T3" fmla="*/ 174 h 211"/>
                <a:gd name="T4" fmla="*/ 116 w 116"/>
                <a:gd name="T5" fmla="*/ 211 h 211"/>
                <a:gd name="T6" fmla="*/ 77 w 116"/>
                <a:gd name="T7" fmla="*/ 198 h 211"/>
                <a:gd name="T8" fmla="*/ 77 w 116"/>
                <a:gd name="T9" fmla="*/ 19 h 211"/>
                <a:gd name="T10" fmla="*/ 1 w 116"/>
                <a:gd name="T11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211">
                  <a:moveTo>
                    <a:pt x="1" y="0"/>
                  </a:moveTo>
                  <a:lnTo>
                    <a:pt x="0" y="174"/>
                  </a:lnTo>
                  <a:lnTo>
                    <a:pt x="116" y="211"/>
                  </a:lnTo>
                  <a:lnTo>
                    <a:pt x="77" y="198"/>
                  </a:lnTo>
                  <a:lnTo>
                    <a:pt x="7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433">
              <a:extLst>
                <a:ext uri="{FF2B5EF4-FFF2-40B4-BE49-F238E27FC236}">
                  <a16:creationId xmlns:a16="http://schemas.microsoft.com/office/drawing/2014/main" id="{7EA2E9B0-0D94-7820-0339-49C809A38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8913" y="5999015"/>
              <a:ext cx="280852" cy="510861"/>
            </a:xfrm>
            <a:custGeom>
              <a:avLst/>
              <a:gdLst>
                <a:gd name="T0" fmla="*/ 1 w 116"/>
                <a:gd name="T1" fmla="*/ 0 h 211"/>
                <a:gd name="T2" fmla="*/ 0 w 116"/>
                <a:gd name="T3" fmla="*/ 174 h 211"/>
                <a:gd name="T4" fmla="*/ 116 w 116"/>
                <a:gd name="T5" fmla="*/ 211 h 211"/>
                <a:gd name="T6" fmla="*/ 77 w 116"/>
                <a:gd name="T7" fmla="*/ 198 h 211"/>
                <a:gd name="T8" fmla="*/ 77 w 116"/>
                <a:gd name="T9" fmla="*/ 19 h 211"/>
                <a:gd name="T10" fmla="*/ 1 w 116"/>
                <a:gd name="T11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211">
                  <a:moveTo>
                    <a:pt x="1" y="0"/>
                  </a:moveTo>
                  <a:lnTo>
                    <a:pt x="0" y="174"/>
                  </a:lnTo>
                  <a:lnTo>
                    <a:pt x="116" y="211"/>
                  </a:lnTo>
                  <a:lnTo>
                    <a:pt x="77" y="198"/>
                  </a:lnTo>
                  <a:lnTo>
                    <a:pt x="77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434">
              <a:extLst>
                <a:ext uri="{FF2B5EF4-FFF2-40B4-BE49-F238E27FC236}">
                  <a16:creationId xmlns:a16="http://schemas.microsoft.com/office/drawing/2014/main" id="{4B539A77-F599-E63A-5B7B-C47617A44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0609" y="6076491"/>
              <a:ext cx="191271" cy="513281"/>
            </a:xfrm>
            <a:custGeom>
              <a:avLst/>
              <a:gdLst>
                <a:gd name="T0" fmla="*/ 0 w 79"/>
                <a:gd name="T1" fmla="*/ 0 h 212"/>
                <a:gd name="T2" fmla="*/ 0 w 79"/>
                <a:gd name="T3" fmla="*/ 0 h 212"/>
                <a:gd name="T4" fmla="*/ 0 w 79"/>
                <a:gd name="T5" fmla="*/ 187 h 212"/>
                <a:gd name="T6" fmla="*/ 79 w 79"/>
                <a:gd name="T7" fmla="*/ 212 h 212"/>
                <a:gd name="T8" fmla="*/ 79 w 79"/>
                <a:gd name="T9" fmla="*/ 212 h 212"/>
                <a:gd name="T10" fmla="*/ 79 w 79"/>
                <a:gd name="T11" fmla="*/ 19 h 212"/>
                <a:gd name="T12" fmla="*/ 75 w 79"/>
                <a:gd name="T13" fmla="*/ 19 h 212"/>
                <a:gd name="T14" fmla="*/ 0 w 79"/>
                <a:gd name="T1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212">
                  <a:moveTo>
                    <a:pt x="0" y="0"/>
                  </a:moveTo>
                  <a:lnTo>
                    <a:pt x="0" y="0"/>
                  </a:lnTo>
                  <a:lnTo>
                    <a:pt x="0" y="187"/>
                  </a:lnTo>
                  <a:lnTo>
                    <a:pt x="79" y="212"/>
                  </a:lnTo>
                  <a:lnTo>
                    <a:pt x="79" y="212"/>
                  </a:lnTo>
                  <a:lnTo>
                    <a:pt x="79" y="19"/>
                  </a:lnTo>
                  <a:lnTo>
                    <a:pt x="75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435">
              <a:extLst>
                <a:ext uri="{FF2B5EF4-FFF2-40B4-BE49-F238E27FC236}">
                  <a16:creationId xmlns:a16="http://schemas.microsoft.com/office/drawing/2014/main" id="{353A7F41-50A3-127D-3324-86EB3A6BF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0609" y="6076491"/>
              <a:ext cx="191271" cy="513281"/>
            </a:xfrm>
            <a:custGeom>
              <a:avLst/>
              <a:gdLst>
                <a:gd name="T0" fmla="*/ 0 w 79"/>
                <a:gd name="T1" fmla="*/ 0 h 212"/>
                <a:gd name="T2" fmla="*/ 0 w 79"/>
                <a:gd name="T3" fmla="*/ 0 h 212"/>
                <a:gd name="T4" fmla="*/ 0 w 79"/>
                <a:gd name="T5" fmla="*/ 187 h 212"/>
                <a:gd name="T6" fmla="*/ 79 w 79"/>
                <a:gd name="T7" fmla="*/ 212 h 212"/>
                <a:gd name="T8" fmla="*/ 79 w 79"/>
                <a:gd name="T9" fmla="*/ 212 h 212"/>
                <a:gd name="T10" fmla="*/ 79 w 79"/>
                <a:gd name="T11" fmla="*/ 19 h 212"/>
                <a:gd name="T12" fmla="*/ 75 w 79"/>
                <a:gd name="T13" fmla="*/ 19 h 212"/>
                <a:gd name="T14" fmla="*/ 0 w 79"/>
                <a:gd name="T1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212">
                  <a:moveTo>
                    <a:pt x="0" y="0"/>
                  </a:moveTo>
                  <a:lnTo>
                    <a:pt x="0" y="0"/>
                  </a:lnTo>
                  <a:lnTo>
                    <a:pt x="0" y="187"/>
                  </a:lnTo>
                  <a:lnTo>
                    <a:pt x="79" y="212"/>
                  </a:lnTo>
                  <a:lnTo>
                    <a:pt x="79" y="212"/>
                  </a:lnTo>
                  <a:lnTo>
                    <a:pt x="79" y="19"/>
                  </a:lnTo>
                  <a:lnTo>
                    <a:pt x="75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436">
              <a:extLst>
                <a:ext uri="{FF2B5EF4-FFF2-40B4-BE49-F238E27FC236}">
                  <a16:creationId xmlns:a16="http://schemas.microsoft.com/office/drawing/2014/main" id="{F30AA4C1-2DD5-8EBF-4C60-924C46435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5341" y="6040173"/>
              <a:ext cx="145268" cy="489070"/>
            </a:xfrm>
            <a:custGeom>
              <a:avLst/>
              <a:gdLst>
                <a:gd name="T0" fmla="*/ 0 w 60"/>
                <a:gd name="T1" fmla="*/ 181 h 202"/>
                <a:gd name="T2" fmla="*/ 60 w 60"/>
                <a:gd name="T3" fmla="*/ 202 h 202"/>
                <a:gd name="T4" fmla="*/ 60 w 60"/>
                <a:gd name="T5" fmla="*/ 15 h 202"/>
                <a:gd name="T6" fmla="*/ 0 w 60"/>
                <a:gd name="T7" fmla="*/ 0 h 202"/>
                <a:gd name="T8" fmla="*/ 0 w 60"/>
                <a:gd name="T9" fmla="*/ 18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02">
                  <a:moveTo>
                    <a:pt x="0" y="181"/>
                  </a:moveTo>
                  <a:lnTo>
                    <a:pt x="60" y="202"/>
                  </a:lnTo>
                  <a:lnTo>
                    <a:pt x="60" y="15"/>
                  </a:lnTo>
                  <a:lnTo>
                    <a:pt x="0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3E3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437">
              <a:extLst>
                <a:ext uri="{FF2B5EF4-FFF2-40B4-BE49-F238E27FC236}">
                  <a16:creationId xmlns:a16="http://schemas.microsoft.com/office/drawing/2014/main" id="{C8B24198-71C6-8146-E946-834DACFEA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5341" y="6040173"/>
              <a:ext cx="145268" cy="489070"/>
            </a:xfrm>
            <a:custGeom>
              <a:avLst/>
              <a:gdLst>
                <a:gd name="T0" fmla="*/ 0 w 60"/>
                <a:gd name="T1" fmla="*/ 181 h 202"/>
                <a:gd name="T2" fmla="*/ 60 w 60"/>
                <a:gd name="T3" fmla="*/ 202 h 202"/>
                <a:gd name="T4" fmla="*/ 60 w 60"/>
                <a:gd name="T5" fmla="*/ 15 h 202"/>
                <a:gd name="T6" fmla="*/ 0 w 60"/>
                <a:gd name="T7" fmla="*/ 0 h 202"/>
                <a:gd name="T8" fmla="*/ 0 w 60"/>
                <a:gd name="T9" fmla="*/ 18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02">
                  <a:moveTo>
                    <a:pt x="0" y="181"/>
                  </a:moveTo>
                  <a:lnTo>
                    <a:pt x="60" y="202"/>
                  </a:lnTo>
                  <a:lnTo>
                    <a:pt x="60" y="15"/>
                  </a:lnTo>
                  <a:lnTo>
                    <a:pt x="0" y="0"/>
                  </a:lnTo>
                  <a:lnTo>
                    <a:pt x="0" y="1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438">
              <a:extLst>
                <a:ext uri="{FF2B5EF4-FFF2-40B4-BE49-F238E27FC236}">
                  <a16:creationId xmlns:a16="http://schemas.microsoft.com/office/drawing/2014/main" id="{D10A0E5A-FA9B-D866-28C7-FA8912428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399" y="5945750"/>
              <a:ext cx="660971" cy="135584"/>
            </a:xfrm>
            <a:custGeom>
              <a:avLst/>
              <a:gdLst>
                <a:gd name="T0" fmla="*/ 0 w 273"/>
                <a:gd name="T1" fmla="*/ 5 h 56"/>
                <a:gd name="T2" fmla="*/ 213 w 273"/>
                <a:gd name="T3" fmla="*/ 56 h 56"/>
                <a:gd name="T4" fmla="*/ 273 w 273"/>
                <a:gd name="T5" fmla="*/ 49 h 56"/>
                <a:gd name="T6" fmla="*/ 53 w 273"/>
                <a:gd name="T7" fmla="*/ 0 h 56"/>
                <a:gd name="T8" fmla="*/ 0 w 273"/>
                <a:gd name="T9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" h="56">
                  <a:moveTo>
                    <a:pt x="0" y="5"/>
                  </a:moveTo>
                  <a:lnTo>
                    <a:pt x="213" y="56"/>
                  </a:lnTo>
                  <a:lnTo>
                    <a:pt x="273" y="49"/>
                  </a:lnTo>
                  <a:lnTo>
                    <a:pt x="5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439">
              <a:extLst>
                <a:ext uri="{FF2B5EF4-FFF2-40B4-BE49-F238E27FC236}">
                  <a16:creationId xmlns:a16="http://schemas.microsoft.com/office/drawing/2014/main" id="{49545BA4-041B-A4C1-BBC7-E57900747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399" y="5945750"/>
              <a:ext cx="660971" cy="135584"/>
            </a:xfrm>
            <a:custGeom>
              <a:avLst/>
              <a:gdLst>
                <a:gd name="T0" fmla="*/ 0 w 273"/>
                <a:gd name="T1" fmla="*/ 5 h 56"/>
                <a:gd name="T2" fmla="*/ 213 w 273"/>
                <a:gd name="T3" fmla="*/ 56 h 56"/>
                <a:gd name="T4" fmla="*/ 273 w 273"/>
                <a:gd name="T5" fmla="*/ 49 h 56"/>
                <a:gd name="T6" fmla="*/ 53 w 273"/>
                <a:gd name="T7" fmla="*/ 0 h 56"/>
                <a:gd name="T8" fmla="*/ 0 w 273"/>
                <a:gd name="T9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" h="56">
                  <a:moveTo>
                    <a:pt x="0" y="5"/>
                  </a:moveTo>
                  <a:lnTo>
                    <a:pt x="213" y="56"/>
                  </a:lnTo>
                  <a:lnTo>
                    <a:pt x="273" y="49"/>
                  </a:lnTo>
                  <a:lnTo>
                    <a:pt x="53" y="0"/>
                  </a:lnTo>
                  <a:lnTo>
                    <a:pt x="0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440">
              <a:extLst>
                <a:ext uri="{FF2B5EF4-FFF2-40B4-BE49-F238E27FC236}">
                  <a16:creationId xmlns:a16="http://schemas.microsoft.com/office/drawing/2014/main" id="{7F8A31AD-E6E7-E0B1-20DB-7B7071540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5341" y="5945750"/>
              <a:ext cx="791712" cy="130741"/>
            </a:xfrm>
            <a:custGeom>
              <a:avLst/>
              <a:gdLst>
                <a:gd name="T0" fmla="*/ 327 w 327"/>
                <a:gd name="T1" fmla="*/ 9 h 54"/>
                <a:gd name="T2" fmla="*/ 60 w 327"/>
                <a:gd name="T3" fmla="*/ 54 h 54"/>
                <a:gd name="T4" fmla="*/ 0 w 327"/>
                <a:gd name="T5" fmla="*/ 39 h 54"/>
                <a:gd name="T6" fmla="*/ 269 w 327"/>
                <a:gd name="T7" fmla="*/ 0 h 54"/>
                <a:gd name="T8" fmla="*/ 327 w 327"/>
                <a:gd name="T9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54">
                  <a:moveTo>
                    <a:pt x="327" y="9"/>
                  </a:moveTo>
                  <a:lnTo>
                    <a:pt x="60" y="54"/>
                  </a:lnTo>
                  <a:lnTo>
                    <a:pt x="0" y="39"/>
                  </a:lnTo>
                  <a:lnTo>
                    <a:pt x="269" y="0"/>
                  </a:lnTo>
                  <a:lnTo>
                    <a:pt x="327" y="9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441">
              <a:extLst>
                <a:ext uri="{FF2B5EF4-FFF2-40B4-BE49-F238E27FC236}">
                  <a16:creationId xmlns:a16="http://schemas.microsoft.com/office/drawing/2014/main" id="{5AB473AD-10E9-8919-CF5B-877697C7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5341" y="5945750"/>
              <a:ext cx="791712" cy="130741"/>
            </a:xfrm>
            <a:custGeom>
              <a:avLst/>
              <a:gdLst>
                <a:gd name="T0" fmla="*/ 327 w 327"/>
                <a:gd name="T1" fmla="*/ 9 h 54"/>
                <a:gd name="T2" fmla="*/ 60 w 327"/>
                <a:gd name="T3" fmla="*/ 54 h 54"/>
                <a:gd name="T4" fmla="*/ 0 w 327"/>
                <a:gd name="T5" fmla="*/ 39 h 54"/>
                <a:gd name="T6" fmla="*/ 269 w 327"/>
                <a:gd name="T7" fmla="*/ 0 h 54"/>
                <a:gd name="T8" fmla="*/ 327 w 327"/>
                <a:gd name="T9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54">
                  <a:moveTo>
                    <a:pt x="327" y="9"/>
                  </a:moveTo>
                  <a:lnTo>
                    <a:pt x="60" y="54"/>
                  </a:lnTo>
                  <a:lnTo>
                    <a:pt x="0" y="39"/>
                  </a:lnTo>
                  <a:lnTo>
                    <a:pt x="269" y="0"/>
                  </a:lnTo>
                  <a:lnTo>
                    <a:pt x="327" y="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442">
              <a:extLst>
                <a:ext uri="{FF2B5EF4-FFF2-40B4-BE49-F238E27FC236}">
                  <a16:creationId xmlns:a16="http://schemas.microsoft.com/office/drawing/2014/main" id="{D997235A-6722-60AA-FD8F-5293A9CC3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8929" y="5802902"/>
              <a:ext cx="244536" cy="200955"/>
            </a:xfrm>
            <a:custGeom>
              <a:avLst/>
              <a:gdLst>
                <a:gd name="T0" fmla="*/ 8 w 54"/>
                <a:gd name="T1" fmla="*/ 13 h 44"/>
                <a:gd name="T2" fmla="*/ 0 w 54"/>
                <a:gd name="T3" fmla="*/ 15 h 44"/>
                <a:gd name="T4" fmla="*/ 21 w 54"/>
                <a:gd name="T5" fmla="*/ 4 h 44"/>
                <a:gd name="T6" fmla="*/ 38 w 54"/>
                <a:gd name="T7" fmla="*/ 2 h 44"/>
                <a:gd name="T8" fmla="*/ 52 w 54"/>
                <a:gd name="T9" fmla="*/ 28 h 44"/>
                <a:gd name="T10" fmla="*/ 27 w 54"/>
                <a:gd name="T11" fmla="*/ 44 h 44"/>
                <a:gd name="T12" fmla="*/ 8 w 54"/>
                <a:gd name="T13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44">
                  <a:moveTo>
                    <a:pt x="8" y="13"/>
                  </a:moveTo>
                  <a:cubicBezTo>
                    <a:pt x="6" y="13"/>
                    <a:pt x="3" y="14"/>
                    <a:pt x="0" y="1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6" y="1"/>
                    <a:pt x="33" y="0"/>
                    <a:pt x="38" y="2"/>
                  </a:cubicBezTo>
                  <a:cubicBezTo>
                    <a:pt x="52" y="10"/>
                    <a:pt x="54" y="18"/>
                    <a:pt x="52" y="28"/>
                  </a:cubicBezTo>
                  <a:cubicBezTo>
                    <a:pt x="48" y="43"/>
                    <a:pt x="27" y="44"/>
                    <a:pt x="27" y="44"/>
                  </a:cubicBezTo>
                  <a:cubicBezTo>
                    <a:pt x="27" y="44"/>
                    <a:pt x="23" y="12"/>
                    <a:pt x="8" y="13"/>
                  </a:cubicBezTo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443">
              <a:extLst>
                <a:ext uri="{FF2B5EF4-FFF2-40B4-BE49-F238E27FC236}">
                  <a16:creationId xmlns:a16="http://schemas.microsoft.com/office/drawing/2014/main" id="{9385B95D-1D04-6D19-5487-11833E2F9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8196" y="5926381"/>
              <a:ext cx="4842" cy="968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2A8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444">
              <a:extLst>
                <a:ext uri="{FF2B5EF4-FFF2-40B4-BE49-F238E27FC236}">
                  <a16:creationId xmlns:a16="http://schemas.microsoft.com/office/drawing/2014/main" id="{F69FFF1E-B658-7CBF-2DD4-127AD7F22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3038" y="5936065"/>
              <a:ext cx="9685" cy="26633"/>
            </a:xfrm>
            <a:custGeom>
              <a:avLst/>
              <a:gdLst>
                <a:gd name="T0" fmla="*/ 0 w 2"/>
                <a:gd name="T1" fmla="*/ 0 h 6"/>
                <a:gd name="T2" fmla="*/ 0 w 2"/>
                <a:gd name="T3" fmla="*/ 0 h 6"/>
                <a:gd name="T4" fmla="*/ 2 w 2"/>
                <a:gd name="T5" fmla="*/ 6 h 6"/>
                <a:gd name="T6" fmla="*/ 2 w 2"/>
                <a:gd name="T7" fmla="*/ 6 h 6"/>
                <a:gd name="T8" fmla="*/ 1 w 2"/>
                <a:gd name="T9" fmla="*/ 1 h 6"/>
                <a:gd name="T10" fmla="*/ 1 w 2"/>
                <a:gd name="T11" fmla="*/ 1 h 6"/>
                <a:gd name="T12" fmla="*/ 1 w 2"/>
                <a:gd name="T13" fmla="*/ 1 h 6"/>
                <a:gd name="T14" fmla="*/ 1 w 2"/>
                <a:gd name="T15" fmla="*/ 1 h 6"/>
                <a:gd name="T16" fmla="*/ 0 w 2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4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1" y="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BE6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445">
              <a:extLst>
                <a:ext uri="{FF2B5EF4-FFF2-40B4-BE49-F238E27FC236}">
                  <a16:creationId xmlns:a16="http://schemas.microsoft.com/office/drawing/2014/main" id="{C50D7FD0-0726-C493-F00D-A5B21C2A35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2723" y="5962697"/>
              <a:ext cx="4842" cy="24211"/>
            </a:xfrm>
            <a:custGeom>
              <a:avLst/>
              <a:gdLst>
                <a:gd name="T0" fmla="*/ 0 w 1"/>
                <a:gd name="T1" fmla="*/ 1 h 5"/>
                <a:gd name="T2" fmla="*/ 1 w 1"/>
                <a:gd name="T3" fmla="*/ 5 h 5"/>
                <a:gd name="T4" fmla="*/ 1 w 1"/>
                <a:gd name="T5" fmla="*/ 5 h 5"/>
                <a:gd name="T6" fmla="*/ 0 w 1"/>
                <a:gd name="T7" fmla="*/ 1 h 5"/>
                <a:gd name="T8" fmla="*/ 0 w 1"/>
                <a:gd name="T9" fmla="*/ 0 h 5"/>
                <a:gd name="T10" fmla="*/ 0 w 1"/>
                <a:gd name="T11" fmla="*/ 1 h 5"/>
                <a:gd name="T12" fmla="*/ 0 w 1"/>
                <a:gd name="T13" fmla="*/ 1 h 5"/>
                <a:gd name="T14" fmla="*/ 0 w 1"/>
                <a:gd name="T15" fmla="*/ 0 h 5"/>
                <a:gd name="T16" fmla="*/ 0 w 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5">
                  <a:moveTo>
                    <a:pt x="0" y="1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3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03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446">
              <a:extLst>
                <a:ext uri="{FF2B5EF4-FFF2-40B4-BE49-F238E27FC236}">
                  <a16:creationId xmlns:a16="http://schemas.microsoft.com/office/drawing/2014/main" id="{23D96731-BD43-592D-9AEC-CF10112081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7565" y="5986908"/>
              <a:ext cx="4842" cy="16949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4 h 4"/>
                <a:gd name="T12" fmla="*/ 0 w 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4"/>
                    <a:pt x="1" y="4"/>
                  </a:cubicBezTo>
                  <a:cubicBezTo>
                    <a:pt x="1" y="4"/>
                    <a:pt x="1" y="2"/>
                    <a:pt x="0" y="0"/>
                  </a:cubicBezTo>
                </a:path>
              </a:pathLst>
            </a:custGeom>
            <a:solidFill>
              <a:srgbClr val="303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447">
              <a:extLst>
                <a:ext uri="{FF2B5EF4-FFF2-40B4-BE49-F238E27FC236}">
                  <a16:creationId xmlns:a16="http://schemas.microsoft.com/office/drawing/2014/main" id="{96EDF9B5-4453-AC75-5FA9-54C2BD0A1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3038" y="5848904"/>
              <a:ext cx="135584" cy="154953"/>
            </a:xfrm>
            <a:custGeom>
              <a:avLst/>
              <a:gdLst>
                <a:gd name="T0" fmla="*/ 26 w 30"/>
                <a:gd name="T1" fmla="*/ 0 h 34"/>
                <a:gd name="T2" fmla="*/ 18 w 30"/>
                <a:gd name="T3" fmla="*/ 8 h 34"/>
                <a:gd name="T4" fmla="*/ 0 w 30"/>
                <a:gd name="T5" fmla="*/ 17 h 34"/>
                <a:gd name="T6" fmla="*/ 1 w 30"/>
                <a:gd name="T7" fmla="*/ 20 h 34"/>
                <a:gd name="T8" fmla="*/ 2 w 30"/>
                <a:gd name="T9" fmla="*/ 25 h 34"/>
                <a:gd name="T10" fmla="*/ 2 w 30"/>
                <a:gd name="T11" fmla="*/ 26 h 34"/>
                <a:gd name="T12" fmla="*/ 2 w 30"/>
                <a:gd name="T13" fmla="*/ 26 h 34"/>
                <a:gd name="T14" fmla="*/ 2 w 30"/>
                <a:gd name="T15" fmla="*/ 26 h 34"/>
                <a:gd name="T16" fmla="*/ 3 w 30"/>
                <a:gd name="T17" fmla="*/ 30 h 34"/>
                <a:gd name="T18" fmla="*/ 4 w 30"/>
                <a:gd name="T19" fmla="*/ 34 h 34"/>
                <a:gd name="T20" fmla="*/ 4 w 30"/>
                <a:gd name="T21" fmla="*/ 34 h 34"/>
                <a:gd name="T22" fmla="*/ 4 w 30"/>
                <a:gd name="T23" fmla="*/ 34 h 34"/>
                <a:gd name="T24" fmla="*/ 4 w 30"/>
                <a:gd name="T25" fmla="*/ 34 h 34"/>
                <a:gd name="T26" fmla="*/ 4 w 30"/>
                <a:gd name="T27" fmla="*/ 34 h 34"/>
                <a:gd name="T28" fmla="*/ 4 w 30"/>
                <a:gd name="T29" fmla="*/ 34 h 34"/>
                <a:gd name="T30" fmla="*/ 4 w 30"/>
                <a:gd name="T31" fmla="*/ 34 h 34"/>
                <a:gd name="T32" fmla="*/ 4 w 30"/>
                <a:gd name="T33" fmla="*/ 34 h 34"/>
                <a:gd name="T34" fmla="*/ 4 w 30"/>
                <a:gd name="T35" fmla="*/ 34 h 34"/>
                <a:gd name="T36" fmla="*/ 4 w 30"/>
                <a:gd name="T37" fmla="*/ 34 h 34"/>
                <a:gd name="T38" fmla="*/ 4 w 30"/>
                <a:gd name="T39" fmla="*/ 34 h 34"/>
                <a:gd name="T40" fmla="*/ 4 w 30"/>
                <a:gd name="T41" fmla="*/ 34 h 34"/>
                <a:gd name="T42" fmla="*/ 4 w 30"/>
                <a:gd name="T43" fmla="*/ 34 h 34"/>
                <a:gd name="T44" fmla="*/ 4 w 30"/>
                <a:gd name="T45" fmla="*/ 34 h 34"/>
                <a:gd name="T46" fmla="*/ 29 w 30"/>
                <a:gd name="T47" fmla="*/ 13 h 34"/>
                <a:gd name="T48" fmla="*/ 26 w 30"/>
                <a:gd name="T4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34">
                  <a:moveTo>
                    <a:pt x="26" y="0"/>
                  </a:moveTo>
                  <a:cubicBezTo>
                    <a:pt x="26" y="1"/>
                    <a:pt x="23" y="5"/>
                    <a:pt x="18" y="8"/>
                  </a:cubicBezTo>
                  <a:cubicBezTo>
                    <a:pt x="9" y="15"/>
                    <a:pt x="1" y="16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1" y="22"/>
                    <a:pt x="2" y="24"/>
                    <a:pt x="2" y="25"/>
                  </a:cubicBezTo>
                  <a:cubicBezTo>
                    <a:pt x="2" y="25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18" y="20"/>
                    <a:pt x="29" y="13"/>
                  </a:cubicBezTo>
                  <a:cubicBezTo>
                    <a:pt x="30" y="8"/>
                    <a:pt x="29" y="4"/>
                    <a:pt x="26" y="0"/>
                  </a:cubicBezTo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448">
              <a:extLst>
                <a:ext uri="{FF2B5EF4-FFF2-40B4-BE49-F238E27FC236}">
                  <a16:creationId xmlns:a16="http://schemas.microsoft.com/office/drawing/2014/main" id="{A1912118-345A-EC0C-6DB0-66DB8EEFC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991" y="5836798"/>
              <a:ext cx="222745" cy="203375"/>
            </a:xfrm>
            <a:custGeom>
              <a:avLst/>
              <a:gdLst>
                <a:gd name="T0" fmla="*/ 7 w 49"/>
                <a:gd name="T1" fmla="*/ 12 h 45"/>
                <a:gd name="T2" fmla="*/ 0 w 49"/>
                <a:gd name="T3" fmla="*/ 13 h 45"/>
                <a:gd name="T4" fmla="*/ 24 w 49"/>
                <a:gd name="T5" fmla="*/ 2 h 45"/>
                <a:gd name="T6" fmla="*/ 35 w 49"/>
                <a:gd name="T7" fmla="*/ 2 h 45"/>
                <a:gd name="T8" fmla="*/ 47 w 49"/>
                <a:gd name="T9" fmla="*/ 27 h 45"/>
                <a:gd name="T10" fmla="*/ 42 w 49"/>
                <a:gd name="T11" fmla="*/ 34 h 45"/>
                <a:gd name="T12" fmla="*/ 17 w 49"/>
                <a:gd name="T13" fmla="*/ 45 h 45"/>
                <a:gd name="T14" fmla="*/ 7 w 49"/>
                <a:gd name="T15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45">
                  <a:moveTo>
                    <a:pt x="7" y="12"/>
                  </a:moveTo>
                  <a:cubicBezTo>
                    <a:pt x="5" y="12"/>
                    <a:pt x="3" y="12"/>
                    <a:pt x="0" y="1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8" y="0"/>
                    <a:pt x="32" y="0"/>
                    <a:pt x="35" y="2"/>
                  </a:cubicBezTo>
                  <a:cubicBezTo>
                    <a:pt x="41" y="6"/>
                    <a:pt x="49" y="13"/>
                    <a:pt x="47" y="27"/>
                  </a:cubicBezTo>
                  <a:cubicBezTo>
                    <a:pt x="47" y="30"/>
                    <a:pt x="45" y="32"/>
                    <a:pt x="42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29" y="35"/>
                    <a:pt x="22" y="16"/>
                    <a:pt x="7" y="12"/>
                  </a:cubicBezTo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449">
              <a:extLst>
                <a:ext uri="{FF2B5EF4-FFF2-40B4-BE49-F238E27FC236}">
                  <a16:creationId xmlns:a16="http://schemas.microsoft.com/office/drawing/2014/main" id="{E40DA0A0-0A3F-A3A8-A5B0-03E496E13E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1051" y="5955434"/>
              <a:ext cx="0" cy="2422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1 h 1"/>
                <a:gd name="T4" fmla="*/ 1 h 1"/>
                <a:gd name="T5" fmla="*/ 1 h 1"/>
                <a:gd name="T6" fmla="*/ 1 h 1"/>
                <a:gd name="T7" fmla="*/ 1 h 1"/>
                <a:gd name="T8" fmla="*/ 1 h 1"/>
                <a:gd name="T9" fmla="*/ 0 h 1"/>
                <a:gd name="T10" fmla="*/ 0 h 1"/>
                <a:gd name="T11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D9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450">
              <a:extLst>
                <a:ext uri="{FF2B5EF4-FFF2-40B4-BE49-F238E27FC236}">
                  <a16:creationId xmlns:a16="http://schemas.microsoft.com/office/drawing/2014/main" id="{A9E9CC7E-995C-C20D-4BDF-A06E60082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4836" y="5996593"/>
              <a:ext cx="7264" cy="21791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0 h 5"/>
                <a:gd name="T4" fmla="*/ 1 w 2"/>
                <a:gd name="T5" fmla="*/ 1 h 5"/>
                <a:gd name="T6" fmla="*/ 1 w 2"/>
                <a:gd name="T7" fmla="*/ 3 h 5"/>
                <a:gd name="T8" fmla="*/ 1 w 2"/>
                <a:gd name="T9" fmla="*/ 3 h 5"/>
                <a:gd name="T10" fmla="*/ 1 w 2"/>
                <a:gd name="T11" fmla="*/ 3 h 5"/>
                <a:gd name="T12" fmla="*/ 1 w 2"/>
                <a:gd name="T13" fmla="*/ 3 h 5"/>
                <a:gd name="T14" fmla="*/ 0 w 2"/>
                <a:gd name="T15" fmla="*/ 5 h 5"/>
                <a:gd name="T16" fmla="*/ 0 w 2"/>
                <a:gd name="T17" fmla="*/ 5 h 5"/>
                <a:gd name="T18" fmla="*/ 2 w 2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2" y="2"/>
                    <a:pt x="2" y="0"/>
                  </a:cubicBezTo>
                </a:path>
              </a:pathLst>
            </a:custGeom>
            <a:solidFill>
              <a:srgbClr val="BE6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451">
              <a:extLst>
                <a:ext uri="{FF2B5EF4-FFF2-40B4-BE49-F238E27FC236}">
                  <a16:creationId xmlns:a16="http://schemas.microsoft.com/office/drawing/2014/main" id="{CFE3B030-820C-91A5-19D4-70D9CA227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5467" y="6018384"/>
              <a:ext cx="19369" cy="21791"/>
            </a:xfrm>
            <a:custGeom>
              <a:avLst/>
              <a:gdLst>
                <a:gd name="T0" fmla="*/ 4 w 4"/>
                <a:gd name="T1" fmla="*/ 0 h 5"/>
                <a:gd name="T2" fmla="*/ 0 w 4"/>
                <a:gd name="T3" fmla="*/ 5 h 5"/>
                <a:gd name="T4" fmla="*/ 4 w 4"/>
                <a:gd name="T5" fmla="*/ 0 h 5"/>
                <a:gd name="T6" fmla="*/ 4 w 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2" y="3"/>
                    <a:pt x="3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03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452">
              <a:extLst>
                <a:ext uri="{FF2B5EF4-FFF2-40B4-BE49-F238E27FC236}">
                  <a16:creationId xmlns:a16="http://schemas.microsoft.com/office/drawing/2014/main" id="{4AADA264-523B-5B52-3955-3C356F42C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2099" y="5977224"/>
              <a:ext cx="0" cy="19369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</a:path>
              </a:pathLst>
            </a:custGeom>
            <a:solidFill>
              <a:srgbClr val="303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453">
              <a:extLst>
                <a:ext uri="{FF2B5EF4-FFF2-40B4-BE49-F238E27FC236}">
                  <a16:creationId xmlns:a16="http://schemas.microsoft.com/office/drawing/2014/main" id="{7453FA54-4F37-D263-219C-AC1152830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5467" y="60401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03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454">
              <a:extLst>
                <a:ext uri="{FF2B5EF4-FFF2-40B4-BE49-F238E27FC236}">
                  <a16:creationId xmlns:a16="http://schemas.microsoft.com/office/drawing/2014/main" id="{4E58E520-54EA-49D8-B4F1-9D7B1775E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5467" y="5868273"/>
              <a:ext cx="140426" cy="171901"/>
            </a:xfrm>
            <a:custGeom>
              <a:avLst/>
              <a:gdLst>
                <a:gd name="T0" fmla="*/ 25 w 31"/>
                <a:gd name="T1" fmla="*/ 0 h 38"/>
                <a:gd name="T2" fmla="*/ 25 w 31"/>
                <a:gd name="T3" fmla="*/ 11 h 38"/>
                <a:gd name="T4" fmla="*/ 19 w 31"/>
                <a:gd name="T5" fmla="*/ 18 h 38"/>
                <a:gd name="T6" fmla="*/ 6 w 31"/>
                <a:gd name="T7" fmla="*/ 24 h 38"/>
                <a:gd name="T8" fmla="*/ 6 w 31"/>
                <a:gd name="T9" fmla="*/ 28 h 38"/>
                <a:gd name="T10" fmla="*/ 4 w 31"/>
                <a:gd name="T11" fmla="*/ 33 h 38"/>
                <a:gd name="T12" fmla="*/ 0 w 31"/>
                <a:gd name="T13" fmla="*/ 38 h 38"/>
                <a:gd name="T14" fmla="*/ 0 w 31"/>
                <a:gd name="T15" fmla="*/ 38 h 38"/>
                <a:gd name="T16" fmla="*/ 0 w 31"/>
                <a:gd name="T17" fmla="*/ 38 h 38"/>
                <a:gd name="T18" fmla="*/ 0 w 31"/>
                <a:gd name="T19" fmla="*/ 38 h 38"/>
                <a:gd name="T20" fmla="*/ 0 w 31"/>
                <a:gd name="T21" fmla="*/ 38 h 38"/>
                <a:gd name="T22" fmla="*/ 0 w 31"/>
                <a:gd name="T23" fmla="*/ 38 h 38"/>
                <a:gd name="T24" fmla="*/ 0 w 31"/>
                <a:gd name="T25" fmla="*/ 38 h 38"/>
                <a:gd name="T26" fmla="*/ 0 w 31"/>
                <a:gd name="T27" fmla="*/ 38 h 38"/>
                <a:gd name="T28" fmla="*/ 0 w 31"/>
                <a:gd name="T29" fmla="*/ 38 h 38"/>
                <a:gd name="T30" fmla="*/ 0 w 31"/>
                <a:gd name="T31" fmla="*/ 38 h 38"/>
                <a:gd name="T32" fmla="*/ 0 w 31"/>
                <a:gd name="T33" fmla="*/ 38 h 38"/>
                <a:gd name="T34" fmla="*/ 25 w 31"/>
                <a:gd name="T35" fmla="*/ 27 h 38"/>
                <a:gd name="T36" fmla="*/ 30 w 31"/>
                <a:gd name="T37" fmla="*/ 20 h 38"/>
                <a:gd name="T38" fmla="*/ 30 w 31"/>
                <a:gd name="T39" fmla="*/ 20 h 38"/>
                <a:gd name="T40" fmla="*/ 30 w 31"/>
                <a:gd name="T41" fmla="*/ 20 h 38"/>
                <a:gd name="T42" fmla="*/ 30 w 31"/>
                <a:gd name="T43" fmla="*/ 20 h 38"/>
                <a:gd name="T44" fmla="*/ 30 w 31"/>
                <a:gd name="T45" fmla="*/ 20 h 38"/>
                <a:gd name="T46" fmla="*/ 30 w 31"/>
                <a:gd name="T47" fmla="*/ 20 h 38"/>
                <a:gd name="T48" fmla="*/ 30 w 31"/>
                <a:gd name="T49" fmla="*/ 20 h 38"/>
                <a:gd name="T50" fmla="*/ 30 w 31"/>
                <a:gd name="T51" fmla="*/ 19 h 38"/>
                <a:gd name="T52" fmla="*/ 30 w 31"/>
                <a:gd name="T53" fmla="*/ 19 h 38"/>
                <a:gd name="T54" fmla="*/ 25 w 31"/>
                <a:gd name="T5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" h="38">
                  <a:moveTo>
                    <a:pt x="25" y="0"/>
                  </a:moveTo>
                  <a:cubicBezTo>
                    <a:pt x="25" y="3"/>
                    <a:pt x="26" y="7"/>
                    <a:pt x="25" y="11"/>
                  </a:cubicBezTo>
                  <a:cubicBezTo>
                    <a:pt x="25" y="14"/>
                    <a:pt x="23" y="16"/>
                    <a:pt x="19" y="18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6" y="27"/>
                    <a:pt x="6" y="28"/>
                  </a:cubicBezTo>
                  <a:cubicBezTo>
                    <a:pt x="6" y="30"/>
                    <a:pt x="5" y="32"/>
                    <a:pt x="4" y="33"/>
                  </a:cubicBezTo>
                  <a:cubicBezTo>
                    <a:pt x="3" y="35"/>
                    <a:pt x="2" y="36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8" y="25"/>
                    <a:pt x="30" y="23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1" y="10"/>
                    <a:pt x="28" y="4"/>
                    <a:pt x="25" y="0"/>
                  </a:cubicBezTo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455">
              <a:extLst>
                <a:ext uri="{FF2B5EF4-FFF2-40B4-BE49-F238E27FC236}">
                  <a16:creationId xmlns:a16="http://schemas.microsoft.com/office/drawing/2014/main" id="{8F9D8781-222B-09B8-8A73-49AAF69FF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407" y="5877958"/>
              <a:ext cx="234851" cy="208218"/>
            </a:xfrm>
            <a:custGeom>
              <a:avLst/>
              <a:gdLst>
                <a:gd name="T0" fmla="*/ 37 w 52"/>
                <a:gd name="T1" fmla="*/ 3 h 46"/>
                <a:gd name="T2" fmla="*/ 43 w 52"/>
                <a:gd name="T3" fmla="*/ 6 h 46"/>
                <a:gd name="T4" fmla="*/ 39 w 52"/>
                <a:gd name="T5" fmla="*/ 9 h 46"/>
                <a:gd name="T6" fmla="*/ 46 w 52"/>
                <a:gd name="T7" fmla="*/ 27 h 46"/>
                <a:gd name="T8" fmla="*/ 52 w 52"/>
                <a:gd name="T9" fmla="*/ 29 h 46"/>
                <a:gd name="T10" fmla="*/ 47 w 52"/>
                <a:gd name="T11" fmla="*/ 36 h 46"/>
                <a:gd name="T12" fmla="*/ 0 w 52"/>
                <a:gd name="T13" fmla="*/ 28 h 46"/>
                <a:gd name="T14" fmla="*/ 37 w 52"/>
                <a:gd name="T15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6">
                  <a:moveTo>
                    <a:pt x="37" y="3"/>
                  </a:moveTo>
                  <a:cubicBezTo>
                    <a:pt x="39" y="4"/>
                    <a:pt x="41" y="5"/>
                    <a:pt x="43" y="6"/>
                  </a:cubicBezTo>
                  <a:cubicBezTo>
                    <a:pt x="42" y="7"/>
                    <a:pt x="40" y="8"/>
                    <a:pt x="39" y="9"/>
                  </a:cubicBezTo>
                  <a:cubicBezTo>
                    <a:pt x="32" y="15"/>
                    <a:pt x="36" y="25"/>
                    <a:pt x="46" y="27"/>
                  </a:cubicBezTo>
                  <a:cubicBezTo>
                    <a:pt x="48" y="28"/>
                    <a:pt x="50" y="28"/>
                    <a:pt x="52" y="29"/>
                  </a:cubicBezTo>
                  <a:cubicBezTo>
                    <a:pt x="51" y="31"/>
                    <a:pt x="50" y="34"/>
                    <a:pt x="47" y="36"/>
                  </a:cubicBezTo>
                  <a:cubicBezTo>
                    <a:pt x="36" y="46"/>
                    <a:pt x="0" y="28"/>
                    <a:pt x="0" y="28"/>
                  </a:cubicBezTo>
                  <a:cubicBezTo>
                    <a:pt x="0" y="28"/>
                    <a:pt x="26" y="0"/>
                    <a:pt x="37" y="3"/>
                  </a:cubicBezTo>
                </a:path>
              </a:pathLst>
            </a:custGeom>
            <a:solidFill>
              <a:srgbClr val="3E3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456">
              <a:extLst>
                <a:ext uri="{FF2B5EF4-FFF2-40B4-BE49-F238E27FC236}">
                  <a16:creationId xmlns:a16="http://schemas.microsoft.com/office/drawing/2014/main" id="{42C92565-FF1A-ACE3-0F53-B4CE75C78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878" y="5868273"/>
              <a:ext cx="46002" cy="72634"/>
            </a:xfrm>
            <a:custGeom>
              <a:avLst/>
              <a:gdLst>
                <a:gd name="T0" fmla="*/ 0 w 10"/>
                <a:gd name="T1" fmla="*/ 0 h 16"/>
                <a:gd name="T2" fmla="*/ 10 w 10"/>
                <a:gd name="T3" fmla="*/ 16 h 16"/>
                <a:gd name="T4" fmla="*/ 0 w 1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6">
                  <a:moveTo>
                    <a:pt x="0" y="0"/>
                  </a:moveTo>
                  <a:cubicBezTo>
                    <a:pt x="5" y="3"/>
                    <a:pt x="8" y="10"/>
                    <a:pt x="10" y="16"/>
                  </a:cubicBezTo>
                  <a:cubicBezTo>
                    <a:pt x="8" y="10"/>
                    <a:pt x="5" y="3"/>
                    <a:pt x="0" y="0"/>
                  </a:cubicBezTo>
                </a:path>
              </a:pathLst>
            </a:custGeom>
            <a:solidFill>
              <a:srgbClr val="3E3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457">
              <a:extLst>
                <a:ext uri="{FF2B5EF4-FFF2-40B4-BE49-F238E27FC236}">
                  <a16:creationId xmlns:a16="http://schemas.microsoft.com/office/drawing/2014/main" id="{C43318B3-C62F-4F12-9E2C-FDBE18909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8716" y="5863431"/>
              <a:ext cx="193691" cy="159795"/>
            </a:xfrm>
            <a:custGeom>
              <a:avLst/>
              <a:gdLst>
                <a:gd name="T0" fmla="*/ 11 w 42"/>
                <a:gd name="T1" fmla="*/ 4 h 35"/>
                <a:gd name="T2" fmla="*/ 22 w 42"/>
                <a:gd name="T3" fmla="*/ 0 h 35"/>
                <a:gd name="T4" fmla="*/ 40 w 42"/>
                <a:gd name="T5" fmla="*/ 23 h 35"/>
                <a:gd name="T6" fmla="*/ 42 w 42"/>
                <a:gd name="T7" fmla="*/ 31 h 35"/>
                <a:gd name="T8" fmla="*/ 9 w 42"/>
                <a:gd name="T9" fmla="*/ 25 h 35"/>
                <a:gd name="T10" fmla="*/ 11 w 42"/>
                <a:gd name="T11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35">
                  <a:moveTo>
                    <a:pt x="11" y="4"/>
                  </a:moveTo>
                  <a:cubicBezTo>
                    <a:pt x="14" y="2"/>
                    <a:pt x="18" y="0"/>
                    <a:pt x="22" y="0"/>
                  </a:cubicBezTo>
                  <a:cubicBezTo>
                    <a:pt x="20" y="12"/>
                    <a:pt x="27" y="18"/>
                    <a:pt x="40" y="23"/>
                  </a:cubicBezTo>
                  <a:cubicBezTo>
                    <a:pt x="42" y="28"/>
                    <a:pt x="42" y="31"/>
                    <a:pt x="42" y="31"/>
                  </a:cubicBezTo>
                  <a:cubicBezTo>
                    <a:pt x="42" y="31"/>
                    <a:pt x="23" y="35"/>
                    <a:pt x="9" y="25"/>
                  </a:cubicBezTo>
                  <a:cubicBezTo>
                    <a:pt x="0" y="17"/>
                    <a:pt x="3" y="9"/>
                    <a:pt x="11" y="4"/>
                  </a:cubicBezTo>
                </a:path>
              </a:pathLst>
            </a:custGeom>
            <a:solidFill>
              <a:srgbClr val="3E3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458">
              <a:extLst>
                <a:ext uri="{FF2B5EF4-FFF2-40B4-BE49-F238E27FC236}">
                  <a16:creationId xmlns:a16="http://schemas.microsoft.com/office/drawing/2014/main" id="{FADBB36A-9342-A139-3B0C-64D7EEF3B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407" y="5890063"/>
              <a:ext cx="234851" cy="164637"/>
            </a:xfrm>
            <a:custGeom>
              <a:avLst/>
              <a:gdLst>
                <a:gd name="T0" fmla="*/ 35 w 52"/>
                <a:gd name="T1" fmla="*/ 0 h 36"/>
                <a:gd name="T2" fmla="*/ 30 w 52"/>
                <a:gd name="T3" fmla="*/ 1 h 36"/>
                <a:gd name="T4" fmla="*/ 25 w 52"/>
                <a:gd name="T5" fmla="*/ 4 h 36"/>
                <a:gd name="T6" fmla="*/ 0 w 52"/>
                <a:gd name="T7" fmla="*/ 25 h 36"/>
                <a:gd name="T8" fmla="*/ 37 w 52"/>
                <a:gd name="T9" fmla="*/ 36 h 36"/>
                <a:gd name="T10" fmla="*/ 47 w 52"/>
                <a:gd name="T11" fmla="*/ 33 h 36"/>
                <a:gd name="T12" fmla="*/ 52 w 52"/>
                <a:gd name="T13" fmla="*/ 26 h 36"/>
                <a:gd name="T14" fmla="*/ 52 w 52"/>
                <a:gd name="T15" fmla="*/ 26 h 36"/>
                <a:gd name="T16" fmla="*/ 46 w 52"/>
                <a:gd name="T17" fmla="*/ 24 h 36"/>
                <a:gd name="T18" fmla="*/ 45 w 52"/>
                <a:gd name="T19" fmla="*/ 24 h 36"/>
                <a:gd name="T20" fmla="*/ 36 w 52"/>
                <a:gd name="T21" fmla="*/ 15 h 36"/>
                <a:gd name="T22" fmla="*/ 36 w 52"/>
                <a:gd name="T23" fmla="*/ 13 h 36"/>
                <a:gd name="T24" fmla="*/ 39 w 52"/>
                <a:gd name="T25" fmla="*/ 6 h 36"/>
                <a:gd name="T26" fmla="*/ 43 w 52"/>
                <a:gd name="T27" fmla="*/ 3 h 36"/>
                <a:gd name="T28" fmla="*/ 37 w 52"/>
                <a:gd name="T29" fmla="*/ 0 h 36"/>
                <a:gd name="T30" fmla="*/ 37 w 52"/>
                <a:gd name="T31" fmla="*/ 0 h 36"/>
                <a:gd name="T32" fmla="*/ 37 w 52"/>
                <a:gd name="T33" fmla="*/ 0 h 36"/>
                <a:gd name="T34" fmla="*/ 37 w 52"/>
                <a:gd name="T35" fmla="*/ 0 h 36"/>
                <a:gd name="T36" fmla="*/ 37 w 52"/>
                <a:gd name="T37" fmla="*/ 0 h 36"/>
                <a:gd name="T38" fmla="*/ 37 w 52"/>
                <a:gd name="T39" fmla="*/ 0 h 36"/>
                <a:gd name="T40" fmla="*/ 37 w 52"/>
                <a:gd name="T41" fmla="*/ 0 h 36"/>
                <a:gd name="T42" fmla="*/ 37 w 52"/>
                <a:gd name="T43" fmla="*/ 0 h 36"/>
                <a:gd name="T44" fmla="*/ 37 w 52"/>
                <a:gd name="T45" fmla="*/ 0 h 36"/>
                <a:gd name="T46" fmla="*/ 37 w 52"/>
                <a:gd name="T47" fmla="*/ 0 h 36"/>
                <a:gd name="T48" fmla="*/ 35 w 52"/>
                <a:gd name="T4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36">
                  <a:moveTo>
                    <a:pt x="35" y="0"/>
                  </a:moveTo>
                  <a:cubicBezTo>
                    <a:pt x="34" y="0"/>
                    <a:pt x="32" y="0"/>
                    <a:pt x="30" y="1"/>
                  </a:cubicBezTo>
                  <a:cubicBezTo>
                    <a:pt x="29" y="2"/>
                    <a:pt x="27" y="3"/>
                    <a:pt x="25" y="4"/>
                  </a:cubicBezTo>
                  <a:cubicBezTo>
                    <a:pt x="14" y="11"/>
                    <a:pt x="0" y="25"/>
                    <a:pt x="0" y="25"/>
                  </a:cubicBezTo>
                  <a:cubicBezTo>
                    <a:pt x="0" y="25"/>
                    <a:pt x="22" y="36"/>
                    <a:pt x="37" y="36"/>
                  </a:cubicBezTo>
                  <a:cubicBezTo>
                    <a:pt x="41" y="36"/>
                    <a:pt x="45" y="35"/>
                    <a:pt x="47" y="33"/>
                  </a:cubicBezTo>
                  <a:cubicBezTo>
                    <a:pt x="50" y="31"/>
                    <a:pt x="51" y="28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0" y="25"/>
                    <a:pt x="48" y="25"/>
                    <a:pt x="46" y="24"/>
                  </a:cubicBezTo>
                  <a:cubicBezTo>
                    <a:pt x="46" y="24"/>
                    <a:pt x="45" y="24"/>
                    <a:pt x="45" y="24"/>
                  </a:cubicBezTo>
                  <a:cubicBezTo>
                    <a:pt x="40" y="23"/>
                    <a:pt x="37" y="19"/>
                    <a:pt x="36" y="15"/>
                  </a:cubicBezTo>
                  <a:cubicBezTo>
                    <a:pt x="36" y="15"/>
                    <a:pt x="36" y="14"/>
                    <a:pt x="36" y="13"/>
                  </a:cubicBezTo>
                  <a:cubicBezTo>
                    <a:pt x="36" y="11"/>
                    <a:pt x="37" y="8"/>
                    <a:pt x="39" y="6"/>
                  </a:cubicBezTo>
                  <a:cubicBezTo>
                    <a:pt x="40" y="5"/>
                    <a:pt x="42" y="4"/>
                    <a:pt x="43" y="3"/>
                  </a:cubicBezTo>
                  <a:cubicBezTo>
                    <a:pt x="41" y="2"/>
                    <a:pt x="39" y="1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5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459">
              <a:extLst>
                <a:ext uri="{FF2B5EF4-FFF2-40B4-BE49-F238E27FC236}">
                  <a16:creationId xmlns:a16="http://schemas.microsoft.com/office/drawing/2014/main" id="{A2BBFA68-5DAB-B05E-A146-9082623EB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878" y="5868273"/>
              <a:ext cx="46002" cy="72634"/>
            </a:xfrm>
            <a:custGeom>
              <a:avLst/>
              <a:gdLst>
                <a:gd name="T0" fmla="*/ 0 w 10"/>
                <a:gd name="T1" fmla="*/ 0 h 16"/>
                <a:gd name="T2" fmla="*/ 10 w 10"/>
                <a:gd name="T3" fmla="*/ 16 h 16"/>
                <a:gd name="T4" fmla="*/ 10 w 10"/>
                <a:gd name="T5" fmla="*/ 16 h 16"/>
                <a:gd name="T6" fmla="*/ 9 w 10"/>
                <a:gd name="T7" fmla="*/ 13 h 16"/>
                <a:gd name="T8" fmla="*/ 0 w 10"/>
                <a:gd name="T9" fmla="*/ 0 h 16"/>
                <a:gd name="T10" fmla="*/ 0 w 1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6">
                  <a:moveTo>
                    <a:pt x="0" y="0"/>
                  </a:moveTo>
                  <a:cubicBezTo>
                    <a:pt x="5" y="3"/>
                    <a:pt x="8" y="10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9" y="14"/>
                    <a:pt x="9" y="13"/>
                  </a:cubicBezTo>
                  <a:cubicBezTo>
                    <a:pt x="7" y="7"/>
                    <a:pt x="4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D1D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Oval 460">
              <a:extLst>
                <a:ext uri="{FF2B5EF4-FFF2-40B4-BE49-F238E27FC236}">
                  <a16:creationId xmlns:a16="http://schemas.microsoft.com/office/drawing/2014/main" id="{882A4F9A-9B7C-BD12-6A43-45E1F5420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8929" y="5873116"/>
              <a:ext cx="2422" cy="2422"/>
            </a:xfrm>
            <a:prstGeom prst="ellipse">
              <a:avLst/>
            </a:prstGeom>
            <a:solidFill>
              <a:srgbClr val="1D1D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Oval 461">
              <a:extLst>
                <a:ext uri="{FF2B5EF4-FFF2-40B4-BE49-F238E27FC236}">
                  <a16:creationId xmlns:a16="http://schemas.microsoft.com/office/drawing/2014/main" id="{4DF7CB77-9A9E-82BD-344B-235979058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723" y="5967539"/>
              <a:ext cx="2422" cy="2422"/>
            </a:xfrm>
            <a:prstGeom prst="ellipse">
              <a:avLst/>
            </a:prstGeom>
            <a:solidFill>
              <a:srgbClr val="171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462">
              <a:extLst>
                <a:ext uri="{FF2B5EF4-FFF2-40B4-BE49-F238E27FC236}">
                  <a16:creationId xmlns:a16="http://schemas.microsoft.com/office/drawing/2014/main" id="{D9BE1757-0145-3D6F-0A4B-646615B13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3243" y="5863431"/>
              <a:ext cx="179164" cy="145268"/>
            </a:xfrm>
            <a:custGeom>
              <a:avLst/>
              <a:gdLst>
                <a:gd name="T0" fmla="*/ 19 w 39"/>
                <a:gd name="T1" fmla="*/ 0 h 32"/>
                <a:gd name="T2" fmla="*/ 12 w 39"/>
                <a:gd name="T3" fmla="*/ 2 h 32"/>
                <a:gd name="T4" fmla="*/ 12 w 39"/>
                <a:gd name="T5" fmla="*/ 2 h 32"/>
                <a:gd name="T6" fmla="*/ 8 w 39"/>
                <a:gd name="T7" fmla="*/ 4 h 32"/>
                <a:gd name="T8" fmla="*/ 0 w 39"/>
                <a:gd name="T9" fmla="*/ 15 h 32"/>
                <a:gd name="T10" fmla="*/ 6 w 39"/>
                <a:gd name="T11" fmla="*/ 25 h 32"/>
                <a:gd name="T12" fmla="*/ 30 w 39"/>
                <a:gd name="T13" fmla="*/ 32 h 32"/>
                <a:gd name="T14" fmla="*/ 39 w 39"/>
                <a:gd name="T15" fmla="*/ 31 h 32"/>
                <a:gd name="T16" fmla="*/ 39 w 39"/>
                <a:gd name="T17" fmla="*/ 31 h 32"/>
                <a:gd name="T18" fmla="*/ 39 w 39"/>
                <a:gd name="T19" fmla="*/ 31 h 32"/>
                <a:gd name="T20" fmla="*/ 38 w 39"/>
                <a:gd name="T21" fmla="*/ 27 h 32"/>
                <a:gd name="T22" fmla="*/ 37 w 39"/>
                <a:gd name="T23" fmla="*/ 23 h 32"/>
                <a:gd name="T24" fmla="*/ 37 w 39"/>
                <a:gd name="T25" fmla="*/ 23 h 32"/>
                <a:gd name="T26" fmla="*/ 37 w 39"/>
                <a:gd name="T27" fmla="*/ 23 h 32"/>
                <a:gd name="T28" fmla="*/ 37 w 39"/>
                <a:gd name="T29" fmla="*/ 23 h 32"/>
                <a:gd name="T30" fmla="*/ 34 w 39"/>
                <a:gd name="T31" fmla="*/ 22 h 32"/>
                <a:gd name="T32" fmla="*/ 26 w 39"/>
                <a:gd name="T33" fmla="*/ 17 h 32"/>
                <a:gd name="T34" fmla="*/ 24 w 39"/>
                <a:gd name="T35" fmla="*/ 15 h 32"/>
                <a:gd name="T36" fmla="*/ 19 w 39"/>
                <a:gd name="T37" fmla="*/ 3 h 32"/>
                <a:gd name="T38" fmla="*/ 19 w 39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2">
                  <a:moveTo>
                    <a:pt x="19" y="0"/>
                  </a:moveTo>
                  <a:cubicBezTo>
                    <a:pt x="17" y="0"/>
                    <a:pt x="14" y="1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9" y="3"/>
                    <a:pt x="8" y="4"/>
                  </a:cubicBezTo>
                  <a:cubicBezTo>
                    <a:pt x="3" y="7"/>
                    <a:pt x="0" y="11"/>
                    <a:pt x="0" y="15"/>
                  </a:cubicBezTo>
                  <a:cubicBezTo>
                    <a:pt x="0" y="18"/>
                    <a:pt x="2" y="22"/>
                    <a:pt x="6" y="25"/>
                  </a:cubicBezTo>
                  <a:cubicBezTo>
                    <a:pt x="14" y="31"/>
                    <a:pt x="23" y="32"/>
                    <a:pt x="30" y="32"/>
                  </a:cubicBezTo>
                  <a:cubicBezTo>
                    <a:pt x="35" y="32"/>
                    <a:pt x="39" y="31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29"/>
                    <a:pt x="38" y="27"/>
                  </a:cubicBezTo>
                  <a:cubicBezTo>
                    <a:pt x="38" y="26"/>
                    <a:pt x="38" y="25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2"/>
                    <a:pt x="35" y="22"/>
                    <a:pt x="34" y="22"/>
                  </a:cubicBezTo>
                  <a:cubicBezTo>
                    <a:pt x="31" y="20"/>
                    <a:pt x="28" y="19"/>
                    <a:pt x="26" y="17"/>
                  </a:cubicBezTo>
                  <a:cubicBezTo>
                    <a:pt x="25" y="17"/>
                    <a:pt x="25" y="16"/>
                    <a:pt x="24" y="15"/>
                  </a:cubicBezTo>
                  <a:cubicBezTo>
                    <a:pt x="21" y="12"/>
                    <a:pt x="19" y="8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463">
              <a:extLst>
                <a:ext uri="{FF2B5EF4-FFF2-40B4-BE49-F238E27FC236}">
                  <a16:creationId xmlns:a16="http://schemas.microsoft.com/office/drawing/2014/main" id="{51A990B2-955F-9282-FFB7-6172CFFF64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48101" y="6059542"/>
              <a:ext cx="145268" cy="464858"/>
            </a:xfrm>
            <a:custGeom>
              <a:avLst/>
              <a:gdLst>
                <a:gd name="T0" fmla="*/ 60 w 60"/>
                <a:gd name="T1" fmla="*/ 2 h 192"/>
                <a:gd name="T2" fmla="*/ 15 w 60"/>
                <a:gd name="T3" fmla="*/ 7 h 192"/>
                <a:gd name="T4" fmla="*/ 0 w 60"/>
                <a:gd name="T5" fmla="*/ 9 h 192"/>
                <a:gd name="T6" fmla="*/ 0 w 60"/>
                <a:gd name="T7" fmla="*/ 192 h 192"/>
                <a:gd name="T8" fmla="*/ 60 w 60"/>
                <a:gd name="T9" fmla="*/ 181 h 192"/>
                <a:gd name="T10" fmla="*/ 60 w 60"/>
                <a:gd name="T11" fmla="*/ 2 h 192"/>
                <a:gd name="T12" fmla="*/ 60 w 60"/>
                <a:gd name="T13" fmla="*/ 0 h 192"/>
                <a:gd name="T14" fmla="*/ 57 w 60"/>
                <a:gd name="T15" fmla="*/ 2 h 192"/>
                <a:gd name="T16" fmla="*/ 60 w 60"/>
                <a:gd name="T17" fmla="*/ 2 h 192"/>
                <a:gd name="T18" fmla="*/ 60 w 6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92">
                  <a:moveTo>
                    <a:pt x="60" y="2"/>
                  </a:moveTo>
                  <a:lnTo>
                    <a:pt x="15" y="7"/>
                  </a:lnTo>
                  <a:lnTo>
                    <a:pt x="0" y="9"/>
                  </a:lnTo>
                  <a:lnTo>
                    <a:pt x="0" y="192"/>
                  </a:lnTo>
                  <a:lnTo>
                    <a:pt x="60" y="181"/>
                  </a:lnTo>
                  <a:lnTo>
                    <a:pt x="60" y="2"/>
                  </a:lnTo>
                  <a:close/>
                  <a:moveTo>
                    <a:pt x="60" y="0"/>
                  </a:moveTo>
                  <a:lnTo>
                    <a:pt x="57" y="2"/>
                  </a:lnTo>
                  <a:lnTo>
                    <a:pt x="60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64">
              <a:extLst>
                <a:ext uri="{FF2B5EF4-FFF2-40B4-BE49-F238E27FC236}">
                  <a16:creationId xmlns:a16="http://schemas.microsoft.com/office/drawing/2014/main" id="{6945E9C9-DF54-9BB7-7CAB-3533C9592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48101" y="6059542"/>
              <a:ext cx="145268" cy="464858"/>
            </a:xfrm>
            <a:custGeom>
              <a:avLst/>
              <a:gdLst>
                <a:gd name="T0" fmla="*/ 60 w 60"/>
                <a:gd name="T1" fmla="*/ 2 h 192"/>
                <a:gd name="T2" fmla="*/ 15 w 60"/>
                <a:gd name="T3" fmla="*/ 7 h 192"/>
                <a:gd name="T4" fmla="*/ 0 w 60"/>
                <a:gd name="T5" fmla="*/ 9 h 192"/>
                <a:gd name="T6" fmla="*/ 0 w 60"/>
                <a:gd name="T7" fmla="*/ 192 h 192"/>
                <a:gd name="T8" fmla="*/ 60 w 60"/>
                <a:gd name="T9" fmla="*/ 181 h 192"/>
                <a:gd name="T10" fmla="*/ 60 w 60"/>
                <a:gd name="T11" fmla="*/ 2 h 192"/>
                <a:gd name="T12" fmla="*/ 60 w 60"/>
                <a:gd name="T13" fmla="*/ 0 h 192"/>
                <a:gd name="T14" fmla="*/ 57 w 60"/>
                <a:gd name="T15" fmla="*/ 2 h 192"/>
                <a:gd name="T16" fmla="*/ 60 w 60"/>
                <a:gd name="T17" fmla="*/ 2 h 192"/>
                <a:gd name="T18" fmla="*/ 60 w 6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92">
                  <a:moveTo>
                    <a:pt x="60" y="2"/>
                  </a:moveTo>
                  <a:lnTo>
                    <a:pt x="15" y="7"/>
                  </a:lnTo>
                  <a:lnTo>
                    <a:pt x="0" y="9"/>
                  </a:lnTo>
                  <a:lnTo>
                    <a:pt x="0" y="192"/>
                  </a:lnTo>
                  <a:lnTo>
                    <a:pt x="60" y="181"/>
                  </a:lnTo>
                  <a:lnTo>
                    <a:pt x="60" y="2"/>
                  </a:lnTo>
                  <a:moveTo>
                    <a:pt x="60" y="0"/>
                  </a:moveTo>
                  <a:lnTo>
                    <a:pt x="57" y="2"/>
                  </a:lnTo>
                  <a:lnTo>
                    <a:pt x="60" y="2"/>
                  </a:lnTo>
                  <a:lnTo>
                    <a:pt x="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465">
              <a:extLst>
                <a:ext uri="{FF2B5EF4-FFF2-40B4-BE49-F238E27FC236}">
                  <a16:creationId xmlns:a16="http://schemas.microsoft.com/office/drawing/2014/main" id="{C3DA18EE-AFFD-09F5-D0D0-C6CBCA393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4418" y="6064385"/>
              <a:ext cx="108952" cy="12106"/>
            </a:xfrm>
            <a:custGeom>
              <a:avLst/>
              <a:gdLst>
                <a:gd name="T0" fmla="*/ 42 w 45"/>
                <a:gd name="T1" fmla="*/ 0 h 5"/>
                <a:gd name="T2" fmla="*/ 0 w 45"/>
                <a:gd name="T3" fmla="*/ 5 h 5"/>
                <a:gd name="T4" fmla="*/ 45 w 45"/>
                <a:gd name="T5" fmla="*/ 0 h 5"/>
                <a:gd name="T6" fmla="*/ 42 w 4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5">
                  <a:moveTo>
                    <a:pt x="42" y="0"/>
                  </a:moveTo>
                  <a:lnTo>
                    <a:pt x="0" y="5"/>
                  </a:lnTo>
                  <a:lnTo>
                    <a:pt x="45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1D1D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466">
              <a:extLst>
                <a:ext uri="{FF2B5EF4-FFF2-40B4-BE49-F238E27FC236}">
                  <a16:creationId xmlns:a16="http://schemas.microsoft.com/office/drawing/2014/main" id="{C27DFA00-30DD-A9F6-B7D9-1F9602EDD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4418" y="6064385"/>
              <a:ext cx="108952" cy="12106"/>
            </a:xfrm>
            <a:custGeom>
              <a:avLst/>
              <a:gdLst>
                <a:gd name="T0" fmla="*/ 42 w 45"/>
                <a:gd name="T1" fmla="*/ 0 h 5"/>
                <a:gd name="T2" fmla="*/ 0 w 45"/>
                <a:gd name="T3" fmla="*/ 5 h 5"/>
                <a:gd name="T4" fmla="*/ 45 w 45"/>
                <a:gd name="T5" fmla="*/ 0 h 5"/>
                <a:gd name="T6" fmla="*/ 42 w 4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5">
                  <a:moveTo>
                    <a:pt x="42" y="0"/>
                  </a:moveTo>
                  <a:lnTo>
                    <a:pt x="0" y="5"/>
                  </a:lnTo>
                  <a:lnTo>
                    <a:pt x="45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467">
              <a:extLst>
                <a:ext uri="{FF2B5EF4-FFF2-40B4-BE49-F238E27FC236}">
                  <a16:creationId xmlns:a16="http://schemas.microsoft.com/office/drawing/2014/main" id="{CCBFFE30-3373-E0A1-3964-CEA525C3D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5341" y="6040173"/>
              <a:ext cx="145268" cy="489070"/>
            </a:xfrm>
            <a:custGeom>
              <a:avLst/>
              <a:gdLst>
                <a:gd name="T0" fmla="*/ 0 w 60"/>
                <a:gd name="T1" fmla="*/ 0 h 202"/>
                <a:gd name="T2" fmla="*/ 0 w 60"/>
                <a:gd name="T3" fmla="*/ 181 h 202"/>
                <a:gd name="T4" fmla="*/ 60 w 60"/>
                <a:gd name="T5" fmla="*/ 202 h 202"/>
                <a:gd name="T6" fmla="*/ 60 w 60"/>
                <a:gd name="T7" fmla="*/ 15 h 202"/>
                <a:gd name="T8" fmla="*/ 0 w 60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02">
                  <a:moveTo>
                    <a:pt x="0" y="0"/>
                  </a:moveTo>
                  <a:lnTo>
                    <a:pt x="0" y="181"/>
                  </a:lnTo>
                  <a:lnTo>
                    <a:pt x="60" y="202"/>
                  </a:lnTo>
                  <a:lnTo>
                    <a:pt x="6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468">
              <a:extLst>
                <a:ext uri="{FF2B5EF4-FFF2-40B4-BE49-F238E27FC236}">
                  <a16:creationId xmlns:a16="http://schemas.microsoft.com/office/drawing/2014/main" id="{CE7C5C22-78E7-9ED5-1C13-22E8F7F39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5341" y="6040173"/>
              <a:ext cx="145268" cy="489070"/>
            </a:xfrm>
            <a:custGeom>
              <a:avLst/>
              <a:gdLst>
                <a:gd name="T0" fmla="*/ 0 w 60"/>
                <a:gd name="T1" fmla="*/ 0 h 202"/>
                <a:gd name="T2" fmla="*/ 0 w 60"/>
                <a:gd name="T3" fmla="*/ 181 h 202"/>
                <a:gd name="T4" fmla="*/ 60 w 60"/>
                <a:gd name="T5" fmla="*/ 202 h 202"/>
                <a:gd name="T6" fmla="*/ 60 w 60"/>
                <a:gd name="T7" fmla="*/ 15 h 202"/>
                <a:gd name="T8" fmla="*/ 0 w 60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02">
                  <a:moveTo>
                    <a:pt x="0" y="0"/>
                  </a:moveTo>
                  <a:lnTo>
                    <a:pt x="0" y="181"/>
                  </a:lnTo>
                  <a:lnTo>
                    <a:pt x="60" y="202"/>
                  </a:lnTo>
                  <a:lnTo>
                    <a:pt x="60" y="1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D64D6CC-80D3-9C70-E661-AD09EB43A595}"/>
                </a:ext>
              </a:extLst>
            </p:cNvPr>
            <p:cNvGrpSpPr/>
            <p:nvPr/>
          </p:nvGrpSpPr>
          <p:grpSpPr>
            <a:xfrm>
              <a:off x="10081581" y="5745602"/>
              <a:ext cx="1079584" cy="654050"/>
              <a:chOff x="10081581" y="5745602"/>
              <a:chExt cx="1079584" cy="654050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EDC62EC4-111B-A75C-5FED-0CF8AEB24A73}"/>
                  </a:ext>
                </a:extLst>
              </p:cNvPr>
              <p:cNvGrpSpPr/>
              <p:nvPr/>
            </p:nvGrpSpPr>
            <p:grpSpPr>
              <a:xfrm>
                <a:off x="10081581" y="5745602"/>
                <a:ext cx="636587" cy="592138"/>
                <a:chOff x="6987740" y="7795231"/>
                <a:chExt cx="636587" cy="592138"/>
              </a:xfrm>
            </p:grpSpPr>
            <p:sp>
              <p:nvSpPr>
                <p:cNvPr id="190" name="Freeform 469">
                  <a:extLst>
                    <a:ext uri="{FF2B5EF4-FFF2-40B4-BE49-F238E27FC236}">
                      <a16:creationId xmlns:a16="http://schemas.microsoft.com/office/drawing/2014/main" id="{418CC24E-E1F2-1DDB-68CC-E12573514D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90915" y="7852381"/>
                  <a:ext cx="630238" cy="98425"/>
                </a:xfrm>
                <a:custGeom>
                  <a:avLst/>
                  <a:gdLst>
                    <a:gd name="T0" fmla="*/ 397 w 397"/>
                    <a:gd name="T1" fmla="*/ 24 h 62"/>
                    <a:gd name="T2" fmla="*/ 239 w 397"/>
                    <a:gd name="T3" fmla="*/ 62 h 62"/>
                    <a:gd name="T4" fmla="*/ 0 w 397"/>
                    <a:gd name="T5" fmla="*/ 32 h 62"/>
                    <a:gd name="T6" fmla="*/ 189 w 397"/>
                    <a:gd name="T7" fmla="*/ 0 h 62"/>
                    <a:gd name="T8" fmla="*/ 397 w 397"/>
                    <a:gd name="T9" fmla="*/ 24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7" h="62">
                      <a:moveTo>
                        <a:pt x="397" y="24"/>
                      </a:moveTo>
                      <a:lnTo>
                        <a:pt x="239" y="62"/>
                      </a:lnTo>
                      <a:lnTo>
                        <a:pt x="0" y="32"/>
                      </a:lnTo>
                      <a:lnTo>
                        <a:pt x="189" y="0"/>
                      </a:lnTo>
                      <a:lnTo>
                        <a:pt x="397" y="24"/>
                      </a:lnTo>
                      <a:close/>
                    </a:path>
                  </a:pathLst>
                </a:custGeom>
                <a:solidFill>
                  <a:srgbClr val="5BC5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470">
                  <a:extLst>
                    <a:ext uri="{FF2B5EF4-FFF2-40B4-BE49-F238E27FC236}">
                      <a16:creationId xmlns:a16="http://schemas.microsoft.com/office/drawing/2014/main" id="{14637FE9-094D-9FA3-BE54-3E2C51F43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90915" y="7852381"/>
                  <a:ext cx="630238" cy="98425"/>
                </a:xfrm>
                <a:custGeom>
                  <a:avLst/>
                  <a:gdLst>
                    <a:gd name="T0" fmla="*/ 397 w 397"/>
                    <a:gd name="T1" fmla="*/ 24 h 62"/>
                    <a:gd name="T2" fmla="*/ 239 w 397"/>
                    <a:gd name="T3" fmla="*/ 62 h 62"/>
                    <a:gd name="T4" fmla="*/ 0 w 397"/>
                    <a:gd name="T5" fmla="*/ 32 h 62"/>
                    <a:gd name="T6" fmla="*/ 189 w 397"/>
                    <a:gd name="T7" fmla="*/ 0 h 62"/>
                    <a:gd name="T8" fmla="*/ 397 w 397"/>
                    <a:gd name="T9" fmla="*/ 24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7" h="62">
                      <a:moveTo>
                        <a:pt x="397" y="24"/>
                      </a:moveTo>
                      <a:lnTo>
                        <a:pt x="239" y="62"/>
                      </a:lnTo>
                      <a:lnTo>
                        <a:pt x="0" y="32"/>
                      </a:lnTo>
                      <a:lnTo>
                        <a:pt x="189" y="0"/>
                      </a:lnTo>
                      <a:lnTo>
                        <a:pt x="397" y="24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471">
                  <a:extLst>
                    <a:ext uri="{FF2B5EF4-FFF2-40B4-BE49-F238E27FC236}">
                      <a16:creationId xmlns:a16="http://schemas.microsoft.com/office/drawing/2014/main" id="{8D9BFD8D-AF24-1435-4931-472C4D35E0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00440" y="7857144"/>
                  <a:ext cx="620713" cy="93663"/>
                </a:xfrm>
                <a:custGeom>
                  <a:avLst/>
                  <a:gdLst>
                    <a:gd name="T0" fmla="*/ 106 w 208"/>
                    <a:gd name="T1" fmla="*/ 15 h 31"/>
                    <a:gd name="T2" fmla="*/ 87 w 208"/>
                    <a:gd name="T3" fmla="*/ 20 h 31"/>
                    <a:gd name="T4" fmla="*/ 86 w 208"/>
                    <a:gd name="T5" fmla="*/ 20 h 31"/>
                    <a:gd name="T6" fmla="*/ 69 w 208"/>
                    <a:gd name="T7" fmla="*/ 24 h 31"/>
                    <a:gd name="T8" fmla="*/ 120 w 208"/>
                    <a:gd name="T9" fmla="*/ 30 h 31"/>
                    <a:gd name="T10" fmla="*/ 124 w 208"/>
                    <a:gd name="T11" fmla="*/ 31 h 31"/>
                    <a:gd name="T12" fmla="*/ 155 w 208"/>
                    <a:gd name="T13" fmla="*/ 23 h 31"/>
                    <a:gd name="T14" fmla="*/ 106 w 208"/>
                    <a:gd name="T15" fmla="*/ 15 h 31"/>
                    <a:gd name="T16" fmla="*/ 76 w 208"/>
                    <a:gd name="T17" fmla="*/ 10 h 31"/>
                    <a:gd name="T18" fmla="*/ 76 w 208"/>
                    <a:gd name="T19" fmla="*/ 11 h 31"/>
                    <a:gd name="T20" fmla="*/ 76 w 208"/>
                    <a:gd name="T21" fmla="*/ 12 h 31"/>
                    <a:gd name="T22" fmla="*/ 80 w 208"/>
                    <a:gd name="T23" fmla="*/ 11 h 31"/>
                    <a:gd name="T24" fmla="*/ 81 w 208"/>
                    <a:gd name="T25" fmla="*/ 11 h 31"/>
                    <a:gd name="T26" fmla="*/ 76 w 208"/>
                    <a:gd name="T27" fmla="*/ 10 h 31"/>
                    <a:gd name="T28" fmla="*/ 52 w 208"/>
                    <a:gd name="T29" fmla="*/ 6 h 31"/>
                    <a:gd name="T30" fmla="*/ 0 w 208"/>
                    <a:gd name="T31" fmla="*/ 15 h 31"/>
                    <a:gd name="T32" fmla="*/ 46 w 208"/>
                    <a:gd name="T33" fmla="*/ 21 h 31"/>
                    <a:gd name="T34" fmla="*/ 73 w 208"/>
                    <a:gd name="T35" fmla="*/ 15 h 31"/>
                    <a:gd name="T36" fmla="*/ 61 w 208"/>
                    <a:gd name="T37" fmla="*/ 9 h 31"/>
                    <a:gd name="T38" fmla="*/ 59 w 208"/>
                    <a:gd name="T39" fmla="*/ 7 h 31"/>
                    <a:gd name="T40" fmla="*/ 52 w 208"/>
                    <a:gd name="T41" fmla="*/ 6 h 31"/>
                    <a:gd name="T42" fmla="*/ 150 w 208"/>
                    <a:gd name="T43" fmla="*/ 4 h 31"/>
                    <a:gd name="T44" fmla="*/ 139 w 208"/>
                    <a:gd name="T45" fmla="*/ 7 h 31"/>
                    <a:gd name="T46" fmla="*/ 132 w 208"/>
                    <a:gd name="T47" fmla="*/ 11 h 31"/>
                    <a:gd name="T48" fmla="*/ 179 w 208"/>
                    <a:gd name="T49" fmla="*/ 17 h 31"/>
                    <a:gd name="T50" fmla="*/ 179 w 208"/>
                    <a:gd name="T51" fmla="*/ 18 h 31"/>
                    <a:gd name="T52" fmla="*/ 208 w 208"/>
                    <a:gd name="T53" fmla="*/ 11 h 31"/>
                    <a:gd name="T54" fmla="*/ 150 w 208"/>
                    <a:gd name="T55" fmla="*/ 4 h 31"/>
                    <a:gd name="T56" fmla="*/ 117 w 208"/>
                    <a:gd name="T57" fmla="*/ 0 h 31"/>
                    <a:gd name="T58" fmla="*/ 116 w 208"/>
                    <a:gd name="T59" fmla="*/ 5 h 31"/>
                    <a:gd name="T60" fmla="*/ 118 w 208"/>
                    <a:gd name="T61" fmla="*/ 5 h 31"/>
                    <a:gd name="T62" fmla="*/ 124 w 208"/>
                    <a:gd name="T63" fmla="*/ 1 h 31"/>
                    <a:gd name="T64" fmla="*/ 117 w 208"/>
                    <a:gd name="T65" fmla="*/ 0 h 31"/>
                    <a:gd name="T66" fmla="*/ 87 w 208"/>
                    <a:gd name="T67" fmla="*/ 0 h 31"/>
                    <a:gd name="T68" fmla="*/ 77 w 208"/>
                    <a:gd name="T69" fmla="*/ 2 h 31"/>
                    <a:gd name="T70" fmla="*/ 76 w 208"/>
                    <a:gd name="T71" fmla="*/ 3 h 31"/>
                    <a:gd name="T72" fmla="*/ 88 w 208"/>
                    <a:gd name="T73" fmla="*/ 4 h 31"/>
                    <a:gd name="T74" fmla="*/ 88 w 208"/>
                    <a:gd name="T75" fmla="*/ 3 h 31"/>
                    <a:gd name="T76" fmla="*/ 87 w 208"/>
                    <a:gd name="T7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08" h="31">
                      <a:moveTo>
                        <a:pt x="106" y="15"/>
                      </a:moveTo>
                      <a:cubicBezTo>
                        <a:pt x="101" y="17"/>
                        <a:pt x="93" y="20"/>
                        <a:pt x="87" y="20"/>
                      </a:cubicBezTo>
                      <a:cubicBezTo>
                        <a:pt x="87" y="20"/>
                        <a:pt x="86" y="20"/>
                        <a:pt x="86" y="20"/>
                      </a:cubicBezTo>
                      <a:cubicBezTo>
                        <a:pt x="69" y="24"/>
                        <a:pt x="69" y="24"/>
                        <a:pt x="69" y="24"/>
                      </a:cubicBezTo>
                      <a:cubicBezTo>
                        <a:pt x="120" y="30"/>
                        <a:pt x="120" y="30"/>
                        <a:pt x="120" y="30"/>
                      </a:cubicBezTo>
                      <a:cubicBezTo>
                        <a:pt x="124" y="31"/>
                        <a:pt x="124" y="31"/>
                        <a:pt x="124" y="31"/>
                      </a:cubicBezTo>
                      <a:cubicBezTo>
                        <a:pt x="155" y="23"/>
                        <a:pt x="155" y="23"/>
                        <a:pt x="155" y="23"/>
                      </a:cubicBezTo>
                      <a:cubicBezTo>
                        <a:pt x="106" y="15"/>
                        <a:pt x="106" y="15"/>
                        <a:pt x="106" y="15"/>
                      </a:cubicBezTo>
                      <a:moveTo>
                        <a:pt x="76" y="10"/>
                      </a:moveTo>
                      <a:cubicBezTo>
                        <a:pt x="76" y="10"/>
                        <a:pt x="76" y="10"/>
                        <a:pt x="76" y="11"/>
                      </a:cubicBezTo>
                      <a:cubicBezTo>
                        <a:pt x="76" y="11"/>
                        <a:pt x="76" y="12"/>
                        <a:pt x="76" y="12"/>
                      </a:cubicBezTo>
                      <a:cubicBezTo>
                        <a:pt x="77" y="12"/>
                        <a:pt x="79" y="11"/>
                        <a:pt x="80" y="11"/>
                      </a:cubicBezTo>
                      <a:cubicBezTo>
                        <a:pt x="81" y="11"/>
                        <a:pt x="81" y="11"/>
                        <a:pt x="81" y="11"/>
                      </a:cubicBezTo>
                      <a:cubicBezTo>
                        <a:pt x="76" y="10"/>
                        <a:pt x="76" y="10"/>
                        <a:pt x="76" y="10"/>
                      </a:cubicBezTo>
                      <a:moveTo>
                        <a:pt x="52" y="6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46" y="21"/>
                        <a:pt x="46" y="21"/>
                        <a:pt x="46" y="21"/>
                      </a:cubicBezTo>
                      <a:cubicBezTo>
                        <a:pt x="73" y="15"/>
                        <a:pt x="73" y="15"/>
                        <a:pt x="73" y="15"/>
                      </a:cubicBezTo>
                      <a:cubicBezTo>
                        <a:pt x="61" y="9"/>
                        <a:pt x="61" y="9"/>
                        <a:pt x="61" y="9"/>
                      </a:cubicBezTo>
                      <a:cubicBezTo>
                        <a:pt x="60" y="9"/>
                        <a:pt x="59" y="8"/>
                        <a:pt x="59" y="7"/>
                      </a:cubicBezTo>
                      <a:cubicBezTo>
                        <a:pt x="52" y="6"/>
                        <a:pt x="52" y="6"/>
                        <a:pt x="52" y="6"/>
                      </a:cubicBezTo>
                      <a:moveTo>
                        <a:pt x="150" y="4"/>
                      </a:moveTo>
                      <a:cubicBezTo>
                        <a:pt x="139" y="7"/>
                        <a:pt x="139" y="7"/>
                        <a:pt x="139" y="7"/>
                      </a:cubicBezTo>
                      <a:cubicBezTo>
                        <a:pt x="136" y="9"/>
                        <a:pt x="134" y="10"/>
                        <a:pt x="132" y="11"/>
                      </a:cubicBezTo>
                      <a:cubicBezTo>
                        <a:pt x="179" y="17"/>
                        <a:pt x="179" y="17"/>
                        <a:pt x="179" y="17"/>
                      </a:cubicBezTo>
                      <a:cubicBezTo>
                        <a:pt x="179" y="18"/>
                        <a:pt x="179" y="18"/>
                        <a:pt x="179" y="18"/>
                      </a:cubicBezTo>
                      <a:cubicBezTo>
                        <a:pt x="208" y="11"/>
                        <a:pt x="208" y="11"/>
                        <a:pt x="208" y="11"/>
                      </a:cubicBezTo>
                      <a:cubicBezTo>
                        <a:pt x="150" y="4"/>
                        <a:pt x="150" y="4"/>
                        <a:pt x="150" y="4"/>
                      </a:cubicBezTo>
                      <a:moveTo>
                        <a:pt x="117" y="0"/>
                      </a:moveTo>
                      <a:cubicBezTo>
                        <a:pt x="117" y="2"/>
                        <a:pt x="116" y="3"/>
                        <a:pt x="116" y="5"/>
                      </a:cubicBezTo>
                      <a:cubicBezTo>
                        <a:pt x="118" y="5"/>
                        <a:pt x="118" y="5"/>
                        <a:pt x="118" y="5"/>
                      </a:cubicBezTo>
                      <a:cubicBezTo>
                        <a:pt x="120" y="4"/>
                        <a:pt x="122" y="2"/>
                        <a:pt x="124" y="1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87" y="0"/>
                      </a:moveTo>
                      <a:cubicBezTo>
                        <a:pt x="77" y="2"/>
                        <a:pt x="77" y="2"/>
                        <a:pt x="77" y="2"/>
                      </a:cubicBezTo>
                      <a:cubicBezTo>
                        <a:pt x="77" y="2"/>
                        <a:pt x="76" y="2"/>
                        <a:pt x="76" y="3"/>
                      </a:cubicBezTo>
                      <a:cubicBezTo>
                        <a:pt x="88" y="4"/>
                        <a:pt x="88" y="4"/>
                        <a:pt x="88" y="4"/>
                      </a:cubicBezTo>
                      <a:cubicBezTo>
                        <a:pt x="88" y="4"/>
                        <a:pt x="88" y="3"/>
                        <a:pt x="88" y="3"/>
                      </a:cubicBezTo>
                      <a:cubicBezTo>
                        <a:pt x="88" y="2"/>
                        <a:pt x="88" y="1"/>
                        <a:pt x="87" y="0"/>
                      </a:cubicBez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472">
                  <a:extLst>
                    <a:ext uri="{FF2B5EF4-FFF2-40B4-BE49-F238E27FC236}">
                      <a16:creationId xmlns:a16="http://schemas.microsoft.com/office/drawing/2014/main" id="{2CDD25FD-377C-B75A-0AC8-94C95906C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7740" y="7900006"/>
                  <a:ext cx="382588" cy="484188"/>
                </a:xfrm>
                <a:custGeom>
                  <a:avLst/>
                  <a:gdLst>
                    <a:gd name="T0" fmla="*/ 241 w 241"/>
                    <a:gd name="T1" fmla="*/ 305 h 305"/>
                    <a:gd name="T2" fmla="*/ 0 w 241"/>
                    <a:gd name="T3" fmla="*/ 262 h 305"/>
                    <a:gd name="T4" fmla="*/ 0 w 241"/>
                    <a:gd name="T5" fmla="*/ 0 h 305"/>
                    <a:gd name="T6" fmla="*/ 241 w 241"/>
                    <a:gd name="T7" fmla="*/ 32 h 305"/>
                    <a:gd name="T8" fmla="*/ 241 w 241"/>
                    <a:gd name="T9" fmla="*/ 305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1" h="305">
                      <a:moveTo>
                        <a:pt x="241" y="305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241" y="32"/>
                      </a:lnTo>
                      <a:lnTo>
                        <a:pt x="241" y="30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473">
                  <a:extLst>
                    <a:ext uri="{FF2B5EF4-FFF2-40B4-BE49-F238E27FC236}">
                      <a16:creationId xmlns:a16="http://schemas.microsoft.com/office/drawing/2014/main" id="{F8EC4775-C04A-84AD-0E85-77C7BBCBF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7740" y="7900006"/>
                  <a:ext cx="382588" cy="484188"/>
                </a:xfrm>
                <a:custGeom>
                  <a:avLst/>
                  <a:gdLst>
                    <a:gd name="T0" fmla="*/ 241 w 241"/>
                    <a:gd name="T1" fmla="*/ 305 h 305"/>
                    <a:gd name="T2" fmla="*/ 0 w 241"/>
                    <a:gd name="T3" fmla="*/ 262 h 305"/>
                    <a:gd name="T4" fmla="*/ 0 w 241"/>
                    <a:gd name="T5" fmla="*/ 0 h 305"/>
                    <a:gd name="T6" fmla="*/ 241 w 241"/>
                    <a:gd name="T7" fmla="*/ 32 h 305"/>
                    <a:gd name="T8" fmla="*/ 241 w 241"/>
                    <a:gd name="T9" fmla="*/ 305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1" h="305">
                      <a:moveTo>
                        <a:pt x="241" y="305"/>
                      </a:moveTo>
                      <a:lnTo>
                        <a:pt x="0" y="262"/>
                      </a:lnTo>
                      <a:lnTo>
                        <a:pt x="0" y="0"/>
                      </a:lnTo>
                      <a:lnTo>
                        <a:pt x="241" y="32"/>
                      </a:lnTo>
                      <a:lnTo>
                        <a:pt x="241" y="305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474">
                  <a:extLst>
                    <a:ext uri="{FF2B5EF4-FFF2-40B4-BE49-F238E27FC236}">
                      <a16:creationId xmlns:a16="http://schemas.microsoft.com/office/drawing/2014/main" id="{378C8966-8C1F-D4F5-C631-FECDA1A44B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2202" y="7920644"/>
                  <a:ext cx="71438" cy="439738"/>
                </a:xfrm>
                <a:custGeom>
                  <a:avLst/>
                  <a:gdLst>
                    <a:gd name="T0" fmla="*/ 45 w 45"/>
                    <a:gd name="T1" fmla="*/ 277 h 277"/>
                    <a:gd name="T2" fmla="*/ 0 w 45"/>
                    <a:gd name="T3" fmla="*/ 269 h 277"/>
                    <a:gd name="T4" fmla="*/ 0 w 45"/>
                    <a:gd name="T5" fmla="*/ 0 h 277"/>
                    <a:gd name="T6" fmla="*/ 45 w 45"/>
                    <a:gd name="T7" fmla="*/ 6 h 277"/>
                    <a:gd name="T8" fmla="*/ 45 w 45"/>
                    <a:gd name="T9" fmla="*/ 277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77">
                      <a:moveTo>
                        <a:pt x="45" y="277"/>
                      </a:moveTo>
                      <a:lnTo>
                        <a:pt x="0" y="269"/>
                      </a:lnTo>
                      <a:lnTo>
                        <a:pt x="0" y="0"/>
                      </a:lnTo>
                      <a:lnTo>
                        <a:pt x="45" y="6"/>
                      </a:lnTo>
                      <a:lnTo>
                        <a:pt x="45" y="277"/>
                      </a:lnTo>
                      <a:close/>
                    </a:path>
                  </a:pathLst>
                </a:custGeom>
                <a:solidFill>
                  <a:srgbClr val="F67F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475">
                  <a:extLst>
                    <a:ext uri="{FF2B5EF4-FFF2-40B4-BE49-F238E27FC236}">
                      <a16:creationId xmlns:a16="http://schemas.microsoft.com/office/drawing/2014/main" id="{A4660A9C-95F1-A952-B0C4-024D622AA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2202" y="7920644"/>
                  <a:ext cx="71438" cy="439738"/>
                </a:xfrm>
                <a:custGeom>
                  <a:avLst/>
                  <a:gdLst>
                    <a:gd name="T0" fmla="*/ 45 w 45"/>
                    <a:gd name="T1" fmla="*/ 277 h 277"/>
                    <a:gd name="T2" fmla="*/ 0 w 45"/>
                    <a:gd name="T3" fmla="*/ 269 h 277"/>
                    <a:gd name="T4" fmla="*/ 0 w 45"/>
                    <a:gd name="T5" fmla="*/ 0 h 277"/>
                    <a:gd name="T6" fmla="*/ 45 w 45"/>
                    <a:gd name="T7" fmla="*/ 6 h 277"/>
                    <a:gd name="T8" fmla="*/ 45 w 45"/>
                    <a:gd name="T9" fmla="*/ 277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77">
                      <a:moveTo>
                        <a:pt x="45" y="277"/>
                      </a:moveTo>
                      <a:lnTo>
                        <a:pt x="0" y="269"/>
                      </a:lnTo>
                      <a:lnTo>
                        <a:pt x="0" y="0"/>
                      </a:lnTo>
                      <a:lnTo>
                        <a:pt x="45" y="6"/>
                      </a:lnTo>
                      <a:lnTo>
                        <a:pt x="45" y="277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476">
                  <a:extLst>
                    <a:ext uri="{FF2B5EF4-FFF2-40B4-BE49-F238E27FC236}">
                      <a16:creationId xmlns:a16="http://schemas.microsoft.com/office/drawing/2014/main" id="{C535B365-50D0-0135-56C1-06649437BC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0327" y="7890481"/>
                  <a:ext cx="254000" cy="496888"/>
                </a:xfrm>
                <a:custGeom>
                  <a:avLst/>
                  <a:gdLst>
                    <a:gd name="T0" fmla="*/ 160 w 160"/>
                    <a:gd name="T1" fmla="*/ 262 h 313"/>
                    <a:gd name="T2" fmla="*/ 0 w 160"/>
                    <a:gd name="T3" fmla="*/ 313 h 313"/>
                    <a:gd name="T4" fmla="*/ 0 w 160"/>
                    <a:gd name="T5" fmla="*/ 38 h 313"/>
                    <a:gd name="T6" fmla="*/ 158 w 160"/>
                    <a:gd name="T7" fmla="*/ 0 h 313"/>
                    <a:gd name="T8" fmla="*/ 160 w 160"/>
                    <a:gd name="T9" fmla="*/ 262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0" h="313">
                      <a:moveTo>
                        <a:pt x="160" y="262"/>
                      </a:moveTo>
                      <a:lnTo>
                        <a:pt x="0" y="313"/>
                      </a:lnTo>
                      <a:lnTo>
                        <a:pt x="0" y="38"/>
                      </a:lnTo>
                      <a:lnTo>
                        <a:pt x="158" y="0"/>
                      </a:lnTo>
                      <a:lnTo>
                        <a:pt x="160" y="262"/>
                      </a:lnTo>
                      <a:close/>
                    </a:path>
                  </a:pathLst>
                </a:custGeom>
                <a:solidFill>
                  <a:srgbClr val="5BC5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477">
                  <a:extLst>
                    <a:ext uri="{FF2B5EF4-FFF2-40B4-BE49-F238E27FC236}">
                      <a16:creationId xmlns:a16="http://schemas.microsoft.com/office/drawing/2014/main" id="{04966ADE-C4F8-DB63-6EF9-748FCB1FE0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0327" y="7890481"/>
                  <a:ext cx="254000" cy="496888"/>
                </a:xfrm>
                <a:custGeom>
                  <a:avLst/>
                  <a:gdLst>
                    <a:gd name="T0" fmla="*/ 160 w 160"/>
                    <a:gd name="T1" fmla="*/ 262 h 313"/>
                    <a:gd name="T2" fmla="*/ 0 w 160"/>
                    <a:gd name="T3" fmla="*/ 313 h 313"/>
                    <a:gd name="T4" fmla="*/ 0 w 160"/>
                    <a:gd name="T5" fmla="*/ 38 h 313"/>
                    <a:gd name="T6" fmla="*/ 158 w 160"/>
                    <a:gd name="T7" fmla="*/ 0 h 313"/>
                    <a:gd name="T8" fmla="*/ 160 w 160"/>
                    <a:gd name="T9" fmla="*/ 262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0" h="313">
                      <a:moveTo>
                        <a:pt x="160" y="262"/>
                      </a:moveTo>
                      <a:lnTo>
                        <a:pt x="0" y="313"/>
                      </a:lnTo>
                      <a:lnTo>
                        <a:pt x="0" y="38"/>
                      </a:lnTo>
                      <a:lnTo>
                        <a:pt x="158" y="0"/>
                      </a:lnTo>
                      <a:lnTo>
                        <a:pt x="160" y="262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478">
                  <a:extLst>
                    <a:ext uri="{FF2B5EF4-FFF2-40B4-BE49-F238E27FC236}">
                      <a16:creationId xmlns:a16="http://schemas.microsoft.com/office/drawing/2014/main" id="{5C334C4F-1554-2012-A818-BEFD32300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0327" y="7890481"/>
                  <a:ext cx="254000" cy="496888"/>
                </a:xfrm>
                <a:custGeom>
                  <a:avLst/>
                  <a:gdLst>
                    <a:gd name="T0" fmla="*/ 158 w 160"/>
                    <a:gd name="T1" fmla="*/ 0 h 313"/>
                    <a:gd name="T2" fmla="*/ 158 w 160"/>
                    <a:gd name="T3" fmla="*/ 0 h 313"/>
                    <a:gd name="T4" fmla="*/ 104 w 160"/>
                    <a:gd name="T5" fmla="*/ 13 h 313"/>
                    <a:gd name="T6" fmla="*/ 104 w 160"/>
                    <a:gd name="T7" fmla="*/ 281 h 313"/>
                    <a:gd name="T8" fmla="*/ 59 w 160"/>
                    <a:gd name="T9" fmla="*/ 294 h 313"/>
                    <a:gd name="T10" fmla="*/ 59 w 160"/>
                    <a:gd name="T11" fmla="*/ 25 h 313"/>
                    <a:gd name="T12" fmla="*/ 59 w 160"/>
                    <a:gd name="T13" fmla="*/ 25 h 313"/>
                    <a:gd name="T14" fmla="*/ 0 w 160"/>
                    <a:gd name="T15" fmla="*/ 38 h 313"/>
                    <a:gd name="T16" fmla="*/ 0 w 160"/>
                    <a:gd name="T17" fmla="*/ 313 h 313"/>
                    <a:gd name="T18" fmla="*/ 160 w 160"/>
                    <a:gd name="T19" fmla="*/ 262 h 313"/>
                    <a:gd name="T20" fmla="*/ 158 w 160"/>
                    <a:gd name="T21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0" h="313">
                      <a:moveTo>
                        <a:pt x="158" y="0"/>
                      </a:moveTo>
                      <a:lnTo>
                        <a:pt x="158" y="0"/>
                      </a:lnTo>
                      <a:lnTo>
                        <a:pt x="104" y="13"/>
                      </a:lnTo>
                      <a:lnTo>
                        <a:pt x="104" y="281"/>
                      </a:lnTo>
                      <a:lnTo>
                        <a:pt x="59" y="294"/>
                      </a:lnTo>
                      <a:lnTo>
                        <a:pt x="59" y="25"/>
                      </a:lnTo>
                      <a:lnTo>
                        <a:pt x="59" y="25"/>
                      </a:lnTo>
                      <a:lnTo>
                        <a:pt x="0" y="38"/>
                      </a:lnTo>
                      <a:lnTo>
                        <a:pt x="0" y="313"/>
                      </a:lnTo>
                      <a:lnTo>
                        <a:pt x="160" y="262"/>
                      </a:lnTo>
                      <a:lnTo>
                        <a:pt x="158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479">
                  <a:extLst>
                    <a:ext uri="{FF2B5EF4-FFF2-40B4-BE49-F238E27FC236}">
                      <a16:creationId xmlns:a16="http://schemas.microsoft.com/office/drawing/2014/main" id="{54F21D8D-6E90-266D-F3C9-1AEEB9F211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0327" y="7890481"/>
                  <a:ext cx="254000" cy="496888"/>
                </a:xfrm>
                <a:custGeom>
                  <a:avLst/>
                  <a:gdLst>
                    <a:gd name="T0" fmla="*/ 158 w 160"/>
                    <a:gd name="T1" fmla="*/ 0 h 313"/>
                    <a:gd name="T2" fmla="*/ 158 w 160"/>
                    <a:gd name="T3" fmla="*/ 0 h 313"/>
                    <a:gd name="T4" fmla="*/ 104 w 160"/>
                    <a:gd name="T5" fmla="*/ 13 h 313"/>
                    <a:gd name="T6" fmla="*/ 104 w 160"/>
                    <a:gd name="T7" fmla="*/ 281 h 313"/>
                    <a:gd name="T8" fmla="*/ 59 w 160"/>
                    <a:gd name="T9" fmla="*/ 294 h 313"/>
                    <a:gd name="T10" fmla="*/ 59 w 160"/>
                    <a:gd name="T11" fmla="*/ 25 h 313"/>
                    <a:gd name="T12" fmla="*/ 59 w 160"/>
                    <a:gd name="T13" fmla="*/ 25 h 313"/>
                    <a:gd name="T14" fmla="*/ 0 w 160"/>
                    <a:gd name="T15" fmla="*/ 38 h 313"/>
                    <a:gd name="T16" fmla="*/ 0 w 160"/>
                    <a:gd name="T17" fmla="*/ 313 h 313"/>
                    <a:gd name="T18" fmla="*/ 160 w 160"/>
                    <a:gd name="T19" fmla="*/ 262 h 313"/>
                    <a:gd name="T20" fmla="*/ 158 w 160"/>
                    <a:gd name="T21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0" h="313">
                      <a:moveTo>
                        <a:pt x="158" y="0"/>
                      </a:moveTo>
                      <a:lnTo>
                        <a:pt x="158" y="0"/>
                      </a:lnTo>
                      <a:lnTo>
                        <a:pt x="104" y="13"/>
                      </a:lnTo>
                      <a:lnTo>
                        <a:pt x="104" y="281"/>
                      </a:lnTo>
                      <a:lnTo>
                        <a:pt x="59" y="294"/>
                      </a:lnTo>
                      <a:lnTo>
                        <a:pt x="59" y="25"/>
                      </a:lnTo>
                      <a:lnTo>
                        <a:pt x="59" y="25"/>
                      </a:lnTo>
                      <a:lnTo>
                        <a:pt x="0" y="38"/>
                      </a:lnTo>
                      <a:lnTo>
                        <a:pt x="0" y="313"/>
                      </a:lnTo>
                      <a:lnTo>
                        <a:pt x="160" y="262"/>
                      </a:lnTo>
                      <a:lnTo>
                        <a:pt x="15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480">
                  <a:extLst>
                    <a:ext uri="{FF2B5EF4-FFF2-40B4-BE49-F238E27FC236}">
                      <a16:creationId xmlns:a16="http://schemas.microsoft.com/office/drawing/2014/main" id="{91E231D2-46B6-6F18-DE44-C1F47C879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990" y="7907944"/>
                  <a:ext cx="71438" cy="449263"/>
                </a:xfrm>
                <a:custGeom>
                  <a:avLst/>
                  <a:gdLst>
                    <a:gd name="T0" fmla="*/ 45 w 45"/>
                    <a:gd name="T1" fmla="*/ 270 h 283"/>
                    <a:gd name="T2" fmla="*/ 0 w 45"/>
                    <a:gd name="T3" fmla="*/ 283 h 283"/>
                    <a:gd name="T4" fmla="*/ 0 w 45"/>
                    <a:gd name="T5" fmla="*/ 14 h 283"/>
                    <a:gd name="T6" fmla="*/ 45 w 45"/>
                    <a:gd name="T7" fmla="*/ 0 h 283"/>
                    <a:gd name="T8" fmla="*/ 45 w 45"/>
                    <a:gd name="T9" fmla="*/ 27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83">
                      <a:moveTo>
                        <a:pt x="45" y="270"/>
                      </a:moveTo>
                      <a:lnTo>
                        <a:pt x="0" y="283"/>
                      </a:lnTo>
                      <a:lnTo>
                        <a:pt x="0" y="14"/>
                      </a:lnTo>
                      <a:lnTo>
                        <a:pt x="45" y="0"/>
                      </a:lnTo>
                      <a:lnTo>
                        <a:pt x="45" y="270"/>
                      </a:lnTo>
                      <a:close/>
                    </a:path>
                  </a:pathLst>
                </a:custGeom>
                <a:solidFill>
                  <a:srgbClr val="F67F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481">
                  <a:extLst>
                    <a:ext uri="{FF2B5EF4-FFF2-40B4-BE49-F238E27FC236}">
                      <a16:creationId xmlns:a16="http://schemas.microsoft.com/office/drawing/2014/main" id="{D92D8085-27A2-0AA6-A64F-378994332E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990" y="7907944"/>
                  <a:ext cx="71438" cy="449263"/>
                </a:xfrm>
                <a:custGeom>
                  <a:avLst/>
                  <a:gdLst>
                    <a:gd name="T0" fmla="*/ 45 w 45"/>
                    <a:gd name="T1" fmla="*/ 270 h 283"/>
                    <a:gd name="T2" fmla="*/ 0 w 45"/>
                    <a:gd name="T3" fmla="*/ 283 h 283"/>
                    <a:gd name="T4" fmla="*/ 0 w 45"/>
                    <a:gd name="T5" fmla="*/ 14 h 283"/>
                    <a:gd name="T6" fmla="*/ 45 w 45"/>
                    <a:gd name="T7" fmla="*/ 0 h 283"/>
                    <a:gd name="T8" fmla="*/ 45 w 45"/>
                    <a:gd name="T9" fmla="*/ 27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83">
                      <a:moveTo>
                        <a:pt x="45" y="270"/>
                      </a:moveTo>
                      <a:lnTo>
                        <a:pt x="0" y="283"/>
                      </a:lnTo>
                      <a:lnTo>
                        <a:pt x="0" y="14"/>
                      </a:lnTo>
                      <a:lnTo>
                        <a:pt x="45" y="0"/>
                      </a:lnTo>
                      <a:lnTo>
                        <a:pt x="45" y="27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482">
                  <a:extLst>
                    <a:ext uri="{FF2B5EF4-FFF2-40B4-BE49-F238E27FC236}">
                      <a16:creationId xmlns:a16="http://schemas.microsoft.com/office/drawing/2014/main" id="{3136D16C-83AB-E7D6-AAFB-C628599B5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2202" y="7863494"/>
                  <a:ext cx="319088" cy="66675"/>
                </a:xfrm>
                <a:custGeom>
                  <a:avLst/>
                  <a:gdLst>
                    <a:gd name="T0" fmla="*/ 201 w 201"/>
                    <a:gd name="T1" fmla="*/ 4 h 42"/>
                    <a:gd name="T2" fmla="*/ 45 w 201"/>
                    <a:gd name="T3" fmla="*/ 42 h 42"/>
                    <a:gd name="T4" fmla="*/ 0 w 201"/>
                    <a:gd name="T5" fmla="*/ 36 h 42"/>
                    <a:gd name="T6" fmla="*/ 162 w 201"/>
                    <a:gd name="T7" fmla="*/ 0 h 42"/>
                    <a:gd name="T8" fmla="*/ 201 w 201"/>
                    <a:gd name="T9" fmla="*/ 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42">
                      <a:moveTo>
                        <a:pt x="201" y="4"/>
                      </a:moveTo>
                      <a:lnTo>
                        <a:pt x="45" y="42"/>
                      </a:lnTo>
                      <a:lnTo>
                        <a:pt x="0" y="36"/>
                      </a:lnTo>
                      <a:lnTo>
                        <a:pt x="162" y="0"/>
                      </a:lnTo>
                      <a:lnTo>
                        <a:pt x="201" y="4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483">
                  <a:extLst>
                    <a:ext uri="{FF2B5EF4-FFF2-40B4-BE49-F238E27FC236}">
                      <a16:creationId xmlns:a16="http://schemas.microsoft.com/office/drawing/2014/main" id="{840E2E56-2A09-701D-8D10-AB0CB9F62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2202" y="7863494"/>
                  <a:ext cx="319088" cy="66675"/>
                </a:xfrm>
                <a:custGeom>
                  <a:avLst/>
                  <a:gdLst>
                    <a:gd name="T0" fmla="*/ 201 w 201"/>
                    <a:gd name="T1" fmla="*/ 4 h 42"/>
                    <a:gd name="T2" fmla="*/ 45 w 201"/>
                    <a:gd name="T3" fmla="*/ 42 h 42"/>
                    <a:gd name="T4" fmla="*/ 0 w 201"/>
                    <a:gd name="T5" fmla="*/ 36 h 42"/>
                    <a:gd name="T6" fmla="*/ 162 w 201"/>
                    <a:gd name="T7" fmla="*/ 0 h 42"/>
                    <a:gd name="T8" fmla="*/ 201 w 201"/>
                    <a:gd name="T9" fmla="*/ 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42">
                      <a:moveTo>
                        <a:pt x="201" y="4"/>
                      </a:moveTo>
                      <a:lnTo>
                        <a:pt x="45" y="42"/>
                      </a:lnTo>
                      <a:lnTo>
                        <a:pt x="0" y="36"/>
                      </a:lnTo>
                      <a:lnTo>
                        <a:pt x="162" y="0"/>
                      </a:lnTo>
                      <a:lnTo>
                        <a:pt x="201" y="4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484">
                  <a:extLst>
                    <a:ext uri="{FF2B5EF4-FFF2-40B4-BE49-F238E27FC236}">
                      <a16:creationId xmlns:a16="http://schemas.microsoft.com/office/drawing/2014/main" id="{F0C4B691-F989-C5FC-A59E-17F7970AC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9665" y="7863494"/>
                  <a:ext cx="385763" cy="66675"/>
                </a:xfrm>
                <a:custGeom>
                  <a:avLst/>
                  <a:gdLst>
                    <a:gd name="T0" fmla="*/ 0 w 243"/>
                    <a:gd name="T1" fmla="*/ 8 h 42"/>
                    <a:gd name="T2" fmla="*/ 198 w 243"/>
                    <a:gd name="T3" fmla="*/ 42 h 42"/>
                    <a:gd name="T4" fmla="*/ 243 w 243"/>
                    <a:gd name="T5" fmla="*/ 28 h 42"/>
                    <a:gd name="T6" fmla="*/ 43 w 243"/>
                    <a:gd name="T7" fmla="*/ 0 h 42"/>
                    <a:gd name="T8" fmla="*/ 0 w 243"/>
                    <a:gd name="T9" fmla="*/ 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3" h="42">
                      <a:moveTo>
                        <a:pt x="0" y="8"/>
                      </a:moveTo>
                      <a:lnTo>
                        <a:pt x="198" y="42"/>
                      </a:lnTo>
                      <a:lnTo>
                        <a:pt x="243" y="28"/>
                      </a:lnTo>
                      <a:lnTo>
                        <a:pt x="43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485">
                  <a:extLst>
                    <a:ext uri="{FF2B5EF4-FFF2-40B4-BE49-F238E27FC236}">
                      <a16:creationId xmlns:a16="http://schemas.microsoft.com/office/drawing/2014/main" id="{C122D3B0-8098-5975-D11C-FEA1C6C20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9665" y="7863494"/>
                  <a:ext cx="385763" cy="66675"/>
                </a:xfrm>
                <a:custGeom>
                  <a:avLst/>
                  <a:gdLst>
                    <a:gd name="T0" fmla="*/ 0 w 243"/>
                    <a:gd name="T1" fmla="*/ 8 h 42"/>
                    <a:gd name="T2" fmla="*/ 198 w 243"/>
                    <a:gd name="T3" fmla="*/ 42 h 42"/>
                    <a:gd name="T4" fmla="*/ 243 w 243"/>
                    <a:gd name="T5" fmla="*/ 28 h 42"/>
                    <a:gd name="T6" fmla="*/ 43 w 243"/>
                    <a:gd name="T7" fmla="*/ 0 h 42"/>
                    <a:gd name="T8" fmla="*/ 0 w 243"/>
                    <a:gd name="T9" fmla="*/ 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3" h="42">
                      <a:moveTo>
                        <a:pt x="0" y="8"/>
                      </a:moveTo>
                      <a:lnTo>
                        <a:pt x="198" y="42"/>
                      </a:lnTo>
                      <a:lnTo>
                        <a:pt x="243" y="28"/>
                      </a:lnTo>
                      <a:lnTo>
                        <a:pt x="43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486">
                  <a:extLst>
                    <a:ext uri="{FF2B5EF4-FFF2-40B4-BE49-F238E27FC236}">
                      <a16:creationId xmlns:a16="http://schemas.microsoft.com/office/drawing/2014/main" id="{58737C71-355E-37BA-4B2B-5EB7EF4829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1427" y="7795231"/>
                  <a:ext cx="119063" cy="98425"/>
                </a:xfrm>
                <a:custGeom>
                  <a:avLst/>
                  <a:gdLst>
                    <a:gd name="T0" fmla="*/ 34 w 40"/>
                    <a:gd name="T1" fmla="*/ 10 h 33"/>
                    <a:gd name="T2" fmla="*/ 40 w 40"/>
                    <a:gd name="T3" fmla="*/ 11 h 33"/>
                    <a:gd name="T4" fmla="*/ 25 w 40"/>
                    <a:gd name="T5" fmla="*/ 3 h 33"/>
                    <a:gd name="T6" fmla="*/ 12 w 40"/>
                    <a:gd name="T7" fmla="*/ 2 h 33"/>
                    <a:gd name="T8" fmla="*/ 2 w 40"/>
                    <a:gd name="T9" fmla="*/ 21 h 33"/>
                    <a:gd name="T10" fmla="*/ 20 w 40"/>
                    <a:gd name="T11" fmla="*/ 33 h 33"/>
                    <a:gd name="T12" fmla="*/ 34 w 40"/>
                    <a:gd name="T13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33">
                      <a:moveTo>
                        <a:pt x="34" y="10"/>
                      </a:moveTo>
                      <a:cubicBezTo>
                        <a:pt x="36" y="10"/>
                        <a:pt x="38" y="10"/>
                        <a:pt x="40" y="11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1" y="1"/>
                        <a:pt x="16" y="0"/>
                        <a:pt x="12" y="2"/>
                      </a:cubicBezTo>
                      <a:cubicBezTo>
                        <a:pt x="2" y="7"/>
                        <a:pt x="0" y="14"/>
                        <a:pt x="2" y="21"/>
                      </a:cubicBezTo>
                      <a:cubicBezTo>
                        <a:pt x="5" y="32"/>
                        <a:pt x="20" y="33"/>
                        <a:pt x="20" y="33"/>
                      </a:cubicBezTo>
                      <a:cubicBezTo>
                        <a:pt x="20" y="33"/>
                        <a:pt x="23" y="9"/>
                        <a:pt x="34" y="10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487">
                  <a:extLst>
                    <a:ext uri="{FF2B5EF4-FFF2-40B4-BE49-F238E27FC236}">
                      <a16:creationId xmlns:a16="http://schemas.microsoft.com/office/drawing/2014/main" id="{A177F1C5-34F3-FB86-E6E9-9F97A34CF8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9690" y="7853969"/>
                  <a:ext cx="3175" cy="3175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0 w 1"/>
                    <a:gd name="T5" fmla="*/ 1 h 1"/>
                    <a:gd name="T6" fmla="*/ 1 w 1"/>
                    <a:gd name="T7" fmla="*/ 0 h 1"/>
                    <a:gd name="T8" fmla="*/ 1 w 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FCD8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488">
                  <a:extLst>
                    <a:ext uri="{FF2B5EF4-FFF2-40B4-BE49-F238E27FC236}">
                      <a16:creationId xmlns:a16="http://schemas.microsoft.com/office/drawing/2014/main" id="{F23F5AE4-27D0-6F3D-57CA-C2C743240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6515" y="7857144"/>
                  <a:ext cx="3175" cy="15875"/>
                </a:xfrm>
                <a:custGeom>
                  <a:avLst/>
                  <a:gdLst>
                    <a:gd name="T0" fmla="*/ 1 w 1"/>
                    <a:gd name="T1" fmla="*/ 0 h 5"/>
                    <a:gd name="T2" fmla="*/ 1 w 1"/>
                    <a:gd name="T3" fmla="*/ 1 h 5"/>
                    <a:gd name="T4" fmla="*/ 1 w 1"/>
                    <a:gd name="T5" fmla="*/ 1 h 5"/>
                    <a:gd name="T6" fmla="*/ 1 w 1"/>
                    <a:gd name="T7" fmla="*/ 1 h 5"/>
                    <a:gd name="T8" fmla="*/ 1 w 1"/>
                    <a:gd name="T9" fmla="*/ 1 h 5"/>
                    <a:gd name="T10" fmla="*/ 0 w 1"/>
                    <a:gd name="T11" fmla="*/ 5 h 5"/>
                    <a:gd name="T12" fmla="*/ 0 w 1"/>
                    <a:gd name="T13" fmla="*/ 5 h 5"/>
                    <a:gd name="T14" fmla="*/ 1 w 1"/>
                    <a:gd name="T15" fmla="*/ 0 h 5"/>
                    <a:gd name="T16" fmla="*/ 1 w 1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5">
                      <a:moveTo>
                        <a:pt x="1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3"/>
                        <a:pt x="0" y="4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3"/>
                        <a:pt x="1" y="2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78BB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489">
                  <a:extLst>
                    <a:ext uri="{FF2B5EF4-FFF2-40B4-BE49-F238E27FC236}">
                      <a16:creationId xmlns:a16="http://schemas.microsoft.com/office/drawing/2014/main" id="{77464204-E8D7-9B10-ECA1-509948AC5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3340" y="7873019"/>
                  <a:ext cx="3175" cy="7938"/>
                </a:xfrm>
                <a:custGeom>
                  <a:avLst/>
                  <a:gdLst>
                    <a:gd name="T0" fmla="*/ 1 w 1"/>
                    <a:gd name="T1" fmla="*/ 0 h 3"/>
                    <a:gd name="T2" fmla="*/ 1 w 1"/>
                    <a:gd name="T3" fmla="*/ 0 h 3"/>
                    <a:gd name="T4" fmla="*/ 0 w 1"/>
                    <a:gd name="T5" fmla="*/ 3 h 3"/>
                    <a:gd name="T6" fmla="*/ 0 w 1"/>
                    <a:gd name="T7" fmla="*/ 3 h 3"/>
                    <a:gd name="T8" fmla="*/ 1 w 1"/>
                    <a:gd name="T9" fmla="*/ 0 h 3"/>
                    <a:gd name="T10" fmla="*/ 1 w 1"/>
                    <a:gd name="T11" fmla="*/ 0 h 3"/>
                    <a:gd name="T12" fmla="*/ 1 w 1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2"/>
                        <a:pt x="0" y="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F36C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490">
                  <a:extLst>
                    <a:ext uri="{FF2B5EF4-FFF2-40B4-BE49-F238E27FC236}">
                      <a16:creationId xmlns:a16="http://schemas.microsoft.com/office/drawing/2014/main" id="{7E048DB9-0CC1-387C-EA17-B9B3A07C1B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41752" y="7880956"/>
                  <a:ext cx="1588" cy="12700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4 h 4"/>
                    <a:gd name="T6" fmla="*/ 0 w 1"/>
                    <a:gd name="T7" fmla="*/ 4 h 4"/>
                    <a:gd name="T8" fmla="*/ 0 w 1"/>
                    <a:gd name="T9" fmla="*/ 4 h 4"/>
                    <a:gd name="T10" fmla="*/ 0 w 1"/>
                    <a:gd name="T11" fmla="*/ 4 h 4"/>
                    <a:gd name="T12" fmla="*/ 1 w 1"/>
                    <a:gd name="T13" fmla="*/ 0 h 4"/>
                    <a:gd name="T14" fmla="*/ 0 w 1"/>
                    <a:gd name="T15" fmla="*/ 4 h 4"/>
                    <a:gd name="T16" fmla="*/ 1 w 1"/>
                    <a:gd name="T17" fmla="*/ 0 h 4"/>
                    <a:gd name="T18" fmla="*/ 1 w 1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1" y="0"/>
                      </a:moveTo>
                      <a:cubicBezTo>
                        <a:pt x="1" y="2"/>
                        <a:pt x="0" y="4"/>
                        <a:pt x="0" y="4"/>
                      </a:cubicBezTo>
                      <a:cubicBezTo>
                        <a:pt x="0" y="4"/>
                        <a:pt x="1" y="2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F36C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491">
                  <a:extLst>
                    <a:ext uri="{FF2B5EF4-FFF2-40B4-BE49-F238E27FC236}">
                      <a16:creationId xmlns:a16="http://schemas.microsoft.com/office/drawing/2014/main" id="{DCC9FE93-0746-6E85-0310-8354001EBC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4602" y="7819044"/>
                  <a:ext cx="68263" cy="74613"/>
                </a:xfrm>
                <a:custGeom>
                  <a:avLst/>
                  <a:gdLst>
                    <a:gd name="T0" fmla="*/ 3 w 23"/>
                    <a:gd name="T1" fmla="*/ 0 h 25"/>
                    <a:gd name="T2" fmla="*/ 1 w 23"/>
                    <a:gd name="T3" fmla="*/ 9 h 25"/>
                    <a:gd name="T4" fmla="*/ 19 w 23"/>
                    <a:gd name="T5" fmla="*/ 25 h 25"/>
                    <a:gd name="T6" fmla="*/ 19 w 23"/>
                    <a:gd name="T7" fmla="*/ 25 h 25"/>
                    <a:gd name="T8" fmla="*/ 19 w 23"/>
                    <a:gd name="T9" fmla="*/ 25 h 25"/>
                    <a:gd name="T10" fmla="*/ 19 w 23"/>
                    <a:gd name="T11" fmla="*/ 25 h 25"/>
                    <a:gd name="T12" fmla="*/ 19 w 23"/>
                    <a:gd name="T13" fmla="*/ 25 h 25"/>
                    <a:gd name="T14" fmla="*/ 19 w 23"/>
                    <a:gd name="T15" fmla="*/ 25 h 25"/>
                    <a:gd name="T16" fmla="*/ 19 w 23"/>
                    <a:gd name="T17" fmla="*/ 25 h 25"/>
                    <a:gd name="T18" fmla="*/ 19 w 23"/>
                    <a:gd name="T19" fmla="*/ 25 h 25"/>
                    <a:gd name="T20" fmla="*/ 19 w 23"/>
                    <a:gd name="T21" fmla="*/ 25 h 25"/>
                    <a:gd name="T22" fmla="*/ 19 w 23"/>
                    <a:gd name="T23" fmla="*/ 25 h 25"/>
                    <a:gd name="T24" fmla="*/ 19 w 23"/>
                    <a:gd name="T25" fmla="*/ 25 h 25"/>
                    <a:gd name="T26" fmla="*/ 19 w 23"/>
                    <a:gd name="T27" fmla="*/ 25 h 25"/>
                    <a:gd name="T28" fmla="*/ 19 w 23"/>
                    <a:gd name="T29" fmla="*/ 25 h 25"/>
                    <a:gd name="T30" fmla="*/ 19 w 23"/>
                    <a:gd name="T31" fmla="*/ 25 h 25"/>
                    <a:gd name="T32" fmla="*/ 19 w 23"/>
                    <a:gd name="T33" fmla="*/ 25 h 25"/>
                    <a:gd name="T34" fmla="*/ 19 w 23"/>
                    <a:gd name="T35" fmla="*/ 25 h 25"/>
                    <a:gd name="T36" fmla="*/ 20 w 23"/>
                    <a:gd name="T37" fmla="*/ 21 h 25"/>
                    <a:gd name="T38" fmla="*/ 21 w 23"/>
                    <a:gd name="T39" fmla="*/ 18 h 25"/>
                    <a:gd name="T40" fmla="*/ 22 w 23"/>
                    <a:gd name="T41" fmla="*/ 14 h 25"/>
                    <a:gd name="T42" fmla="*/ 23 w 23"/>
                    <a:gd name="T43" fmla="*/ 12 h 25"/>
                    <a:gd name="T44" fmla="*/ 9 w 23"/>
                    <a:gd name="T45" fmla="*/ 6 h 25"/>
                    <a:gd name="T46" fmla="*/ 3 w 23"/>
                    <a:gd name="T4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3" h="25">
                      <a:moveTo>
                        <a:pt x="3" y="0"/>
                      </a:moveTo>
                      <a:cubicBezTo>
                        <a:pt x="1" y="2"/>
                        <a:pt x="0" y="6"/>
                        <a:pt x="1" y="9"/>
                      </a:cubicBezTo>
                      <a:cubicBezTo>
                        <a:pt x="9" y="14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9" y="25"/>
                        <a:pt x="20" y="23"/>
                        <a:pt x="20" y="21"/>
                      </a:cubicBezTo>
                      <a:cubicBezTo>
                        <a:pt x="20" y="20"/>
                        <a:pt x="20" y="19"/>
                        <a:pt x="21" y="18"/>
                      </a:cubicBezTo>
                      <a:cubicBezTo>
                        <a:pt x="21" y="17"/>
                        <a:pt x="21" y="16"/>
                        <a:pt x="22" y="14"/>
                      </a:cubicBezTo>
                      <a:cubicBezTo>
                        <a:pt x="22" y="14"/>
                        <a:pt x="22" y="13"/>
                        <a:pt x="23" y="12"/>
                      </a:cubicBezTo>
                      <a:cubicBezTo>
                        <a:pt x="22" y="12"/>
                        <a:pt x="16" y="10"/>
                        <a:pt x="9" y="6"/>
                      </a:cubicBezTo>
                      <a:cubicBezTo>
                        <a:pt x="6" y="3"/>
                        <a:pt x="3" y="0"/>
                        <a:pt x="3" y="0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492">
                  <a:extLst>
                    <a:ext uri="{FF2B5EF4-FFF2-40B4-BE49-F238E27FC236}">
                      <a16:creationId xmlns:a16="http://schemas.microsoft.com/office/drawing/2014/main" id="{85388E3C-08A8-B050-4B79-CAD48EBB5D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7127" y="7809519"/>
                  <a:ext cx="107950" cy="101600"/>
                </a:xfrm>
                <a:custGeom>
                  <a:avLst/>
                  <a:gdLst>
                    <a:gd name="T0" fmla="*/ 31 w 36"/>
                    <a:gd name="T1" fmla="*/ 9 h 34"/>
                    <a:gd name="T2" fmla="*/ 36 w 36"/>
                    <a:gd name="T3" fmla="*/ 10 h 34"/>
                    <a:gd name="T4" fmla="*/ 18 w 36"/>
                    <a:gd name="T5" fmla="*/ 2 h 34"/>
                    <a:gd name="T6" fmla="*/ 10 w 36"/>
                    <a:gd name="T7" fmla="*/ 2 h 34"/>
                    <a:gd name="T8" fmla="*/ 1 w 36"/>
                    <a:gd name="T9" fmla="*/ 20 h 34"/>
                    <a:gd name="T10" fmla="*/ 5 w 36"/>
                    <a:gd name="T11" fmla="*/ 25 h 34"/>
                    <a:gd name="T12" fmla="*/ 24 w 36"/>
                    <a:gd name="T13" fmla="*/ 34 h 34"/>
                    <a:gd name="T14" fmla="*/ 31 w 36"/>
                    <a:gd name="T15" fmla="*/ 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" h="34">
                      <a:moveTo>
                        <a:pt x="31" y="9"/>
                      </a:moveTo>
                      <a:cubicBezTo>
                        <a:pt x="32" y="9"/>
                        <a:pt x="34" y="9"/>
                        <a:pt x="36" y="10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6" y="0"/>
                        <a:pt x="13" y="1"/>
                        <a:pt x="10" y="2"/>
                      </a:cubicBezTo>
                      <a:cubicBezTo>
                        <a:pt x="6" y="4"/>
                        <a:pt x="0" y="10"/>
                        <a:pt x="1" y="20"/>
                      </a:cubicBezTo>
                      <a:cubicBezTo>
                        <a:pt x="2" y="22"/>
                        <a:pt x="3" y="24"/>
                        <a:pt x="5" y="25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15" y="26"/>
                        <a:pt x="20" y="12"/>
                        <a:pt x="31" y="9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493">
                  <a:extLst>
                    <a:ext uri="{FF2B5EF4-FFF2-40B4-BE49-F238E27FC236}">
                      <a16:creationId xmlns:a16="http://schemas.microsoft.com/office/drawing/2014/main" id="{FCC57197-4899-AB62-77F2-01B7D8956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0302" y="786984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CD8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494">
                  <a:extLst>
                    <a:ext uri="{FF2B5EF4-FFF2-40B4-BE49-F238E27FC236}">
                      <a16:creationId xmlns:a16="http://schemas.microsoft.com/office/drawing/2014/main" id="{109E131D-8B6D-69FC-A866-6C204A0F0C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24277" y="7887306"/>
                  <a:ext cx="6350" cy="12700"/>
                </a:xfrm>
                <a:custGeom>
                  <a:avLst/>
                  <a:gdLst>
                    <a:gd name="T0" fmla="*/ 0 w 2"/>
                    <a:gd name="T1" fmla="*/ 0 h 4"/>
                    <a:gd name="T2" fmla="*/ 2 w 2"/>
                    <a:gd name="T3" fmla="*/ 4 h 4"/>
                    <a:gd name="T4" fmla="*/ 2 w 2"/>
                    <a:gd name="T5" fmla="*/ 4 h 4"/>
                    <a:gd name="T6" fmla="*/ 1 w 2"/>
                    <a:gd name="T7" fmla="*/ 2 h 4"/>
                    <a:gd name="T8" fmla="*/ 1 w 2"/>
                    <a:gd name="T9" fmla="*/ 2 h 4"/>
                    <a:gd name="T10" fmla="*/ 1 w 2"/>
                    <a:gd name="T11" fmla="*/ 2 h 4"/>
                    <a:gd name="T12" fmla="*/ 1 w 2"/>
                    <a:gd name="T13" fmla="*/ 2 h 4"/>
                    <a:gd name="T14" fmla="*/ 1 w 2"/>
                    <a:gd name="T15" fmla="*/ 1 h 4"/>
                    <a:gd name="T16" fmla="*/ 1 w 2"/>
                    <a:gd name="T17" fmla="*/ 0 h 4"/>
                    <a:gd name="T18" fmla="*/ 0 w 2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3"/>
                        <a:pt x="1" y="3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78BB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495">
                  <a:extLst>
                    <a:ext uri="{FF2B5EF4-FFF2-40B4-BE49-F238E27FC236}">
                      <a16:creationId xmlns:a16="http://schemas.microsoft.com/office/drawing/2014/main" id="{D41DCCDD-42D2-C144-76B4-CDEBE3A1A9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30627" y="7900006"/>
                  <a:ext cx="9525" cy="11113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3 w 3"/>
                    <a:gd name="T5" fmla="*/ 4 h 4"/>
                    <a:gd name="T6" fmla="*/ 3 w 3"/>
                    <a:gd name="T7" fmla="*/ 4 h 4"/>
                    <a:gd name="T8" fmla="*/ 3 w 3"/>
                    <a:gd name="T9" fmla="*/ 4 h 4"/>
                    <a:gd name="T10" fmla="*/ 0 w 3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2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1" y="2"/>
                        <a:pt x="0" y="1"/>
                        <a:pt x="0" y="0"/>
                      </a:cubicBezTo>
                    </a:path>
                  </a:pathLst>
                </a:custGeom>
                <a:solidFill>
                  <a:srgbClr val="F36C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496">
                  <a:extLst>
                    <a:ext uri="{FF2B5EF4-FFF2-40B4-BE49-F238E27FC236}">
                      <a16:creationId xmlns:a16="http://schemas.microsoft.com/office/drawing/2014/main" id="{6B18F507-9D6D-9C28-D1D3-24DBFA44E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24277" y="7879369"/>
                  <a:ext cx="3175" cy="7938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3 h 3"/>
                    <a:gd name="T4" fmla="*/ 1 w 1"/>
                    <a:gd name="T5" fmla="*/ 3 h 3"/>
                    <a:gd name="T6" fmla="*/ 0 w 1"/>
                    <a:gd name="T7" fmla="*/ 0 h 3"/>
                    <a:gd name="T8" fmla="*/ 0 w 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2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36C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497">
                  <a:extLst>
                    <a:ext uri="{FF2B5EF4-FFF2-40B4-BE49-F238E27FC236}">
                      <a16:creationId xmlns:a16="http://schemas.microsoft.com/office/drawing/2014/main" id="{B5DFA0FE-15E8-4718-90F6-72F9AC3ED7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7127" y="7825394"/>
                  <a:ext cx="73025" cy="85725"/>
                </a:xfrm>
                <a:custGeom>
                  <a:avLst/>
                  <a:gdLst>
                    <a:gd name="T0" fmla="*/ 6 w 24"/>
                    <a:gd name="T1" fmla="*/ 0 h 29"/>
                    <a:gd name="T2" fmla="*/ 1 w 24"/>
                    <a:gd name="T3" fmla="*/ 15 h 29"/>
                    <a:gd name="T4" fmla="*/ 1 w 24"/>
                    <a:gd name="T5" fmla="*/ 15 h 29"/>
                    <a:gd name="T6" fmla="*/ 1 w 24"/>
                    <a:gd name="T7" fmla="*/ 15 h 29"/>
                    <a:gd name="T8" fmla="*/ 5 w 24"/>
                    <a:gd name="T9" fmla="*/ 20 h 29"/>
                    <a:gd name="T10" fmla="*/ 24 w 24"/>
                    <a:gd name="T11" fmla="*/ 29 h 29"/>
                    <a:gd name="T12" fmla="*/ 21 w 24"/>
                    <a:gd name="T13" fmla="*/ 25 h 29"/>
                    <a:gd name="T14" fmla="*/ 19 w 24"/>
                    <a:gd name="T15" fmla="*/ 21 h 29"/>
                    <a:gd name="T16" fmla="*/ 19 w 24"/>
                    <a:gd name="T17" fmla="*/ 18 h 29"/>
                    <a:gd name="T18" fmla="*/ 9 w 24"/>
                    <a:gd name="T19" fmla="*/ 13 h 29"/>
                    <a:gd name="T20" fmla="*/ 5 w 24"/>
                    <a:gd name="T21" fmla="*/ 9 h 29"/>
                    <a:gd name="T22" fmla="*/ 6 w 24"/>
                    <a:gd name="T2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" h="29">
                      <a:moveTo>
                        <a:pt x="6" y="0"/>
                      </a:moveTo>
                      <a:cubicBezTo>
                        <a:pt x="3" y="3"/>
                        <a:pt x="0" y="8"/>
                        <a:pt x="1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2" y="17"/>
                        <a:pt x="3" y="19"/>
                        <a:pt x="5" y="20"/>
                      </a:cubicBezTo>
                      <a:cubicBezTo>
                        <a:pt x="24" y="29"/>
                        <a:pt x="24" y="29"/>
                        <a:pt x="24" y="29"/>
                      </a:cubicBezTo>
                      <a:cubicBezTo>
                        <a:pt x="22" y="27"/>
                        <a:pt x="21" y="26"/>
                        <a:pt x="21" y="25"/>
                      </a:cubicBezTo>
                      <a:cubicBezTo>
                        <a:pt x="20" y="24"/>
                        <a:pt x="20" y="22"/>
                        <a:pt x="19" y="21"/>
                      </a:cubicBezTo>
                      <a:cubicBezTo>
                        <a:pt x="19" y="20"/>
                        <a:pt x="19" y="19"/>
                        <a:pt x="19" y="18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7" y="13"/>
                        <a:pt x="5" y="11"/>
                        <a:pt x="5" y="9"/>
                      </a:cubicBezTo>
                      <a:cubicBezTo>
                        <a:pt x="5" y="5"/>
                        <a:pt x="5" y="3"/>
                        <a:pt x="6" y="0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498">
                  <a:extLst>
                    <a:ext uri="{FF2B5EF4-FFF2-40B4-BE49-F238E27FC236}">
                      <a16:creationId xmlns:a16="http://schemas.microsoft.com/office/drawing/2014/main" id="{9757CD9A-3D31-6B9D-0C84-2AA7FEE28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27452" y="7830156"/>
                  <a:ext cx="114300" cy="101600"/>
                </a:xfrm>
                <a:custGeom>
                  <a:avLst/>
                  <a:gdLst>
                    <a:gd name="T0" fmla="*/ 11 w 38"/>
                    <a:gd name="T1" fmla="*/ 2 h 34"/>
                    <a:gd name="T2" fmla="*/ 7 w 38"/>
                    <a:gd name="T3" fmla="*/ 4 h 34"/>
                    <a:gd name="T4" fmla="*/ 9 w 38"/>
                    <a:gd name="T5" fmla="*/ 6 h 34"/>
                    <a:gd name="T6" fmla="*/ 4 w 38"/>
                    <a:gd name="T7" fmla="*/ 20 h 34"/>
                    <a:gd name="T8" fmla="*/ 0 w 38"/>
                    <a:gd name="T9" fmla="*/ 21 h 34"/>
                    <a:gd name="T10" fmla="*/ 4 w 38"/>
                    <a:gd name="T11" fmla="*/ 27 h 34"/>
                    <a:gd name="T12" fmla="*/ 38 w 38"/>
                    <a:gd name="T13" fmla="*/ 21 h 34"/>
                    <a:gd name="T14" fmla="*/ 11 w 38"/>
                    <a:gd name="T15" fmla="*/ 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34">
                      <a:moveTo>
                        <a:pt x="11" y="2"/>
                      </a:moveTo>
                      <a:cubicBezTo>
                        <a:pt x="10" y="3"/>
                        <a:pt x="8" y="3"/>
                        <a:pt x="7" y="4"/>
                      </a:cubicBezTo>
                      <a:cubicBezTo>
                        <a:pt x="8" y="5"/>
                        <a:pt x="8" y="5"/>
                        <a:pt x="9" y="6"/>
                      </a:cubicBezTo>
                      <a:cubicBezTo>
                        <a:pt x="15" y="11"/>
                        <a:pt x="12" y="19"/>
                        <a:pt x="4" y="20"/>
                      </a:cubicBezTo>
                      <a:cubicBezTo>
                        <a:pt x="3" y="20"/>
                        <a:pt x="1" y="21"/>
                        <a:pt x="0" y="21"/>
                      </a:cubicBezTo>
                      <a:cubicBezTo>
                        <a:pt x="1" y="23"/>
                        <a:pt x="2" y="25"/>
                        <a:pt x="4" y="27"/>
                      </a:cubicBezTo>
                      <a:cubicBezTo>
                        <a:pt x="12" y="34"/>
                        <a:pt x="38" y="21"/>
                        <a:pt x="38" y="21"/>
                      </a:cubicBezTo>
                      <a:cubicBezTo>
                        <a:pt x="38" y="21"/>
                        <a:pt x="19" y="0"/>
                        <a:pt x="11" y="2"/>
                      </a:cubicBezTo>
                    </a:path>
                  </a:pathLst>
                </a:custGeom>
                <a:solidFill>
                  <a:srgbClr val="F67F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499">
                  <a:extLst>
                    <a:ext uri="{FF2B5EF4-FFF2-40B4-BE49-F238E27FC236}">
                      <a16:creationId xmlns:a16="http://schemas.microsoft.com/office/drawing/2014/main" id="{8885280E-43F5-89D6-FEEE-2C77F166B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9690" y="7828569"/>
                  <a:ext cx="20638" cy="31750"/>
                </a:xfrm>
                <a:custGeom>
                  <a:avLst/>
                  <a:gdLst>
                    <a:gd name="T0" fmla="*/ 7 w 7"/>
                    <a:gd name="T1" fmla="*/ 0 h 11"/>
                    <a:gd name="T2" fmla="*/ 0 w 7"/>
                    <a:gd name="T3" fmla="*/ 11 h 11"/>
                    <a:gd name="T4" fmla="*/ 7 w 7"/>
                    <a:gd name="T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1">
                      <a:moveTo>
                        <a:pt x="7" y="0"/>
                      </a:moveTo>
                      <a:cubicBezTo>
                        <a:pt x="3" y="1"/>
                        <a:pt x="1" y="7"/>
                        <a:pt x="0" y="11"/>
                      </a:cubicBezTo>
                      <a:cubicBezTo>
                        <a:pt x="1" y="7"/>
                        <a:pt x="4" y="2"/>
                        <a:pt x="7" y="0"/>
                      </a:cubicBezTo>
                    </a:path>
                  </a:pathLst>
                </a:custGeom>
                <a:solidFill>
                  <a:srgbClr val="F67F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500">
                  <a:extLst>
                    <a:ext uri="{FF2B5EF4-FFF2-40B4-BE49-F238E27FC236}">
                      <a16:creationId xmlns:a16="http://schemas.microsoft.com/office/drawing/2014/main" id="{6D51133E-F965-3C8E-CD5D-5FDA25EAD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1752" y="7825394"/>
                  <a:ext cx="95250" cy="77788"/>
                </a:xfrm>
                <a:custGeom>
                  <a:avLst/>
                  <a:gdLst>
                    <a:gd name="T0" fmla="*/ 23 w 32"/>
                    <a:gd name="T1" fmla="*/ 3 h 26"/>
                    <a:gd name="T2" fmla="*/ 15 w 32"/>
                    <a:gd name="T3" fmla="*/ 0 h 26"/>
                    <a:gd name="T4" fmla="*/ 2 w 32"/>
                    <a:gd name="T5" fmla="*/ 16 h 26"/>
                    <a:gd name="T6" fmla="*/ 0 w 32"/>
                    <a:gd name="T7" fmla="*/ 23 h 26"/>
                    <a:gd name="T8" fmla="*/ 25 w 32"/>
                    <a:gd name="T9" fmla="*/ 18 h 26"/>
                    <a:gd name="T10" fmla="*/ 23 w 32"/>
                    <a:gd name="T11" fmla="*/ 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" h="26">
                      <a:moveTo>
                        <a:pt x="23" y="3"/>
                      </a:moveTo>
                      <a:cubicBezTo>
                        <a:pt x="21" y="1"/>
                        <a:pt x="18" y="0"/>
                        <a:pt x="15" y="0"/>
                      </a:cubicBezTo>
                      <a:cubicBezTo>
                        <a:pt x="16" y="8"/>
                        <a:pt x="11" y="13"/>
                        <a:pt x="2" y="16"/>
                      </a:cubicBezTo>
                      <a:cubicBezTo>
                        <a:pt x="1" y="20"/>
                        <a:pt x="0" y="23"/>
                        <a:pt x="0" y="23"/>
                      </a:cubicBezTo>
                      <a:cubicBezTo>
                        <a:pt x="0" y="23"/>
                        <a:pt x="15" y="26"/>
                        <a:pt x="25" y="18"/>
                      </a:cubicBezTo>
                      <a:cubicBezTo>
                        <a:pt x="32" y="13"/>
                        <a:pt x="29" y="6"/>
                        <a:pt x="23" y="3"/>
                      </a:cubicBezTo>
                    </a:path>
                  </a:pathLst>
                </a:custGeom>
                <a:solidFill>
                  <a:srgbClr val="F67F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501">
                  <a:extLst>
                    <a:ext uri="{FF2B5EF4-FFF2-40B4-BE49-F238E27FC236}">
                      <a16:creationId xmlns:a16="http://schemas.microsoft.com/office/drawing/2014/main" id="{FD7170B9-07C7-C586-1D22-757CC9B9D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27452" y="7836506"/>
                  <a:ext cx="114300" cy="80963"/>
                </a:xfrm>
                <a:custGeom>
                  <a:avLst/>
                  <a:gdLst>
                    <a:gd name="T0" fmla="*/ 12 w 38"/>
                    <a:gd name="T1" fmla="*/ 0 h 27"/>
                    <a:gd name="T2" fmla="*/ 11 w 38"/>
                    <a:gd name="T3" fmla="*/ 0 h 27"/>
                    <a:gd name="T4" fmla="*/ 7 w 38"/>
                    <a:gd name="T5" fmla="*/ 2 h 27"/>
                    <a:gd name="T6" fmla="*/ 9 w 38"/>
                    <a:gd name="T7" fmla="*/ 4 h 27"/>
                    <a:gd name="T8" fmla="*/ 12 w 38"/>
                    <a:gd name="T9" fmla="*/ 10 h 27"/>
                    <a:gd name="T10" fmla="*/ 12 w 38"/>
                    <a:gd name="T11" fmla="*/ 11 h 27"/>
                    <a:gd name="T12" fmla="*/ 5 w 38"/>
                    <a:gd name="T13" fmla="*/ 18 h 27"/>
                    <a:gd name="T14" fmla="*/ 4 w 38"/>
                    <a:gd name="T15" fmla="*/ 18 h 27"/>
                    <a:gd name="T16" fmla="*/ 0 w 38"/>
                    <a:gd name="T17" fmla="*/ 19 h 27"/>
                    <a:gd name="T18" fmla="*/ 0 w 38"/>
                    <a:gd name="T19" fmla="*/ 19 h 27"/>
                    <a:gd name="T20" fmla="*/ 4 w 38"/>
                    <a:gd name="T21" fmla="*/ 25 h 27"/>
                    <a:gd name="T22" fmla="*/ 11 w 38"/>
                    <a:gd name="T23" fmla="*/ 27 h 27"/>
                    <a:gd name="T24" fmla="*/ 38 w 38"/>
                    <a:gd name="T25" fmla="*/ 19 h 27"/>
                    <a:gd name="T26" fmla="*/ 20 w 38"/>
                    <a:gd name="T27" fmla="*/ 3 h 27"/>
                    <a:gd name="T28" fmla="*/ 20 w 38"/>
                    <a:gd name="T29" fmla="*/ 3 h 27"/>
                    <a:gd name="T30" fmla="*/ 12 w 38"/>
                    <a:gd name="T31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8" h="27">
                      <a:moveTo>
                        <a:pt x="12" y="0"/>
                      </a:moveTo>
                      <a:cubicBezTo>
                        <a:pt x="12" y="0"/>
                        <a:pt x="12" y="0"/>
                        <a:pt x="11" y="0"/>
                      </a:cubicBezTo>
                      <a:cubicBezTo>
                        <a:pt x="10" y="1"/>
                        <a:pt x="8" y="1"/>
                        <a:pt x="7" y="2"/>
                      </a:cubicBezTo>
                      <a:cubicBezTo>
                        <a:pt x="8" y="3"/>
                        <a:pt x="8" y="3"/>
                        <a:pt x="9" y="4"/>
                      </a:cubicBezTo>
                      <a:cubicBezTo>
                        <a:pt x="11" y="6"/>
                        <a:pt x="12" y="8"/>
                        <a:pt x="12" y="10"/>
                      </a:cubicBezTo>
                      <a:cubicBezTo>
                        <a:pt x="12" y="10"/>
                        <a:pt x="12" y="11"/>
                        <a:pt x="12" y="11"/>
                      </a:cubicBezTo>
                      <a:cubicBezTo>
                        <a:pt x="11" y="14"/>
                        <a:pt x="9" y="17"/>
                        <a:pt x="5" y="18"/>
                      </a:cubicBezTo>
                      <a:cubicBezTo>
                        <a:pt x="5" y="18"/>
                        <a:pt x="5" y="18"/>
                        <a:pt x="4" y="18"/>
                      </a:cubicBezTo>
                      <a:cubicBezTo>
                        <a:pt x="3" y="18"/>
                        <a:pt x="1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21"/>
                        <a:pt x="2" y="23"/>
                        <a:pt x="4" y="25"/>
                      </a:cubicBezTo>
                      <a:cubicBezTo>
                        <a:pt x="5" y="26"/>
                        <a:pt x="8" y="27"/>
                        <a:pt x="11" y="27"/>
                      </a:cubicBezTo>
                      <a:cubicBezTo>
                        <a:pt x="22" y="27"/>
                        <a:pt x="38" y="19"/>
                        <a:pt x="38" y="19"/>
                      </a:cubicBezTo>
                      <a:cubicBezTo>
                        <a:pt x="38" y="19"/>
                        <a:pt x="28" y="8"/>
                        <a:pt x="20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7" y="1"/>
                        <a:pt x="14" y="0"/>
                        <a:pt x="12" y="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502">
                  <a:extLst>
                    <a:ext uri="{FF2B5EF4-FFF2-40B4-BE49-F238E27FC236}">
                      <a16:creationId xmlns:a16="http://schemas.microsoft.com/office/drawing/2014/main" id="{9376C966-CCEF-82EC-8829-6D940A7F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9690" y="7828569"/>
                  <a:ext cx="20638" cy="31750"/>
                </a:xfrm>
                <a:custGeom>
                  <a:avLst/>
                  <a:gdLst>
                    <a:gd name="T0" fmla="*/ 7 w 7"/>
                    <a:gd name="T1" fmla="*/ 0 h 11"/>
                    <a:gd name="T2" fmla="*/ 1 w 7"/>
                    <a:gd name="T3" fmla="*/ 9 h 11"/>
                    <a:gd name="T4" fmla="*/ 0 w 7"/>
                    <a:gd name="T5" fmla="*/ 11 h 11"/>
                    <a:gd name="T6" fmla="*/ 0 w 7"/>
                    <a:gd name="T7" fmla="*/ 11 h 11"/>
                    <a:gd name="T8" fmla="*/ 7 w 7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1">
                      <a:moveTo>
                        <a:pt x="7" y="0"/>
                      </a:moveTo>
                      <a:cubicBezTo>
                        <a:pt x="4" y="1"/>
                        <a:pt x="2" y="5"/>
                        <a:pt x="1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1" y="7"/>
                        <a:pt x="4" y="2"/>
                        <a:pt x="7" y="0"/>
                      </a:cubicBezTo>
                    </a:path>
                  </a:pathLst>
                </a:custGeom>
                <a:solidFill>
                  <a:srgbClr val="F052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503">
                  <a:extLst>
                    <a:ext uri="{FF2B5EF4-FFF2-40B4-BE49-F238E27FC236}">
                      <a16:creationId xmlns:a16="http://schemas.microsoft.com/office/drawing/2014/main" id="{B0C1F753-ECCD-6120-F4C6-5620D701DB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1752" y="7825394"/>
                  <a:ext cx="85725" cy="68263"/>
                </a:xfrm>
                <a:custGeom>
                  <a:avLst/>
                  <a:gdLst>
                    <a:gd name="T0" fmla="*/ 15 w 29"/>
                    <a:gd name="T1" fmla="*/ 0 h 23"/>
                    <a:gd name="T2" fmla="*/ 15 w 29"/>
                    <a:gd name="T3" fmla="*/ 2 h 23"/>
                    <a:gd name="T4" fmla="*/ 10 w 29"/>
                    <a:gd name="T5" fmla="*/ 12 h 23"/>
                    <a:gd name="T6" fmla="*/ 4 w 29"/>
                    <a:gd name="T7" fmla="*/ 16 h 23"/>
                    <a:gd name="T8" fmla="*/ 2 w 29"/>
                    <a:gd name="T9" fmla="*/ 16 h 23"/>
                    <a:gd name="T10" fmla="*/ 0 w 29"/>
                    <a:gd name="T11" fmla="*/ 23 h 23"/>
                    <a:gd name="T12" fmla="*/ 0 w 29"/>
                    <a:gd name="T13" fmla="*/ 23 h 23"/>
                    <a:gd name="T14" fmla="*/ 0 w 29"/>
                    <a:gd name="T15" fmla="*/ 23 h 23"/>
                    <a:gd name="T16" fmla="*/ 0 w 29"/>
                    <a:gd name="T17" fmla="*/ 23 h 23"/>
                    <a:gd name="T18" fmla="*/ 0 w 29"/>
                    <a:gd name="T19" fmla="*/ 23 h 23"/>
                    <a:gd name="T20" fmla="*/ 7 w 29"/>
                    <a:gd name="T21" fmla="*/ 23 h 23"/>
                    <a:gd name="T22" fmla="*/ 25 w 29"/>
                    <a:gd name="T23" fmla="*/ 18 h 23"/>
                    <a:gd name="T24" fmla="*/ 29 w 29"/>
                    <a:gd name="T25" fmla="*/ 11 h 23"/>
                    <a:gd name="T26" fmla="*/ 23 w 29"/>
                    <a:gd name="T27" fmla="*/ 3 h 23"/>
                    <a:gd name="T28" fmla="*/ 20 w 29"/>
                    <a:gd name="T29" fmla="*/ 1 h 23"/>
                    <a:gd name="T30" fmla="*/ 19 w 29"/>
                    <a:gd name="T31" fmla="*/ 1 h 23"/>
                    <a:gd name="T32" fmla="*/ 15 w 29"/>
                    <a:gd name="T3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3">
                      <a:moveTo>
                        <a:pt x="15" y="0"/>
                      </a:moveTo>
                      <a:cubicBezTo>
                        <a:pt x="15" y="0"/>
                        <a:pt x="15" y="1"/>
                        <a:pt x="15" y="2"/>
                      </a:cubicBezTo>
                      <a:cubicBezTo>
                        <a:pt x="15" y="6"/>
                        <a:pt x="13" y="10"/>
                        <a:pt x="10" y="12"/>
                      </a:cubicBezTo>
                      <a:cubicBezTo>
                        <a:pt x="8" y="13"/>
                        <a:pt x="6" y="15"/>
                        <a:pt x="4" y="16"/>
                      </a:cubicBezTo>
                      <a:cubicBezTo>
                        <a:pt x="3" y="16"/>
                        <a:pt x="2" y="16"/>
                        <a:pt x="2" y="16"/>
                      </a:cubicBezTo>
                      <a:cubicBezTo>
                        <a:pt x="1" y="20"/>
                        <a:pt x="0" y="23"/>
                        <a:pt x="0" y="23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3"/>
                        <a:pt x="3" y="23"/>
                        <a:pt x="7" y="23"/>
                      </a:cubicBezTo>
                      <a:cubicBezTo>
                        <a:pt x="12" y="23"/>
                        <a:pt x="19" y="22"/>
                        <a:pt x="25" y="18"/>
                      </a:cubicBezTo>
                      <a:cubicBezTo>
                        <a:pt x="28" y="16"/>
                        <a:pt x="29" y="13"/>
                        <a:pt x="29" y="11"/>
                      </a:cubicBezTo>
                      <a:cubicBezTo>
                        <a:pt x="29" y="8"/>
                        <a:pt x="27" y="5"/>
                        <a:pt x="23" y="3"/>
                      </a:cubicBezTo>
                      <a:cubicBezTo>
                        <a:pt x="22" y="2"/>
                        <a:pt x="21" y="1"/>
                        <a:pt x="20" y="1"/>
                      </a:cubicBezTo>
                      <a:cubicBezTo>
                        <a:pt x="20" y="1"/>
                        <a:pt x="19" y="1"/>
                        <a:pt x="19" y="1"/>
                      </a:cubicBezTo>
                      <a:cubicBezTo>
                        <a:pt x="18" y="0"/>
                        <a:pt x="16" y="0"/>
                        <a:pt x="15" y="0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 504">
                  <a:extLst>
                    <a:ext uri="{FF2B5EF4-FFF2-40B4-BE49-F238E27FC236}">
                      <a16:creationId xmlns:a16="http://schemas.microsoft.com/office/drawing/2014/main" id="{9FF5162E-3FBD-A829-E329-30F416848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990" y="7907944"/>
                  <a:ext cx="71438" cy="449263"/>
                </a:xfrm>
                <a:custGeom>
                  <a:avLst/>
                  <a:gdLst>
                    <a:gd name="T0" fmla="*/ 45 w 45"/>
                    <a:gd name="T1" fmla="*/ 0 h 283"/>
                    <a:gd name="T2" fmla="*/ 0 w 45"/>
                    <a:gd name="T3" fmla="*/ 14 h 283"/>
                    <a:gd name="T4" fmla="*/ 0 w 45"/>
                    <a:gd name="T5" fmla="*/ 283 h 283"/>
                    <a:gd name="T6" fmla="*/ 45 w 45"/>
                    <a:gd name="T7" fmla="*/ 270 h 283"/>
                    <a:gd name="T8" fmla="*/ 45 w 45"/>
                    <a:gd name="T9" fmla="*/ 2 h 283"/>
                    <a:gd name="T10" fmla="*/ 45 w 45"/>
                    <a:gd name="T11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" h="283">
                      <a:moveTo>
                        <a:pt x="45" y="0"/>
                      </a:moveTo>
                      <a:lnTo>
                        <a:pt x="0" y="14"/>
                      </a:lnTo>
                      <a:lnTo>
                        <a:pt x="0" y="283"/>
                      </a:lnTo>
                      <a:lnTo>
                        <a:pt x="45" y="270"/>
                      </a:lnTo>
                      <a:lnTo>
                        <a:pt x="45" y="2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505">
                  <a:extLst>
                    <a:ext uri="{FF2B5EF4-FFF2-40B4-BE49-F238E27FC236}">
                      <a16:creationId xmlns:a16="http://schemas.microsoft.com/office/drawing/2014/main" id="{488D0E49-D115-1298-4A90-A3510F2505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990" y="7907944"/>
                  <a:ext cx="71438" cy="449263"/>
                </a:xfrm>
                <a:custGeom>
                  <a:avLst/>
                  <a:gdLst>
                    <a:gd name="T0" fmla="*/ 45 w 45"/>
                    <a:gd name="T1" fmla="*/ 0 h 283"/>
                    <a:gd name="T2" fmla="*/ 0 w 45"/>
                    <a:gd name="T3" fmla="*/ 14 h 283"/>
                    <a:gd name="T4" fmla="*/ 0 w 45"/>
                    <a:gd name="T5" fmla="*/ 283 h 283"/>
                    <a:gd name="T6" fmla="*/ 45 w 45"/>
                    <a:gd name="T7" fmla="*/ 270 h 283"/>
                    <a:gd name="T8" fmla="*/ 45 w 45"/>
                    <a:gd name="T9" fmla="*/ 2 h 283"/>
                    <a:gd name="T10" fmla="*/ 45 w 45"/>
                    <a:gd name="T11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" h="283">
                      <a:moveTo>
                        <a:pt x="45" y="0"/>
                      </a:moveTo>
                      <a:lnTo>
                        <a:pt x="0" y="14"/>
                      </a:lnTo>
                      <a:lnTo>
                        <a:pt x="0" y="283"/>
                      </a:lnTo>
                      <a:lnTo>
                        <a:pt x="45" y="270"/>
                      </a:lnTo>
                      <a:lnTo>
                        <a:pt x="45" y="2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506">
                  <a:extLst>
                    <a:ext uri="{FF2B5EF4-FFF2-40B4-BE49-F238E27FC236}">
                      <a16:creationId xmlns:a16="http://schemas.microsoft.com/office/drawing/2014/main" id="{5BE02360-2E74-8CD4-86FB-8072A2C370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2202" y="7920644"/>
                  <a:ext cx="71438" cy="439738"/>
                </a:xfrm>
                <a:custGeom>
                  <a:avLst/>
                  <a:gdLst>
                    <a:gd name="T0" fmla="*/ 0 w 45"/>
                    <a:gd name="T1" fmla="*/ 0 h 277"/>
                    <a:gd name="T2" fmla="*/ 0 w 45"/>
                    <a:gd name="T3" fmla="*/ 269 h 277"/>
                    <a:gd name="T4" fmla="*/ 45 w 45"/>
                    <a:gd name="T5" fmla="*/ 277 h 277"/>
                    <a:gd name="T6" fmla="*/ 45 w 45"/>
                    <a:gd name="T7" fmla="*/ 6 h 277"/>
                    <a:gd name="T8" fmla="*/ 0 w 45"/>
                    <a:gd name="T9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77">
                      <a:moveTo>
                        <a:pt x="0" y="0"/>
                      </a:moveTo>
                      <a:lnTo>
                        <a:pt x="0" y="269"/>
                      </a:lnTo>
                      <a:lnTo>
                        <a:pt x="45" y="277"/>
                      </a:lnTo>
                      <a:lnTo>
                        <a:pt x="4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507">
                  <a:extLst>
                    <a:ext uri="{FF2B5EF4-FFF2-40B4-BE49-F238E27FC236}">
                      <a16:creationId xmlns:a16="http://schemas.microsoft.com/office/drawing/2014/main" id="{16807A22-6485-8694-3251-0E32C0B084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2202" y="7920644"/>
                  <a:ext cx="71438" cy="439738"/>
                </a:xfrm>
                <a:custGeom>
                  <a:avLst/>
                  <a:gdLst>
                    <a:gd name="T0" fmla="*/ 0 w 45"/>
                    <a:gd name="T1" fmla="*/ 0 h 277"/>
                    <a:gd name="T2" fmla="*/ 0 w 45"/>
                    <a:gd name="T3" fmla="*/ 269 h 277"/>
                    <a:gd name="T4" fmla="*/ 45 w 45"/>
                    <a:gd name="T5" fmla="*/ 277 h 277"/>
                    <a:gd name="T6" fmla="*/ 45 w 45"/>
                    <a:gd name="T7" fmla="*/ 6 h 277"/>
                    <a:gd name="T8" fmla="*/ 0 w 45"/>
                    <a:gd name="T9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77">
                      <a:moveTo>
                        <a:pt x="0" y="0"/>
                      </a:moveTo>
                      <a:lnTo>
                        <a:pt x="0" y="269"/>
                      </a:lnTo>
                      <a:lnTo>
                        <a:pt x="45" y="277"/>
                      </a:lnTo>
                      <a:lnTo>
                        <a:pt x="45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508">
                  <a:extLst>
                    <a:ext uri="{FF2B5EF4-FFF2-40B4-BE49-F238E27FC236}">
                      <a16:creationId xmlns:a16="http://schemas.microsoft.com/office/drawing/2014/main" id="{928E80D4-FB1A-F9E7-B903-3722873C4A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2202" y="7920644"/>
                  <a:ext cx="71438" cy="9525"/>
                </a:xfrm>
                <a:custGeom>
                  <a:avLst/>
                  <a:gdLst>
                    <a:gd name="T0" fmla="*/ 0 w 45"/>
                    <a:gd name="T1" fmla="*/ 0 h 6"/>
                    <a:gd name="T2" fmla="*/ 0 w 45"/>
                    <a:gd name="T3" fmla="*/ 0 h 6"/>
                    <a:gd name="T4" fmla="*/ 45 w 45"/>
                    <a:gd name="T5" fmla="*/ 6 h 6"/>
                    <a:gd name="T6" fmla="*/ 45 w 45"/>
                    <a:gd name="T7" fmla="*/ 6 h 6"/>
                    <a:gd name="T8" fmla="*/ 0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5" y="6"/>
                      </a:lnTo>
                      <a:lnTo>
                        <a:pt x="4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6C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509">
                  <a:extLst>
                    <a:ext uri="{FF2B5EF4-FFF2-40B4-BE49-F238E27FC236}">
                      <a16:creationId xmlns:a16="http://schemas.microsoft.com/office/drawing/2014/main" id="{CE35046B-CE8C-2CB3-05E7-9C34E80B85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2202" y="7920644"/>
                  <a:ext cx="71438" cy="9525"/>
                </a:xfrm>
                <a:custGeom>
                  <a:avLst/>
                  <a:gdLst>
                    <a:gd name="T0" fmla="*/ 0 w 45"/>
                    <a:gd name="T1" fmla="*/ 0 h 6"/>
                    <a:gd name="T2" fmla="*/ 0 w 45"/>
                    <a:gd name="T3" fmla="*/ 0 h 6"/>
                    <a:gd name="T4" fmla="*/ 45 w 45"/>
                    <a:gd name="T5" fmla="*/ 6 h 6"/>
                    <a:gd name="T6" fmla="*/ 45 w 45"/>
                    <a:gd name="T7" fmla="*/ 6 h 6"/>
                    <a:gd name="T8" fmla="*/ 0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5" y="6"/>
                      </a:lnTo>
                      <a:lnTo>
                        <a:pt x="45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669A773B-CF82-9F50-CA2B-C20029E299FB}"/>
                  </a:ext>
                </a:extLst>
              </p:cNvPr>
              <p:cNvGrpSpPr/>
              <p:nvPr/>
            </p:nvGrpSpPr>
            <p:grpSpPr>
              <a:xfrm>
                <a:off x="10534102" y="5813864"/>
                <a:ext cx="627063" cy="585788"/>
                <a:chOff x="9068952" y="7595206"/>
                <a:chExt cx="627063" cy="585788"/>
              </a:xfrm>
            </p:grpSpPr>
            <p:sp>
              <p:nvSpPr>
                <p:cNvPr id="145" name="Freeform 510">
                  <a:extLst>
                    <a:ext uri="{FF2B5EF4-FFF2-40B4-BE49-F238E27FC236}">
                      <a16:creationId xmlns:a16="http://schemas.microsoft.com/office/drawing/2014/main" id="{79BF40F9-E49D-26AF-B3BF-1A95B9611B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8952" y="7650769"/>
                  <a:ext cx="623888" cy="96838"/>
                </a:xfrm>
                <a:custGeom>
                  <a:avLst/>
                  <a:gdLst>
                    <a:gd name="T0" fmla="*/ 0 w 393"/>
                    <a:gd name="T1" fmla="*/ 23 h 61"/>
                    <a:gd name="T2" fmla="*/ 158 w 393"/>
                    <a:gd name="T3" fmla="*/ 61 h 61"/>
                    <a:gd name="T4" fmla="*/ 393 w 393"/>
                    <a:gd name="T5" fmla="*/ 32 h 61"/>
                    <a:gd name="T6" fmla="*/ 207 w 393"/>
                    <a:gd name="T7" fmla="*/ 0 h 61"/>
                    <a:gd name="T8" fmla="*/ 0 w 393"/>
                    <a:gd name="T9" fmla="*/ 2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3" h="61">
                      <a:moveTo>
                        <a:pt x="0" y="23"/>
                      </a:moveTo>
                      <a:lnTo>
                        <a:pt x="158" y="61"/>
                      </a:lnTo>
                      <a:lnTo>
                        <a:pt x="393" y="32"/>
                      </a:lnTo>
                      <a:lnTo>
                        <a:pt x="207" y="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511">
                  <a:extLst>
                    <a:ext uri="{FF2B5EF4-FFF2-40B4-BE49-F238E27FC236}">
                      <a16:creationId xmlns:a16="http://schemas.microsoft.com/office/drawing/2014/main" id="{5A762365-2798-1D72-A259-B2BEE04ED2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8952" y="7650769"/>
                  <a:ext cx="623888" cy="96838"/>
                </a:xfrm>
                <a:custGeom>
                  <a:avLst/>
                  <a:gdLst>
                    <a:gd name="T0" fmla="*/ 0 w 393"/>
                    <a:gd name="T1" fmla="*/ 23 h 61"/>
                    <a:gd name="T2" fmla="*/ 158 w 393"/>
                    <a:gd name="T3" fmla="*/ 61 h 61"/>
                    <a:gd name="T4" fmla="*/ 393 w 393"/>
                    <a:gd name="T5" fmla="*/ 32 h 61"/>
                    <a:gd name="T6" fmla="*/ 207 w 393"/>
                    <a:gd name="T7" fmla="*/ 0 h 61"/>
                    <a:gd name="T8" fmla="*/ 0 w 393"/>
                    <a:gd name="T9" fmla="*/ 2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3" h="61">
                      <a:moveTo>
                        <a:pt x="0" y="23"/>
                      </a:moveTo>
                      <a:lnTo>
                        <a:pt x="158" y="61"/>
                      </a:lnTo>
                      <a:lnTo>
                        <a:pt x="393" y="32"/>
                      </a:lnTo>
                      <a:lnTo>
                        <a:pt x="207" y="0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 512">
                  <a:extLst>
                    <a:ext uri="{FF2B5EF4-FFF2-40B4-BE49-F238E27FC236}">
                      <a16:creationId xmlns:a16="http://schemas.microsoft.com/office/drawing/2014/main" id="{1DDD6C7F-D60F-2907-8988-21AB6F9F91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9777" y="7698394"/>
                  <a:ext cx="376238" cy="479425"/>
                </a:xfrm>
                <a:custGeom>
                  <a:avLst/>
                  <a:gdLst>
                    <a:gd name="T0" fmla="*/ 0 w 237"/>
                    <a:gd name="T1" fmla="*/ 302 h 302"/>
                    <a:gd name="T2" fmla="*/ 237 w 237"/>
                    <a:gd name="T3" fmla="*/ 259 h 302"/>
                    <a:gd name="T4" fmla="*/ 237 w 237"/>
                    <a:gd name="T5" fmla="*/ 0 h 302"/>
                    <a:gd name="T6" fmla="*/ 0 w 237"/>
                    <a:gd name="T7" fmla="*/ 31 h 302"/>
                    <a:gd name="T8" fmla="*/ 0 w 237"/>
                    <a:gd name="T9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" h="302">
                      <a:moveTo>
                        <a:pt x="0" y="302"/>
                      </a:moveTo>
                      <a:lnTo>
                        <a:pt x="237" y="259"/>
                      </a:lnTo>
                      <a:lnTo>
                        <a:pt x="237" y="0"/>
                      </a:lnTo>
                      <a:lnTo>
                        <a:pt x="0" y="31"/>
                      </a:lnTo>
                      <a:lnTo>
                        <a:pt x="0" y="302"/>
                      </a:lnTo>
                      <a:close/>
                    </a:path>
                  </a:pathLst>
                </a:custGeom>
                <a:solidFill>
                  <a:srgbClr val="DDDE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513">
                  <a:extLst>
                    <a:ext uri="{FF2B5EF4-FFF2-40B4-BE49-F238E27FC236}">
                      <a16:creationId xmlns:a16="http://schemas.microsoft.com/office/drawing/2014/main" id="{F268AC3D-EB8F-A4AA-D307-9E9D4FB325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9777" y="7698394"/>
                  <a:ext cx="376238" cy="479425"/>
                </a:xfrm>
                <a:custGeom>
                  <a:avLst/>
                  <a:gdLst>
                    <a:gd name="T0" fmla="*/ 0 w 237"/>
                    <a:gd name="T1" fmla="*/ 302 h 302"/>
                    <a:gd name="T2" fmla="*/ 237 w 237"/>
                    <a:gd name="T3" fmla="*/ 259 h 302"/>
                    <a:gd name="T4" fmla="*/ 237 w 237"/>
                    <a:gd name="T5" fmla="*/ 0 h 302"/>
                    <a:gd name="T6" fmla="*/ 0 w 237"/>
                    <a:gd name="T7" fmla="*/ 31 h 302"/>
                    <a:gd name="T8" fmla="*/ 0 w 237"/>
                    <a:gd name="T9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" h="302">
                      <a:moveTo>
                        <a:pt x="0" y="302"/>
                      </a:moveTo>
                      <a:lnTo>
                        <a:pt x="237" y="259"/>
                      </a:lnTo>
                      <a:lnTo>
                        <a:pt x="237" y="0"/>
                      </a:lnTo>
                      <a:lnTo>
                        <a:pt x="0" y="31"/>
                      </a:lnTo>
                      <a:lnTo>
                        <a:pt x="0" y="302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514">
                  <a:extLst>
                    <a:ext uri="{FF2B5EF4-FFF2-40B4-BE49-F238E27FC236}">
                      <a16:creationId xmlns:a16="http://schemas.microsoft.com/office/drawing/2014/main" id="{09570121-8DCD-EFCD-F92E-3F70C3FA4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6790" y="7698394"/>
                  <a:ext cx="149225" cy="434975"/>
                </a:xfrm>
                <a:custGeom>
                  <a:avLst/>
                  <a:gdLst>
                    <a:gd name="T0" fmla="*/ 94 w 94"/>
                    <a:gd name="T1" fmla="*/ 0 h 274"/>
                    <a:gd name="T2" fmla="*/ 86 w 94"/>
                    <a:gd name="T3" fmla="*/ 0 h 274"/>
                    <a:gd name="T4" fmla="*/ 0 w 94"/>
                    <a:gd name="T5" fmla="*/ 12 h 274"/>
                    <a:gd name="T6" fmla="*/ 5 w 94"/>
                    <a:gd name="T7" fmla="*/ 14 h 274"/>
                    <a:gd name="T8" fmla="*/ 5 w 94"/>
                    <a:gd name="T9" fmla="*/ 274 h 274"/>
                    <a:gd name="T10" fmla="*/ 94 w 94"/>
                    <a:gd name="T11" fmla="*/ 259 h 274"/>
                    <a:gd name="T12" fmla="*/ 94 w 94"/>
                    <a:gd name="T13" fmla="*/ 0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4" h="274">
                      <a:moveTo>
                        <a:pt x="94" y="0"/>
                      </a:moveTo>
                      <a:lnTo>
                        <a:pt x="86" y="0"/>
                      </a:lnTo>
                      <a:lnTo>
                        <a:pt x="0" y="12"/>
                      </a:lnTo>
                      <a:lnTo>
                        <a:pt x="5" y="14"/>
                      </a:lnTo>
                      <a:lnTo>
                        <a:pt x="5" y="274"/>
                      </a:lnTo>
                      <a:lnTo>
                        <a:pt x="94" y="259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515">
                  <a:extLst>
                    <a:ext uri="{FF2B5EF4-FFF2-40B4-BE49-F238E27FC236}">
                      <a16:creationId xmlns:a16="http://schemas.microsoft.com/office/drawing/2014/main" id="{2A5AE67B-FD1E-F3A2-DC95-5822192A00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6790" y="7698394"/>
                  <a:ext cx="149225" cy="434975"/>
                </a:xfrm>
                <a:custGeom>
                  <a:avLst/>
                  <a:gdLst>
                    <a:gd name="T0" fmla="*/ 94 w 94"/>
                    <a:gd name="T1" fmla="*/ 0 h 274"/>
                    <a:gd name="T2" fmla="*/ 86 w 94"/>
                    <a:gd name="T3" fmla="*/ 0 h 274"/>
                    <a:gd name="T4" fmla="*/ 0 w 94"/>
                    <a:gd name="T5" fmla="*/ 12 h 274"/>
                    <a:gd name="T6" fmla="*/ 5 w 94"/>
                    <a:gd name="T7" fmla="*/ 14 h 274"/>
                    <a:gd name="T8" fmla="*/ 5 w 94"/>
                    <a:gd name="T9" fmla="*/ 274 h 274"/>
                    <a:gd name="T10" fmla="*/ 94 w 94"/>
                    <a:gd name="T11" fmla="*/ 259 h 274"/>
                    <a:gd name="T12" fmla="*/ 94 w 94"/>
                    <a:gd name="T13" fmla="*/ 0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4" h="274">
                      <a:moveTo>
                        <a:pt x="94" y="0"/>
                      </a:moveTo>
                      <a:lnTo>
                        <a:pt x="86" y="0"/>
                      </a:lnTo>
                      <a:lnTo>
                        <a:pt x="0" y="12"/>
                      </a:lnTo>
                      <a:lnTo>
                        <a:pt x="5" y="14"/>
                      </a:lnTo>
                      <a:lnTo>
                        <a:pt x="5" y="274"/>
                      </a:lnTo>
                      <a:lnTo>
                        <a:pt x="94" y="259"/>
                      </a:lnTo>
                      <a:lnTo>
                        <a:pt x="9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516">
                  <a:extLst>
                    <a:ext uri="{FF2B5EF4-FFF2-40B4-BE49-F238E27FC236}">
                      <a16:creationId xmlns:a16="http://schemas.microsoft.com/office/drawing/2014/main" id="{F07EEBE4-C41D-1264-C26C-8B5A84BD22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9777" y="7725381"/>
                  <a:ext cx="163513" cy="452438"/>
                </a:xfrm>
                <a:custGeom>
                  <a:avLst/>
                  <a:gdLst>
                    <a:gd name="T0" fmla="*/ 101 w 103"/>
                    <a:gd name="T1" fmla="*/ 0 h 285"/>
                    <a:gd name="T2" fmla="*/ 0 w 103"/>
                    <a:gd name="T3" fmla="*/ 14 h 285"/>
                    <a:gd name="T4" fmla="*/ 0 w 103"/>
                    <a:gd name="T5" fmla="*/ 14 h 285"/>
                    <a:gd name="T6" fmla="*/ 0 w 103"/>
                    <a:gd name="T7" fmla="*/ 285 h 285"/>
                    <a:gd name="T8" fmla="*/ 103 w 103"/>
                    <a:gd name="T9" fmla="*/ 266 h 285"/>
                    <a:gd name="T10" fmla="*/ 103 w 103"/>
                    <a:gd name="T11" fmla="*/ 0 h 285"/>
                    <a:gd name="T12" fmla="*/ 101 w 103"/>
                    <a:gd name="T13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285">
                      <a:moveTo>
                        <a:pt x="101" y="0"/>
                      </a:move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285"/>
                      </a:lnTo>
                      <a:lnTo>
                        <a:pt x="103" y="266"/>
                      </a:lnTo>
                      <a:lnTo>
                        <a:pt x="103" y="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517">
                  <a:extLst>
                    <a:ext uri="{FF2B5EF4-FFF2-40B4-BE49-F238E27FC236}">
                      <a16:creationId xmlns:a16="http://schemas.microsoft.com/office/drawing/2014/main" id="{2B4366BD-4614-AF28-BDC8-DC05106D8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9777" y="7725381"/>
                  <a:ext cx="163513" cy="452438"/>
                </a:xfrm>
                <a:custGeom>
                  <a:avLst/>
                  <a:gdLst>
                    <a:gd name="T0" fmla="*/ 101 w 103"/>
                    <a:gd name="T1" fmla="*/ 0 h 285"/>
                    <a:gd name="T2" fmla="*/ 0 w 103"/>
                    <a:gd name="T3" fmla="*/ 14 h 285"/>
                    <a:gd name="T4" fmla="*/ 0 w 103"/>
                    <a:gd name="T5" fmla="*/ 14 h 285"/>
                    <a:gd name="T6" fmla="*/ 0 w 103"/>
                    <a:gd name="T7" fmla="*/ 285 h 285"/>
                    <a:gd name="T8" fmla="*/ 103 w 103"/>
                    <a:gd name="T9" fmla="*/ 266 h 285"/>
                    <a:gd name="T10" fmla="*/ 103 w 103"/>
                    <a:gd name="T11" fmla="*/ 0 h 285"/>
                    <a:gd name="T12" fmla="*/ 101 w 103"/>
                    <a:gd name="T13" fmla="*/ 0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285">
                      <a:moveTo>
                        <a:pt x="101" y="0"/>
                      </a:move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285"/>
                      </a:lnTo>
                      <a:lnTo>
                        <a:pt x="103" y="266"/>
                      </a:lnTo>
                      <a:lnTo>
                        <a:pt x="103" y="0"/>
                      </a:lnTo>
                      <a:lnTo>
                        <a:pt x="101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 518">
                  <a:extLst>
                    <a:ext uri="{FF2B5EF4-FFF2-40B4-BE49-F238E27FC236}">
                      <a16:creationId xmlns:a16="http://schemas.microsoft.com/office/drawing/2014/main" id="{15965C25-9702-0247-DAA3-B83F95AC8A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83290" y="7720619"/>
                  <a:ext cx="71438" cy="427038"/>
                </a:xfrm>
                <a:custGeom>
                  <a:avLst/>
                  <a:gdLst>
                    <a:gd name="T0" fmla="*/ 0 w 45"/>
                    <a:gd name="T1" fmla="*/ 269 h 269"/>
                    <a:gd name="T2" fmla="*/ 45 w 45"/>
                    <a:gd name="T3" fmla="*/ 260 h 269"/>
                    <a:gd name="T4" fmla="*/ 45 w 45"/>
                    <a:gd name="T5" fmla="*/ 0 h 269"/>
                    <a:gd name="T6" fmla="*/ 0 w 45"/>
                    <a:gd name="T7" fmla="*/ 3 h 269"/>
                    <a:gd name="T8" fmla="*/ 0 w 45"/>
                    <a:gd name="T9" fmla="*/ 269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69">
                      <a:moveTo>
                        <a:pt x="0" y="269"/>
                      </a:moveTo>
                      <a:lnTo>
                        <a:pt x="45" y="260"/>
                      </a:lnTo>
                      <a:lnTo>
                        <a:pt x="45" y="0"/>
                      </a:lnTo>
                      <a:lnTo>
                        <a:pt x="0" y="3"/>
                      </a:lnTo>
                      <a:lnTo>
                        <a:pt x="0" y="269"/>
                      </a:lnTo>
                      <a:close/>
                    </a:path>
                  </a:pathLst>
                </a:custGeom>
                <a:solidFill>
                  <a:srgbClr val="5BC5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519">
                  <a:extLst>
                    <a:ext uri="{FF2B5EF4-FFF2-40B4-BE49-F238E27FC236}">
                      <a16:creationId xmlns:a16="http://schemas.microsoft.com/office/drawing/2014/main" id="{DAF7B39C-C5FA-852B-FF17-D0F8236D6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83290" y="7720619"/>
                  <a:ext cx="71438" cy="427038"/>
                </a:xfrm>
                <a:custGeom>
                  <a:avLst/>
                  <a:gdLst>
                    <a:gd name="T0" fmla="*/ 0 w 45"/>
                    <a:gd name="T1" fmla="*/ 269 h 269"/>
                    <a:gd name="T2" fmla="*/ 45 w 45"/>
                    <a:gd name="T3" fmla="*/ 260 h 269"/>
                    <a:gd name="T4" fmla="*/ 45 w 45"/>
                    <a:gd name="T5" fmla="*/ 0 h 269"/>
                    <a:gd name="T6" fmla="*/ 0 w 45"/>
                    <a:gd name="T7" fmla="*/ 3 h 269"/>
                    <a:gd name="T8" fmla="*/ 0 w 45"/>
                    <a:gd name="T9" fmla="*/ 269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69">
                      <a:moveTo>
                        <a:pt x="0" y="269"/>
                      </a:moveTo>
                      <a:lnTo>
                        <a:pt x="45" y="260"/>
                      </a:lnTo>
                      <a:lnTo>
                        <a:pt x="45" y="0"/>
                      </a:lnTo>
                      <a:lnTo>
                        <a:pt x="0" y="3"/>
                      </a:lnTo>
                      <a:lnTo>
                        <a:pt x="0" y="26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520">
                  <a:extLst>
                    <a:ext uri="{FF2B5EF4-FFF2-40B4-BE49-F238E27FC236}">
                      <a16:creationId xmlns:a16="http://schemas.microsoft.com/office/drawing/2014/main" id="{CA4EEAFE-22A7-3621-4D01-7650FCD5A2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8952" y="7687281"/>
                  <a:ext cx="250825" cy="493713"/>
                </a:xfrm>
                <a:custGeom>
                  <a:avLst/>
                  <a:gdLst>
                    <a:gd name="T0" fmla="*/ 0 w 158"/>
                    <a:gd name="T1" fmla="*/ 260 h 311"/>
                    <a:gd name="T2" fmla="*/ 158 w 158"/>
                    <a:gd name="T3" fmla="*/ 311 h 311"/>
                    <a:gd name="T4" fmla="*/ 158 w 158"/>
                    <a:gd name="T5" fmla="*/ 38 h 311"/>
                    <a:gd name="T6" fmla="*/ 0 w 158"/>
                    <a:gd name="T7" fmla="*/ 0 h 311"/>
                    <a:gd name="T8" fmla="*/ 0 w 158"/>
                    <a:gd name="T9" fmla="*/ 260 h 3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8" h="311">
                      <a:moveTo>
                        <a:pt x="0" y="260"/>
                      </a:moveTo>
                      <a:lnTo>
                        <a:pt x="158" y="311"/>
                      </a:lnTo>
                      <a:lnTo>
                        <a:pt x="158" y="38"/>
                      </a:lnTo>
                      <a:lnTo>
                        <a:pt x="0" y="0"/>
                      </a:lnTo>
                      <a:lnTo>
                        <a:pt x="0" y="2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521">
                  <a:extLst>
                    <a:ext uri="{FF2B5EF4-FFF2-40B4-BE49-F238E27FC236}">
                      <a16:creationId xmlns:a16="http://schemas.microsoft.com/office/drawing/2014/main" id="{109F60F1-309B-ED80-222E-21CAAE3189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8952" y="7687281"/>
                  <a:ext cx="250825" cy="493713"/>
                </a:xfrm>
                <a:custGeom>
                  <a:avLst/>
                  <a:gdLst>
                    <a:gd name="T0" fmla="*/ 0 w 158"/>
                    <a:gd name="T1" fmla="*/ 260 h 311"/>
                    <a:gd name="T2" fmla="*/ 158 w 158"/>
                    <a:gd name="T3" fmla="*/ 311 h 311"/>
                    <a:gd name="T4" fmla="*/ 158 w 158"/>
                    <a:gd name="T5" fmla="*/ 38 h 311"/>
                    <a:gd name="T6" fmla="*/ 0 w 158"/>
                    <a:gd name="T7" fmla="*/ 0 h 311"/>
                    <a:gd name="T8" fmla="*/ 0 w 158"/>
                    <a:gd name="T9" fmla="*/ 260 h 3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8" h="311">
                      <a:moveTo>
                        <a:pt x="0" y="260"/>
                      </a:moveTo>
                      <a:lnTo>
                        <a:pt x="158" y="311"/>
                      </a:lnTo>
                      <a:lnTo>
                        <a:pt x="158" y="38"/>
                      </a:lnTo>
                      <a:lnTo>
                        <a:pt x="0" y="0"/>
                      </a:lnTo>
                      <a:lnTo>
                        <a:pt x="0" y="26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522">
                  <a:extLst>
                    <a:ext uri="{FF2B5EF4-FFF2-40B4-BE49-F238E27FC236}">
                      <a16:creationId xmlns:a16="http://schemas.microsoft.com/office/drawing/2014/main" id="{8F3849AE-155D-03C5-518A-46BAB76DA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8952" y="7687281"/>
                  <a:ext cx="250825" cy="493713"/>
                </a:xfrm>
                <a:custGeom>
                  <a:avLst/>
                  <a:gdLst>
                    <a:gd name="T0" fmla="*/ 0 w 158"/>
                    <a:gd name="T1" fmla="*/ 260 h 311"/>
                    <a:gd name="T2" fmla="*/ 158 w 158"/>
                    <a:gd name="T3" fmla="*/ 311 h 311"/>
                    <a:gd name="T4" fmla="*/ 158 w 158"/>
                    <a:gd name="T5" fmla="*/ 38 h 311"/>
                    <a:gd name="T6" fmla="*/ 0 w 158"/>
                    <a:gd name="T7" fmla="*/ 0 h 311"/>
                    <a:gd name="T8" fmla="*/ 0 w 158"/>
                    <a:gd name="T9" fmla="*/ 260 h 3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8" h="311">
                      <a:moveTo>
                        <a:pt x="0" y="260"/>
                      </a:moveTo>
                      <a:lnTo>
                        <a:pt x="158" y="311"/>
                      </a:lnTo>
                      <a:lnTo>
                        <a:pt x="158" y="38"/>
                      </a:lnTo>
                      <a:lnTo>
                        <a:pt x="0" y="0"/>
                      </a:lnTo>
                      <a:lnTo>
                        <a:pt x="0" y="26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523">
                  <a:extLst>
                    <a:ext uri="{FF2B5EF4-FFF2-40B4-BE49-F238E27FC236}">
                      <a16:creationId xmlns:a16="http://schemas.microsoft.com/office/drawing/2014/main" id="{77B36D24-08AA-9FB9-3C5C-FE45B64097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8952" y="7687281"/>
                  <a:ext cx="250825" cy="493713"/>
                </a:xfrm>
                <a:custGeom>
                  <a:avLst/>
                  <a:gdLst>
                    <a:gd name="T0" fmla="*/ 0 w 158"/>
                    <a:gd name="T1" fmla="*/ 260 h 311"/>
                    <a:gd name="T2" fmla="*/ 158 w 158"/>
                    <a:gd name="T3" fmla="*/ 311 h 311"/>
                    <a:gd name="T4" fmla="*/ 158 w 158"/>
                    <a:gd name="T5" fmla="*/ 38 h 311"/>
                    <a:gd name="T6" fmla="*/ 0 w 158"/>
                    <a:gd name="T7" fmla="*/ 0 h 311"/>
                    <a:gd name="T8" fmla="*/ 0 w 158"/>
                    <a:gd name="T9" fmla="*/ 260 h 3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8" h="311">
                      <a:moveTo>
                        <a:pt x="0" y="260"/>
                      </a:moveTo>
                      <a:lnTo>
                        <a:pt x="158" y="311"/>
                      </a:lnTo>
                      <a:lnTo>
                        <a:pt x="158" y="38"/>
                      </a:lnTo>
                      <a:lnTo>
                        <a:pt x="0" y="0"/>
                      </a:lnTo>
                      <a:lnTo>
                        <a:pt x="0" y="26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524">
                  <a:extLst>
                    <a:ext uri="{FF2B5EF4-FFF2-40B4-BE49-F238E27FC236}">
                      <a16:creationId xmlns:a16="http://schemas.microsoft.com/office/drawing/2014/main" id="{AE81097E-07D3-1165-06C4-8915444FA3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7852" y="7707919"/>
                  <a:ext cx="68263" cy="439738"/>
                </a:xfrm>
                <a:custGeom>
                  <a:avLst/>
                  <a:gdLst>
                    <a:gd name="T0" fmla="*/ 0 w 43"/>
                    <a:gd name="T1" fmla="*/ 264 h 277"/>
                    <a:gd name="T2" fmla="*/ 43 w 43"/>
                    <a:gd name="T3" fmla="*/ 277 h 277"/>
                    <a:gd name="T4" fmla="*/ 43 w 43"/>
                    <a:gd name="T5" fmla="*/ 11 h 277"/>
                    <a:gd name="T6" fmla="*/ 0 w 43"/>
                    <a:gd name="T7" fmla="*/ 0 h 277"/>
                    <a:gd name="T8" fmla="*/ 0 w 43"/>
                    <a:gd name="T9" fmla="*/ 264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277">
                      <a:moveTo>
                        <a:pt x="0" y="264"/>
                      </a:moveTo>
                      <a:lnTo>
                        <a:pt x="43" y="277"/>
                      </a:lnTo>
                      <a:lnTo>
                        <a:pt x="43" y="11"/>
                      </a:lnTo>
                      <a:lnTo>
                        <a:pt x="0" y="0"/>
                      </a:lnTo>
                      <a:lnTo>
                        <a:pt x="0" y="264"/>
                      </a:lnTo>
                      <a:close/>
                    </a:path>
                  </a:pathLst>
                </a:custGeom>
                <a:solidFill>
                  <a:srgbClr val="5BC5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525">
                  <a:extLst>
                    <a:ext uri="{FF2B5EF4-FFF2-40B4-BE49-F238E27FC236}">
                      <a16:creationId xmlns:a16="http://schemas.microsoft.com/office/drawing/2014/main" id="{BBBDC6E6-7BDB-CF92-5DF7-3A1F35320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7852" y="7707919"/>
                  <a:ext cx="68263" cy="439738"/>
                </a:xfrm>
                <a:custGeom>
                  <a:avLst/>
                  <a:gdLst>
                    <a:gd name="T0" fmla="*/ 0 w 43"/>
                    <a:gd name="T1" fmla="*/ 264 h 277"/>
                    <a:gd name="T2" fmla="*/ 43 w 43"/>
                    <a:gd name="T3" fmla="*/ 277 h 277"/>
                    <a:gd name="T4" fmla="*/ 43 w 43"/>
                    <a:gd name="T5" fmla="*/ 11 h 277"/>
                    <a:gd name="T6" fmla="*/ 0 w 43"/>
                    <a:gd name="T7" fmla="*/ 0 h 277"/>
                    <a:gd name="T8" fmla="*/ 0 w 43"/>
                    <a:gd name="T9" fmla="*/ 264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277">
                      <a:moveTo>
                        <a:pt x="0" y="264"/>
                      </a:moveTo>
                      <a:lnTo>
                        <a:pt x="43" y="277"/>
                      </a:lnTo>
                      <a:lnTo>
                        <a:pt x="43" y="11"/>
                      </a:lnTo>
                      <a:lnTo>
                        <a:pt x="0" y="0"/>
                      </a:lnTo>
                      <a:lnTo>
                        <a:pt x="0" y="264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526">
                  <a:extLst>
                    <a:ext uri="{FF2B5EF4-FFF2-40B4-BE49-F238E27FC236}">
                      <a16:creationId xmlns:a16="http://schemas.microsoft.com/office/drawing/2014/main" id="{9CC506C9-E5E7-B303-AD1A-366643507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8815" y="7660294"/>
                  <a:ext cx="315913" cy="65088"/>
                </a:xfrm>
                <a:custGeom>
                  <a:avLst/>
                  <a:gdLst>
                    <a:gd name="T0" fmla="*/ 0 w 199"/>
                    <a:gd name="T1" fmla="*/ 6 h 41"/>
                    <a:gd name="T2" fmla="*/ 154 w 199"/>
                    <a:gd name="T3" fmla="*/ 41 h 41"/>
                    <a:gd name="T4" fmla="*/ 199 w 199"/>
                    <a:gd name="T5" fmla="*/ 38 h 41"/>
                    <a:gd name="T6" fmla="*/ 39 w 199"/>
                    <a:gd name="T7" fmla="*/ 0 h 41"/>
                    <a:gd name="T8" fmla="*/ 0 w 199"/>
                    <a:gd name="T9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41">
                      <a:moveTo>
                        <a:pt x="0" y="6"/>
                      </a:moveTo>
                      <a:lnTo>
                        <a:pt x="154" y="41"/>
                      </a:lnTo>
                      <a:lnTo>
                        <a:pt x="199" y="38"/>
                      </a:lnTo>
                      <a:lnTo>
                        <a:pt x="39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527">
                  <a:extLst>
                    <a:ext uri="{FF2B5EF4-FFF2-40B4-BE49-F238E27FC236}">
                      <a16:creationId xmlns:a16="http://schemas.microsoft.com/office/drawing/2014/main" id="{AD239DD2-B46D-6C23-5C8F-1982CD3760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8815" y="7660294"/>
                  <a:ext cx="315913" cy="65088"/>
                </a:xfrm>
                <a:custGeom>
                  <a:avLst/>
                  <a:gdLst>
                    <a:gd name="T0" fmla="*/ 0 w 199"/>
                    <a:gd name="T1" fmla="*/ 6 h 41"/>
                    <a:gd name="T2" fmla="*/ 154 w 199"/>
                    <a:gd name="T3" fmla="*/ 41 h 41"/>
                    <a:gd name="T4" fmla="*/ 199 w 199"/>
                    <a:gd name="T5" fmla="*/ 38 h 41"/>
                    <a:gd name="T6" fmla="*/ 39 w 199"/>
                    <a:gd name="T7" fmla="*/ 0 h 41"/>
                    <a:gd name="T8" fmla="*/ 0 w 199"/>
                    <a:gd name="T9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41">
                      <a:moveTo>
                        <a:pt x="0" y="6"/>
                      </a:moveTo>
                      <a:lnTo>
                        <a:pt x="154" y="41"/>
                      </a:lnTo>
                      <a:lnTo>
                        <a:pt x="199" y="38"/>
                      </a:lnTo>
                      <a:lnTo>
                        <a:pt x="39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 528">
                  <a:extLst>
                    <a:ext uri="{FF2B5EF4-FFF2-40B4-BE49-F238E27FC236}">
                      <a16:creationId xmlns:a16="http://schemas.microsoft.com/office/drawing/2014/main" id="{30357767-89A7-9ACD-DDF4-197E38D2A6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7852" y="7663469"/>
                  <a:ext cx="379413" cy="61913"/>
                </a:xfrm>
                <a:custGeom>
                  <a:avLst/>
                  <a:gdLst>
                    <a:gd name="T0" fmla="*/ 239 w 239"/>
                    <a:gd name="T1" fmla="*/ 6 h 39"/>
                    <a:gd name="T2" fmla="*/ 43 w 239"/>
                    <a:gd name="T3" fmla="*/ 39 h 39"/>
                    <a:gd name="T4" fmla="*/ 0 w 239"/>
                    <a:gd name="T5" fmla="*/ 28 h 39"/>
                    <a:gd name="T6" fmla="*/ 196 w 239"/>
                    <a:gd name="T7" fmla="*/ 0 h 39"/>
                    <a:gd name="T8" fmla="*/ 239 w 239"/>
                    <a:gd name="T9" fmla="*/ 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9" h="39">
                      <a:moveTo>
                        <a:pt x="239" y="6"/>
                      </a:moveTo>
                      <a:lnTo>
                        <a:pt x="43" y="39"/>
                      </a:lnTo>
                      <a:lnTo>
                        <a:pt x="0" y="28"/>
                      </a:lnTo>
                      <a:lnTo>
                        <a:pt x="196" y="0"/>
                      </a:lnTo>
                      <a:lnTo>
                        <a:pt x="239" y="6"/>
                      </a:lnTo>
                      <a:close/>
                    </a:path>
                  </a:pathLst>
                </a:custGeom>
                <a:solidFill>
                  <a:srgbClr val="5BC5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529">
                  <a:extLst>
                    <a:ext uri="{FF2B5EF4-FFF2-40B4-BE49-F238E27FC236}">
                      <a16:creationId xmlns:a16="http://schemas.microsoft.com/office/drawing/2014/main" id="{0D68A6AB-11CC-517D-7F08-5130A9758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7852" y="7663469"/>
                  <a:ext cx="379413" cy="61913"/>
                </a:xfrm>
                <a:custGeom>
                  <a:avLst/>
                  <a:gdLst>
                    <a:gd name="T0" fmla="*/ 239 w 239"/>
                    <a:gd name="T1" fmla="*/ 6 h 39"/>
                    <a:gd name="T2" fmla="*/ 43 w 239"/>
                    <a:gd name="T3" fmla="*/ 39 h 39"/>
                    <a:gd name="T4" fmla="*/ 0 w 239"/>
                    <a:gd name="T5" fmla="*/ 28 h 39"/>
                    <a:gd name="T6" fmla="*/ 196 w 239"/>
                    <a:gd name="T7" fmla="*/ 0 h 39"/>
                    <a:gd name="T8" fmla="*/ 239 w 239"/>
                    <a:gd name="T9" fmla="*/ 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9" h="39">
                      <a:moveTo>
                        <a:pt x="239" y="6"/>
                      </a:moveTo>
                      <a:lnTo>
                        <a:pt x="43" y="39"/>
                      </a:lnTo>
                      <a:lnTo>
                        <a:pt x="0" y="28"/>
                      </a:lnTo>
                      <a:lnTo>
                        <a:pt x="196" y="0"/>
                      </a:lnTo>
                      <a:lnTo>
                        <a:pt x="239" y="6"/>
                      </a:ln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530">
                  <a:extLst>
                    <a:ext uri="{FF2B5EF4-FFF2-40B4-BE49-F238E27FC236}">
                      <a16:creationId xmlns:a16="http://schemas.microsoft.com/office/drawing/2014/main" id="{D5A4F873-7AC1-5F71-8FDF-530311017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89615" y="7595206"/>
                  <a:ext cx="115888" cy="95250"/>
                </a:xfrm>
                <a:custGeom>
                  <a:avLst/>
                  <a:gdLst>
                    <a:gd name="T0" fmla="*/ 6 w 39"/>
                    <a:gd name="T1" fmla="*/ 9 h 32"/>
                    <a:gd name="T2" fmla="*/ 0 w 39"/>
                    <a:gd name="T3" fmla="*/ 11 h 32"/>
                    <a:gd name="T4" fmla="*/ 15 w 39"/>
                    <a:gd name="T5" fmla="*/ 3 h 32"/>
                    <a:gd name="T6" fmla="*/ 28 w 39"/>
                    <a:gd name="T7" fmla="*/ 2 h 32"/>
                    <a:gd name="T8" fmla="*/ 37 w 39"/>
                    <a:gd name="T9" fmla="*/ 20 h 32"/>
                    <a:gd name="T10" fmla="*/ 19 w 39"/>
                    <a:gd name="T11" fmla="*/ 32 h 32"/>
                    <a:gd name="T12" fmla="*/ 6 w 39"/>
                    <a:gd name="T13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32">
                      <a:moveTo>
                        <a:pt x="6" y="9"/>
                      </a:moveTo>
                      <a:cubicBezTo>
                        <a:pt x="4" y="10"/>
                        <a:pt x="2" y="10"/>
                        <a:pt x="0" y="11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9" y="1"/>
                        <a:pt x="24" y="0"/>
                        <a:pt x="28" y="2"/>
                      </a:cubicBezTo>
                      <a:cubicBezTo>
                        <a:pt x="38" y="7"/>
                        <a:pt x="39" y="13"/>
                        <a:pt x="37" y="20"/>
                      </a:cubicBezTo>
                      <a:cubicBezTo>
                        <a:pt x="34" y="31"/>
                        <a:pt x="19" y="32"/>
                        <a:pt x="19" y="32"/>
                      </a:cubicBezTo>
                      <a:cubicBezTo>
                        <a:pt x="19" y="32"/>
                        <a:pt x="16" y="9"/>
                        <a:pt x="6" y="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531">
                  <a:extLst>
                    <a:ext uri="{FF2B5EF4-FFF2-40B4-BE49-F238E27FC236}">
                      <a16:creationId xmlns:a16="http://schemas.microsoft.com/office/drawing/2014/main" id="{7F2ED9E5-58AA-614D-5D92-52C6DB8FC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7240" y="7650769"/>
                  <a:ext cx="3175" cy="6350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1 w 1"/>
                    <a:gd name="T5" fmla="*/ 2 h 2"/>
                    <a:gd name="T6" fmla="*/ 1 w 1"/>
                    <a:gd name="T7" fmla="*/ 2 h 2"/>
                    <a:gd name="T8" fmla="*/ 0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1"/>
                        <a:pt x="0" y="0"/>
                      </a:cubicBezTo>
                    </a:path>
                  </a:pathLst>
                </a:custGeom>
                <a:solidFill>
                  <a:srgbClr val="CDED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532">
                  <a:extLst>
                    <a:ext uri="{FF2B5EF4-FFF2-40B4-BE49-F238E27FC236}">
                      <a16:creationId xmlns:a16="http://schemas.microsoft.com/office/drawing/2014/main" id="{B91712D1-0B52-98F7-8716-1DE1498D4C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0415" y="7657119"/>
                  <a:ext cx="3175" cy="15875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0 h 5"/>
                    <a:gd name="T4" fmla="*/ 1 w 1"/>
                    <a:gd name="T5" fmla="*/ 5 h 5"/>
                    <a:gd name="T6" fmla="*/ 1 w 1"/>
                    <a:gd name="T7" fmla="*/ 5 h 5"/>
                    <a:gd name="T8" fmla="*/ 0 w 1"/>
                    <a:gd name="T9" fmla="*/ 1 h 5"/>
                    <a:gd name="T10" fmla="*/ 0 w 1"/>
                    <a:gd name="T11" fmla="*/ 1 h 5"/>
                    <a:gd name="T12" fmla="*/ 0 w 1"/>
                    <a:gd name="T13" fmla="*/ 1 h 5"/>
                    <a:gd name="T14" fmla="*/ 0 w 1"/>
                    <a:gd name="T15" fmla="*/ 1 h 5"/>
                    <a:gd name="T16" fmla="*/ 0 w 1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3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4"/>
                        <a:pt x="0" y="2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</a:path>
                  </a:pathLst>
                </a:custGeom>
                <a:solidFill>
                  <a:srgbClr val="CDED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Oval 534">
                  <a:extLst>
                    <a:ext uri="{FF2B5EF4-FFF2-40B4-BE49-F238E27FC236}">
                      <a16:creationId xmlns:a16="http://schemas.microsoft.com/office/drawing/2014/main" id="{C14A70A9-32A5-5873-91C3-054300FCD0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43590" y="7672994"/>
                  <a:ext cx="1588" cy="1588"/>
                </a:xfrm>
                <a:prstGeom prst="ellipse">
                  <a:avLst/>
                </a:prstGeom>
                <a:solidFill>
                  <a:srgbClr val="49B7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535">
                  <a:extLst>
                    <a:ext uri="{FF2B5EF4-FFF2-40B4-BE49-F238E27FC236}">
                      <a16:creationId xmlns:a16="http://schemas.microsoft.com/office/drawing/2014/main" id="{A9412297-1C3A-7E93-07EA-55FCC08CA3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346765" y="769045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49B7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536">
                  <a:extLst>
                    <a:ext uri="{FF2B5EF4-FFF2-40B4-BE49-F238E27FC236}">
                      <a16:creationId xmlns:a16="http://schemas.microsoft.com/office/drawing/2014/main" id="{77D66F2A-3FEE-7880-56B0-AEA6B8E98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7240" y="7619019"/>
                  <a:ext cx="65088" cy="71438"/>
                </a:xfrm>
                <a:custGeom>
                  <a:avLst/>
                  <a:gdLst>
                    <a:gd name="T0" fmla="*/ 19 w 22"/>
                    <a:gd name="T1" fmla="*/ 0 h 24"/>
                    <a:gd name="T2" fmla="*/ 13 w 22"/>
                    <a:gd name="T3" fmla="*/ 6 h 24"/>
                    <a:gd name="T4" fmla="*/ 0 w 22"/>
                    <a:gd name="T5" fmla="*/ 11 h 24"/>
                    <a:gd name="T6" fmla="*/ 1 w 22"/>
                    <a:gd name="T7" fmla="*/ 14 h 24"/>
                    <a:gd name="T8" fmla="*/ 2 w 22"/>
                    <a:gd name="T9" fmla="*/ 18 h 24"/>
                    <a:gd name="T10" fmla="*/ 2 w 22"/>
                    <a:gd name="T11" fmla="*/ 18 h 24"/>
                    <a:gd name="T12" fmla="*/ 2 w 22"/>
                    <a:gd name="T13" fmla="*/ 18 h 24"/>
                    <a:gd name="T14" fmla="*/ 3 w 22"/>
                    <a:gd name="T15" fmla="*/ 24 h 24"/>
                    <a:gd name="T16" fmla="*/ 3 w 22"/>
                    <a:gd name="T17" fmla="*/ 24 h 24"/>
                    <a:gd name="T18" fmla="*/ 3 w 22"/>
                    <a:gd name="T19" fmla="*/ 24 h 24"/>
                    <a:gd name="T20" fmla="*/ 3 w 22"/>
                    <a:gd name="T21" fmla="*/ 24 h 24"/>
                    <a:gd name="T22" fmla="*/ 3 w 22"/>
                    <a:gd name="T23" fmla="*/ 24 h 24"/>
                    <a:gd name="T24" fmla="*/ 3 w 22"/>
                    <a:gd name="T25" fmla="*/ 24 h 24"/>
                    <a:gd name="T26" fmla="*/ 3 w 22"/>
                    <a:gd name="T27" fmla="*/ 24 h 24"/>
                    <a:gd name="T28" fmla="*/ 3 w 22"/>
                    <a:gd name="T29" fmla="*/ 24 h 24"/>
                    <a:gd name="T30" fmla="*/ 3 w 22"/>
                    <a:gd name="T31" fmla="*/ 24 h 24"/>
                    <a:gd name="T32" fmla="*/ 3 w 22"/>
                    <a:gd name="T33" fmla="*/ 24 h 24"/>
                    <a:gd name="T34" fmla="*/ 3 w 22"/>
                    <a:gd name="T35" fmla="*/ 24 h 24"/>
                    <a:gd name="T36" fmla="*/ 3 w 22"/>
                    <a:gd name="T37" fmla="*/ 24 h 24"/>
                    <a:gd name="T38" fmla="*/ 3 w 22"/>
                    <a:gd name="T39" fmla="*/ 24 h 24"/>
                    <a:gd name="T40" fmla="*/ 3 w 22"/>
                    <a:gd name="T41" fmla="*/ 24 h 24"/>
                    <a:gd name="T42" fmla="*/ 22 w 22"/>
                    <a:gd name="T43" fmla="*/ 9 h 24"/>
                    <a:gd name="T44" fmla="*/ 19 w 22"/>
                    <a:gd name="T4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24">
                      <a:moveTo>
                        <a:pt x="19" y="0"/>
                      </a:moveTo>
                      <a:cubicBezTo>
                        <a:pt x="19" y="0"/>
                        <a:pt x="17" y="3"/>
                        <a:pt x="13" y="6"/>
                      </a:cubicBezTo>
                      <a:cubicBezTo>
                        <a:pt x="7" y="10"/>
                        <a:pt x="1" y="11"/>
                        <a:pt x="0" y="11"/>
                      </a:cubicBezTo>
                      <a:cubicBezTo>
                        <a:pt x="0" y="12"/>
                        <a:pt x="1" y="13"/>
                        <a:pt x="1" y="14"/>
                      </a:cubicBezTo>
                      <a:cubicBezTo>
                        <a:pt x="1" y="15"/>
                        <a:pt x="2" y="17"/>
                        <a:pt x="2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3" y="22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4"/>
                        <a:pt x="13" y="14"/>
                        <a:pt x="22" y="9"/>
                      </a:cubicBezTo>
                      <a:cubicBezTo>
                        <a:pt x="22" y="5"/>
                        <a:pt x="21" y="2"/>
                        <a:pt x="19" y="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537">
                  <a:extLst>
                    <a:ext uri="{FF2B5EF4-FFF2-40B4-BE49-F238E27FC236}">
                      <a16:creationId xmlns:a16="http://schemas.microsoft.com/office/drawing/2014/main" id="{BC0A93A4-E5B0-BBE5-4446-28E69277F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5027" y="7609494"/>
                  <a:ext cx="104775" cy="98425"/>
                </a:xfrm>
                <a:custGeom>
                  <a:avLst/>
                  <a:gdLst>
                    <a:gd name="T0" fmla="*/ 4 w 35"/>
                    <a:gd name="T1" fmla="*/ 9 h 33"/>
                    <a:gd name="T2" fmla="*/ 0 w 35"/>
                    <a:gd name="T3" fmla="*/ 10 h 33"/>
                    <a:gd name="T4" fmla="*/ 17 w 35"/>
                    <a:gd name="T5" fmla="*/ 1 h 33"/>
                    <a:gd name="T6" fmla="*/ 25 w 35"/>
                    <a:gd name="T7" fmla="*/ 2 h 33"/>
                    <a:gd name="T8" fmla="*/ 34 w 35"/>
                    <a:gd name="T9" fmla="*/ 20 h 33"/>
                    <a:gd name="T10" fmla="*/ 30 w 35"/>
                    <a:gd name="T11" fmla="*/ 25 h 33"/>
                    <a:gd name="T12" fmla="*/ 12 w 35"/>
                    <a:gd name="T13" fmla="*/ 33 h 33"/>
                    <a:gd name="T14" fmla="*/ 4 w 35"/>
                    <a:gd name="T15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33">
                      <a:moveTo>
                        <a:pt x="4" y="9"/>
                      </a:moveTo>
                      <a:cubicBezTo>
                        <a:pt x="3" y="9"/>
                        <a:pt x="1" y="9"/>
                        <a:pt x="0" y="10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9" y="0"/>
                        <a:pt x="22" y="1"/>
                        <a:pt x="25" y="2"/>
                      </a:cubicBezTo>
                      <a:cubicBezTo>
                        <a:pt x="29" y="4"/>
                        <a:pt x="35" y="9"/>
                        <a:pt x="34" y="20"/>
                      </a:cubicBezTo>
                      <a:cubicBezTo>
                        <a:pt x="33" y="22"/>
                        <a:pt x="32" y="24"/>
                        <a:pt x="30" y="25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20" y="26"/>
                        <a:pt x="15" y="12"/>
                        <a:pt x="4" y="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538">
                  <a:extLst>
                    <a:ext uri="{FF2B5EF4-FFF2-40B4-BE49-F238E27FC236}">
                      <a16:creationId xmlns:a16="http://schemas.microsoft.com/office/drawing/2014/main" id="{37080802-74BC-D187-EB1D-A60D440BE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3927" y="7623781"/>
                  <a:ext cx="15875" cy="46038"/>
                </a:xfrm>
                <a:custGeom>
                  <a:avLst/>
                  <a:gdLst>
                    <a:gd name="T0" fmla="*/ 0 w 5"/>
                    <a:gd name="T1" fmla="*/ 0 h 15"/>
                    <a:gd name="T2" fmla="*/ 0 w 5"/>
                    <a:gd name="T3" fmla="*/ 0 h 15"/>
                    <a:gd name="T4" fmla="*/ 4 w 5"/>
                    <a:gd name="T5" fmla="*/ 15 h 15"/>
                    <a:gd name="T6" fmla="*/ 0 w 5"/>
                    <a:gd name="T7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5" y="8"/>
                        <a:pt x="4" y="15"/>
                      </a:cubicBezTo>
                      <a:cubicBezTo>
                        <a:pt x="5" y="8"/>
                        <a:pt x="2" y="3"/>
                        <a:pt x="0" y="0"/>
                      </a:cubicBezTo>
                    </a:path>
                  </a:pathLst>
                </a:custGeom>
                <a:solidFill>
                  <a:srgbClr val="CDED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539">
                  <a:extLst>
                    <a:ext uri="{FF2B5EF4-FFF2-40B4-BE49-F238E27FC236}">
                      <a16:creationId xmlns:a16="http://schemas.microsoft.com/office/drawing/2014/main" id="{8224FE19-5368-76D5-B538-AAD202D4CD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59477" y="7687281"/>
                  <a:ext cx="3175" cy="11113"/>
                </a:xfrm>
                <a:custGeom>
                  <a:avLst/>
                  <a:gdLst>
                    <a:gd name="T0" fmla="*/ 1 w 1"/>
                    <a:gd name="T1" fmla="*/ 0 h 4"/>
                    <a:gd name="T2" fmla="*/ 1 w 1"/>
                    <a:gd name="T3" fmla="*/ 0 h 4"/>
                    <a:gd name="T4" fmla="*/ 1 w 1"/>
                    <a:gd name="T5" fmla="*/ 0 h 4"/>
                    <a:gd name="T6" fmla="*/ 0 w 1"/>
                    <a:gd name="T7" fmla="*/ 2 h 4"/>
                    <a:gd name="T8" fmla="*/ 0 w 1"/>
                    <a:gd name="T9" fmla="*/ 2 h 4"/>
                    <a:gd name="T10" fmla="*/ 0 w 1"/>
                    <a:gd name="T11" fmla="*/ 2 h 4"/>
                    <a:gd name="T12" fmla="*/ 0 w 1"/>
                    <a:gd name="T13" fmla="*/ 2 h 4"/>
                    <a:gd name="T14" fmla="*/ 0 w 1"/>
                    <a:gd name="T15" fmla="*/ 4 h 4"/>
                    <a:gd name="T16" fmla="*/ 0 w 1"/>
                    <a:gd name="T17" fmla="*/ 4 h 4"/>
                    <a:gd name="T18" fmla="*/ 1 w 1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1" y="1"/>
                        <a:pt x="1" y="0"/>
                      </a:cubicBezTo>
                    </a:path>
                  </a:pathLst>
                </a:custGeom>
                <a:solidFill>
                  <a:srgbClr val="CDED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540">
                  <a:extLst>
                    <a:ext uri="{FF2B5EF4-FFF2-40B4-BE49-F238E27FC236}">
                      <a16:creationId xmlns:a16="http://schemas.microsoft.com/office/drawing/2014/main" id="{55693ACA-52BD-F08F-7801-12B9DF2B43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51540" y="7698394"/>
                  <a:ext cx="7938" cy="9525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3 h 3"/>
                    <a:gd name="T4" fmla="*/ 0 w 3"/>
                    <a:gd name="T5" fmla="*/ 3 h 3"/>
                    <a:gd name="T6" fmla="*/ 3 w 3"/>
                    <a:gd name="T7" fmla="*/ 0 h 3"/>
                    <a:gd name="T8" fmla="*/ 3 w 3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2" y="1"/>
                        <a:pt x="1" y="2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2" y="1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solidFill>
                  <a:srgbClr val="49B7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541">
                  <a:extLst>
                    <a:ext uri="{FF2B5EF4-FFF2-40B4-BE49-F238E27FC236}">
                      <a16:creationId xmlns:a16="http://schemas.microsoft.com/office/drawing/2014/main" id="{C51511D9-FC1E-E648-5DC0-86E066FC0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2652" y="7677756"/>
                  <a:ext cx="0" cy="9525"/>
                </a:xfrm>
                <a:custGeom>
                  <a:avLst/>
                  <a:gdLst>
                    <a:gd name="T0" fmla="*/ 0 h 3"/>
                    <a:gd name="T1" fmla="*/ 3 h 3"/>
                    <a:gd name="T2" fmla="*/ 3 h 3"/>
                    <a:gd name="T3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cubicBezTo>
                        <a:pt x="0" y="0"/>
                        <a:pt x="0" y="2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2"/>
                        <a:pt x="0" y="1"/>
                        <a:pt x="0" y="0"/>
                      </a:cubicBezTo>
                    </a:path>
                  </a:pathLst>
                </a:custGeom>
                <a:solidFill>
                  <a:srgbClr val="49B7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542">
                  <a:extLst>
                    <a:ext uri="{FF2B5EF4-FFF2-40B4-BE49-F238E27FC236}">
                      <a16:creationId xmlns:a16="http://schemas.microsoft.com/office/drawing/2014/main" id="{59286A38-9D17-DC7E-F2C0-DF8D832EA1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51540" y="7623781"/>
                  <a:ext cx="68263" cy="84138"/>
                </a:xfrm>
                <a:custGeom>
                  <a:avLst/>
                  <a:gdLst>
                    <a:gd name="T0" fmla="*/ 18 w 23"/>
                    <a:gd name="T1" fmla="*/ 0 h 28"/>
                    <a:gd name="T2" fmla="*/ 18 w 23"/>
                    <a:gd name="T3" fmla="*/ 8 h 28"/>
                    <a:gd name="T4" fmla="*/ 14 w 23"/>
                    <a:gd name="T5" fmla="*/ 13 h 28"/>
                    <a:gd name="T6" fmla="*/ 4 w 23"/>
                    <a:gd name="T7" fmla="*/ 18 h 28"/>
                    <a:gd name="T8" fmla="*/ 4 w 23"/>
                    <a:gd name="T9" fmla="*/ 18 h 28"/>
                    <a:gd name="T10" fmla="*/ 4 w 23"/>
                    <a:gd name="T11" fmla="*/ 21 h 28"/>
                    <a:gd name="T12" fmla="*/ 3 w 23"/>
                    <a:gd name="T13" fmla="*/ 25 h 28"/>
                    <a:gd name="T14" fmla="*/ 0 w 23"/>
                    <a:gd name="T15" fmla="*/ 28 h 28"/>
                    <a:gd name="T16" fmla="*/ 18 w 23"/>
                    <a:gd name="T17" fmla="*/ 20 h 28"/>
                    <a:gd name="T18" fmla="*/ 22 w 23"/>
                    <a:gd name="T19" fmla="*/ 15 h 28"/>
                    <a:gd name="T20" fmla="*/ 22 w 23"/>
                    <a:gd name="T21" fmla="*/ 15 h 28"/>
                    <a:gd name="T22" fmla="*/ 18 w 23"/>
                    <a:gd name="T23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3" h="28">
                      <a:moveTo>
                        <a:pt x="18" y="0"/>
                      </a:moveTo>
                      <a:cubicBezTo>
                        <a:pt x="18" y="3"/>
                        <a:pt x="18" y="5"/>
                        <a:pt x="18" y="8"/>
                      </a:cubicBezTo>
                      <a:cubicBezTo>
                        <a:pt x="18" y="10"/>
                        <a:pt x="16" y="12"/>
                        <a:pt x="14" y="13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4" y="19"/>
                        <a:pt x="4" y="20"/>
                        <a:pt x="4" y="21"/>
                      </a:cubicBezTo>
                      <a:cubicBezTo>
                        <a:pt x="4" y="22"/>
                        <a:pt x="3" y="23"/>
                        <a:pt x="3" y="25"/>
                      </a:cubicBezTo>
                      <a:cubicBezTo>
                        <a:pt x="2" y="26"/>
                        <a:pt x="1" y="27"/>
                        <a:pt x="0" y="28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9"/>
                        <a:pt x="21" y="17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3" y="8"/>
                        <a:pt x="20" y="3"/>
                        <a:pt x="18" y="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543">
                  <a:extLst>
                    <a:ext uri="{FF2B5EF4-FFF2-40B4-BE49-F238E27FC236}">
                      <a16:creationId xmlns:a16="http://schemas.microsoft.com/office/drawing/2014/main" id="{D3477F45-570D-E85B-1C18-FCD71D2479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6765" y="7630131"/>
                  <a:ext cx="112713" cy="98425"/>
                </a:xfrm>
                <a:custGeom>
                  <a:avLst/>
                  <a:gdLst>
                    <a:gd name="T0" fmla="*/ 27 w 38"/>
                    <a:gd name="T1" fmla="*/ 2 h 33"/>
                    <a:gd name="T2" fmla="*/ 31 w 38"/>
                    <a:gd name="T3" fmla="*/ 4 h 33"/>
                    <a:gd name="T4" fmla="*/ 29 w 38"/>
                    <a:gd name="T5" fmla="*/ 6 h 33"/>
                    <a:gd name="T6" fmla="*/ 34 w 38"/>
                    <a:gd name="T7" fmla="*/ 20 h 33"/>
                    <a:gd name="T8" fmla="*/ 38 w 38"/>
                    <a:gd name="T9" fmla="*/ 21 h 33"/>
                    <a:gd name="T10" fmla="*/ 35 w 38"/>
                    <a:gd name="T11" fmla="*/ 26 h 33"/>
                    <a:gd name="T12" fmla="*/ 0 w 38"/>
                    <a:gd name="T13" fmla="*/ 20 h 33"/>
                    <a:gd name="T14" fmla="*/ 27 w 38"/>
                    <a:gd name="T15" fmla="*/ 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33">
                      <a:moveTo>
                        <a:pt x="27" y="2"/>
                      </a:moveTo>
                      <a:cubicBezTo>
                        <a:pt x="29" y="3"/>
                        <a:pt x="30" y="3"/>
                        <a:pt x="31" y="4"/>
                      </a:cubicBezTo>
                      <a:cubicBezTo>
                        <a:pt x="31" y="5"/>
                        <a:pt x="30" y="5"/>
                        <a:pt x="29" y="6"/>
                      </a:cubicBezTo>
                      <a:cubicBezTo>
                        <a:pt x="24" y="11"/>
                        <a:pt x="27" y="18"/>
                        <a:pt x="34" y="20"/>
                      </a:cubicBezTo>
                      <a:cubicBezTo>
                        <a:pt x="35" y="20"/>
                        <a:pt x="37" y="20"/>
                        <a:pt x="38" y="21"/>
                      </a:cubicBezTo>
                      <a:cubicBezTo>
                        <a:pt x="38" y="23"/>
                        <a:pt x="36" y="25"/>
                        <a:pt x="35" y="26"/>
                      </a:cubicBezTo>
                      <a:cubicBezTo>
                        <a:pt x="26" y="33"/>
                        <a:pt x="0" y="20"/>
                        <a:pt x="0" y="20"/>
                      </a:cubicBezTo>
                      <a:cubicBezTo>
                        <a:pt x="0" y="20"/>
                        <a:pt x="20" y="0"/>
                        <a:pt x="27" y="2"/>
                      </a:cubicBezTo>
                    </a:path>
                  </a:pathLst>
                </a:custGeom>
                <a:solidFill>
                  <a:srgbClr val="5BC5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544">
                  <a:extLst>
                    <a:ext uri="{FF2B5EF4-FFF2-40B4-BE49-F238E27FC236}">
                      <a16:creationId xmlns:a16="http://schemas.microsoft.com/office/drawing/2014/main" id="{F3CC6E08-1CFB-79FE-B662-5DC9CEB621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9777" y="7623781"/>
                  <a:ext cx="20638" cy="36513"/>
                </a:xfrm>
                <a:custGeom>
                  <a:avLst/>
                  <a:gdLst>
                    <a:gd name="T0" fmla="*/ 0 w 7"/>
                    <a:gd name="T1" fmla="*/ 0 h 12"/>
                    <a:gd name="T2" fmla="*/ 7 w 7"/>
                    <a:gd name="T3" fmla="*/ 12 h 12"/>
                    <a:gd name="T4" fmla="*/ 0 w 7"/>
                    <a:gd name="T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2">
                      <a:moveTo>
                        <a:pt x="0" y="0"/>
                      </a:moveTo>
                      <a:cubicBezTo>
                        <a:pt x="3" y="2"/>
                        <a:pt x="6" y="8"/>
                        <a:pt x="7" y="12"/>
                      </a:cubicBezTo>
                      <a:cubicBezTo>
                        <a:pt x="6" y="7"/>
                        <a:pt x="3" y="3"/>
                        <a:pt x="0" y="0"/>
                      </a:cubicBezTo>
                    </a:path>
                  </a:pathLst>
                </a:custGeom>
                <a:solidFill>
                  <a:srgbClr val="5BC5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545">
                  <a:extLst>
                    <a:ext uri="{FF2B5EF4-FFF2-40B4-BE49-F238E27FC236}">
                      <a16:creationId xmlns:a16="http://schemas.microsoft.com/office/drawing/2014/main" id="{94E33842-FB0B-CDBE-8023-407FD064D9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6277" y="7623781"/>
                  <a:ext cx="90488" cy="74613"/>
                </a:xfrm>
                <a:custGeom>
                  <a:avLst/>
                  <a:gdLst>
                    <a:gd name="T0" fmla="*/ 8 w 30"/>
                    <a:gd name="T1" fmla="*/ 2 h 25"/>
                    <a:gd name="T2" fmla="*/ 16 w 30"/>
                    <a:gd name="T3" fmla="*/ 0 h 25"/>
                    <a:gd name="T4" fmla="*/ 29 w 30"/>
                    <a:gd name="T5" fmla="*/ 16 h 25"/>
                    <a:gd name="T6" fmla="*/ 30 w 30"/>
                    <a:gd name="T7" fmla="*/ 22 h 25"/>
                    <a:gd name="T8" fmla="*/ 6 w 30"/>
                    <a:gd name="T9" fmla="*/ 18 h 25"/>
                    <a:gd name="T10" fmla="*/ 8 w 30"/>
                    <a:gd name="T11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25">
                      <a:moveTo>
                        <a:pt x="8" y="2"/>
                      </a:moveTo>
                      <a:cubicBezTo>
                        <a:pt x="10" y="1"/>
                        <a:pt x="13" y="0"/>
                        <a:pt x="16" y="0"/>
                      </a:cubicBezTo>
                      <a:cubicBezTo>
                        <a:pt x="15" y="8"/>
                        <a:pt x="20" y="13"/>
                        <a:pt x="29" y="16"/>
                      </a:cubicBezTo>
                      <a:cubicBezTo>
                        <a:pt x="30" y="20"/>
                        <a:pt x="30" y="22"/>
                        <a:pt x="30" y="22"/>
                      </a:cubicBezTo>
                      <a:cubicBezTo>
                        <a:pt x="30" y="22"/>
                        <a:pt x="16" y="25"/>
                        <a:pt x="6" y="18"/>
                      </a:cubicBezTo>
                      <a:cubicBezTo>
                        <a:pt x="0" y="12"/>
                        <a:pt x="2" y="6"/>
                        <a:pt x="8" y="2"/>
                      </a:cubicBezTo>
                    </a:path>
                  </a:pathLst>
                </a:custGeom>
                <a:solidFill>
                  <a:srgbClr val="5BC5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546">
                  <a:extLst>
                    <a:ext uri="{FF2B5EF4-FFF2-40B4-BE49-F238E27FC236}">
                      <a16:creationId xmlns:a16="http://schemas.microsoft.com/office/drawing/2014/main" id="{A8823042-0A7E-AB22-79CB-7C7AC09872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6765" y="7636481"/>
                  <a:ext cx="112713" cy="77788"/>
                </a:xfrm>
                <a:custGeom>
                  <a:avLst/>
                  <a:gdLst>
                    <a:gd name="T0" fmla="*/ 26 w 38"/>
                    <a:gd name="T1" fmla="*/ 0 h 26"/>
                    <a:gd name="T2" fmla="*/ 23 w 38"/>
                    <a:gd name="T3" fmla="*/ 1 h 26"/>
                    <a:gd name="T4" fmla="*/ 19 w 38"/>
                    <a:gd name="T5" fmla="*/ 3 h 26"/>
                    <a:gd name="T6" fmla="*/ 0 w 38"/>
                    <a:gd name="T7" fmla="*/ 18 h 26"/>
                    <a:gd name="T8" fmla="*/ 27 w 38"/>
                    <a:gd name="T9" fmla="*/ 26 h 26"/>
                    <a:gd name="T10" fmla="*/ 35 w 38"/>
                    <a:gd name="T11" fmla="*/ 24 h 26"/>
                    <a:gd name="T12" fmla="*/ 38 w 38"/>
                    <a:gd name="T13" fmla="*/ 19 h 26"/>
                    <a:gd name="T14" fmla="*/ 38 w 38"/>
                    <a:gd name="T15" fmla="*/ 19 h 26"/>
                    <a:gd name="T16" fmla="*/ 34 w 38"/>
                    <a:gd name="T17" fmla="*/ 18 h 26"/>
                    <a:gd name="T18" fmla="*/ 33 w 38"/>
                    <a:gd name="T19" fmla="*/ 18 h 26"/>
                    <a:gd name="T20" fmla="*/ 27 w 38"/>
                    <a:gd name="T21" fmla="*/ 11 h 26"/>
                    <a:gd name="T22" fmla="*/ 26 w 38"/>
                    <a:gd name="T23" fmla="*/ 10 h 26"/>
                    <a:gd name="T24" fmla="*/ 29 w 38"/>
                    <a:gd name="T25" fmla="*/ 4 h 26"/>
                    <a:gd name="T26" fmla="*/ 31 w 38"/>
                    <a:gd name="T27" fmla="*/ 2 h 26"/>
                    <a:gd name="T28" fmla="*/ 27 w 38"/>
                    <a:gd name="T29" fmla="*/ 0 h 26"/>
                    <a:gd name="T30" fmla="*/ 27 w 38"/>
                    <a:gd name="T31" fmla="*/ 0 h 26"/>
                    <a:gd name="T32" fmla="*/ 26 w 38"/>
                    <a:gd name="T33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26">
                      <a:moveTo>
                        <a:pt x="26" y="0"/>
                      </a:moveTo>
                      <a:cubicBezTo>
                        <a:pt x="25" y="0"/>
                        <a:pt x="24" y="0"/>
                        <a:pt x="23" y="1"/>
                      </a:cubicBezTo>
                      <a:cubicBezTo>
                        <a:pt x="21" y="1"/>
                        <a:pt x="20" y="2"/>
                        <a:pt x="19" y="3"/>
                      </a:cubicBezTo>
                      <a:cubicBezTo>
                        <a:pt x="10" y="8"/>
                        <a:pt x="0" y="18"/>
                        <a:pt x="0" y="18"/>
                      </a:cubicBezTo>
                      <a:cubicBezTo>
                        <a:pt x="0" y="18"/>
                        <a:pt x="16" y="26"/>
                        <a:pt x="27" y="26"/>
                      </a:cubicBezTo>
                      <a:cubicBezTo>
                        <a:pt x="30" y="26"/>
                        <a:pt x="33" y="26"/>
                        <a:pt x="35" y="24"/>
                      </a:cubicBezTo>
                      <a:cubicBezTo>
                        <a:pt x="36" y="23"/>
                        <a:pt x="38" y="21"/>
                        <a:pt x="38" y="19"/>
                      </a:cubicBezTo>
                      <a:cubicBezTo>
                        <a:pt x="38" y="19"/>
                        <a:pt x="38" y="19"/>
                        <a:pt x="38" y="19"/>
                      </a:cubicBezTo>
                      <a:cubicBezTo>
                        <a:pt x="37" y="18"/>
                        <a:pt x="35" y="18"/>
                        <a:pt x="34" y="18"/>
                      </a:cubicBezTo>
                      <a:cubicBezTo>
                        <a:pt x="34" y="18"/>
                        <a:pt x="33" y="18"/>
                        <a:pt x="33" y="18"/>
                      </a:cubicBezTo>
                      <a:cubicBezTo>
                        <a:pt x="29" y="16"/>
                        <a:pt x="27" y="14"/>
                        <a:pt x="27" y="11"/>
                      </a:cubicBezTo>
                      <a:cubicBezTo>
                        <a:pt x="26" y="11"/>
                        <a:pt x="26" y="10"/>
                        <a:pt x="26" y="10"/>
                      </a:cubicBezTo>
                      <a:cubicBezTo>
                        <a:pt x="26" y="8"/>
                        <a:pt x="27" y="6"/>
                        <a:pt x="29" y="4"/>
                      </a:cubicBezTo>
                      <a:cubicBezTo>
                        <a:pt x="30" y="3"/>
                        <a:pt x="31" y="3"/>
                        <a:pt x="31" y="2"/>
                      </a:cubicBezTo>
                      <a:cubicBezTo>
                        <a:pt x="30" y="1"/>
                        <a:pt x="29" y="1"/>
                        <a:pt x="27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0"/>
                        <a:pt x="26" y="0"/>
                        <a:pt x="26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547">
                  <a:extLst>
                    <a:ext uri="{FF2B5EF4-FFF2-40B4-BE49-F238E27FC236}">
                      <a16:creationId xmlns:a16="http://schemas.microsoft.com/office/drawing/2014/main" id="{D3BC77EB-1954-C41A-8BC6-2EDA17BF8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9777" y="7623781"/>
                  <a:ext cx="20638" cy="36513"/>
                </a:xfrm>
                <a:custGeom>
                  <a:avLst/>
                  <a:gdLst>
                    <a:gd name="T0" fmla="*/ 0 w 7"/>
                    <a:gd name="T1" fmla="*/ 0 h 12"/>
                    <a:gd name="T2" fmla="*/ 7 w 7"/>
                    <a:gd name="T3" fmla="*/ 12 h 12"/>
                    <a:gd name="T4" fmla="*/ 7 w 7"/>
                    <a:gd name="T5" fmla="*/ 12 h 12"/>
                    <a:gd name="T6" fmla="*/ 6 w 7"/>
                    <a:gd name="T7" fmla="*/ 9 h 12"/>
                    <a:gd name="T8" fmla="*/ 0 w 7"/>
                    <a:gd name="T9" fmla="*/ 0 h 12"/>
                    <a:gd name="T10" fmla="*/ 0 w 7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2">
                      <a:moveTo>
                        <a:pt x="0" y="0"/>
                      </a:moveTo>
                      <a:cubicBezTo>
                        <a:pt x="3" y="3"/>
                        <a:pt x="6" y="7"/>
                        <a:pt x="7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11"/>
                        <a:pt x="6" y="10"/>
                        <a:pt x="6" y="9"/>
                      </a:cubicBezTo>
                      <a:cubicBezTo>
                        <a:pt x="5" y="6"/>
                        <a:pt x="3" y="2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6A9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Oval 548">
                  <a:extLst>
                    <a:ext uri="{FF2B5EF4-FFF2-40B4-BE49-F238E27FC236}">
                      <a16:creationId xmlns:a16="http://schemas.microsoft.com/office/drawing/2014/main" id="{4CC8BE9F-075B-DB10-4285-B5BE13B1E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43590" y="7672994"/>
                  <a:ext cx="1588" cy="1588"/>
                </a:xfrm>
                <a:prstGeom prst="ellipse">
                  <a:avLst/>
                </a:prstGeom>
                <a:solidFill>
                  <a:srgbClr val="2C9D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549">
                  <a:extLst>
                    <a:ext uri="{FF2B5EF4-FFF2-40B4-BE49-F238E27FC236}">
                      <a16:creationId xmlns:a16="http://schemas.microsoft.com/office/drawing/2014/main" id="{208D71B0-B5B9-B93F-9D2A-E905740452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62627" y="7623781"/>
                  <a:ext cx="84138" cy="69850"/>
                </a:xfrm>
                <a:custGeom>
                  <a:avLst/>
                  <a:gdLst>
                    <a:gd name="T0" fmla="*/ 14 w 28"/>
                    <a:gd name="T1" fmla="*/ 0 h 23"/>
                    <a:gd name="T2" fmla="*/ 10 w 28"/>
                    <a:gd name="T3" fmla="*/ 0 h 23"/>
                    <a:gd name="T4" fmla="*/ 9 w 28"/>
                    <a:gd name="T5" fmla="*/ 1 h 23"/>
                    <a:gd name="T6" fmla="*/ 6 w 28"/>
                    <a:gd name="T7" fmla="*/ 2 h 23"/>
                    <a:gd name="T8" fmla="*/ 0 w 28"/>
                    <a:gd name="T9" fmla="*/ 11 h 23"/>
                    <a:gd name="T10" fmla="*/ 4 w 28"/>
                    <a:gd name="T11" fmla="*/ 18 h 23"/>
                    <a:gd name="T12" fmla="*/ 22 w 28"/>
                    <a:gd name="T13" fmla="*/ 23 h 23"/>
                    <a:gd name="T14" fmla="*/ 28 w 28"/>
                    <a:gd name="T15" fmla="*/ 22 h 23"/>
                    <a:gd name="T16" fmla="*/ 28 w 28"/>
                    <a:gd name="T17" fmla="*/ 22 h 23"/>
                    <a:gd name="T18" fmla="*/ 28 w 28"/>
                    <a:gd name="T19" fmla="*/ 22 h 23"/>
                    <a:gd name="T20" fmla="*/ 28 w 28"/>
                    <a:gd name="T21" fmla="*/ 22 h 23"/>
                    <a:gd name="T22" fmla="*/ 28 w 28"/>
                    <a:gd name="T23" fmla="*/ 22 h 23"/>
                    <a:gd name="T24" fmla="*/ 27 w 28"/>
                    <a:gd name="T25" fmla="*/ 16 h 23"/>
                    <a:gd name="T26" fmla="*/ 27 w 28"/>
                    <a:gd name="T27" fmla="*/ 16 h 23"/>
                    <a:gd name="T28" fmla="*/ 27 w 28"/>
                    <a:gd name="T29" fmla="*/ 16 h 23"/>
                    <a:gd name="T30" fmla="*/ 25 w 28"/>
                    <a:gd name="T31" fmla="*/ 15 h 23"/>
                    <a:gd name="T32" fmla="*/ 19 w 28"/>
                    <a:gd name="T33" fmla="*/ 12 h 23"/>
                    <a:gd name="T34" fmla="*/ 14 w 28"/>
                    <a:gd name="T35" fmla="*/ 2 h 23"/>
                    <a:gd name="T36" fmla="*/ 14 w 28"/>
                    <a:gd name="T3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" h="23">
                      <a:moveTo>
                        <a:pt x="14" y="0"/>
                      </a:moveTo>
                      <a:cubicBezTo>
                        <a:pt x="12" y="0"/>
                        <a:pt x="11" y="0"/>
                        <a:pt x="10" y="0"/>
                      </a:cubicBezTo>
                      <a:cubicBezTo>
                        <a:pt x="10" y="0"/>
                        <a:pt x="9" y="1"/>
                        <a:pt x="9" y="1"/>
                      </a:cubicBezTo>
                      <a:cubicBezTo>
                        <a:pt x="8" y="1"/>
                        <a:pt x="7" y="2"/>
                        <a:pt x="6" y="2"/>
                      </a:cubicBezTo>
                      <a:cubicBezTo>
                        <a:pt x="2" y="4"/>
                        <a:pt x="0" y="7"/>
                        <a:pt x="0" y="11"/>
                      </a:cubicBezTo>
                      <a:cubicBezTo>
                        <a:pt x="0" y="13"/>
                        <a:pt x="1" y="15"/>
                        <a:pt x="4" y="18"/>
                      </a:cubicBezTo>
                      <a:cubicBezTo>
                        <a:pt x="10" y="22"/>
                        <a:pt x="17" y="23"/>
                        <a:pt x="22" y="23"/>
                      </a:cubicBezTo>
                      <a:cubicBezTo>
                        <a:pt x="26" y="23"/>
                        <a:pt x="28" y="22"/>
                        <a:pt x="28" y="22"/>
                      </a:cubicBezTo>
                      <a:cubicBezTo>
                        <a:pt x="28" y="22"/>
                        <a:pt x="28" y="22"/>
                        <a:pt x="28" y="22"/>
                      </a:cubicBezTo>
                      <a:cubicBezTo>
                        <a:pt x="28" y="22"/>
                        <a:pt x="28" y="22"/>
                        <a:pt x="28" y="22"/>
                      </a:cubicBezTo>
                      <a:cubicBezTo>
                        <a:pt x="28" y="22"/>
                        <a:pt x="28" y="22"/>
                        <a:pt x="28" y="22"/>
                      </a:cubicBezTo>
                      <a:cubicBezTo>
                        <a:pt x="28" y="22"/>
                        <a:pt x="28" y="22"/>
                        <a:pt x="28" y="22"/>
                      </a:cubicBezTo>
                      <a:cubicBezTo>
                        <a:pt x="28" y="22"/>
                        <a:pt x="28" y="20"/>
                        <a:pt x="27" y="16"/>
                      </a:cubicBezTo>
                      <a:cubicBezTo>
                        <a:pt x="27" y="16"/>
                        <a:pt x="27" y="16"/>
                        <a:pt x="27" y="16"/>
                      </a:cubicBezTo>
                      <a:cubicBezTo>
                        <a:pt x="27" y="16"/>
                        <a:pt x="27" y="16"/>
                        <a:pt x="27" y="16"/>
                      </a:cubicBezTo>
                      <a:cubicBezTo>
                        <a:pt x="26" y="16"/>
                        <a:pt x="26" y="16"/>
                        <a:pt x="25" y="15"/>
                      </a:cubicBezTo>
                      <a:cubicBezTo>
                        <a:pt x="23" y="14"/>
                        <a:pt x="20" y="13"/>
                        <a:pt x="19" y="12"/>
                      </a:cubicBezTo>
                      <a:cubicBezTo>
                        <a:pt x="15" y="9"/>
                        <a:pt x="14" y="6"/>
                        <a:pt x="14" y="2"/>
                      </a:cubicBezTo>
                      <a:cubicBezTo>
                        <a:pt x="14" y="1"/>
                        <a:pt x="14" y="0"/>
                        <a:pt x="14" y="0"/>
                      </a:cubicBezTo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550">
                  <a:extLst>
                    <a:ext uri="{FF2B5EF4-FFF2-40B4-BE49-F238E27FC236}">
                      <a16:creationId xmlns:a16="http://schemas.microsoft.com/office/drawing/2014/main" id="{1DB9574E-C8E2-09DE-B6F3-0DA835C967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83290" y="7720619"/>
                  <a:ext cx="71438" cy="427038"/>
                </a:xfrm>
                <a:custGeom>
                  <a:avLst/>
                  <a:gdLst>
                    <a:gd name="T0" fmla="*/ 45 w 45"/>
                    <a:gd name="T1" fmla="*/ 0 h 269"/>
                    <a:gd name="T2" fmla="*/ 45 w 45"/>
                    <a:gd name="T3" fmla="*/ 0 h 269"/>
                    <a:gd name="T4" fmla="*/ 0 w 45"/>
                    <a:gd name="T5" fmla="*/ 3 h 269"/>
                    <a:gd name="T6" fmla="*/ 0 w 45"/>
                    <a:gd name="T7" fmla="*/ 269 h 269"/>
                    <a:gd name="T8" fmla="*/ 45 w 45"/>
                    <a:gd name="T9" fmla="*/ 260 h 269"/>
                    <a:gd name="T10" fmla="*/ 45 w 45"/>
                    <a:gd name="T11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" h="269">
                      <a:moveTo>
                        <a:pt x="45" y="0"/>
                      </a:moveTo>
                      <a:lnTo>
                        <a:pt x="45" y="0"/>
                      </a:lnTo>
                      <a:lnTo>
                        <a:pt x="0" y="3"/>
                      </a:lnTo>
                      <a:lnTo>
                        <a:pt x="0" y="269"/>
                      </a:lnTo>
                      <a:lnTo>
                        <a:pt x="45" y="26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551">
                  <a:extLst>
                    <a:ext uri="{FF2B5EF4-FFF2-40B4-BE49-F238E27FC236}">
                      <a16:creationId xmlns:a16="http://schemas.microsoft.com/office/drawing/2014/main" id="{DAE1B79A-E8E4-F304-1FCF-95EF0F89E7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83290" y="7720619"/>
                  <a:ext cx="71438" cy="427038"/>
                </a:xfrm>
                <a:custGeom>
                  <a:avLst/>
                  <a:gdLst>
                    <a:gd name="T0" fmla="*/ 45 w 45"/>
                    <a:gd name="T1" fmla="*/ 0 h 269"/>
                    <a:gd name="T2" fmla="*/ 45 w 45"/>
                    <a:gd name="T3" fmla="*/ 0 h 269"/>
                    <a:gd name="T4" fmla="*/ 0 w 45"/>
                    <a:gd name="T5" fmla="*/ 3 h 269"/>
                    <a:gd name="T6" fmla="*/ 0 w 45"/>
                    <a:gd name="T7" fmla="*/ 269 h 269"/>
                    <a:gd name="T8" fmla="*/ 45 w 45"/>
                    <a:gd name="T9" fmla="*/ 260 h 269"/>
                    <a:gd name="T10" fmla="*/ 45 w 45"/>
                    <a:gd name="T11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" h="269">
                      <a:moveTo>
                        <a:pt x="45" y="0"/>
                      </a:moveTo>
                      <a:lnTo>
                        <a:pt x="45" y="0"/>
                      </a:lnTo>
                      <a:lnTo>
                        <a:pt x="0" y="3"/>
                      </a:lnTo>
                      <a:lnTo>
                        <a:pt x="0" y="269"/>
                      </a:lnTo>
                      <a:lnTo>
                        <a:pt x="45" y="260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552">
                  <a:extLst>
                    <a:ext uri="{FF2B5EF4-FFF2-40B4-BE49-F238E27FC236}">
                      <a16:creationId xmlns:a16="http://schemas.microsoft.com/office/drawing/2014/main" id="{F210B341-2C5E-9CE1-B08B-9E50FF64E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83290" y="7720619"/>
                  <a:ext cx="71438" cy="4763"/>
                </a:xfrm>
                <a:custGeom>
                  <a:avLst/>
                  <a:gdLst>
                    <a:gd name="T0" fmla="*/ 45 w 45"/>
                    <a:gd name="T1" fmla="*/ 0 h 3"/>
                    <a:gd name="T2" fmla="*/ 0 w 45"/>
                    <a:gd name="T3" fmla="*/ 3 h 3"/>
                    <a:gd name="T4" fmla="*/ 0 w 45"/>
                    <a:gd name="T5" fmla="*/ 3 h 3"/>
                    <a:gd name="T6" fmla="*/ 45 w 45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5" h="3">
                      <a:moveTo>
                        <a:pt x="45" y="0"/>
                      </a:move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36A9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553">
                  <a:extLst>
                    <a:ext uri="{FF2B5EF4-FFF2-40B4-BE49-F238E27FC236}">
                      <a16:creationId xmlns:a16="http://schemas.microsoft.com/office/drawing/2014/main" id="{C97D8573-8680-E41E-AB0C-182F5E5DFA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83290" y="7720619"/>
                  <a:ext cx="71438" cy="4763"/>
                </a:xfrm>
                <a:custGeom>
                  <a:avLst/>
                  <a:gdLst>
                    <a:gd name="T0" fmla="*/ 45 w 45"/>
                    <a:gd name="T1" fmla="*/ 0 h 3"/>
                    <a:gd name="T2" fmla="*/ 0 w 45"/>
                    <a:gd name="T3" fmla="*/ 3 h 3"/>
                    <a:gd name="T4" fmla="*/ 0 w 45"/>
                    <a:gd name="T5" fmla="*/ 3 h 3"/>
                    <a:gd name="T6" fmla="*/ 45 w 45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5" h="3">
                      <a:moveTo>
                        <a:pt x="45" y="0"/>
                      </a:move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554">
                  <a:extLst>
                    <a:ext uri="{FF2B5EF4-FFF2-40B4-BE49-F238E27FC236}">
                      <a16:creationId xmlns:a16="http://schemas.microsoft.com/office/drawing/2014/main" id="{CE1F5A7D-F2DA-C1FE-4DC5-714509F55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7852" y="7707919"/>
                  <a:ext cx="68263" cy="439738"/>
                </a:xfrm>
                <a:custGeom>
                  <a:avLst/>
                  <a:gdLst>
                    <a:gd name="T0" fmla="*/ 0 w 43"/>
                    <a:gd name="T1" fmla="*/ 0 h 277"/>
                    <a:gd name="T2" fmla="*/ 0 w 43"/>
                    <a:gd name="T3" fmla="*/ 264 h 277"/>
                    <a:gd name="T4" fmla="*/ 43 w 43"/>
                    <a:gd name="T5" fmla="*/ 277 h 277"/>
                    <a:gd name="T6" fmla="*/ 43 w 43"/>
                    <a:gd name="T7" fmla="*/ 11 h 277"/>
                    <a:gd name="T8" fmla="*/ 0 w 43"/>
                    <a:gd name="T9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277">
                      <a:moveTo>
                        <a:pt x="0" y="0"/>
                      </a:moveTo>
                      <a:lnTo>
                        <a:pt x="0" y="264"/>
                      </a:lnTo>
                      <a:lnTo>
                        <a:pt x="43" y="277"/>
                      </a:lnTo>
                      <a:lnTo>
                        <a:pt x="43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555">
                  <a:extLst>
                    <a:ext uri="{FF2B5EF4-FFF2-40B4-BE49-F238E27FC236}">
                      <a16:creationId xmlns:a16="http://schemas.microsoft.com/office/drawing/2014/main" id="{902E591D-E88C-571D-D42D-BE4560D4B3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7852" y="7707919"/>
                  <a:ext cx="68263" cy="439738"/>
                </a:xfrm>
                <a:custGeom>
                  <a:avLst/>
                  <a:gdLst>
                    <a:gd name="T0" fmla="*/ 0 w 43"/>
                    <a:gd name="T1" fmla="*/ 0 h 277"/>
                    <a:gd name="T2" fmla="*/ 0 w 43"/>
                    <a:gd name="T3" fmla="*/ 264 h 277"/>
                    <a:gd name="T4" fmla="*/ 43 w 43"/>
                    <a:gd name="T5" fmla="*/ 277 h 277"/>
                    <a:gd name="T6" fmla="*/ 43 w 43"/>
                    <a:gd name="T7" fmla="*/ 11 h 277"/>
                    <a:gd name="T8" fmla="*/ 0 w 43"/>
                    <a:gd name="T9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277">
                      <a:moveTo>
                        <a:pt x="0" y="0"/>
                      </a:moveTo>
                      <a:lnTo>
                        <a:pt x="0" y="264"/>
                      </a:lnTo>
                      <a:lnTo>
                        <a:pt x="43" y="277"/>
                      </a:lnTo>
                      <a:lnTo>
                        <a:pt x="43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41" name="Frame 540">
            <a:extLst>
              <a:ext uri="{FF2B5EF4-FFF2-40B4-BE49-F238E27FC236}">
                <a16:creationId xmlns:a16="http://schemas.microsoft.com/office/drawing/2014/main" id="{D05AE117-7553-3058-8284-2693B6C2A8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8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0" name="Picture 2">
            <a:extLst>
              <a:ext uri="{FF2B5EF4-FFF2-40B4-BE49-F238E27FC236}">
                <a16:creationId xmlns:a16="http://schemas.microsoft.com/office/drawing/2014/main" id="{8F746048-7224-AB30-00FA-3D149E00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193844"/>
            <a:ext cx="3253653" cy="2164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43" name="Picture 542">
            <a:extLst>
              <a:ext uri="{FF2B5EF4-FFF2-40B4-BE49-F238E27FC236}">
                <a16:creationId xmlns:a16="http://schemas.microsoft.com/office/drawing/2014/main" id="{9EC17CE6-2A75-A8D8-EC52-89543C4D5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5" y="671519"/>
            <a:ext cx="5035827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45" name="TextBox 544">
            <a:extLst>
              <a:ext uri="{FF2B5EF4-FFF2-40B4-BE49-F238E27FC236}">
                <a16:creationId xmlns:a16="http://schemas.microsoft.com/office/drawing/2014/main" id="{0467F519-E500-EB54-F2AF-E1369011122B}"/>
              </a:ext>
            </a:extLst>
          </p:cNvPr>
          <p:cNvSpPr txBox="1"/>
          <p:nvPr/>
        </p:nvSpPr>
        <p:spPr>
          <a:xfrm>
            <a:off x="553139" y="1153898"/>
            <a:ext cx="53999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Best Wishes!</a:t>
            </a:r>
            <a:r>
              <a:rPr kumimoji="0" lang="en-US" sz="4400" i="0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en-US" sz="4400" b="1" dirty="0">
                <a:solidFill>
                  <a:srgbClr val="B10100"/>
                </a:solidFill>
                <a:latin typeface="Georgia" panose="02040502050405020303" pitchFamily="18" charset="0"/>
              </a:rPr>
              <a:t>For 2025 and beyond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B10100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B101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B10100"/>
                </a:solidFill>
                <a:latin typeface="Georgia" panose="02040502050405020303" pitchFamily="18" charset="0"/>
              </a:rPr>
              <a:t>From Boulby Lab and Boulby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Project Teams</a:t>
            </a:r>
          </a:p>
        </p:txBody>
      </p:sp>
    </p:spTree>
    <p:extLst>
      <p:ext uri="{BB962C8B-B14F-4D97-AF65-F5344CB8AC3E}">
        <p14:creationId xmlns:p14="http://schemas.microsoft.com/office/powerpoint/2010/main" val="77776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289059" y="257550"/>
            <a:ext cx="1166920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(Current) Steps: Boulby Development Project (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BDP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BA6BD6-FB28-16E2-0D78-F86FD513B187}"/>
              </a:ext>
            </a:extLst>
          </p:cNvPr>
          <p:cNvSpPr/>
          <p:nvPr/>
        </p:nvSpPr>
        <p:spPr>
          <a:xfrm>
            <a:off x="354338" y="2874390"/>
            <a:ext cx="4164898" cy="363176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231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UKRI Preliminary Infrastructure Funding</a:t>
            </a:r>
          </a:p>
          <a:p>
            <a:pPr marL="0" marR="0" lvl="0" indent="0" algn="l" defTabSz="231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£2.84M, 3 year project (2022/3-2024/5).</a:t>
            </a:r>
            <a:endParaRPr kumimoji="0" lang="en-GB" altLang="en-US" sz="15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23145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Tasks / Deliverables:</a:t>
            </a:r>
          </a:p>
          <a:p>
            <a:pPr marL="342900" marR="0" lvl="0" indent="-342900" algn="l" defTabSz="231458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Facility design development (for sites at various depths and locations)</a:t>
            </a:r>
          </a:p>
          <a:p>
            <a:pPr marL="342900" marR="0" lvl="0" indent="-342900" algn="l" defTabSz="231458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Science programme development </a:t>
            </a:r>
          </a:p>
          <a:p>
            <a:pPr marL="342900" marR="0" lvl="0" indent="-342900" algn="l" defTabSz="231458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Business case(s), economic impact studies, risks → </a:t>
            </a:r>
            <a:r>
              <a:rPr kumimoji="0" lang="en-GB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Submission to Gov.</a:t>
            </a:r>
          </a:p>
          <a:p>
            <a:pPr marL="342900" marR="0" lvl="0" indent="-342900" algn="l" defTabSz="231458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Stakeholder engagement: Local, National &amp; International:</a:t>
            </a:r>
          </a:p>
          <a:p>
            <a:pPr marL="742950" marR="0" lvl="1" indent="-285750" algn="l" defTabSz="231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Public &amp; Partners</a:t>
            </a:r>
          </a:p>
          <a:p>
            <a:pPr marL="742950" marR="0" lvl="1" indent="-285750" algn="l" defTabSz="231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Government</a:t>
            </a:r>
          </a:p>
          <a:p>
            <a:pPr marL="742950" marR="0" lvl="1" indent="-285750" algn="l" defTabSz="231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Science communities &amp; funders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629466-9C7B-F0C3-AFB6-E89C02FA0556}"/>
              </a:ext>
            </a:extLst>
          </p:cNvPr>
          <p:cNvSpPr/>
          <p:nvPr/>
        </p:nvSpPr>
        <p:spPr>
          <a:xfrm>
            <a:off x="6192201" y="3070006"/>
            <a:ext cx="1765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Boulby Development Project Organisation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FE507F-E65E-7528-B3D0-1392275E89C7}"/>
              </a:ext>
            </a:extLst>
          </p:cNvPr>
          <p:cNvGrpSpPr/>
          <p:nvPr/>
        </p:nvGrpSpPr>
        <p:grpSpPr>
          <a:xfrm>
            <a:off x="531950" y="1286866"/>
            <a:ext cx="7206583" cy="1368298"/>
            <a:chOff x="561702" y="1458322"/>
            <a:chExt cx="7222905" cy="13682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085F7F-4E49-ACBA-5034-54EFF92FE8BF}"/>
                </a:ext>
              </a:extLst>
            </p:cNvPr>
            <p:cNvSpPr txBox="1"/>
            <p:nvPr/>
          </p:nvSpPr>
          <p:spPr>
            <a:xfrm>
              <a:off x="2099034" y="1458322"/>
              <a:ext cx="5685573" cy="13542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Next level planning and preparing for a…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“…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greatly expanded underground science facility in the North East, with potential to host a major international science infrastructure, such as a next generation dark matter experiment</a:t>
              </a:r>
              <a:r>
                <a:rPr kumimoji="0" lang="en-GB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.”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(STFC strategic delivery plan (2022-2025)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3D318A-CCF0-517E-4561-87B7FEF99816}"/>
                </a:ext>
              </a:extLst>
            </p:cNvPr>
            <p:cNvSpPr txBox="1"/>
            <p:nvPr/>
          </p:nvSpPr>
          <p:spPr>
            <a:xfrm>
              <a:off x="561702" y="2180289"/>
              <a:ext cx="16683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BDP Project Goal: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462CC4C-D875-DF5B-7638-4ABEF69D50B5}"/>
              </a:ext>
            </a:extLst>
          </p:cNvPr>
          <p:cNvGrpSpPr/>
          <p:nvPr/>
        </p:nvGrpSpPr>
        <p:grpSpPr>
          <a:xfrm>
            <a:off x="4660289" y="3475021"/>
            <a:ext cx="7168706" cy="3134561"/>
            <a:chOff x="4660289" y="3475021"/>
            <a:chExt cx="7168706" cy="3134561"/>
          </a:xfrm>
        </p:grpSpPr>
        <p:pic>
          <p:nvPicPr>
            <p:cNvPr id="4" name="Picture 3" descr="Timeline&#10;&#10;Description automatically generated with medium confidence">
              <a:extLst>
                <a:ext uri="{FF2B5EF4-FFF2-40B4-BE49-F238E27FC236}">
                  <a16:creationId xmlns:a16="http://schemas.microsoft.com/office/drawing/2014/main" id="{2A9F1200-142F-FFD0-3828-667F9BC7B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0289" y="3740718"/>
              <a:ext cx="7168706" cy="286886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0E93D1-C77F-524B-CE63-435732CC804A}"/>
                </a:ext>
              </a:extLst>
            </p:cNvPr>
            <p:cNvSpPr/>
            <p:nvPr/>
          </p:nvSpPr>
          <p:spPr>
            <a:xfrm>
              <a:off x="4748044" y="3475021"/>
              <a:ext cx="17659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A20305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Boulby Development Timeline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9163E8-0251-7719-3D61-C598234A3966}"/>
              </a:ext>
            </a:extLst>
          </p:cNvPr>
          <p:cNvGrpSpPr/>
          <p:nvPr/>
        </p:nvGrpSpPr>
        <p:grpSpPr>
          <a:xfrm>
            <a:off x="9616473" y="5104239"/>
            <a:ext cx="882768" cy="112476"/>
            <a:chOff x="9610963" y="4861464"/>
            <a:chExt cx="882768" cy="11247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832D2C7-0334-8CB8-7C5A-B2A2700E5054}"/>
                </a:ext>
              </a:extLst>
            </p:cNvPr>
            <p:cNvSpPr/>
            <p:nvPr/>
          </p:nvSpPr>
          <p:spPr>
            <a:xfrm>
              <a:off x="9610963" y="4861464"/>
              <a:ext cx="113668" cy="112476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A14EF0-AE17-532E-2D5A-B76D62644F92}"/>
                </a:ext>
              </a:extLst>
            </p:cNvPr>
            <p:cNvSpPr/>
            <p:nvPr/>
          </p:nvSpPr>
          <p:spPr>
            <a:xfrm>
              <a:off x="10380063" y="4861464"/>
              <a:ext cx="113668" cy="112476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9794B00-5D36-9718-0886-B1E90E4E0895}"/>
              </a:ext>
            </a:extLst>
          </p:cNvPr>
          <p:cNvSpPr/>
          <p:nvPr/>
        </p:nvSpPr>
        <p:spPr>
          <a:xfrm rot="18891772">
            <a:off x="9523842" y="4835596"/>
            <a:ext cx="6550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stage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5DC7E5-6E00-FF24-22B5-6821D11403D4}"/>
              </a:ext>
            </a:extLst>
          </p:cNvPr>
          <p:cNvSpPr/>
          <p:nvPr/>
        </p:nvSpPr>
        <p:spPr>
          <a:xfrm rot="18891772">
            <a:off x="10245919" y="4819622"/>
            <a:ext cx="6550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stage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989442-A7E0-8277-A2FE-8664E1BF5475}"/>
              </a:ext>
            </a:extLst>
          </p:cNvPr>
          <p:cNvSpPr/>
          <p:nvPr/>
        </p:nvSpPr>
        <p:spPr>
          <a:xfrm>
            <a:off x="9872186" y="6220136"/>
            <a:ext cx="17659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DRAFT</a:t>
            </a:r>
          </a:p>
        </p:txBody>
      </p:sp>
      <p:pic>
        <p:nvPicPr>
          <p:cNvPr id="6" name="Picture 5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EAC57FC8-E3D8-4642-E342-A92F5378DA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526" y="1524197"/>
            <a:ext cx="3731788" cy="20999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8448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E817F66-7E1C-22EF-AEF1-21F834DA998A}"/>
              </a:ext>
            </a:extLst>
          </p:cNvPr>
          <p:cNvCxnSpPr>
            <a:cxnSpLocks/>
            <a:stCxn id="19" idx="3"/>
          </p:cNvCxnSpPr>
          <p:nvPr/>
        </p:nvCxnSpPr>
        <p:spPr bwMode="auto">
          <a:xfrm flipV="1">
            <a:off x="4171731" y="1313126"/>
            <a:ext cx="1754936" cy="115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D414405-1830-2E49-AE18-1755A8254148}"/>
              </a:ext>
            </a:extLst>
          </p:cNvPr>
          <p:cNvCxnSpPr>
            <a:cxnSpLocks/>
          </p:cNvCxnSpPr>
          <p:nvPr/>
        </p:nvCxnSpPr>
        <p:spPr bwMode="auto">
          <a:xfrm>
            <a:off x="4721725" y="0"/>
            <a:ext cx="4395537" cy="0"/>
          </a:xfrm>
          <a:prstGeom prst="line">
            <a:avLst/>
          </a:prstGeom>
          <a:ln w="9525" cmpd="sng">
            <a:solidFill>
              <a:srgbClr val="4F81B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9772FDC-643A-064B-AFD3-1340297CE449}"/>
              </a:ext>
            </a:extLst>
          </p:cNvPr>
          <p:cNvGrpSpPr/>
          <p:nvPr/>
        </p:nvGrpSpPr>
        <p:grpSpPr>
          <a:xfrm>
            <a:off x="2700829" y="1048149"/>
            <a:ext cx="7099084" cy="1307665"/>
            <a:chOff x="1779131" y="674797"/>
            <a:chExt cx="5324313" cy="980749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58F2F86-8844-2345-BA6F-37ABBE6844B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77628" y="1311044"/>
              <a:ext cx="0" cy="3445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AD35247-D7E9-BB44-95DC-2BCE6C40622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308173" y="883210"/>
              <a:ext cx="946644" cy="1942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0F98DC6-C8C2-E247-942D-98FFF951EBF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308173" y="674797"/>
              <a:ext cx="1015626" cy="20841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DA3854-27F6-6E45-8D2D-12830608472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779131" y="1185161"/>
              <a:ext cx="1757382" cy="4084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0DE5364-9456-6141-AD79-6748FF4448A4}"/>
                </a:ext>
              </a:extLst>
            </p:cNvPr>
            <p:cNvCxnSpPr>
              <a:cxnSpLocks/>
              <a:endCxn id="69" idx="0"/>
            </p:cNvCxnSpPr>
            <p:nvPr/>
          </p:nvCxnSpPr>
          <p:spPr bwMode="auto">
            <a:xfrm flipH="1">
              <a:off x="2881681" y="1303853"/>
              <a:ext cx="1039019" cy="3062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662A89D-CD98-3542-998A-76DA6923512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889634" y="1328286"/>
              <a:ext cx="1057071" cy="2653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F60FB45-D5DD-F546-8899-E5B7F9874AF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316437" y="1221208"/>
              <a:ext cx="1787007" cy="3669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46732-70B7-3242-8D42-171ACE91F926}"/>
              </a:ext>
            </a:extLst>
          </p:cNvPr>
          <p:cNvGrpSpPr/>
          <p:nvPr/>
        </p:nvGrpSpPr>
        <p:grpSpPr>
          <a:xfrm>
            <a:off x="1051725" y="2113887"/>
            <a:ext cx="1841471" cy="4426591"/>
            <a:chOff x="313690" y="1093805"/>
            <a:chExt cx="1703358" cy="3705067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19D9B63-1A54-4940-A6ED-E3FDD59B2169}"/>
                </a:ext>
              </a:extLst>
            </p:cNvPr>
            <p:cNvSpPr/>
            <p:nvPr/>
          </p:nvSpPr>
          <p:spPr bwMode="auto">
            <a:xfrm>
              <a:off x="313690" y="1093805"/>
              <a:ext cx="1612466" cy="370506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33" dirty="0"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59164F-576B-6C4F-8867-55D7FBA714CC}"/>
                </a:ext>
              </a:extLst>
            </p:cNvPr>
            <p:cNvGrpSpPr/>
            <p:nvPr/>
          </p:nvGrpSpPr>
          <p:grpSpPr>
            <a:xfrm>
              <a:off x="370319" y="1211007"/>
              <a:ext cx="1646729" cy="3385071"/>
              <a:chOff x="400904" y="1363407"/>
              <a:chExt cx="902156" cy="3385071"/>
            </a:xfrm>
            <a:noFill/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F205605-F9BB-634C-B7E1-DBD50F160473}"/>
                  </a:ext>
                </a:extLst>
              </p:cNvPr>
              <p:cNvSpPr/>
              <p:nvPr/>
            </p:nvSpPr>
            <p:spPr>
              <a:xfrm>
                <a:off x="400904" y="1363407"/>
                <a:ext cx="813286" cy="9184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Facility and Operations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u="sng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E. Meehan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L. Yeoman, T Cunniffe,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M. Wood, G Pinkney, R Meehan, C Keeler, G Currie, B. Metcalfe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933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CECA135-ED7F-8543-A8B4-A45F7BE77D1B}"/>
                  </a:ext>
                </a:extLst>
              </p:cNvPr>
              <p:cNvSpPr/>
              <p:nvPr/>
            </p:nvSpPr>
            <p:spPr>
              <a:xfrm>
                <a:off x="410010" y="2198142"/>
                <a:ext cx="893050" cy="255033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Facility Operations: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(L. Yeoman)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Finance/Purchasing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Deliveries &amp; Materials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Stock monitoring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Misc. Maintenance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Training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Visitor Handling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Mine Ops Liaison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Facility Infrastructure:</a:t>
                </a: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(Toby Cunniffe, George Pinkney)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Construction planning &amp; management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Facility Maintenance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Facility Snagging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Deliveries &amp; Materials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Facility Core Services &amp; Ops.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(M. Wood, R Meehan, C ?)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Surface Building Cleaning, maintenance and stock control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UG Lab Cleaning, Maintenance, Stock Control, Ops support</a:t>
                </a:r>
              </a:p>
            </p:txBody>
          </p:sp>
        </p:grp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CC74DDBA-D548-7A49-B64B-A7F91C8A5889}"/>
              </a:ext>
            </a:extLst>
          </p:cNvPr>
          <p:cNvSpPr/>
          <p:nvPr/>
        </p:nvSpPr>
        <p:spPr>
          <a:xfrm>
            <a:off x="2497728" y="4413923"/>
            <a:ext cx="1199113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933" dirty="0">
              <a:latin typeface="Calibri" panose="020F0502020204030204" pitchFamily="34" charset="0"/>
              <a:ea typeface="ヒラギノ角ゴ Pro W3" charset="0"/>
              <a:cs typeface="Calibri" panose="020F0502020204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259243-4E0F-FE41-AB64-AC12F638F74A}"/>
              </a:ext>
            </a:extLst>
          </p:cNvPr>
          <p:cNvSpPr/>
          <p:nvPr/>
        </p:nvSpPr>
        <p:spPr>
          <a:xfrm>
            <a:off x="2485028" y="5611308"/>
            <a:ext cx="1317321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933" dirty="0">
              <a:latin typeface="Calibri" panose="020F0502020204030204" pitchFamily="34" charset="0"/>
              <a:ea typeface="ヒラギノ角ゴ Pro W3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9A9F6-F235-B745-80CF-8090F11A2AF4}"/>
              </a:ext>
            </a:extLst>
          </p:cNvPr>
          <p:cNvGrpSpPr/>
          <p:nvPr/>
        </p:nvGrpSpPr>
        <p:grpSpPr>
          <a:xfrm>
            <a:off x="5390930" y="2244322"/>
            <a:ext cx="1559393" cy="3630428"/>
            <a:chOff x="2053023" y="1419511"/>
            <a:chExt cx="1442439" cy="2844581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EFAEA0DC-A2DC-EC47-B07F-263C0350716E}"/>
                </a:ext>
              </a:extLst>
            </p:cNvPr>
            <p:cNvSpPr/>
            <p:nvPr/>
          </p:nvSpPr>
          <p:spPr bwMode="auto">
            <a:xfrm>
              <a:off x="2070100" y="1419511"/>
              <a:ext cx="1425362" cy="284458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33" dirty="0"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F2201AA-82C6-F34D-9B3F-BFBC20D4C659}"/>
                </a:ext>
              </a:extLst>
            </p:cNvPr>
            <p:cNvGrpSpPr/>
            <p:nvPr/>
          </p:nvGrpSpPr>
          <p:grpSpPr>
            <a:xfrm>
              <a:off x="2053023" y="1441303"/>
              <a:ext cx="1439517" cy="2438030"/>
              <a:chOff x="1669945" y="1284978"/>
              <a:chExt cx="1439517" cy="243803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0824C15-3ADF-7143-ABD7-68A068ADE81E}"/>
                  </a:ext>
                </a:extLst>
              </p:cNvPr>
              <p:cNvSpPr/>
              <p:nvPr/>
            </p:nvSpPr>
            <p:spPr>
              <a:xfrm>
                <a:off x="1669945" y="1284978"/>
                <a:ext cx="1439517" cy="8921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067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Science Operations Support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u="sng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P. Scovell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E </a:t>
                </a:r>
                <a:r>
                  <a:rPr lang="en-US" sz="933" dirty="0" err="1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Shoemark</a:t>
                </a: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 Banks, 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J. </a:t>
                </a:r>
                <a:r>
                  <a:rPr lang="en-US" sz="933" dirty="0" err="1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Puputti</a:t>
                </a: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, A. Hamer, 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Sophie Carroll, Beth Green, K. Johnson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A5B1377-AF9B-E146-955A-D35962D61F88}"/>
                  </a:ext>
                </a:extLst>
              </p:cNvPr>
              <p:cNvSpPr/>
              <p:nvPr/>
            </p:nvSpPr>
            <p:spPr>
              <a:xfrm>
                <a:off x="1791830" y="2203733"/>
                <a:ext cx="1276309" cy="1519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Science Projects Support: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Onsite project management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Science team liaison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Visit planning and support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Operations support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ES&amp;H management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Communications and record keeping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BUGS Operations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Management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Instrument install, set-up, operation and maintenance.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Sample processing.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Collaborator communication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EAB27F-8197-A740-BD2B-E9DDA6D7BB24}"/>
              </a:ext>
            </a:extLst>
          </p:cNvPr>
          <p:cNvGrpSpPr/>
          <p:nvPr/>
        </p:nvGrpSpPr>
        <p:grpSpPr>
          <a:xfrm>
            <a:off x="3322242" y="2276541"/>
            <a:ext cx="1674861" cy="3275189"/>
            <a:chOff x="3692737" y="1384300"/>
            <a:chExt cx="1549245" cy="2362291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74946C62-73D9-0B43-95AA-2219BE4B53BF}"/>
                </a:ext>
              </a:extLst>
            </p:cNvPr>
            <p:cNvSpPr/>
            <p:nvPr/>
          </p:nvSpPr>
          <p:spPr bwMode="auto">
            <a:xfrm>
              <a:off x="3692737" y="1384300"/>
              <a:ext cx="1498600" cy="236229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33" dirty="0"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ADD53D-BF94-5645-9500-3BB42B35388A}"/>
                </a:ext>
              </a:extLst>
            </p:cNvPr>
            <p:cNvGrpSpPr/>
            <p:nvPr/>
          </p:nvGrpSpPr>
          <p:grpSpPr>
            <a:xfrm>
              <a:off x="3794394" y="1397760"/>
              <a:ext cx="1447588" cy="2199399"/>
              <a:chOff x="2886690" y="1202873"/>
              <a:chExt cx="1447588" cy="2199399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82A190D-435D-CB40-A2F6-A8261E03882F}"/>
                  </a:ext>
                </a:extLst>
              </p:cNvPr>
              <p:cNvSpPr/>
              <p:nvPr/>
            </p:nvSpPr>
            <p:spPr>
              <a:xfrm>
                <a:off x="2895355" y="1202873"/>
                <a:ext cx="1349363" cy="584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Environment Health and Safety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u="sng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K Lester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P. Scovell, S. Armstrong, 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L. Yeoman, ALL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7FEAA15-CDDF-2742-B0FE-3AA24AC5FC86}"/>
                  </a:ext>
                </a:extLst>
              </p:cNvPr>
              <p:cNvSpPr/>
              <p:nvPr/>
            </p:nvSpPr>
            <p:spPr>
              <a:xfrm>
                <a:off x="2886690" y="1826146"/>
                <a:ext cx="1447588" cy="1576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EH&amp;S Management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IMS development and management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Systems and organisation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Monitoring &amp; reporting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Internal communication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External communication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b="1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Facility EH&amp;S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Infrastructure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Operations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Future planning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b="1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Science Project EH&amp;S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Equipment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Operations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Future planning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1A5DD7-5CA2-E24B-A331-AE02F4588BD0}"/>
              </a:ext>
            </a:extLst>
          </p:cNvPr>
          <p:cNvGrpSpPr/>
          <p:nvPr/>
        </p:nvGrpSpPr>
        <p:grpSpPr>
          <a:xfrm>
            <a:off x="7385755" y="2247618"/>
            <a:ext cx="1743676" cy="4066453"/>
            <a:chOff x="5475358" y="1388334"/>
            <a:chExt cx="1612900" cy="3730694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4E62802-736E-794C-B444-6BD7E7290491}"/>
                </a:ext>
              </a:extLst>
            </p:cNvPr>
            <p:cNvSpPr/>
            <p:nvPr/>
          </p:nvSpPr>
          <p:spPr bwMode="auto">
            <a:xfrm>
              <a:off x="5475358" y="1388334"/>
              <a:ext cx="1612900" cy="373069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33" b="1" dirty="0"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BEE9E2-C6FC-044B-9272-74A324E22631}"/>
                </a:ext>
              </a:extLst>
            </p:cNvPr>
            <p:cNvGrpSpPr/>
            <p:nvPr/>
          </p:nvGrpSpPr>
          <p:grpSpPr>
            <a:xfrm>
              <a:off x="5536341" y="1408708"/>
              <a:ext cx="1519197" cy="3610186"/>
              <a:chOff x="4492632" y="1295331"/>
              <a:chExt cx="1085057" cy="3610186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4A1A663-7039-BE4A-9A33-80D0A08B626E}"/>
                  </a:ext>
                </a:extLst>
              </p:cNvPr>
              <p:cNvSpPr/>
              <p:nvPr/>
            </p:nvSpPr>
            <p:spPr>
              <a:xfrm>
                <a:off x="4492632" y="1295331"/>
                <a:ext cx="1085057" cy="762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067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Research and Technical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u="sng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P. Scovell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E. </a:t>
                </a:r>
                <a:r>
                  <a:rPr lang="en-US" sz="933" dirty="0" err="1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Shoemark</a:t>
                </a: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 Banks, J. </a:t>
                </a:r>
                <a:r>
                  <a:rPr lang="en-US" sz="933" dirty="0" err="1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Puputti</a:t>
                </a: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, A. Hamer, Jon Elmer. Sid Ahmed </a:t>
                </a:r>
                <a:r>
                  <a:rPr lang="en-US" sz="933" dirty="0" err="1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Maouloud</a:t>
                </a: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, L. Gibbs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15F1A2-7962-7444-940E-7095BC5A2004}"/>
                  </a:ext>
                </a:extLst>
              </p:cNvPr>
              <p:cNvSpPr/>
              <p:nvPr/>
            </p:nvSpPr>
            <p:spPr>
              <a:xfrm>
                <a:off x="4529753" y="2223059"/>
                <a:ext cx="1010729" cy="2682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Science Project Support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Science and technical support and studies for hosted science projects.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BUGS Scientific Lead and Science Support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BUGS Science support (analysis and Technical)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BUGS external representation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Future Science Support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Boulby big future design studies.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Science support for ad-hoc future science projects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Facility Technical Projects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IT / Networking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Cleanliness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Facility Monitoring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Ad-hoc facility technical support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C3E06F-5887-0A43-8419-4D1617BAF127}"/>
              </a:ext>
            </a:extLst>
          </p:cNvPr>
          <p:cNvGrpSpPr/>
          <p:nvPr/>
        </p:nvGrpSpPr>
        <p:grpSpPr>
          <a:xfrm>
            <a:off x="9574253" y="2242987"/>
            <a:ext cx="1728881" cy="3790943"/>
            <a:chOff x="7391400" y="1270002"/>
            <a:chExt cx="1599215" cy="2723002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1AB80DF8-105B-544E-A7D6-46E371E50DAD}"/>
                </a:ext>
              </a:extLst>
            </p:cNvPr>
            <p:cNvSpPr/>
            <p:nvPr/>
          </p:nvSpPr>
          <p:spPr bwMode="auto">
            <a:xfrm>
              <a:off x="7391400" y="1270002"/>
              <a:ext cx="1549399" cy="269690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33" dirty="0"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E23D498-EA68-3C4F-A67E-58E3FE98E6FB}"/>
                </a:ext>
              </a:extLst>
            </p:cNvPr>
            <p:cNvGrpSpPr/>
            <p:nvPr/>
          </p:nvGrpSpPr>
          <p:grpSpPr>
            <a:xfrm>
              <a:off x="7407141" y="1296366"/>
              <a:ext cx="1583474" cy="2696638"/>
              <a:chOff x="5845039" y="1258266"/>
              <a:chExt cx="1031122" cy="269663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94F49CC-C2ED-FB48-86CE-36A3EBB42702}"/>
                  </a:ext>
                </a:extLst>
              </p:cNvPr>
              <p:cNvSpPr/>
              <p:nvPr/>
            </p:nvSpPr>
            <p:spPr>
              <a:xfrm>
                <a:off x="5845039" y="1258266"/>
                <a:ext cx="928910" cy="817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067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Public Engagement and Comms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u="sng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E. Meehan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S. Paling, 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J. </a:t>
                </a:r>
                <a:r>
                  <a:rPr lang="en-US" sz="933" dirty="0" err="1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Gutteridge</a:t>
                </a:r>
                <a:r>
                  <a:rPr lang="en-US" sz="933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, A. Butcher, ALL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933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5007F7-B5EF-0B48-9344-B2612B5D2F96}"/>
                  </a:ext>
                </a:extLst>
              </p:cNvPr>
              <p:cNvSpPr/>
              <p:nvPr/>
            </p:nvSpPr>
            <p:spPr>
              <a:xfrm>
                <a:off x="5880387" y="1943137"/>
                <a:ext cx="995774" cy="2011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Outreach / Public Engagement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Public talks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Live links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Schools Liaison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Outreach/PE projects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Public Events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Social Media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Communications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Websites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Comms materials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Briefing notes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b="1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Stakeholder Liaison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ICL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STFC/UKRI 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General Public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Science User Community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800" b="1" dirty="0">
                    <a:latin typeface="Calibri" panose="020F0502020204030204" pitchFamily="34" charset="0"/>
                    <a:ea typeface="ヒラギノ角ゴ Pro W3" charset="0"/>
                    <a:cs typeface="Calibri" panose="020F0502020204030204" pitchFamily="34" charset="0"/>
                  </a:rPr>
                  <a:t>Boulby Development Project support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800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F98527-FCA3-F440-B636-F0C8316B74DF}"/>
              </a:ext>
            </a:extLst>
          </p:cNvPr>
          <p:cNvGrpSpPr/>
          <p:nvPr/>
        </p:nvGrpSpPr>
        <p:grpSpPr>
          <a:xfrm>
            <a:off x="8339226" y="664620"/>
            <a:ext cx="2169996" cy="558800"/>
            <a:chOff x="6323954" y="165100"/>
            <a:chExt cx="1627497" cy="419100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474C0749-D928-BE4F-8494-568D255A49AC}"/>
                </a:ext>
              </a:extLst>
            </p:cNvPr>
            <p:cNvSpPr/>
            <p:nvPr/>
          </p:nvSpPr>
          <p:spPr bwMode="auto">
            <a:xfrm>
              <a:off x="6400800" y="165100"/>
              <a:ext cx="1447800" cy="4191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33" dirty="0"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2D4528B-2242-014E-81F7-4F3CCA193F43}"/>
                </a:ext>
              </a:extLst>
            </p:cNvPr>
            <p:cNvSpPr/>
            <p:nvPr/>
          </p:nvSpPr>
          <p:spPr>
            <a:xfrm>
              <a:off x="6323954" y="169680"/>
              <a:ext cx="1627497" cy="407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067" b="1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rPr>
                <a:t>ICL – Boulby Mine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933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rPr>
                <a:t>Strategy, Governance, Management, Comms &amp; Ops Support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9B9302-9FB6-7042-A83B-8456F644DCB7}"/>
              </a:ext>
            </a:extLst>
          </p:cNvPr>
          <p:cNvGrpSpPr/>
          <p:nvPr/>
        </p:nvGrpSpPr>
        <p:grpSpPr>
          <a:xfrm>
            <a:off x="8322293" y="1313126"/>
            <a:ext cx="2169996" cy="586560"/>
            <a:chOff x="6311254" y="728480"/>
            <a:chExt cx="1627497" cy="439920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1D6BCAAF-82A3-1849-9B61-0B6C586D5DB4}"/>
                </a:ext>
              </a:extLst>
            </p:cNvPr>
            <p:cNvSpPr/>
            <p:nvPr/>
          </p:nvSpPr>
          <p:spPr bwMode="auto">
            <a:xfrm>
              <a:off x="6400800" y="736600"/>
              <a:ext cx="1460500" cy="431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33" dirty="0"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4F3586-82CA-4349-9287-42301DA940B0}"/>
                </a:ext>
              </a:extLst>
            </p:cNvPr>
            <p:cNvSpPr/>
            <p:nvPr/>
          </p:nvSpPr>
          <p:spPr>
            <a:xfrm>
              <a:off x="6311254" y="728480"/>
              <a:ext cx="1627497" cy="407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067" b="1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rPr>
                <a:t>PPD/STFC/UKRI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933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rPr>
                <a:t>Strategy, Governance, Management, Comms, HR, Finance &amp; Ops Support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E48C11-9D3A-F74A-9461-D90B6C7D09F0}"/>
              </a:ext>
            </a:extLst>
          </p:cNvPr>
          <p:cNvGrpSpPr/>
          <p:nvPr/>
        </p:nvGrpSpPr>
        <p:grpSpPr>
          <a:xfrm>
            <a:off x="4976054" y="638953"/>
            <a:ext cx="2430164" cy="1286933"/>
            <a:chOff x="3543300" y="127000"/>
            <a:chExt cx="2247900" cy="983979"/>
          </a:xfrm>
          <a:noFill/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1A78F4A-79BA-1647-A6C6-C0857EFFD4BB}"/>
                </a:ext>
              </a:extLst>
            </p:cNvPr>
            <p:cNvSpPr/>
            <p:nvPr/>
          </p:nvSpPr>
          <p:spPr bwMode="auto">
            <a:xfrm>
              <a:off x="3543300" y="127000"/>
              <a:ext cx="2247900" cy="983979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33" dirty="0"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CB304E1-5F31-7E40-A264-62A74642561A}"/>
                </a:ext>
              </a:extLst>
            </p:cNvPr>
            <p:cNvSpPr/>
            <p:nvPr/>
          </p:nvSpPr>
          <p:spPr>
            <a:xfrm>
              <a:off x="3606154" y="137357"/>
              <a:ext cx="2167436" cy="78421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067" b="1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rPr>
                <a:t>Governance, Strategy &amp; Management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933" u="sng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rPr>
                <a:t>S. Paling,  </a:t>
              </a:r>
              <a:r>
                <a:rPr lang="en-US" sz="933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rPr>
                <a:t>P. Scovell, E. Meehan, Kevin Lester,  Sue Armstrong</a:t>
              </a:r>
            </a:p>
            <a:p>
              <a:pPr algn="ctr" fontAlgn="base">
                <a:spcBef>
                  <a:spcPts val="400"/>
                </a:spcBef>
                <a:spcAft>
                  <a:spcPct val="0"/>
                </a:spcAft>
                <a:defRPr/>
              </a:pPr>
              <a:r>
                <a:rPr lang="en-US" sz="933" b="1" dirty="0">
                  <a:latin typeface="Calibri" panose="020F0502020204030204" pitchFamily="34" charset="0"/>
                  <a:ea typeface="ヒラギノ角ゴ Pro W3" charset="0"/>
                  <a:cs typeface="Calibri" panose="020F0502020204030204" pitchFamily="34" charset="0"/>
                </a:rPr>
                <a:t>Facility and Science Strategy, Governance, Organisation Oversight, External Representation. Funding, Team &amp; HR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E9BA554-1E4C-FC47-86A0-2D479EEA0E9B}"/>
              </a:ext>
            </a:extLst>
          </p:cNvPr>
          <p:cNvSpPr txBox="1"/>
          <p:nvPr/>
        </p:nvSpPr>
        <p:spPr>
          <a:xfrm>
            <a:off x="3206801" y="6034106"/>
            <a:ext cx="421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Boulby Underground Lab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Functional Org Chart 2024</a:t>
            </a:r>
          </a:p>
        </p:txBody>
      </p:sp>
      <p:pic>
        <p:nvPicPr>
          <p:cNvPr id="64" name="Picture 9" descr="Screen Shot 2013-07-24 at 09.28.11.png">
            <a:extLst>
              <a:ext uri="{FF2B5EF4-FFF2-40B4-BE49-F238E27FC236}">
                <a16:creationId xmlns:a16="http://schemas.microsoft.com/office/drawing/2014/main" id="{E71413F0-1877-F74D-A5F1-56D91837FB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6966" y="214421"/>
            <a:ext cx="1250431" cy="85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4D901E9-89F0-D95D-9E14-368BE8E8E0D9}"/>
              </a:ext>
            </a:extLst>
          </p:cNvPr>
          <p:cNvSpPr/>
          <p:nvPr/>
        </p:nvSpPr>
        <p:spPr bwMode="auto">
          <a:xfrm>
            <a:off x="1931666" y="861132"/>
            <a:ext cx="2240065" cy="92710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67" b="1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Boulby Development Project (BDP)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33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Boulby Future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33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J Burns, A Ball, G Mottershead,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33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H Newton, J Elmer, J Hill, P. Edey </a:t>
            </a:r>
          </a:p>
        </p:txBody>
      </p:sp>
      <p:pic>
        <p:nvPicPr>
          <p:cNvPr id="22" name="Picture 21" descr="A blue and black logo&#10;&#10;Description automatically generated">
            <a:extLst>
              <a:ext uri="{FF2B5EF4-FFF2-40B4-BE49-F238E27FC236}">
                <a16:creationId xmlns:a16="http://schemas.microsoft.com/office/drawing/2014/main" id="{238F8AD0-2830-3FF3-AC38-D01D31E7C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17" y="142997"/>
            <a:ext cx="1796732" cy="9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-39903" y="1041019"/>
            <a:ext cx="6705270" cy="16665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909" tIns="44165" rIns="89909" bIns="44165">
            <a:prstTxWarp prst="textNoShape">
              <a:avLst/>
            </a:prstTxWarp>
          </a:bodyPr>
          <a:lstStyle/>
          <a:p>
            <a:pPr marL="340632" indent="-339948" defTabSz="455371">
              <a:spcBef>
                <a:spcPts val="598"/>
              </a:spcBef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 working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polyhalite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rock-salt mine on the North East coast of England.</a:t>
            </a:r>
          </a:p>
          <a:p>
            <a:pPr marL="339948" indent="-339948" defTabSz="455371">
              <a:spcBef>
                <a:spcPts val="598"/>
              </a:spcBef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Owned by Israel Chemicals Ltd. (ICL-UK). Locally operated as Cleveland Potash Ltd.</a:t>
            </a:r>
          </a:p>
          <a:p>
            <a:pPr marL="339948" indent="-339948" defTabSz="455371">
              <a:spcBef>
                <a:spcPts val="598"/>
              </a:spcBef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Major local employer: ~500 direct staff and 2000 indirect employment.</a:t>
            </a:r>
          </a:p>
          <a:p>
            <a:pPr marL="339948" indent="-339948" defTabSz="455371">
              <a:spcBef>
                <a:spcPts val="598"/>
              </a:spcBef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339948" indent="-339948" defTabSz="455371">
              <a:spcBef>
                <a:spcPts val="598"/>
              </a:spcBef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0403" y="386225"/>
            <a:ext cx="5113854" cy="3862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55602" y="3333781"/>
            <a:ext cx="4025262" cy="2874537"/>
            <a:chOff x="205" y="1608"/>
            <a:chExt cx="2818" cy="2410"/>
          </a:xfrm>
          <a:effectLst/>
        </p:grpSpPr>
        <p:pic>
          <p:nvPicPr>
            <p:cNvPr id="19468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5" y="1608"/>
              <a:ext cx="1879" cy="2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469" name="Picture 1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1915"/>
              <a:ext cx="1319" cy="8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BFBFBF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470" name="Line 12"/>
            <p:cNvSpPr>
              <a:spLocks noChangeShapeType="1"/>
            </p:cNvSpPr>
            <p:nvPr/>
          </p:nvSpPr>
          <p:spPr bwMode="auto">
            <a:xfrm flipH="1">
              <a:off x="1502" y="1937"/>
              <a:ext cx="51" cy="1018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71" name="Line 13"/>
            <p:cNvSpPr>
              <a:spLocks noChangeShapeType="1"/>
            </p:cNvSpPr>
            <p:nvPr/>
          </p:nvSpPr>
          <p:spPr bwMode="auto">
            <a:xfrm flipH="1">
              <a:off x="1569" y="2777"/>
              <a:ext cx="1301" cy="224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72" name="Oval 14"/>
            <p:cNvSpPr>
              <a:spLocks noChangeArrowheads="1"/>
            </p:cNvSpPr>
            <p:nvPr/>
          </p:nvSpPr>
          <p:spPr bwMode="auto">
            <a:xfrm>
              <a:off x="2191" y="2264"/>
              <a:ext cx="192" cy="192"/>
            </a:xfrm>
            <a:prstGeom prst="ellips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73" name="Oval 15"/>
            <p:cNvSpPr>
              <a:spLocks noChangeAspect="1" noChangeArrowheads="1"/>
            </p:cNvSpPr>
            <p:nvPr/>
          </p:nvSpPr>
          <p:spPr bwMode="auto">
            <a:xfrm>
              <a:off x="1501" y="2991"/>
              <a:ext cx="35" cy="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74" name="Oval 16"/>
            <p:cNvSpPr>
              <a:spLocks noChangeAspect="1" noChangeArrowheads="1"/>
            </p:cNvSpPr>
            <p:nvPr/>
          </p:nvSpPr>
          <p:spPr bwMode="auto">
            <a:xfrm>
              <a:off x="2269" y="2343"/>
              <a:ext cx="35" cy="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75" name="Text Box 17"/>
            <p:cNvSpPr txBox="1">
              <a:spLocks noChangeArrowheads="1"/>
            </p:cNvSpPr>
            <p:nvPr/>
          </p:nvSpPr>
          <p:spPr bwMode="auto">
            <a:xfrm>
              <a:off x="1631" y="2126"/>
              <a:ext cx="82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US" sz="797" dirty="0">
                  <a:solidFill>
                    <a:srgbClr val="6B6B6B"/>
                  </a:solidFill>
                  <a:latin typeface="Times" pitchFamily="-109" charset="0"/>
                </a:rPr>
                <a:t>Middlesborough</a:t>
              </a:r>
            </a:p>
          </p:txBody>
        </p:sp>
        <p:sp>
          <p:nvSpPr>
            <p:cNvPr id="19476" name="Text Box 18"/>
            <p:cNvSpPr txBox="1">
              <a:spLocks noChangeArrowheads="1"/>
            </p:cNvSpPr>
            <p:nvPr/>
          </p:nvSpPr>
          <p:spPr bwMode="auto">
            <a:xfrm>
              <a:off x="2526" y="2546"/>
              <a:ext cx="497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US" sz="797" dirty="0">
                  <a:solidFill>
                    <a:srgbClr val="6B6B6B"/>
                  </a:solidFill>
                  <a:latin typeface="Times" pitchFamily="-109" charset="0"/>
                </a:rPr>
                <a:t>Whitby</a:t>
              </a:r>
            </a:p>
          </p:txBody>
        </p:sp>
        <p:sp>
          <p:nvSpPr>
            <p:cNvPr id="19477" name="Text Box 19"/>
            <p:cNvSpPr txBox="1">
              <a:spLocks noChangeArrowheads="1"/>
            </p:cNvSpPr>
            <p:nvPr/>
          </p:nvSpPr>
          <p:spPr bwMode="auto">
            <a:xfrm>
              <a:off x="2295" y="2329"/>
              <a:ext cx="4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US" sz="797" dirty="0">
                  <a:solidFill>
                    <a:srgbClr val="6B6B6B"/>
                  </a:solidFill>
                  <a:latin typeface="Times" pitchFamily="-109" charset="0"/>
                </a:rPr>
                <a:t>Staithes</a:t>
              </a:r>
            </a:p>
          </p:txBody>
        </p:sp>
        <p:sp>
          <p:nvSpPr>
            <p:cNvPr id="19478" name="Text Box 20"/>
            <p:cNvSpPr txBox="1">
              <a:spLocks noChangeArrowheads="1"/>
            </p:cNvSpPr>
            <p:nvPr/>
          </p:nvSpPr>
          <p:spPr bwMode="auto">
            <a:xfrm>
              <a:off x="1374" y="3060"/>
              <a:ext cx="347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US" sz="697" dirty="0">
                  <a:solidFill>
                    <a:srgbClr val="706A7F"/>
                  </a:solidFill>
                  <a:latin typeface="Times" pitchFamily="-109" charset="0"/>
                </a:rPr>
                <a:t>York</a:t>
              </a:r>
            </a:p>
          </p:txBody>
        </p:sp>
      </p:grpSp>
      <p:sp>
        <p:nvSpPr>
          <p:cNvPr id="19463" name="Rectangle 22"/>
          <p:cNvSpPr>
            <a:spLocks noChangeArrowheads="1"/>
          </p:cNvSpPr>
          <p:nvPr/>
        </p:nvSpPr>
        <p:spPr bwMode="auto">
          <a:xfrm>
            <a:off x="4828402" y="3967205"/>
            <a:ext cx="1947184" cy="52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55" tIns="45428" rIns="90855" bIns="45428">
            <a:prstTxWarp prst="textNoShape">
              <a:avLst/>
            </a:prstTxWarp>
            <a:spAutoFit/>
          </a:bodyPr>
          <a:lstStyle/>
          <a:p>
            <a:pPr defTabSz="455371"/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 worldwide for agricultural fertiliser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4" name="Picture 2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9310" y="4559932"/>
            <a:ext cx="3232943" cy="1813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sp>
        <p:nvSpPr>
          <p:cNvPr id="19465" name="Rectangle 26"/>
          <p:cNvSpPr>
            <a:spLocks noChangeArrowheads="1"/>
          </p:cNvSpPr>
          <p:nvPr/>
        </p:nvSpPr>
        <p:spPr bwMode="auto">
          <a:xfrm>
            <a:off x="10510831" y="6414690"/>
            <a:ext cx="1362975" cy="27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55" tIns="45428" rIns="90855" bIns="45428">
            <a:prstTxWarp prst="textNoShape">
              <a:avLst/>
            </a:prstTxWarp>
            <a:spAutoFit/>
          </a:bodyPr>
          <a:lstStyle/>
          <a:p>
            <a:pPr defTabSz="455371"/>
            <a:r>
              <a:rPr lang="en-GB" sz="1200" dirty="0">
                <a:solidFill>
                  <a:prstClr val="black"/>
                </a:solidFill>
                <a:latin typeface="Calibri"/>
              </a:rPr>
              <a:t>View from Staithes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8745" y="5653047"/>
            <a:ext cx="2128727" cy="58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5371"/>
            <a:r>
              <a:rPr lang="en-GB" sz="1594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Deepest mine in Britain: 1300km</a:t>
            </a:r>
            <a:endParaRPr lang="en-US" sz="1594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-1986671" y="195467"/>
            <a:ext cx="7742238" cy="113843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075" tIns="45537" rIns="91075" bIns="45537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5371"/>
            <a:r>
              <a:rPr lang="en-US" sz="4781" b="1" dirty="0">
                <a:solidFill>
                  <a:srgbClr val="2D2D8A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   </a:t>
            </a:r>
            <a:r>
              <a:rPr lang="en-US" sz="4781" b="1" dirty="0" err="1">
                <a:solidFill>
                  <a:srgbClr val="2D2D8A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Boulby</a:t>
            </a:r>
            <a:r>
              <a:rPr lang="en-US" sz="4781" b="1" dirty="0">
                <a:solidFill>
                  <a:srgbClr val="2D2D8A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Mine</a:t>
            </a:r>
            <a:endParaRPr lang="en-US" sz="4781" dirty="0">
              <a:solidFill>
                <a:srgbClr val="2D2D8A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26" name="Picture 25" descr="Screen Shot 2015-03-04 at 17.35.00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845" y="319777"/>
            <a:ext cx="2081896" cy="582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23" descr="Screen Shot 2017-01-07 at 13.48.23.pn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670" y="2960762"/>
            <a:ext cx="1536954" cy="95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3481000" y="2980477"/>
            <a:ext cx="136133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defTabSz="455371"/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Polyhalite: K</a:t>
            </a:r>
            <a:r>
              <a:rPr lang="en-GB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Mg(SO</a:t>
            </a:r>
            <a:r>
              <a:rPr lang="en-GB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455371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97320" y="878277"/>
            <a:ext cx="183929" cy="367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371"/>
            <a:endParaRPr lang="en-US" sz="179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702" y="6341465"/>
            <a:ext cx="3409959" cy="340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948" indent="-339948" defTabSz="455371">
              <a:lnSpc>
                <a:spcPct val="90000"/>
              </a:lnSpc>
              <a:spcBef>
                <a:spcPts val="598"/>
              </a:spcBef>
            </a:pPr>
            <a:r>
              <a:rPr lang="en-GB" sz="179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world’s first </a:t>
            </a:r>
            <a:r>
              <a:rPr lang="en-GB" sz="179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polyhalite</a:t>
            </a:r>
            <a:r>
              <a:rPr lang="en-GB" sz="179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</a:t>
            </a:r>
          </a:p>
        </p:txBody>
      </p:sp>
      <p:pic>
        <p:nvPicPr>
          <p:cNvPr id="29" name="Picture 28" descr="Screen Shot 2015-08-22 at 10.50.44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704" y="4534009"/>
            <a:ext cx="2803700" cy="1857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5" name="Rectangle 4"/>
          <p:cNvSpPr/>
          <p:nvPr/>
        </p:nvSpPr>
        <p:spPr>
          <a:xfrm>
            <a:off x="4008190" y="3373842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5371"/>
            <a:endParaRPr lang="en-US" sz="12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00D2682-16CA-C2AC-08B3-F716AD19A28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800" y="505495"/>
            <a:ext cx="1483893" cy="757050"/>
          </a:xfrm>
          <a:prstGeom prst="rect">
            <a:avLst/>
          </a:prstGeom>
        </p:spPr>
      </p:pic>
      <p:sp>
        <p:nvSpPr>
          <p:cNvPr id="8" name="Rectangle 26">
            <a:extLst>
              <a:ext uri="{FF2B5EF4-FFF2-40B4-BE49-F238E27FC236}">
                <a16:creationId xmlns:a16="http://schemas.microsoft.com/office/drawing/2014/main" id="{29395AB8-739E-E439-BB2A-3E75D629C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398" y="6428580"/>
            <a:ext cx="2322916" cy="27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55" tIns="45428" rIns="90855" bIns="45428">
            <a:prstTxWarp prst="textNoShape">
              <a:avLst/>
            </a:prstTxWarp>
            <a:spAutoFit/>
          </a:bodyPr>
          <a:lstStyle/>
          <a:p>
            <a:pPr defTabSz="455371"/>
            <a:r>
              <a:rPr lang="en-GB" sz="1200" dirty="0">
                <a:solidFill>
                  <a:prstClr val="black"/>
                </a:solidFill>
                <a:latin typeface="Calibri"/>
              </a:rPr>
              <a:t>12 miles North of Whitby, N. </a:t>
            </a:r>
            <a:r>
              <a:rPr lang="en-GB" sz="1200" dirty="0" err="1">
                <a:solidFill>
                  <a:prstClr val="black"/>
                </a:solidFill>
                <a:latin typeface="Calibri"/>
              </a:rPr>
              <a:t>Yorks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841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8" name="Rectangle 4"/>
          <p:cNvSpPr>
            <a:spLocks noChangeArrowheads="1"/>
          </p:cNvSpPr>
          <p:nvPr/>
        </p:nvSpPr>
        <p:spPr bwMode="auto">
          <a:xfrm>
            <a:off x="2094126" y="2507482"/>
            <a:ext cx="3472170" cy="382702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1074" tIns="45536" rIns="91074" bIns="45536" anchor="ctr">
            <a:prstTxWarp prst="textNoShape">
              <a:avLst/>
            </a:prstTxWarp>
          </a:bodyPr>
          <a:lstStyle/>
          <a:p>
            <a:pPr algn="ctr" defTabSz="455371"/>
            <a:endParaRPr lang="en-US" sz="1793" dirty="0">
              <a:solidFill>
                <a:srgbClr val="BA2637"/>
              </a:solidFill>
              <a:latin typeface="Calibri"/>
            </a:endParaRPr>
          </a:p>
        </p:txBody>
      </p:sp>
      <p:pic>
        <p:nvPicPr>
          <p:cNvPr id="21519" name="Picture 5" descr="sha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32" y="2190391"/>
            <a:ext cx="2881360" cy="4317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7" name="Title 1"/>
          <p:cNvSpPr txBox="1">
            <a:spLocks/>
          </p:cNvSpPr>
          <p:nvPr/>
        </p:nvSpPr>
        <p:spPr bwMode="auto">
          <a:xfrm>
            <a:off x="-972819" y="85203"/>
            <a:ext cx="8196262" cy="113843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54" tIns="45427" rIns="90854" bIns="45427">
            <a:prstTxWarp prst="textNoShape">
              <a:avLst/>
            </a:prstTxWarp>
          </a:bodyPr>
          <a:lstStyle/>
          <a:p>
            <a:pPr algn="ctr" defTabSz="455371">
              <a:defRPr/>
            </a:pPr>
            <a:r>
              <a:rPr lang="en-US" sz="3586" b="1" kern="0" dirty="0" err="1">
                <a:solidFill>
                  <a:srgbClr val="030C77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Boulby</a:t>
            </a:r>
            <a:r>
              <a:rPr lang="en-US" sz="3586" b="1" kern="0" dirty="0">
                <a:solidFill>
                  <a:srgbClr val="030C77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Geology &amp; Mining</a:t>
            </a:r>
          </a:p>
        </p:txBody>
      </p:sp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-45416" y="325282"/>
            <a:ext cx="6262899" cy="2482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908" tIns="44164" rIns="89908" bIns="44164">
            <a:prstTxWarp prst="textNoShape">
              <a:avLst/>
            </a:prstTxWarp>
          </a:bodyPr>
          <a:lstStyle/>
          <a:p>
            <a:pPr marL="339945" indent="-339945" defTabSz="455371">
              <a:spcBef>
                <a:spcPct val="20000"/>
              </a:spcBef>
            </a:pPr>
            <a:endParaRPr lang="en-GB" sz="1594" dirty="0">
              <a:solidFill>
                <a:srgbClr val="000090"/>
              </a:solidFill>
              <a:latin typeface="Calibri"/>
            </a:endParaRPr>
          </a:p>
          <a:p>
            <a:pPr marL="339945" indent="-339945" defTabSz="455371">
              <a:spcBef>
                <a:spcPts val="1200"/>
              </a:spcBef>
            </a:pPr>
            <a:r>
              <a:rPr lang="en-GB" sz="1594" dirty="0">
                <a:solidFill>
                  <a:srgbClr val="000090"/>
                </a:solidFill>
                <a:latin typeface="Calibri"/>
              </a:rPr>
              <a:t>	</a:t>
            </a:r>
            <a:r>
              <a:rPr lang="en-GB" sz="1494" dirty="0">
                <a:solidFill>
                  <a:srgbClr val="030C77"/>
                </a:solidFill>
                <a:latin typeface="Arial"/>
                <a:cs typeface="Arial"/>
              </a:rPr>
              <a:t>Excavations are in Salt (NaCl), Potash (</a:t>
            </a:r>
            <a:r>
              <a:rPr lang="en-GB" sz="1494" dirty="0" err="1">
                <a:solidFill>
                  <a:srgbClr val="030C77"/>
                </a:solidFill>
                <a:latin typeface="Arial"/>
                <a:cs typeface="Arial"/>
              </a:rPr>
              <a:t>KCl</a:t>
            </a:r>
            <a:r>
              <a:rPr lang="en-GB" sz="1494" dirty="0">
                <a:solidFill>
                  <a:srgbClr val="030C77"/>
                </a:solidFill>
                <a:latin typeface="Arial"/>
                <a:cs typeface="Arial"/>
              </a:rPr>
              <a:t>) and Polyhalite (</a:t>
            </a:r>
            <a:r>
              <a:rPr lang="en-GB" sz="16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1600" baseline="-250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1600" baseline="-250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Mg(SO</a:t>
            </a:r>
            <a:r>
              <a:rPr lang="en-GB" sz="1600" baseline="-250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6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494" dirty="0">
                <a:solidFill>
                  <a:srgbClr val="030C77"/>
                </a:solidFill>
                <a:latin typeface="Arial"/>
                <a:cs typeface="Arial"/>
              </a:rPr>
              <a:t>). Permian evaporite layers left over from the Zechstein Sea (250m.yrs past).</a:t>
            </a:r>
          </a:p>
          <a:p>
            <a:pPr marL="339945" indent="-339945" defTabSz="455371">
              <a:spcBef>
                <a:spcPts val="1200"/>
              </a:spcBef>
            </a:pPr>
            <a:r>
              <a:rPr lang="en-GB" sz="1494" dirty="0">
                <a:solidFill>
                  <a:srgbClr val="030C77"/>
                </a:solidFill>
                <a:latin typeface="Arial"/>
                <a:cs typeface="Arial"/>
              </a:rPr>
              <a:t>       Over 40 kms of tunnel mined each year (now &gt;1,000kms in total), the long-lived roadways being cut in the lower </a:t>
            </a:r>
            <a:r>
              <a:rPr lang="en-GB" sz="1494" dirty="0" err="1">
                <a:solidFill>
                  <a:srgbClr val="030C77"/>
                </a:solidFill>
                <a:latin typeface="Arial"/>
                <a:cs typeface="Arial"/>
              </a:rPr>
              <a:t>NaCl</a:t>
            </a:r>
            <a:r>
              <a:rPr lang="en-GB" sz="1494" dirty="0">
                <a:solidFill>
                  <a:srgbClr val="030C77"/>
                </a:solidFill>
                <a:latin typeface="Arial"/>
                <a:cs typeface="Arial"/>
              </a:rPr>
              <a:t> layer.</a:t>
            </a:r>
          </a:p>
          <a:p>
            <a:pPr marL="339945" indent="-339945" defTabSz="455371">
              <a:spcBef>
                <a:spcPct val="20000"/>
              </a:spcBef>
            </a:pPr>
            <a:r>
              <a:rPr lang="en-GB" sz="1594" dirty="0">
                <a:solidFill>
                  <a:srgbClr val="000090"/>
                </a:solidFill>
                <a:latin typeface="Calibri"/>
              </a:rPr>
              <a:t>	</a:t>
            </a:r>
          </a:p>
        </p:txBody>
      </p: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307797" y="6473910"/>
            <a:ext cx="1517916" cy="27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54" tIns="45427" rIns="90854" bIns="45427">
            <a:prstTxWarp prst="textNoShape">
              <a:avLst/>
            </a:prstTxWarp>
            <a:spAutoFit/>
          </a:bodyPr>
          <a:lstStyle/>
          <a:p>
            <a:pPr defTabSz="455371"/>
            <a:r>
              <a:rPr lang="en-GB" sz="1195" dirty="0">
                <a:solidFill>
                  <a:prstClr val="black"/>
                </a:solidFill>
                <a:latin typeface="Calibri"/>
              </a:rPr>
              <a:t>Boulby Geology</a:t>
            </a:r>
            <a:endParaRPr lang="en-US" sz="119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4646922" y="3235352"/>
            <a:ext cx="15471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5371"/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activity salt</a:t>
            </a:r>
          </a:p>
          <a:p>
            <a:pPr defTabSz="455371"/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~67 ppb, </a:t>
            </a:r>
          </a:p>
          <a:p>
            <a:pPr defTabSz="455371"/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~125 ppb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440311" y="2184740"/>
            <a:ext cx="2216849" cy="1686538"/>
            <a:chOff x="2923502" y="3675580"/>
            <a:chExt cx="2225737" cy="1693299"/>
          </a:xfrm>
          <a:effectLst/>
        </p:grpSpPr>
        <p:grpSp>
          <p:nvGrpSpPr>
            <p:cNvPr id="47" name="Group 46"/>
            <p:cNvGrpSpPr/>
            <p:nvPr/>
          </p:nvGrpSpPr>
          <p:grpSpPr>
            <a:xfrm>
              <a:off x="2952455" y="3675580"/>
              <a:ext cx="2196784" cy="879588"/>
              <a:chOff x="2969425" y="3674868"/>
              <a:chExt cx="2599309" cy="927719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4424365" y="3681640"/>
                <a:ext cx="1144369" cy="896118"/>
                <a:chOff x="4922610" y="5423475"/>
                <a:chExt cx="1531892" cy="1100091"/>
              </a:xfrm>
            </p:grpSpPr>
            <p:sp>
              <p:nvSpPr>
                <p:cNvPr id="62" name="Rectangle 19"/>
                <p:cNvSpPr>
                  <a:spLocks noChangeArrowheads="1"/>
                </p:cNvSpPr>
                <p:nvPr/>
              </p:nvSpPr>
              <p:spPr bwMode="auto">
                <a:xfrm>
                  <a:off x="4922610" y="5423475"/>
                  <a:ext cx="972634" cy="3586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defTabSz="455371"/>
                  <a:r>
                    <a:rPr lang="en-GB" sz="1195" dirty="0">
                      <a:solidFill>
                        <a:prstClr val="black"/>
                      </a:solidFill>
                      <a:latin typeface="Calibri"/>
                    </a:rPr>
                    <a:t>Potash</a:t>
                  </a:r>
                  <a:endParaRPr lang="en-US" sz="1195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pic>
              <p:nvPicPr>
                <p:cNvPr id="63" name="Picture 21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16748" y="5798570"/>
                  <a:ext cx="1437754" cy="72499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</p:pic>
          </p:grpSp>
          <p:grpSp>
            <p:nvGrpSpPr>
              <p:cNvPr id="59" name="Group 58"/>
              <p:cNvGrpSpPr/>
              <p:nvPr/>
            </p:nvGrpSpPr>
            <p:grpSpPr>
              <a:xfrm>
                <a:off x="2969425" y="3674868"/>
                <a:ext cx="1617238" cy="927719"/>
                <a:chOff x="2724260" y="4026723"/>
                <a:chExt cx="1810957" cy="1221683"/>
              </a:xfrm>
            </p:grpSpPr>
            <p:pic>
              <p:nvPicPr>
                <p:cNvPr id="60" name="Picture 59" descr="Screen Shot 2017-01-07 at 13.48.23.png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8459" y="4420792"/>
                  <a:ext cx="1273584" cy="82761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</p:pic>
            <p:sp>
              <p:nvSpPr>
                <p:cNvPr id="61" name="Rectangle 19"/>
                <p:cNvSpPr>
                  <a:spLocks noChangeArrowheads="1"/>
                </p:cNvSpPr>
                <p:nvPr/>
              </p:nvSpPr>
              <p:spPr bwMode="auto">
                <a:xfrm>
                  <a:off x="2724260" y="4026723"/>
                  <a:ext cx="1810957" cy="3847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defTabSz="455371"/>
                  <a:r>
                    <a:rPr lang="en-GB" sz="1195" dirty="0" err="1">
                      <a:solidFill>
                        <a:prstClr val="black"/>
                      </a:solidFill>
                      <a:latin typeface="Calibri"/>
                    </a:rPr>
                    <a:t>Polyhalite</a:t>
                  </a:r>
                  <a:endParaRPr lang="en-US" sz="1195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2923502" y="4613538"/>
              <a:ext cx="957409" cy="755341"/>
              <a:chOff x="2943974" y="4303465"/>
              <a:chExt cx="1209299" cy="957007"/>
            </a:xfrm>
          </p:grpSpPr>
          <p:sp>
            <p:nvSpPr>
              <p:cNvPr id="52" name="Rectangle 19"/>
              <p:cNvSpPr>
                <a:spLocks noChangeArrowheads="1"/>
              </p:cNvSpPr>
              <p:nvPr/>
            </p:nvSpPr>
            <p:spPr bwMode="auto">
              <a:xfrm>
                <a:off x="2943974" y="4303465"/>
                <a:ext cx="967351" cy="350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5371"/>
                <a:r>
                  <a:rPr lang="en-GB" sz="1195" dirty="0">
                    <a:solidFill>
                      <a:prstClr val="black"/>
                    </a:solidFill>
                    <a:latin typeface="Calibri"/>
                  </a:rPr>
                  <a:t>Rock-Salt</a:t>
                </a:r>
                <a:endParaRPr lang="en-US" sz="1195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57" name="Picture 56" descr="Screen Shot 2015-05-07 at 09.36.05.png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0272" y="4617504"/>
                <a:ext cx="1143001" cy="64296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17780E-1673-BB55-C1DD-73CE7E2E7D20}"/>
              </a:ext>
            </a:extLst>
          </p:cNvPr>
          <p:cNvGrpSpPr/>
          <p:nvPr/>
        </p:nvGrpSpPr>
        <p:grpSpPr>
          <a:xfrm>
            <a:off x="6583600" y="331005"/>
            <a:ext cx="5331152" cy="6280740"/>
            <a:chOff x="6733725" y="308268"/>
            <a:chExt cx="5281003" cy="5963063"/>
          </a:xfrm>
        </p:grpSpPr>
        <p:pic>
          <p:nvPicPr>
            <p:cNvPr id="21506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733725" y="308268"/>
              <a:ext cx="5096428" cy="57518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1532" name="Oval 17"/>
            <p:cNvSpPr>
              <a:spLocks noChangeAspect="1" noChangeArrowheads="1"/>
            </p:cNvSpPr>
            <p:nvPr/>
          </p:nvSpPr>
          <p:spPr bwMode="auto">
            <a:xfrm>
              <a:off x="9303716" y="4377862"/>
              <a:ext cx="105348" cy="102711"/>
            </a:xfrm>
            <a:prstGeom prst="ellipse">
              <a:avLst/>
            </a:pr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533" name="Oval 18"/>
            <p:cNvSpPr>
              <a:spLocks noChangeAspect="1" noChangeArrowheads="1"/>
            </p:cNvSpPr>
            <p:nvPr/>
          </p:nvSpPr>
          <p:spPr bwMode="auto">
            <a:xfrm>
              <a:off x="9158843" y="4372934"/>
              <a:ext cx="105348" cy="102711"/>
            </a:xfrm>
            <a:prstGeom prst="ellipse">
              <a:avLst/>
            </a:pr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534" name="Rectangle 19"/>
            <p:cNvSpPr>
              <a:spLocks noChangeArrowheads="1"/>
            </p:cNvSpPr>
            <p:nvPr/>
          </p:nvSpPr>
          <p:spPr bwMode="auto">
            <a:xfrm>
              <a:off x="8096788" y="3510683"/>
              <a:ext cx="924826" cy="275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Mine Shafts</a:t>
              </a:r>
              <a:endParaRPr lang="en-US" sz="1195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535" name="Line 20"/>
            <p:cNvSpPr>
              <a:spLocks noChangeShapeType="1"/>
            </p:cNvSpPr>
            <p:nvPr/>
          </p:nvSpPr>
          <p:spPr bwMode="auto">
            <a:xfrm>
              <a:off x="8735239" y="3798098"/>
              <a:ext cx="463256" cy="5826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14"/>
            <p:cNvSpPr>
              <a:spLocks noChangeArrowheads="1"/>
            </p:cNvSpPr>
            <p:nvPr/>
          </p:nvSpPr>
          <p:spPr bwMode="auto">
            <a:xfrm>
              <a:off x="7782491" y="1915461"/>
              <a:ext cx="1270198" cy="459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854" tIns="45427" rIns="90854" bIns="45427">
              <a:prstTxWarp prst="textNoShape">
                <a:avLst/>
              </a:prstTxWarp>
              <a:spAutoFit/>
            </a:bodyPr>
            <a:lstStyle/>
            <a:p>
              <a:pPr algn="r" defTabSz="455371"/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Typical </a:t>
              </a:r>
              <a:r>
                <a:rPr lang="en-GB" sz="1195" dirty="0" err="1">
                  <a:solidFill>
                    <a:prstClr val="black"/>
                  </a:solidFill>
                  <a:latin typeface="Calibri"/>
                </a:rPr>
                <a:t>Boulby</a:t>
              </a:r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 Salt Roadway</a:t>
              </a:r>
              <a:endParaRPr lang="en-US" sz="1195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8" name="Picture 37" descr="Screen Shot 2014-10-21 at 10.05.18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66189" y="465183"/>
              <a:ext cx="2152693" cy="14353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/>
          </p:spPr>
        </p:pic>
        <p:pic>
          <p:nvPicPr>
            <p:cNvPr id="48" name="Picture 47" descr="Screen Shot 2015-03-04 at 17.35.00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4322" y="5632154"/>
              <a:ext cx="2004166" cy="5611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6" name="Rectangle 32"/>
            <p:cNvSpPr>
              <a:spLocks noChangeArrowheads="1"/>
            </p:cNvSpPr>
            <p:nvPr/>
          </p:nvSpPr>
          <p:spPr bwMode="auto">
            <a:xfrm>
              <a:off x="10975020" y="2707090"/>
              <a:ext cx="1039708" cy="275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GB" sz="1195" dirty="0" err="1">
                  <a:solidFill>
                    <a:prstClr val="black"/>
                  </a:solidFill>
                  <a:latin typeface="Calibri"/>
                </a:rPr>
                <a:t>Zechstein</a:t>
              </a:r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 Sea</a:t>
              </a:r>
              <a:endParaRPr lang="en-US" sz="1195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2"/>
            <p:cNvSpPr txBox="1">
              <a:spLocks noChangeArrowheads="1"/>
            </p:cNvSpPr>
            <p:nvPr/>
          </p:nvSpPr>
          <p:spPr bwMode="auto">
            <a:xfrm>
              <a:off x="11019943" y="5171391"/>
              <a:ext cx="183929" cy="24523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5371"/>
              <a:endParaRPr lang="en-US" sz="996" dirty="0">
                <a:solidFill>
                  <a:srgbClr val="FF0000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cxnSp>
          <p:nvCxnSpPr>
            <p:cNvPr id="55" name="Straight Connector 15"/>
            <p:cNvCxnSpPr>
              <a:cxnSpLocks noChangeShapeType="1"/>
            </p:cNvCxnSpPr>
            <p:nvPr/>
          </p:nvCxnSpPr>
          <p:spPr bwMode="auto">
            <a:xfrm flipH="1">
              <a:off x="10945716" y="5381387"/>
              <a:ext cx="120612" cy="3127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</p:cxnSp>
        <p:grpSp>
          <p:nvGrpSpPr>
            <p:cNvPr id="9" name="Group 8"/>
            <p:cNvGrpSpPr/>
            <p:nvPr/>
          </p:nvGrpSpPr>
          <p:grpSpPr>
            <a:xfrm>
              <a:off x="9438637" y="4223682"/>
              <a:ext cx="773611" cy="747316"/>
              <a:chOff x="6586924" y="4708872"/>
              <a:chExt cx="776712" cy="695868"/>
            </a:xfrm>
          </p:grpSpPr>
          <p:sp>
            <p:nvSpPr>
              <p:cNvPr id="21523" name="Oval 30"/>
              <p:cNvSpPr>
                <a:spLocks noChangeArrowheads="1"/>
              </p:cNvSpPr>
              <p:nvPr/>
            </p:nvSpPr>
            <p:spPr bwMode="auto">
              <a:xfrm rot="21102669">
                <a:off x="6586924" y="4708872"/>
                <a:ext cx="592264" cy="4039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5371"/>
                <a:endParaRPr lang="en-US" sz="1793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24" name="Line 31"/>
              <p:cNvSpPr>
                <a:spLocks noChangeShapeType="1"/>
              </p:cNvSpPr>
              <p:nvPr/>
            </p:nvSpPr>
            <p:spPr bwMode="auto">
              <a:xfrm flipH="1" flipV="1">
                <a:off x="7075965" y="5083190"/>
                <a:ext cx="287671" cy="3215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5371"/>
                <a:endParaRPr lang="en-US" sz="1793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770831" y="4855053"/>
                <a:ext cx="240617" cy="127495"/>
                <a:chOff x="6770831" y="4855053"/>
                <a:chExt cx="240617" cy="127495"/>
              </a:xfrm>
            </p:grpSpPr>
            <p:sp>
              <p:nvSpPr>
                <p:cNvPr id="21526" name="Line 23"/>
                <p:cNvSpPr>
                  <a:spLocks noChangeShapeType="1"/>
                </p:cNvSpPr>
                <p:nvPr/>
              </p:nvSpPr>
              <p:spPr bwMode="auto">
                <a:xfrm rot="21349233" flipV="1">
                  <a:off x="6891084" y="4906566"/>
                  <a:ext cx="120364" cy="21024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527" name="Line 24"/>
                <p:cNvSpPr>
                  <a:spLocks noChangeShapeType="1"/>
                </p:cNvSpPr>
                <p:nvPr/>
              </p:nvSpPr>
              <p:spPr bwMode="auto">
                <a:xfrm rot="21349233">
                  <a:off x="6923862" y="4855053"/>
                  <a:ext cx="13515" cy="65307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529" name="Line 26"/>
                <p:cNvSpPr>
                  <a:spLocks noChangeShapeType="1"/>
                </p:cNvSpPr>
                <p:nvPr/>
              </p:nvSpPr>
              <p:spPr bwMode="auto">
                <a:xfrm rot="21349233">
                  <a:off x="7001123" y="4879960"/>
                  <a:ext cx="6275" cy="21849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530" name="Line 27"/>
                <p:cNvSpPr>
                  <a:spLocks noChangeShapeType="1"/>
                </p:cNvSpPr>
                <p:nvPr/>
              </p:nvSpPr>
              <p:spPr bwMode="auto">
                <a:xfrm rot="21349233">
                  <a:off x="6973838" y="4914626"/>
                  <a:ext cx="5704" cy="1978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6" name="Line 23"/>
                <p:cNvSpPr>
                  <a:spLocks noChangeShapeType="1"/>
                </p:cNvSpPr>
                <p:nvPr/>
              </p:nvSpPr>
              <p:spPr bwMode="auto">
                <a:xfrm rot="21349233" flipV="1">
                  <a:off x="6772550" y="4936199"/>
                  <a:ext cx="120364" cy="21024"/>
                </a:xfrm>
                <a:prstGeom prst="line">
                  <a:avLst/>
                </a:pr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7" name="Line 23"/>
                <p:cNvSpPr>
                  <a:spLocks noChangeShapeType="1"/>
                </p:cNvSpPr>
                <p:nvPr/>
              </p:nvSpPr>
              <p:spPr bwMode="auto">
                <a:xfrm rot="21349233" flipH="1" flipV="1">
                  <a:off x="6863632" y="4935809"/>
                  <a:ext cx="5668" cy="38616"/>
                </a:xfrm>
                <a:prstGeom prst="line">
                  <a:avLst/>
                </a:pr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" name="Line 23"/>
                <p:cNvSpPr>
                  <a:spLocks noChangeShapeType="1"/>
                </p:cNvSpPr>
                <p:nvPr/>
              </p:nvSpPr>
              <p:spPr bwMode="auto">
                <a:xfrm rot="21349233" flipH="1">
                  <a:off x="6770831" y="4910758"/>
                  <a:ext cx="5125" cy="71790"/>
                </a:xfrm>
                <a:prstGeom prst="line">
                  <a:avLst/>
                </a:pr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" name="Line 24"/>
                <p:cNvSpPr>
                  <a:spLocks noChangeShapeType="1"/>
                </p:cNvSpPr>
                <p:nvPr/>
              </p:nvSpPr>
              <p:spPr bwMode="auto">
                <a:xfrm rot="21349233">
                  <a:off x="6926515" y="4931552"/>
                  <a:ext cx="6903" cy="21729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21525" name="Rectangle 32"/>
            <p:cNvSpPr>
              <a:spLocks noChangeArrowheads="1"/>
            </p:cNvSpPr>
            <p:nvPr/>
          </p:nvSpPr>
          <p:spPr bwMode="auto">
            <a:xfrm>
              <a:off x="10023867" y="4871188"/>
              <a:ext cx="914033" cy="46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defTabSz="455371"/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Current Lab</a:t>
              </a:r>
            </a:p>
            <a:p>
              <a:pPr algn="r" defTabSz="455371"/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 (2017)</a:t>
              </a:r>
              <a:endParaRPr lang="en-US" sz="1195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3" name="Picture 2" descr="http://upload.wikimedia.org/wikipedia/commons/5/5d/Zechsteinmeer_europa.jp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990" y="865218"/>
              <a:ext cx="2563513" cy="1822022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" name="Picture 1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A6952901-8FFD-2FB0-E467-B3D8F639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1636" y="5397026"/>
              <a:ext cx="1713726" cy="874305"/>
            </a:xfrm>
            <a:prstGeom prst="rect">
              <a:avLst/>
            </a:prstGeom>
          </p:spPr>
        </p:pic>
      </p:grp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6A15AD40-133A-39D5-89F5-DB1904F89E1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038" y="4058001"/>
            <a:ext cx="2910860" cy="2409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8BF4A7AC-44CE-D429-E03C-CDB918920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876" y="4221672"/>
            <a:ext cx="11837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5371"/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&gt;1000kms of tunnel mined in 50 years</a:t>
            </a:r>
          </a:p>
        </p:txBody>
      </p:sp>
    </p:spTree>
    <p:extLst>
      <p:ext uri="{BB962C8B-B14F-4D97-AF65-F5344CB8AC3E}">
        <p14:creationId xmlns:p14="http://schemas.microsoft.com/office/powerpoint/2010/main" val="387040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90515" y="958552"/>
            <a:ext cx="4233295" cy="5628153"/>
            <a:chOff x="4487332" y="912767"/>
            <a:chExt cx="4250267" cy="5650717"/>
          </a:xfrm>
        </p:grpSpPr>
        <p:pic>
          <p:nvPicPr>
            <p:cNvPr id="4" name="Picture 3" descr="Boulby Drawing 2017 LR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7332" y="912767"/>
              <a:ext cx="4250267" cy="56507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4" name="Rectangle 23"/>
            <p:cNvSpPr/>
            <p:nvPr/>
          </p:nvSpPr>
          <p:spPr>
            <a:xfrm>
              <a:off x="7365996" y="4020157"/>
              <a:ext cx="1354669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5371"/>
              <a:r>
                <a:rPr lang="en-US" sz="697" b="1" dirty="0">
                  <a:solidFill>
                    <a:prstClr val="white"/>
                  </a:solidFill>
                  <a:latin typeface="Calibri"/>
                  <a:cs typeface="Calibri"/>
                </a:rPr>
                <a:t>Permian </a:t>
              </a:r>
              <a:r>
                <a:rPr lang="en-US" sz="697" b="1" dirty="0" err="1">
                  <a:solidFill>
                    <a:prstClr val="white"/>
                  </a:solidFill>
                  <a:latin typeface="Calibri"/>
                  <a:cs typeface="Calibri"/>
                </a:rPr>
                <a:t>Evaporites</a:t>
              </a:r>
              <a:endParaRPr lang="en-US" sz="697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6" name="Picture 25" descr="Screen Shot 2016-11-16 at 16.38.08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2" y="3279978"/>
            <a:ext cx="4147347" cy="2709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/>
        </p:spPr>
      </p:pic>
      <p:sp>
        <p:nvSpPr>
          <p:cNvPr id="23555" name="Rectangle 9"/>
          <p:cNvSpPr>
            <a:spLocks noChangeArrowheads="1"/>
          </p:cNvSpPr>
          <p:nvPr/>
        </p:nvSpPr>
        <p:spPr bwMode="auto">
          <a:xfrm>
            <a:off x="2291560" y="192375"/>
            <a:ext cx="7893049" cy="8237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909" tIns="44165" rIns="89909" bIns="44165" anchor="ctr">
            <a:prstTxWarp prst="textNoShape">
              <a:avLst/>
            </a:prstTxWarp>
          </a:bodyPr>
          <a:lstStyle/>
          <a:p>
            <a:pPr algn="ctr" defTabSz="455371"/>
            <a:endParaRPr lang="en-US" sz="3984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245244" y="170797"/>
            <a:ext cx="10602406" cy="113843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55" tIns="45428" rIns="90855" bIns="45428">
            <a:prstTxWarp prst="textNoShape">
              <a:avLst/>
            </a:prstTxWarp>
          </a:bodyPr>
          <a:lstStyle/>
          <a:p>
            <a:pPr defTabSz="455371">
              <a:defRPr/>
            </a:pPr>
            <a:r>
              <a:rPr lang="en-US" sz="4400" b="1" kern="0" dirty="0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Boulby Underground Laboratory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4472" y="914256"/>
            <a:ext cx="4875404" cy="2228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5371">
              <a:lnSpc>
                <a:spcPct val="80000"/>
              </a:lnSpc>
              <a:spcAft>
                <a:spcPts val="1195"/>
              </a:spcAft>
              <a:defRPr/>
            </a:pPr>
            <a:endParaRPr lang="en-GB" altLang="en-US" sz="1700" dirty="0">
              <a:solidFill>
                <a:srgbClr val="333399">
                  <a:lumMod val="75000"/>
                </a:srgbClr>
              </a:solidFill>
              <a:latin typeface="Arial"/>
              <a:ea typeface="ヒラギノ角ゴ Pro W3"/>
              <a:cs typeface="Arial"/>
            </a:endParaRPr>
          </a:p>
          <a:p>
            <a:pPr defTabSz="455371">
              <a:lnSpc>
                <a:spcPct val="80000"/>
              </a:lnSpc>
              <a:spcAft>
                <a:spcPts val="1195"/>
              </a:spcAft>
              <a:defRPr/>
            </a:pPr>
            <a:r>
              <a:rPr lang="en-GB" altLang="en-US" sz="1700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The UK’s deep underground science facility operating in a working potash and salt mine.</a:t>
            </a:r>
          </a:p>
          <a:p>
            <a:pPr defTabSz="455371">
              <a:lnSpc>
                <a:spcPct val="80000"/>
              </a:lnSpc>
              <a:spcAft>
                <a:spcPts val="1195"/>
              </a:spcAft>
              <a:defRPr/>
            </a:pPr>
            <a:r>
              <a:rPr lang="en-GB" altLang="en-US" sz="1700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1.1km depth (2805 mwe). With low background surrounding rock-salt</a:t>
            </a:r>
          </a:p>
          <a:p>
            <a:pPr defTabSz="455371">
              <a:lnSpc>
                <a:spcPct val="80000"/>
              </a:lnSpc>
              <a:spcAft>
                <a:spcPts val="1195"/>
              </a:spcAft>
              <a:defRPr/>
            </a:pPr>
            <a:r>
              <a:rPr lang="en-GB" altLang="en-US" sz="1700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Operated by the UK’s Science &amp; Technology Facilities Council (STFC) in partnership with the mine operators ICL-UK</a:t>
            </a:r>
          </a:p>
        </p:txBody>
      </p:sp>
      <p:pic>
        <p:nvPicPr>
          <p:cNvPr id="19" name="Picture 18" descr="Screen Shot 2015-03-04 at 17.35.00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060" y="6104169"/>
            <a:ext cx="1558497" cy="436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6027642" y="5554347"/>
            <a:ext cx="1378079" cy="950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5371"/>
            <a:r>
              <a:rPr lang="en-GB" altLang="en-US" sz="1394" i="1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Factor ~10</a:t>
            </a:r>
            <a:r>
              <a:rPr lang="en-GB" altLang="en-US" sz="1394" i="1" baseline="30000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6</a:t>
            </a:r>
            <a:r>
              <a:rPr lang="en-GB" altLang="en-US" sz="1394" i="1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 reduction in cosmic ray flux</a:t>
            </a:r>
          </a:p>
          <a:p>
            <a:pPr algn="r" defTabSz="455371"/>
            <a:r>
              <a:rPr lang="en-GB" sz="1394" i="1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vs. surface</a:t>
            </a:r>
            <a:endParaRPr lang="en-US" sz="1394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8426" y="6152458"/>
            <a:ext cx="4147347" cy="398892"/>
          </a:xfrm>
          <a:prstGeom prst="rect">
            <a:avLst/>
          </a:prstGeom>
          <a:solidFill>
            <a:srgbClr val="333399">
              <a:lumMod val="40000"/>
              <a:lumOff val="60000"/>
            </a:srgbClr>
          </a:solidFill>
          <a:ln>
            <a:solidFill>
              <a:srgbClr val="FFFFFF">
                <a:lumMod val="95000"/>
              </a:srgbClr>
            </a:solidFill>
          </a:ln>
        </p:spPr>
        <p:txBody>
          <a:bodyPr wrap="square">
            <a:spAutoFit/>
          </a:bodyPr>
          <a:lstStyle/>
          <a:p>
            <a:pPr algn="ctr" defTabSz="910742">
              <a:defRPr/>
            </a:pPr>
            <a:r>
              <a:rPr lang="en-GB" sz="1992" kern="0" dirty="0">
                <a:solidFill>
                  <a:sysClr val="windowText" lastClr="000000"/>
                </a:solidFill>
                <a:latin typeface="Arial"/>
                <a:ea typeface="Comic Sans MS" charset="0"/>
                <a:cs typeface="Arial"/>
              </a:rPr>
              <a:t>A </a:t>
            </a:r>
            <a:r>
              <a:rPr lang="en-GB" sz="1992" kern="0" dirty="0">
                <a:solidFill>
                  <a:srgbClr val="800000"/>
                </a:solidFill>
                <a:latin typeface="Arial"/>
                <a:ea typeface="Comic Sans MS" charset="0"/>
                <a:cs typeface="Arial"/>
              </a:rPr>
              <a:t>QUIET</a:t>
            </a:r>
            <a:r>
              <a:rPr lang="en-GB" sz="1992" kern="0" dirty="0">
                <a:solidFill>
                  <a:sysClr val="windowText" lastClr="000000"/>
                </a:solidFill>
                <a:latin typeface="Arial"/>
                <a:ea typeface="Comic Sans MS" charset="0"/>
                <a:cs typeface="Arial"/>
              </a:rPr>
              <a:t> place in the Universe</a:t>
            </a:r>
            <a:endParaRPr lang="en-US" sz="1992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48582" y="2505107"/>
            <a:ext cx="1669389" cy="760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5371"/>
            <a:r>
              <a:rPr lang="en-GB" altLang="en-US" sz="1195" dirty="0">
                <a:solidFill>
                  <a:srgbClr val="595959"/>
                </a:solidFill>
                <a:latin typeface="Arial"/>
                <a:ea typeface="ヒラギノ角ゴ Pro W3"/>
                <a:cs typeface="Arial"/>
              </a:rPr>
              <a:t>Outside Experimentation Area (OEA)</a:t>
            </a:r>
            <a:endParaRPr lang="en-US" sz="1195" dirty="0">
              <a:solidFill>
                <a:srgbClr val="595959"/>
              </a:solidFill>
              <a:latin typeface="Calibri"/>
            </a:endParaRPr>
          </a:p>
        </p:txBody>
      </p:sp>
      <p:pic>
        <p:nvPicPr>
          <p:cNvPr id="6" name="Picture 5" descr="Screen Shot 2013-07-24 at 09.28.11.png">
            <a:extLst>
              <a:ext uri="{FF2B5EF4-FFF2-40B4-BE49-F238E27FC236}">
                <a16:creationId xmlns:a16="http://schemas.microsoft.com/office/drawing/2014/main" id="{034C9152-5C20-CE7B-767C-384101F533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007" y="5929711"/>
            <a:ext cx="811325" cy="60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1BB91DF-E5FD-F327-1A60-63DFF5BA3B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00" y="212767"/>
            <a:ext cx="1846365" cy="941975"/>
          </a:xfrm>
          <a:prstGeom prst="rect">
            <a:avLst/>
          </a:prstGeom>
        </p:spPr>
      </p:pic>
      <p:pic>
        <p:nvPicPr>
          <p:cNvPr id="14" name="Picture 13" descr="A long white machine with blue and yellow objects&#10;&#10;Description automatically generated">
            <a:extLst>
              <a:ext uri="{FF2B5EF4-FFF2-40B4-BE49-F238E27FC236}">
                <a16:creationId xmlns:a16="http://schemas.microsoft.com/office/drawing/2014/main" id="{3353E63C-CCBD-9758-CCCF-A9FC6BC4FFD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830" y="3266386"/>
            <a:ext cx="2574587" cy="1497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7" descr="A room with a large ceiling and a large door&#10;&#10;Description automatically generated with medium confidence">
            <a:extLst>
              <a:ext uri="{FF2B5EF4-FFF2-40B4-BE49-F238E27FC236}">
                <a16:creationId xmlns:a16="http://schemas.microsoft.com/office/drawing/2014/main" id="{1BC5EB79-5C90-647D-AD77-507D05D18A9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072" y="5050821"/>
            <a:ext cx="1376875" cy="1409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7313481-D3AA-08AE-EC35-BCD20B1C5048}"/>
              </a:ext>
            </a:extLst>
          </p:cNvPr>
          <p:cNvSpPr/>
          <p:nvPr/>
        </p:nvSpPr>
        <p:spPr>
          <a:xfrm>
            <a:off x="4063976" y="6478681"/>
            <a:ext cx="1669389" cy="27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5371"/>
            <a:r>
              <a:rPr lang="en-GB" altLang="en-US" sz="1195" dirty="0">
                <a:solidFill>
                  <a:srgbClr val="595959"/>
                </a:solidFill>
                <a:latin typeface="Arial"/>
                <a:ea typeface="ヒラギノ角ゴ Pro W3"/>
                <a:cs typeface="Arial"/>
              </a:rPr>
              <a:t>Lab entrance</a:t>
            </a:r>
            <a:endParaRPr lang="en-US" sz="1195" dirty="0">
              <a:solidFill>
                <a:srgbClr val="595959"/>
              </a:solidFill>
              <a:latin typeface="Calibri"/>
            </a:endParaRPr>
          </a:p>
        </p:txBody>
      </p:sp>
      <p:pic>
        <p:nvPicPr>
          <p:cNvPr id="30" name="Picture 29" descr="A dome inside a tunnel&#10;&#10;Description automatically generated">
            <a:extLst>
              <a:ext uri="{FF2B5EF4-FFF2-40B4-BE49-F238E27FC236}">
                <a16:creationId xmlns:a16="http://schemas.microsoft.com/office/drawing/2014/main" id="{5F28AFDD-91C1-1EF5-75F1-E7AC340390F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320" y="1173596"/>
            <a:ext cx="1771173" cy="1266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5978689" y="4153162"/>
            <a:ext cx="1264980" cy="551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5371"/>
            <a:r>
              <a:rPr lang="en-GB" altLang="en-US" sz="996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4000m</a:t>
            </a:r>
            <a:r>
              <a:rPr lang="en-GB" altLang="en-US" sz="996" baseline="300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3</a:t>
            </a:r>
            <a:r>
              <a:rPr lang="en-GB" altLang="en-US" sz="996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 class 10k and 1k clean lab space</a:t>
            </a:r>
            <a:endParaRPr lang="en-US" sz="996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13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1-03 at 13.22.24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58963"/>
            <a:ext cx="12192000" cy="7907942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9473364" y="582913"/>
            <a:ext cx="183927" cy="367855"/>
          </a:xfrm>
          <a:prstGeom prst="rect">
            <a:avLst/>
          </a:prstGeom>
          <a:noFill/>
        </p:spPr>
        <p:txBody>
          <a:bodyPr wrap="none" lIns="91074" tIns="45536" rIns="91074" bIns="45536" rtlCol="0">
            <a:spAutoFit/>
          </a:bodyPr>
          <a:lstStyle/>
          <a:p>
            <a:pPr defTabSz="454473">
              <a:defRPr/>
            </a:pPr>
            <a:endParaRPr lang="en-US" sz="179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82934" y="810600"/>
            <a:ext cx="183927" cy="367855"/>
          </a:xfrm>
          <a:prstGeom prst="rect">
            <a:avLst/>
          </a:prstGeom>
          <a:noFill/>
        </p:spPr>
        <p:txBody>
          <a:bodyPr wrap="none" lIns="91074" tIns="45536" rIns="91074" bIns="45536" rtlCol="0">
            <a:spAutoFit/>
          </a:bodyPr>
          <a:lstStyle/>
          <a:p>
            <a:pPr defTabSz="454473">
              <a:defRPr/>
            </a:pPr>
            <a:endParaRPr lang="en-US" sz="179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571477" y="3454301"/>
            <a:ext cx="183927" cy="367855"/>
          </a:xfrm>
          <a:prstGeom prst="rect">
            <a:avLst/>
          </a:prstGeom>
          <a:noFill/>
        </p:spPr>
        <p:txBody>
          <a:bodyPr wrap="none" lIns="91074" tIns="45536" rIns="91074" bIns="45536" rtlCol="0">
            <a:spAutoFit/>
          </a:bodyPr>
          <a:lstStyle/>
          <a:p>
            <a:pPr defTabSz="454473">
              <a:defRPr/>
            </a:pPr>
            <a:endParaRPr lang="en-US" sz="179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2575" y="7032928"/>
            <a:ext cx="222760" cy="367855"/>
          </a:xfrm>
          <a:prstGeom prst="rect">
            <a:avLst/>
          </a:prstGeom>
          <a:noFill/>
        </p:spPr>
        <p:txBody>
          <a:bodyPr wrap="square" lIns="91074" tIns="45536" rIns="91074" bIns="45536" rtlCol="0">
            <a:spAutoFit/>
          </a:bodyPr>
          <a:lstStyle/>
          <a:p>
            <a:pPr defTabSz="454473">
              <a:defRPr/>
            </a:pPr>
            <a:endParaRPr lang="en-US" sz="1793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446560" y="4864731"/>
            <a:ext cx="3475440" cy="1828662"/>
            <a:chOff x="-467882" y="244091"/>
            <a:chExt cx="2842770" cy="1737109"/>
          </a:xfrm>
        </p:grpSpPr>
        <p:pic>
          <p:nvPicPr>
            <p:cNvPr id="27" name="Picture 26" descr="Kajita_June17_Select - 12.jpeg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42" y="244091"/>
              <a:ext cx="2316146" cy="17371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FFFFFF"/>
              </a:solidFill>
            </a:ln>
            <a:effectLst/>
          </p:spPr>
        </p:pic>
        <p:sp>
          <p:nvSpPr>
            <p:cNvPr id="30" name="Rectangle 29"/>
            <p:cNvSpPr/>
            <p:nvPr/>
          </p:nvSpPr>
          <p:spPr>
            <a:xfrm>
              <a:off x="-467882" y="1670804"/>
              <a:ext cx="2336801" cy="29236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 defTabSz="454473">
                <a:defRPr/>
              </a:pPr>
              <a:r>
                <a:rPr lang="en-GB" sz="1400" dirty="0">
                  <a:solidFill>
                    <a:prstClr val="white"/>
                  </a:solidFill>
                  <a:latin typeface="Arial"/>
                  <a:cs typeface="Arial"/>
                </a:rPr>
                <a:t>BUGS Material screening</a:t>
              </a: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C048E76-5A59-F238-F876-570DBE7E8B0E}"/>
              </a:ext>
            </a:extLst>
          </p:cNvPr>
          <p:cNvGrpSpPr/>
          <p:nvPr/>
        </p:nvGrpSpPr>
        <p:grpSpPr>
          <a:xfrm>
            <a:off x="179692" y="123131"/>
            <a:ext cx="5200694" cy="1923147"/>
            <a:chOff x="245952" y="-406955"/>
            <a:chExt cx="5200694" cy="1923147"/>
          </a:xfrm>
        </p:grpSpPr>
        <p:sp>
          <p:nvSpPr>
            <p:cNvPr id="14" name="TextBox 13"/>
            <p:cNvSpPr txBox="1"/>
            <p:nvPr/>
          </p:nvSpPr>
          <p:spPr>
            <a:xfrm>
              <a:off x="3179231" y="-406955"/>
              <a:ext cx="2267415" cy="7567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074" tIns="45536" rIns="91074" bIns="45536" rtlCol="0">
              <a:spAutoFit/>
            </a:bodyPr>
            <a:lstStyle/>
            <a:p>
              <a:pPr defTabSz="454473">
                <a:lnSpc>
                  <a:spcPct val="900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 space, chemistry &amp; clean prep lab, storage and staging space, IT room, conference room, 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45952" y="-397803"/>
              <a:ext cx="2935743" cy="1913995"/>
              <a:chOff x="163287" y="4904365"/>
              <a:chExt cx="2305359" cy="1613792"/>
            </a:xfrm>
          </p:grpSpPr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87" y="4904365"/>
                <a:ext cx="2305359" cy="161379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/>
                </a:solidFill>
              </a:ln>
              <a:effectLst/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793218" y="5007427"/>
                <a:ext cx="1625521" cy="1467203"/>
                <a:chOff x="793218" y="5007427"/>
                <a:chExt cx="1625521" cy="1467203"/>
              </a:xfrm>
            </p:grpSpPr>
            <p:pic>
              <p:nvPicPr>
                <p:cNvPr id="8" name="Picture 7" descr="Screen Shot 2018-09-23 at 14.58.09.png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7232" y="5007427"/>
                  <a:ext cx="710695" cy="38715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rgbClr val="FFFFFF"/>
                  </a:solidFill>
                </a:ln>
                <a:effectLst/>
              </p:spPr>
            </p:pic>
            <p:sp>
              <p:nvSpPr>
                <p:cNvPr id="25" name="Rectangle 24"/>
                <p:cNvSpPr/>
                <p:nvPr/>
              </p:nvSpPr>
              <p:spPr>
                <a:xfrm>
                  <a:off x="793218" y="6085375"/>
                  <a:ext cx="1625521" cy="38925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r" defTabSz="454473">
                    <a:defRPr/>
                  </a:pPr>
                  <a:r>
                    <a:rPr lang="en-GB" sz="1200" dirty="0">
                      <a:solidFill>
                        <a:prstClr val="white"/>
                      </a:solidFill>
                      <a:latin typeface="Arial"/>
                      <a:cs typeface="Arial"/>
                    </a:rPr>
                    <a:t>Surface support and staging building</a:t>
                  </a:r>
                  <a:endParaRPr lang="en-US" sz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26" name="TextBox 25"/>
          <p:cNvSpPr txBox="1"/>
          <p:nvPr/>
        </p:nvSpPr>
        <p:spPr>
          <a:xfrm>
            <a:off x="3205735" y="5201982"/>
            <a:ext cx="6654972" cy="1553900"/>
          </a:xfrm>
          <a:prstGeom prst="rect">
            <a:avLst/>
          </a:prstGeom>
          <a:noFill/>
          <a:ln>
            <a:noFill/>
          </a:ln>
        </p:spPr>
        <p:txBody>
          <a:bodyPr wrap="square" lIns="91074" tIns="45536" rIns="91074" bIns="45536" rtlCol="0">
            <a:spAutoFit/>
          </a:bodyPr>
          <a:lstStyle/>
          <a:p>
            <a:pPr defTabSz="455371">
              <a:defRPr/>
            </a:pPr>
            <a:r>
              <a:rPr lang="en-US" sz="1900" b="1" dirty="0">
                <a:solidFill>
                  <a:prstClr val="white"/>
                </a:solidFill>
                <a:latin typeface="Calibri"/>
                <a:cs typeface="Calibri"/>
              </a:rPr>
              <a:t>Boulby Underground Lab Facilities 2023: </a:t>
            </a:r>
            <a:r>
              <a:rPr lang="en-US" sz="1900" dirty="0">
                <a:solidFill>
                  <a:prstClr val="white"/>
                </a:solidFill>
                <a:latin typeface="Calibri"/>
                <a:cs typeface="Calibri"/>
              </a:rPr>
              <a:t>&gt;4000m</a:t>
            </a:r>
            <a:r>
              <a:rPr lang="en-US" sz="1900" baseline="30000" dirty="0">
                <a:solidFill>
                  <a:prstClr val="white"/>
                </a:solidFill>
                <a:latin typeface="Calibri"/>
                <a:cs typeface="Calibri"/>
              </a:rPr>
              <a:t>3 </a:t>
            </a:r>
            <a:r>
              <a:rPr lang="en-US" sz="1900" dirty="0">
                <a:solidFill>
                  <a:prstClr val="white"/>
                </a:solidFill>
                <a:latin typeface="Calibri"/>
                <a:cs typeface="Calibri"/>
              </a:rPr>
              <a:t>class 1k &amp; 10k (ISO 6 &amp; 7) clean room lab space. 10Gb Internet. AC, air filtration, 5T &amp; 10T lifting, LN generation, fume hood &amp; clean prep space. 3000m</a:t>
            </a:r>
            <a:r>
              <a:rPr lang="en-US" sz="1900" baseline="30000" dirty="0">
                <a:solidFill>
                  <a:prstClr val="white"/>
                </a:solidFill>
                <a:latin typeface="Calibri"/>
                <a:cs typeface="Calibri"/>
              </a:rPr>
              <a:t>3 </a:t>
            </a:r>
            <a:r>
              <a:rPr lang="en-US" sz="1900" dirty="0">
                <a:solidFill>
                  <a:prstClr val="white"/>
                </a:solidFill>
                <a:latin typeface="Calibri"/>
                <a:cs typeface="Calibri"/>
              </a:rPr>
              <a:t>Outside Experimentation Area (OEA) with power &amp; internet. Supported access to wider mine environs.</a:t>
            </a:r>
          </a:p>
        </p:txBody>
      </p:sp>
      <p:pic>
        <p:nvPicPr>
          <p:cNvPr id="31" name="Picture 30" descr="Boulby Drawing 2017 LR.pd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010" y="4015245"/>
            <a:ext cx="2000132" cy="2659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1164A62-F44F-7899-D707-EB4E7D014C00}"/>
              </a:ext>
            </a:extLst>
          </p:cNvPr>
          <p:cNvGrpSpPr/>
          <p:nvPr/>
        </p:nvGrpSpPr>
        <p:grpSpPr>
          <a:xfrm>
            <a:off x="7089912" y="132283"/>
            <a:ext cx="4844230" cy="1913995"/>
            <a:chOff x="7089912" y="79275"/>
            <a:chExt cx="4844230" cy="19139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254D03-35DD-A36C-AD76-6A9DE90E8EA6}"/>
                </a:ext>
              </a:extLst>
            </p:cNvPr>
            <p:cNvGrpSpPr/>
            <p:nvPr/>
          </p:nvGrpSpPr>
          <p:grpSpPr>
            <a:xfrm>
              <a:off x="9129271" y="79275"/>
              <a:ext cx="2804871" cy="1913995"/>
              <a:chOff x="9049759" y="-291781"/>
              <a:chExt cx="2804871" cy="1913995"/>
            </a:xfrm>
          </p:grpSpPr>
          <p:pic>
            <p:nvPicPr>
              <p:cNvPr id="17" name="Picture 16" descr="Screen Shot 2017-11-22 at 13.54.17.png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49759" y="-291781"/>
                <a:ext cx="2804871" cy="191399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/>
                </a:solidFill>
              </a:ln>
              <a:effectLst/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9827994" y="1098997"/>
                <a:ext cx="19868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454473"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Arial"/>
                    <a:cs typeface="Arial"/>
                  </a:rPr>
                  <a:t> 3000m</a:t>
                </a:r>
                <a:r>
                  <a:rPr lang="en-US" sz="1200" baseline="30000" dirty="0">
                    <a:solidFill>
                      <a:prstClr val="white"/>
                    </a:solidFill>
                    <a:latin typeface="Arial"/>
                    <a:cs typeface="Arial"/>
                  </a:rPr>
                  <a:t>3</a:t>
                </a:r>
                <a:r>
                  <a:rPr lang="en-US" sz="1200" dirty="0">
                    <a:solidFill>
                      <a:prstClr val="white"/>
                    </a:solidFill>
                    <a:latin typeface="Arial"/>
                    <a:cs typeface="Arial"/>
                  </a:rPr>
                  <a:t> Outside Experimentation Area</a:t>
                </a:r>
                <a:endParaRPr lang="en-US" sz="1200" dirty="0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ED252A-4E96-C34B-C80C-BEF541D920BD}"/>
                </a:ext>
              </a:extLst>
            </p:cNvPr>
            <p:cNvSpPr txBox="1"/>
            <p:nvPr/>
          </p:nvSpPr>
          <p:spPr>
            <a:xfrm>
              <a:off x="7089912" y="96626"/>
              <a:ext cx="1994044" cy="7567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074" tIns="45536" rIns="91074" bIns="45536" rtlCol="0">
              <a:spAutoFit/>
            </a:bodyPr>
            <a:lstStyle/>
            <a:p>
              <a:pPr algn="r" defTabSz="454473">
                <a:lnSpc>
                  <a:spcPct val="900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Supported access to surrounding geology &amp; UG environs. Power, </a:t>
              </a:r>
              <a:r>
                <a:rPr lang="en-US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/internet.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843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E9B9283-A898-0647-8360-55DFBFE5B2F2}"/>
              </a:ext>
            </a:extLst>
          </p:cNvPr>
          <p:cNvSpPr/>
          <p:nvPr/>
        </p:nvSpPr>
        <p:spPr>
          <a:xfrm>
            <a:off x="152186" y="111757"/>
            <a:ext cx="686854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Underground Laboratory (UK)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pic>
        <p:nvPicPr>
          <p:cNvPr id="1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8EEAB4-9184-1B44-96BF-953B95722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032" y="127496"/>
            <a:ext cx="1978324" cy="110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1FFDC-E2F8-18A7-8C31-0D4607BB0925}"/>
              </a:ext>
            </a:extLst>
          </p:cNvPr>
          <p:cNvSpPr/>
          <p:nvPr/>
        </p:nvSpPr>
        <p:spPr>
          <a:xfrm>
            <a:off x="4614203" y="6119446"/>
            <a:ext cx="722673" cy="37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0E83BD-2A12-BCF2-4485-343A4F234D98}"/>
              </a:ext>
            </a:extLst>
          </p:cNvPr>
          <p:cNvSpPr/>
          <p:nvPr/>
        </p:nvSpPr>
        <p:spPr>
          <a:xfrm>
            <a:off x="5106097" y="3734292"/>
            <a:ext cx="2175026" cy="2796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31FC44-295D-A366-1E9B-FBE2A16642D0}"/>
              </a:ext>
            </a:extLst>
          </p:cNvPr>
          <p:cNvSpPr/>
          <p:nvPr/>
        </p:nvSpPr>
        <p:spPr>
          <a:xfrm>
            <a:off x="5005309" y="5613973"/>
            <a:ext cx="722673" cy="37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19EC8A19-8C6B-E44A-248E-218FD5CE3A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535" y="427130"/>
            <a:ext cx="4288784" cy="29037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E4A219-7409-1F50-F7F4-ED49C8EBAF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693" y="3556953"/>
            <a:ext cx="4122515" cy="30861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AE26E9C-7C4E-C52B-FEC4-898765E4F0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95" y="3875196"/>
            <a:ext cx="2042885" cy="2671713"/>
          </a:xfrm>
          <a:prstGeom prst="rect">
            <a:avLst/>
          </a:prstGeom>
        </p:spPr>
      </p:pic>
      <p:pic>
        <p:nvPicPr>
          <p:cNvPr id="5" name="Picture 4" descr="A close-up of a poster&#10;&#10;Description automatically generated">
            <a:extLst>
              <a:ext uri="{FF2B5EF4-FFF2-40B4-BE49-F238E27FC236}">
                <a16:creationId xmlns:a16="http://schemas.microsoft.com/office/drawing/2014/main" id="{E45A1035-617C-0DE0-F825-8C42841BA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92" y="1250530"/>
            <a:ext cx="7164121" cy="538301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199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F3504A-D7C3-A642-98E0-44A699E65D63}"/>
              </a:ext>
            </a:extLst>
          </p:cNvPr>
          <p:cNvSpPr/>
          <p:nvPr/>
        </p:nvSpPr>
        <p:spPr>
          <a:xfrm>
            <a:off x="167683" y="239256"/>
            <a:ext cx="9631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Science Now &amp;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E345FC-5058-47A9-C745-45D00CF83E7A}"/>
              </a:ext>
            </a:extLst>
          </p:cNvPr>
          <p:cNvSpPr/>
          <p:nvPr/>
        </p:nvSpPr>
        <p:spPr>
          <a:xfrm>
            <a:off x="226983" y="8855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Particle physics and ultra-low background studies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DEED53-6D46-FC76-B511-4950F2427A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44" y="1510139"/>
            <a:ext cx="6568921" cy="4900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D8526EF-0535-CB3D-619A-C586BDE51B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166" y="3372702"/>
            <a:ext cx="4397294" cy="32875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diagram of a solar system&#10;&#10;Description automatically generated with medium confidence">
            <a:extLst>
              <a:ext uri="{FF2B5EF4-FFF2-40B4-BE49-F238E27FC236}">
                <a16:creationId xmlns:a16="http://schemas.microsoft.com/office/drawing/2014/main" id="{4FD2C7A0-538B-0C79-74DA-0C5A920DD4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203" y="189954"/>
            <a:ext cx="4694667" cy="29257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07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F3504A-D7C3-A642-98E0-44A699E65D63}"/>
              </a:ext>
            </a:extLst>
          </p:cNvPr>
          <p:cNvSpPr/>
          <p:nvPr/>
        </p:nvSpPr>
        <p:spPr>
          <a:xfrm>
            <a:off x="167683" y="239256"/>
            <a:ext cx="9631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Science Now &amp;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E345FC-5058-47A9-C745-45D00CF83E7A}"/>
              </a:ext>
            </a:extLst>
          </p:cNvPr>
          <p:cNvSpPr/>
          <p:nvPr/>
        </p:nvSpPr>
        <p:spPr>
          <a:xfrm>
            <a:off x="226983" y="8855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Particle physics and ultra-low background studies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ollage of several people in a factory&#10;&#10;Description automatically generated">
            <a:extLst>
              <a:ext uri="{FF2B5EF4-FFF2-40B4-BE49-F238E27FC236}">
                <a16:creationId xmlns:a16="http://schemas.microsoft.com/office/drawing/2014/main" id="{16BA64D3-C205-0035-1273-3167C5AE26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39" y="1393431"/>
            <a:ext cx="6894252" cy="51475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CBA11C-4288-A06D-BCD6-B674988BB3EA}"/>
              </a:ext>
            </a:extLst>
          </p:cNvPr>
          <p:cNvSpPr/>
          <p:nvPr/>
        </p:nvSpPr>
        <p:spPr>
          <a:xfrm>
            <a:off x="7414026" y="4385753"/>
            <a:ext cx="4564846" cy="21544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2E2D62"/>
                </a:solidFill>
                <a:latin typeface="Century Gothic" panose="020B0502020202020204" pitchFamily="34" charset="0"/>
              </a:rPr>
              <a:t>BUGS Facility: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515252"/>
                </a:solidFill>
                <a:effectLst/>
                <a:uLnTx/>
                <a:uFillTx/>
                <a:latin typeface="Century Gothic" panose="020B0502020202020204" pitchFamily="34" charset="0"/>
              </a:rPr>
              <a:t>Boulby Under-Ground Screening)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515252"/>
                </a:solidFill>
                <a:latin typeface="Century Gothic" panose="020B0502020202020204" pitchFamily="34" charset="0"/>
              </a:rPr>
              <a:t>ULB Germanium (8)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515252"/>
                </a:solidFill>
                <a:effectLst/>
                <a:uLnTx/>
                <a:uFillTx/>
                <a:latin typeface="Century Gothic" panose="020B0502020202020204" pitchFamily="34" charset="0"/>
              </a:rPr>
              <a:t>XIA: Surface alphas (2)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515252"/>
                </a:solidFill>
                <a:latin typeface="Century Gothic" panose="020B0502020202020204" pitchFamily="34" charset="0"/>
              </a:rPr>
              <a:t>Radon Emanation *</a:t>
            </a:r>
          </a:p>
          <a:p>
            <a:pPr marL="914400" lvl="1" indent="-457200">
              <a:spcBef>
                <a:spcPts val="30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515252"/>
                </a:solidFill>
                <a:effectLst/>
                <a:uLnTx/>
                <a:uFillTx/>
                <a:latin typeface="Century Gothic" panose="020B0502020202020204" pitchFamily="34" charset="0"/>
              </a:rPr>
              <a:t>ICPMS *           </a:t>
            </a:r>
            <a:r>
              <a:rPr lang="en-GB" dirty="0">
                <a:solidFill>
                  <a:srgbClr val="515252"/>
                </a:solidFill>
                <a:latin typeface="Century Gothic" panose="020B0502020202020204" pitchFamily="34" charset="0"/>
              </a:rPr>
              <a:t>*</a:t>
            </a:r>
            <a:r>
              <a:rPr lang="en-GB" sz="1400" dirty="0">
                <a:solidFill>
                  <a:srgbClr val="515252"/>
                </a:solidFill>
                <a:latin typeface="Century Gothic" panose="020B0502020202020204" pitchFamily="34" charset="0"/>
              </a:rPr>
              <a:t> Commissioning</a:t>
            </a:r>
          </a:p>
        </p:txBody>
      </p:sp>
      <p:pic>
        <p:nvPicPr>
          <p:cNvPr id="13" name="Picture 12" descr="A close-up of a laboratory&#10;&#10;Description automatically generated">
            <a:extLst>
              <a:ext uri="{FF2B5EF4-FFF2-40B4-BE49-F238E27FC236}">
                <a16:creationId xmlns:a16="http://schemas.microsoft.com/office/drawing/2014/main" id="{AEEAB420-EE09-1CED-BA75-D9AFC9164A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480" y="600362"/>
            <a:ext cx="4642101" cy="3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61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F3504A-D7C3-A642-98E0-44A699E65D63}"/>
              </a:ext>
            </a:extLst>
          </p:cNvPr>
          <p:cNvSpPr/>
          <p:nvPr/>
        </p:nvSpPr>
        <p:spPr>
          <a:xfrm>
            <a:off x="167684" y="205651"/>
            <a:ext cx="6330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Multidisciplinary Science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83F4B5-92ED-E58F-9C7C-EBD2D4588C26}"/>
              </a:ext>
            </a:extLst>
          </p:cNvPr>
          <p:cNvSpPr/>
          <p:nvPr/>
        </p:nvSpPr>
        <p:spPr>
          <a:xfrm>
            <a:off x="230158" y="815521"/>
            <a:ext cx="656292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Applied low background particle physics, Earth and Environmental science, Astrobiology &amp; Planetary Exploration Technology Development.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0A580A-6EB8-31D2-1A0B-5B4A8CD813B4}"/>
              </a:ext>
            </a:extLst>
          </p:cNvPr>
          <p:cNvGrpSpPr/>
          <p:nvPr/>
        </p:nvGrpSpPr>
        <p:grpSpPr>
          <a:xfrm>
            <a:off x="6008914" y="199511"/>
            <a:ext cx="5759531" cy="3132894"/>
            <a:chOff x="6305798" y="368859"/>
            <a:chExt cx="5759531" cy="31328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56E88E-EDC7-49E7-12B5-A72753323D91}"/>
                </a:ext>
              </a:extLst>
            </p:cNvPr>
            <p:cNvSpPr txBox="1"/>
            <p:nvPr/>
          </p:nvSpPr>
          <p:spPr>
            <a:xfrm>
              <a:off x="6305798" y="368859"/>
              <a:ext cx="155664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fi-FI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RECON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r"/>
              <a:r>
                <a:rPr lang="fi-FI" sz="1200" i="1" dirty="0" err="1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Atmospheric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monitoring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uclear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/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ecurity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close-up of a poster&#10;&#10;Description automatically generated">
              <a:extLst>
                <a:ext uri="{FF2B5EF4-FFF2-40B4-BE49-F238E27FC236}">
                  <a16:creationId xmlns:a16="http://schemas.microsoft.com/office/drawing/2014/main" id="{42E31D95-AB66-5F4A-E469-C4ED71999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1813" y="397395"/>
              <a:ext cx="4143516" cy="310435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37C8FC-B937-0101-3C1F-C8C836E9C727}"/>
              </a:ext>
            </a:extLst>
          </p:cNvPr>
          <p:cNvGrpSpPr/>
          <p:nvPr/>
        </p:nvGrpSpPr>
        <p:grpSpPr>
          <a:xfrm>
            <a:off x="6689000" y="3561151"/>
            <a:ext cx="5363156" cy="3002751"/>
            <a:chOff x="6689000" y="3659627"/>
            <a:chExt cx="5363156" cy="3002751"/>
          </a:xfrm>
        </p:grpSpPr>
        <p:pic>
          <p:nvPicPr>
            <p:cNvPr id="10" name="Picture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F8AA5F9-0C65-BFF0-CAAE-C08965107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1656" y="3659627"/>
              <a:ext cx="4000500" cy="300275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FB5B41-897E-8C61-33A1-9AF0F6EFBC32}"/>
                </a:ext>
              </a:extLst>
            </p:cNvPr>
            <p:cNvSpPr txBox="1"/>
            <p:nvPr/>
          </p:nvSpPr>
          <p:spPr>
            <a:xfrm>
              <a:off x="6689000" y="4020368"/>
              <a:ext cx="128150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fi-FI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RESOURCE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r"/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Compres</a:t>
              </a:r>
              <a:r>
                <a:rPr lang="fi-FI" sz="1200" i="1" dirty="0" err="1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sed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i-FI" sz="1200" i="1" dirty="0" err="1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i-FI" sz="1200" i="1" dirty="0" err="1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i-FI" sz="1200" i="1" dirty="0" err="1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R&amp;D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3B2B816-9555-C9AE-1251-3F9BE2A9C02F}"/>
              </a:ext>
            </a:extLst>
          </p:cNvPr>
          <p:cNvGrpSpPr/>
          <p:nvPr/>
        </p:nvGrpSpPr>
        <p:grpSpPr>
          <a:xfrm>
            <a:off x="297014" y="1441469"/>
            <a:ext cx="6473138" cy="5089958"/>
            <a:chOff x="297014" y="1441469"/>
            <a:chExt cx="6473138" cy="5089958"/>
          </a:xfrm>
        </p:grpSpPr>
        <p:pic>
          <p:nvPicPr>
            <p:cNvPr id="2" name="Picture 1" descr="A group of people working on a project&#10;&#10;Description automatically generated">
              <a:extLst>
                <a:ext uri="{FF2B5EF4-FFF2-40B4-BE49-F238E27FC236}">
                  <a16:creationId xmlns:a16="http://schemas.microsoft.com/office/drawing/2014/main" id="{90AAA147-4071-EDAF-44AC-44C01F08A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014" y="1936063"/>
              <a:ext cx="6447857" cy="459536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E3B4E8-2A16-658A-0FC4-8A8337B165DD}"/>
                </a:ext>
              </a:extLst>
            </p:cNvPr>
            <p:cNvSpPr txBox="1"/>
            <p:nvPr/>
          </p:nvSpPr>
          <p:spPr>
            <a:xfrm>
              <a:off x="2280069" y="1441469"/>
              <a:ext cx="44900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fi-FI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MINAR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r"/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Astrobiology and 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planetary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exploration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development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8863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Custom 94">
      <a:dk1>
        <a:sysClr val="windowText" lastClr="000000"/>
      </a:dk1>
      <a:lt1>
        <a:sysClr val="window" lastClr="FFFFFF"/>
      </a:lt1>
      <a:dk2>
        <a:srgbClr val="4195A5"/>
      </a:dk2>
      <a:lt2>
        <a:srgbClr val="12263E"/>
      </a:lt2>
      <a:accent1>
        <a:srgbClr val="01BF66"/>
      </a:accent1>
      <a:accent2>
        <a:srgbClr val="48BD05"/>
      </a:accent2>
      <a:accent3>
        <a:srgbClr val="FB1606"/>
      </a:accent3>
      <a:accent4>
        <a:srgbClr val="FFAD2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CA17DC85B8A049AA9D140DA9B4F9D6" ma:contentTypeVersion="13" ma:contentTypeDescription="Create a new document." ma:contentTypeScope="" ma:versionID="9bba46804615b9d1423a5caf337be5eb">
  <xsd:schema xmlns:xsd="http://www.w3.org/2001/XMLSchema" xmlns:xs="http://www.w3.org/2001/XMLSchema" xmlns:p="http://schemas.microsoft.com/office/2006/metadata/properties" xmlns:ns2="bb21ef65-9f01-4ea8-a2ba-d28d1430926e" xmlns:ns3="7c3e2ca0-5448-4e7d-a918-3b2a4d2e1e68" targetNamespace="http://schemas.microsoft.com/office/2006/metadata/properties" ma:root="true" ma:fieldsID="76c2bf344b8e5c22f09dd11d78e40ff4" ns2:_="" ns3:_="">
    <xsd:import namespace="bb21ef65-9f01-4ea8-a2ba-d28d1430926e"/>
    <xsd:import namespace="7c3e2ca0-5448-4e7d-a918-3b2a4d2e1e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1ef65-9f01-4ea8-a2ba-d28d143092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e2ca0-5448-4e7d-a918-3b2a4d2e1e6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3abb45b-9e6e-4b75-b559-7023abdfc0a8}" ma:internalName="TaxCatchAll" ma:showField="CatchAllData" ma:web="7c3e2ca0-5448-4e7d-a918-3b2a4d2e1e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21ef65-9f01-4ea8-a2ba-d28d1430926e">
      <Terms xmlns="http://schemas.microsoft.com/office/infopath/2007/PartnerControls"/>
    </lcf76f155ced4ddcb4097134ff3c332f>
    <TaxCatchAll xmlns="7c3e2ca0-5448-4e7d-a918-3b2a4d2e1e68" xsi:nil="true"/>
  </documentManagement>
</p:properties>
</file>

<file path=customXml/itemProps1.xml><?xml version="1.0" encoding="utf-8"?>
<ds:datastoreItem xmlns:ds="http://schemas.openxmlformats.org/officeDocument/2006/customXml" ds:itemID="{73F9A7C6-BBAD-48AB-8A47-F9CABACA6FF0}">
  <ds:schemaRefs>
    <ds:schemaRef ds:uri="7c3e2ca0-5448-4e7d-a918-3b2a4d2e1e68"/>
    <ds:schemaRef ds:uri="bb21ef65-9f01-4ea8-a2ba-d28d143092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3AADC2A-57F2-49DB-8E94-A55C3E3E13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0CF415-1BDF-4C9B-83A2-080D2802B19E}">
  <ds:schemaRefs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bb21ef65-9f01-4ea8-a2ba-d28d1430926e"/>
    <ds:schemaRef ds:uri="http://schemas.openxmlformats.org/package/2006/metadata/core-properties"/>
    <ds:schemaRef ds:uri="7c3e2ca0-5448-4e7d-a918-3b2a4d2e1e6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66646</TotalTime>
  <Words>1764</Words>
  <Application>Microsoft Macintosh PowerPoint</Application>
  <PresentationFormat>Widescreen</PresentationFormat>
  <Paragraphs>312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Arial</vt:lpstr>
      <vt:lpstr>Arial Regular</vt:lpstr>
      <vt:lpstr>Calibri</vt:lpstr>
      <vt:lpstr>Calibri Light</vt:lpstr>
      <vt:lpstr>Century Gothic</vt:lpstr>
      <vt:lpstr>Comic Sans MS</vt:lpstr>
      <vt:lpstr>Georgia</vt:lpstr>
      <vt:lpstr>Lucida Grande</vt:lpstr>
      <vt:lpstr>Times</vt:lpstr>
      <vt:lpstr>Wingdings</vt:lpstr>
      <vt:lpstr>ヒラギノ角ゴ Pro W3</vt:lpstr>
      <vt:lpstr>1_Office Theme</vt:lpstr>
      <vt:lpstr>11_Blank Presentation</vt:lpstr>
      <vt:lpstr>Font and logo master</vt:lpstr>
      <vt:lpstr>1_Font and logo master</vt:lpstr>
      <vt:lpstr>3_Font and logo master</vt:lpstr>
      <vt:lpstr>4_Font and logo master</vt:lpstr>
      <vt:lpstr>3_Office Theme</vt:lpstr>
      <vt:lpstr>3_Blank Presentation</vt:lpstr>
      <vt:lpstr>Office Theme</vt:lpstr>
      <vt:lpstr>2_Font and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Plan &amp; Strategy: 2025+…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Paling, Sean (STFC,Boulby Mine,PPD)</dc:creator>
  <cp:lastModifiedBy>Paling, Sean (STFC,Boulby Mine,PPD)</cp:lastModifiedBy>
  <cp:revision>159</cp:revision>
  <cp:lastPrinted>2024-12-01T20:54:22Z</cp:lastPrinted>
  <dcterms:created xsi:type="dcterms:W3CDTF">2021-06-01T11:21:01Z</dcterms:created>
  <dcterms:modified xsi:type="dcterms:W3CDTF">2024-12-02T09:28:36Z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0x01010002CA17DC85B8A049AA9D140DA9B4F9D6</vt:lpwstr>
  </property>
  <property fmtid="{D5CDD505-2E9C-101B-9397-08002B2CF9AE}" pid="3" name="MediaServiceImageTags">
    <vt:lpwstr/>
  </property>
</Properties>
</file>