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79" r:id="rId3"/>
    <p:sldId id="280" r:id="rId4"/>
    <p:sldId id="281" r:id="rId5"/>
    <p:sldId id="282" r:id="rId6"/>
    <p:sldId id="27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4" autoAdjust="0"/>
    <p:restoredTop sz="94681" autoAdjust="0"/>
  </p:normalViewPr>
  <p:slideViewPr>
    <p:cSldViewPr snapToGrid="0" snapToObjects="1">
      <p:cViewPr varScale="1">
        <p:scale>
          <a:sx n="128" d="100"/>
          <a:sy n="128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2025-04-08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2025-04-08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2025-04-08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2025-04-08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2025-04-08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2025-04-08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2025-04-08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2025-04-08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Channel Finder Metrics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SKY BREWER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2025-04-08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5814-E969-E611-D8B2-131E48A0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What is Channel Finder?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2EB2A-2E17-D844-CFB1-D096042D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2025-04-08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EA46E-359B-D4F7-A87B-6BB4EFAF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AE7E0-EE37-DAFA-DFB1-39A5B984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5B1C4-87C7-7789-9B93-EB92148E7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Directory Service of available channels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071F7DA-25D0-F101-6651-E56F66278D5C}"/>
              </a:ext>
            </a:extLst>
          </p:cNvPr>
          <p:cNvPicPr>
            <a:picLocks noGrp="1" noChangeAspect="1"/>
          </p:cNvPicPr>
          <p:nvPr>
            <p:ph type="chart" sz="quarter" idx="15"/>
          </p:nvPr>
        </p:nvPicPr>
        <p:blipFill>
          <a:blip r:embed="rId2"/>
          <a:srcRect t="4255"/>
          <a:stretch/>
        </p:blipFill>
        <p:spPr>
          <a:xfrm>
            <a:off x="1103313" y="1695096"/>
            <a:ext cx="8822740" cy="49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AFB8A1-B997-2E74-3BA6-4BC23C90394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889" r="2889"/>
          <a:stretch/>
        </p:blipFill>
        <p:spPr>
          <a:xfrm>
            <a:off x="14" y="0"/>
            <a:ext cx="12191973" cy="6858000"/>
          </a:xfrm>
          <a:prstGeom prst="rect">
            <a:avLst/>
          </a:prstGeom>
          <a:noFill/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2E52E32-9100-4676-20FF-9469FBBB52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3C15C85-3CF7-9E31-B415-6C61F8CF3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7A00D341-315D-E31F-975C-DD926D50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235" y="674446"/>
            <a:ext cx="9360000" cy="657339"/>
          </a:xfrm>
        </p:spPr>
        <p:txBody>
          <a:bodyPr/>
          <a:lstStyle/>
          <a:p>
            <a:r>
              <a:rPr lang="en-US" dirty="0" err="1"/>
              <a:t>pvStatus</a:t>
            </a:r>
            <a:r>
              <a:rPr lang="en-US" dirty="0"/>
              <a:t> Active vs Inactive</a:t>
            </a:r>
          </a:p>
        </p:txBody>
      </p:sp>
    </p:spTree>
    <p:extLst>
      <p:ext uri="{BB962C8B-B14F-4D97-AF65-F5344CB8AC3E}">
        <p14:creationId xmlns:p14="http://schemas.microsoft.com/office/powerpoint/2010/main" val="2707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7145659-9C5A-135E-DE29-A92D16B1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US" dirty="0"/>
              <a:t>Active vs Inactive by </a:t>
            </a:r>
            <a:r>
              <a:rPr lang="en-US" dirty="0" err="1"/>
              <a:t>recordType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9C656AE-EC5D-3215-7C74-7545BB42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PRESENTATION TITLE/FOOTER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97EB79B-4AE3-8487-26C5-0E75F252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7283078-D760-1647-8B80-66BA8B52336D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B64F1A2-15C3-340D-4475-6ED1ECEF2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400" y="1628400"/>
            <a:ext cx="9365782" cy="4636062"/>
          </a:xfrm>
          <a:prstGeom prst="rect">
            <a:avLst/>
          </a:prstGeom>
          <a:noFill/>
        </p:spPr>
      </p:pic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27AAE49D-E1C0-CECD-1044-67CB5D85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8896B66-0B3A-474C-9C9C-E4F07B1F5DAD}" type="datetime1">
              <a:rPr lang="sv-SE" smtClean="0"/>
              <a:pPr>
                <a:spcAft>
                  <a:spcPts val="600"/>
                </a:spcAft>
              </a:pPr>
              <a:t>2025-04-08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6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21BA-D1C3-DEA3-4C13-16E5D7FD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Configuration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A24BF-3196-19DE-98EE-3CA5F17B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71DEE-C082-0369-7C5C-7C4393DC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B81871-6C2E-C4D0-CB54-D62899780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Tags</a:t>
            </a:r>
          </a:p>
          <a:p>
            <a:pPr lvl="1"/>
            <a:r>
              <a:rPr lang="en-GB" dirty="0" err="1">
                <a:effectLst/>
              </a:rPr>
              <a:t>metrics.tags</a:t>
            </a:r>
            <a:r>
              <a:rPr lang="en-GB" dirty="0">
                <a:effectLst/>
              </a:rPr>
              <a:t>=</a:t>
            </a:r>
            <a:r>
              <a:rPr lang="en-GB" dirty="0"/>
              <a:t>Tag1, tag2, …</a:t>
            </a:r>
            <a:endParaRPr lang="en-GB" dirty="0">
              <a:effectLst/>
            </a:endParaRPr>
          </a:p>
          <a:p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84A4C-2966-3B22-63BE-76C9550067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>
                <a:effectLst/>
              </a:rPr>
              <a:t>Properties</a:t>
            </a:r>
          </a:p>
          <a:p>
            <a:pPr lvl="1"/>
            <a:r>
              <a:rPr lang="en-GB" dirty="0" err="1">
                <a:effectLst/>
              </a:rPr>
              <a:t>metrics.properties</a:t>
            </a:r>
            <a:r>
              <a:rPr lang="en-GB" dirty="0">
                <a:effectLst/>
              </a:rPr>
              <a:t>= testProp0: value0, value1; testProp1: value0, !*</a:t>
            </a:r>
          </a:p>
          <a:p>
            <a:pPr lvl="1"/>
            <a:r>
              <a:rPr lang="en-GB" dirty="0"/>
              <a:t>“,” to separate property Values</a:t>
            </a:r>
            <a:endParaRPr lang="en-GB" dirty="0">
              <a:effectLst/>
            </a:endParaRPr>
          </a:p>
          <a:p>
            <a:pPr lvl="1"/>
            <a:r>
              <a:rPr lang="en-GB" dirty="0"/>
              <a:t>“;” to separate property names</a:t>
            </a:r>
          </a:p>
          <a:p>
            <a:pPr lvl="1"/>
            <a:r>
              <a:rPr lang="en-GB" dirty="0">
                <a:effectLst/>
              </a:rPr>
              <a:t>“!” </a:t>
            </a:r>
            <a:r>
              <a:rPr lang="en-GB" dirty="0"/>
              <a:t>for “!=”</a:t>
            </a:r>
          </a:p>
          <a:p>
            <a:pPr lvl="1"/>
            <a:r>
              <a:rPr lang="en-GB" dirty="0">
                <a:effectLst/>
              </a:rPr>
              <a:t>“!*” for not set a</a:t>
            </a:r>
            <a:r>
              <a:rPr lang="en-GB" dirty="0"/>
              <a:t>t all</a:t>
            </a:r>
          </a:p>
          <a:p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295CA3-1173-E92B-0BF6-4BE2A47EC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Modify application.properties or set env variables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0E0D4F-301E-67D4-CA1D-FB83BC91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2025-04-08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8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247</TotalTime>
  <Words>101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Channel Finder Metrics</vt:lpstr>
      <vt:lpstr>What is Channel Finder?</vt:lpstr>
      <vt:lpstr>pvStatus Active vs Inactive</vt:lpstr>
      <vt:lpstr>Active vs Inactive by recordType</vt:lpstr>
      <vt:lpstr>Configuration</vt:lpstr>
      <vt:lpstr>Finish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Sky Brewer</dc:creator>
  <cp:lastModifiedBy>Sky Brewer</cp:lastModifiedBy>
  <cp:revision>1</cp:revision>
  <cp:lastPrinted>2019-03-08T10:27:30Z</cp:lastPrinted>
  <dcterms:created xsi:type="dcterms:W3CDTF">2025-04-08T08:30:31Z</dcterms:created>
  <dcterms:modified xsi:type="dcterms:W3CDTF">2025-04-08T12:38:24Z</dcterms:modified>
</cp:coreProperties>
</file>