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256" r:id="rId5"/>
    <p:sldId id="302" r:id="rId6"/>
    <p:sldId id="274" r:id="rId7"/>
    <p:sldId id="311" r:id="rId8"/>
    <p:sldId id="312" r:id="rId9"/>
    <p:sldId id="306" r:id="rId10"/>
    <p:sldId id="314" r:id="rId11"/>
    <p:sldId id="313" r:id="rId12"/>
    <p:sldId id="315" r:id="rId13"/>
    <p:sldId id="316" r:id="rId14"/>
    <p:sldId id="318" r:id="rId15"/>
    <p:sldId id="320" r:id="rId16"/>
    <p:sldId id="321" r:id="rId17"/>
    <p:sldId id="317" r:id="rId18"/>
    <p:sldId id="319" r:id="rId19"/>
    <p:sldId id="322" r:id="rId20"/>
    <p:sldId id="323" r:id="rId21"/>
    <p:sldId id="324" r:id="rId22"/>
    <p:sldId id="325" r:id="rId23"/>
    <p:sldId id="310" r:id="rId24"/>
    <p:sldId id="305" r:id="rId2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5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94598" autoAdjust="0"/>
  </p:normalViewPr>
  <p:slideViewPr>
    <p:cSldViewPr snapToGrid="0">
      <p:cViewPr>
        <p:scale>
          <a:sx n="70" d="100"/>
          <a:sy n="70" d="100"/>
        </p:scale>
        <p:origin x="278" y="226"/>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1_2" csCatId="accent1" phldr="1"/>
      <dgm:spPr/>
      <dgm:t>
        <a:bodyPr rtlCol="0"/>
        <a:lstStyle/>
        <a:p>
          <a:pPr rtl="0"/>
          <a:endParaRPr lang="en-GB"/>
        </a:p>
      </dgm:t>
    </dgm:pt>
    <dgm:pt modelId="{AE62509E-8FD5-4BC0-8484-49407DA07B2D}">
      <dgm:prSet phldrT="[Text]"/>
      <dgm:spPr/>
      <dgm:t>
        <a:bodyPr rtlCol="0"/>
        <a:lstStyle/>
        <a:p>
          <a:pPr rtl="0">
            <a:lnSpc>
              <a:spcPct val="100000"/>
            </a:lnSpc>
            <a:spcAft>
              <a:spcPts val="0"/>
            </a:spcAft>
          </a:pPr>
          <a:r>
            <a:rPr lang="en-GB" spc="100" dirty="0">
              <a:solidFill>
                <a:schemeClr val="tx1"/>
              </a:solidFill>
            </a:rPr>
            <a:t>November</a:t>
          </a:r>
        </a:p>
      </dgm:t>
    </dgm:pt>
    <dgm:pt modelId="{8F2C679D-77AF-46F9-9ACE-1E1D440B1883}" type="parTrans" cxnId="{B681E0E7-0B3A-4DB8-BF19-F9AE0E1C787B}">
      <dgm:prSet/>
      <dgm:spPr/>
      <dgm:t>
        <a:bodyPr rtlCol="0"/>
        <a:lstStyle/>
        <a:p>
          <a:pPr rtl="0"/>
          <a:endParaRPr lang="en-GB">
            <a:solidFill>
              <a:schemeClr val="tx1"/>
            </a:solidFill>
          </a:endParaRPr>
        </a:p>
      </dgm:t>
    </dgm:pt>
    <dgm:pt modelId="{5C2CB4AF-F88D-4FBE-A40E-0CC048A23B9E}" type="sibTrans" cxnId="{B681E0E7-0B3A-4DB8-BF19-F9AE0E1C787B}">
      <dgm:prSet/>
      <dgm:spPr/>
      <dgm:t>
        <a:bodyPr rtlCol="0"/>
        <a:lstStyle/>
        <a:p>
          <a:pPr rtl="0"/>
          <a:endParaRPr lang="en-GB">
            <a:solidFill>
              <a:schemeClr val="tx1"/>
            </a:solidFill>
          </a:endParaRPr>
        </a:p>
      </dgm:t>
    </dgm:pt>
    <dgm:pt modelId="{54A260F9-80FA-4E2A-BE87-2C0670B83857}">
      <dgm:prSet phldrT="[Text]" custT="1"/>
      <dgm:spPr/>
      <dgm:t>
        <a:bodyPr rtlCol="0"/>
        <a:lstStyle/>
        <a:p>
          <a:pPr algn="ctr" rtl="0">
            <a:lnSpc>
              <a:spcPct val="90000"/>
            </a:lnSpc>
            <a:spcAft>
              <a:spcPts val="0"/>
            </a:spcAft>
            <a:buFont typeface="Arial" panose="020B0604020202020204" pitchFamily="34" charset="0"/>
            <a:buChar char="•"/>
          </a:pPr>
          <a:r>
            <a:rPr lang="en-GB" sz="1100" spc="100" baseline="0" dirty="0">
              <a:solidFill>
                <a:schemeClr val="tx1"/>
              </a:solidFill>
            </a:rPr>
            <a:t>Order </a:t>
          </a:r>
          <a:r>
            <a:rPr lang="en-GB" sz="1100" spc="100" baseline="0" dirty="0" err="1">
              <a:solidFill>
                <a:schemeClr val="tx1"/>
              </a:solidFill>
            </a:rPr>
            <a:t>xyz</a:t>
          </a:r>
          <a:r>
            <a:rPr lang="en-GB" sz="1100" spc="100" baseline="0" dirty="0">
              <a:solidFill>
                <a:schemeClr val="tx1"/>
              </a:solidFill>
            </a:rPr>
            <a:t> stage, decide on collimator 2, design collimator/s, quads should arrive, sensitivity testing on the source</a:t>
          </a:r>
        </a:p>
      </dgm:t>
    </dgm:pt>
    <dgm:pt modelId="{3E4E3177-8F1B-40ED-B20A-6A6F0041E180}" type="parTrans" cxnId="{0D49E980-DE7B-46C8-A240-0AF3E38E1055}">
      <dgm:prSet/>
      <dgm:spPr/>
      <dgm:t>
        <a:bodyPr rtlCol="0"/>
        <a:lstStyle/>
        <a:p>
          <a:pPr rtl="0"/>
          <a:endParaRPr lang="en-GB">
            <a:solidFill>
              <a:schemeClr val="tx1"/>
            </a:solidFill>
          </a:endParaRPr>
        </a:p>
      </dgm:t>
    </dgm:pt>
    <dgm:pt modelId="{BA9E60E0-CF2E-4096-A9F4-556713DB9AE4}" type="sibTrans" cxnId="{0D49E980-DE7B-46C8-A240-0AF3E38E1055}">
      <dgm:prSet/>
      <dgm:spPr/>
      <dgm:t>
        <a:bodyPr rtlCol="0"/>
        <a:lstStyle/>
        <a:p>
          <a:pPr rtl="0"/>
          <a:endParaRPr lang="en-GB">
            <a:solidFill>
              <a:schemeClr val="tx1"/>
            </a:solidFill>
          </a:endParaRPr>
        </a:p>
      </dgm:t>
    </dgm:pt>
    <dgm:pt modelId="{20928AAA-F457-4A09-8AAC-A82210983FBE}">
      <dgm:prSet phldrT="[Text]"/>
      <dgm:spPr/>
      <dgm:t>
        <a:bodyPr rtlCol="0"/>
        <a:lstStyle/>
        <a:p>
          <a:pPr rtl="0">
            <a:lnSpc>
              <a:spcPct val="100000"/>
            </a:lnSpc>
            <a:spcAft>
              <a:spcPts val="0"/>
            </a:spcAft>
          </a:pPr>
          <a:r>
            <a:rPr lang="en-GB" spc="100" dirty="0">
              <a:solidFill>
                <a:schemeClr val="tx1"/>
              </a:solidFill>
            </a:rPr>
            <a:t>December</a:t>
          </a:r>
        </a:p>
      </dgm:t>
    </dgm:pt>
    <dgm:pt modelId="{915085CE-2C78-4B64-8FF4-E48DB7BD55D2}" type="parTrans" cxnId="{BA476174-221B-4A3D-B4E2-5FCC084B59D3}">
      <dgm:prSet/>
      <dgm:spPr/>
      <dgm:t>
        <a:bodyPr rtlCol="0"/>
        <a:lstStyle/>
        <a:p>
          <a:pPr rtl="0"/>
          <a:endParaRPr lang="en-GB">
            <a:solidFill>
              <a:schemeClr val="tx1"/>
            </a:solidFill>
          </a:endParaRPr>
        </a:p>
      </dgm:t>
    </dgm:pt>
    <dgm:pt modelId="{EB5D5454-A5E9-4E37-B514-DFC5324A66C0}" type="sibTrans" cxnId="{BA476174-221B-4A3D-B4E2-5FCC084B59D3}">
      <dgm:prSet/>
      <dgm:spPr/>
      <dgm:t>
        <a:bodyPr rtlCol="0"/>
        <a:lstStyle/>
        <a:p>
          <a:pPr rtl="0"/>
          <a:endParaRPr lang="en-GB">
            <a:solidFill>
              <a:schemeClr val="tx1"/>
            </a:solidFill>
          </a:endParaRPr>
        </a:p>
      </dgm:t>
    </dgm:pt>
    <dgm:pt modelId="{9C6534A9-4C27-4998-80A5-DF23882CAE25}">
      <dgm:prSet phldrT="[Text]" custT="1"/>
      <dgm:spPr/>
      <dgm:t>
        <a:bodyPr rtlCol="0"/>
        <a:lstStyle/>
        <a:p>
          <a:pPr algn="ctr" rtl="0">
            <a:lnSpc>
              <a:spcPct val="90000"/>
            </a:lnSpc>
            <a:spcAft>
              <a:spcPts val="0"/>
            </a:spcAft>
            <a:buFont typeface="Arial" panose="020B0604020202020204" pitchFamily="34" charset="0"/>
            <a:buChar char="•"/>
          </a:pPr>
          <a:r>
            <a:rPr lang="en-GB" sz="1100" b="0" i="0" spc="100" dirty="0">
              <a:solidFill>
                <a:schemeClr val="tx1"/>
              </a:solidFill>
            </a:rPr>
            <a:t>Make collimators, potentially alignment- more likely testing without components, obtain or design clamp for 4cm quads</a:t>
          </a:r>
          <a:endParaRPr lang="en-GB" sz="1100" spc="100" baseline="0" dirty="0">
            <a:solidFill>
              <a:schemeClr val="tx1"/>
            </a:solidFill>
          </a:endParaRPr>
        </a:p>
      </dgm:t>
    </dgm:pt>
    <dgm:pt modelId="{0AA7231B-9394-4732-A7BE-3EB3CF2F8D70}" type="parTrans" cxnId="{82290D4D-2346-4E6C-B254-B9EAA4D01A23}">
      <dgm:prSet/>
      <dgm:spPr/>
      <dgm:t>
        <a:bodyPr rtlCol="0"/>
        <a:lstStyle/>
        <a:p>
          <a:pPr rtl="0"/>
          <a:endParaRPr lang="en-GB">
            <a:solidFill>
              <a:schemeClr val="tx1"/>
            </a:solidFill>
          </a:endParaRPr>
        </a:p>
      </dgm:t>
    </dgm:pt>
    <dgm:pt modelId="{83B69D46-737C-4589-B359-6BD9DD58BC91}" type="sibTrans" cxnId="{82290D4D-2346-4E6C-B254-B9EAA4D01A23}">
      <dgm:prSet/>
      <dgm:spPr/>
      <dgm:t>
        <a:bodyPr rtlCol="0"/>
        <a:lstStyle/>
        <a:p>
          <a:pPr rtl="0"/>
          <a:endParaRPr lang="en-GB">
            <a:solidFill>
              <a:schemeClr val="tx1"/>
            </a:solidFill>
          </a:endParaRPr>
        </a:p>
      </dgm:t>
    </dgm:pt>
    <dgm:pt modelId="{03738E35-4243-4E7D-A93F-C07DA3901E78}">
      <dgm:prSet phldrT="[Text]"/>
      <dgm:spPr/>
      <dgm:t>
        <a:bodyPr/>
        <a:lstStyle/>
        <a:p>
          <a:pPr>
            <a:lnSpc>
              <a:spcPct val="100000"/>
            </a:lnSpc>
            <a:spcAft>
              <a:spcPts val="0"/>
            </a:spcAft>
            <a:buFont typeface="Arial" panose="020B0604020202020204" pitchFamily="34" charset="0"/>
            <a:buChar char="•"/>
          </a:pPr>
          <a:r>
            <a:rPr lang="en-GB" spc="100" dirty="0">
              <a:solidFill>
                <a:schemeClr val="tx1"/>
              </a:solidFill>
            </a:rPr>
            <a:t>January</a:t>
          </a:r>
        </a:p>
      </dgm:t>
    </dgm:pt>
    <dgm:pt modelId="{DABBAF6C-D1C9-42E1-B928-5ACDE3D21AB0}" type="parTrans" cxnId="{E41AD5BE-76F3-4A9E-8059-7FC968661703}">
      <dgm:prSet/>
      <dgm:spPr/>
      <dgm:t>
        <a:bodyPr rtlCol="0"/>
        <a:lstStyle/>
        <a:p>
          <a:pPr rtl="0"/>
          <a:endParaRPr lang="en-GB">
            <a:solidFill>
              <a:schemeClr val="tx1"/>
            </a:solidFill>
          </a:endParaRPr>
        </a:p>
      </dgm:t>
    </dgm:pt>
    <dgm:pt modelId="{6BF5896A-A334-45B0-B451-09159F55B184}" type="sibTrans" cxnId="{E41AD5BE-76F3-4A9E-8059-7FC968661703}">
      <dgm:prSet/>
      <dgm:spPr/>
      <dgm:t>
        <a:bodyPr rtlCol="0"/>
        <a:lstStyle/>
        <a:p>
          <a:pPr rtl="0"/>
          <a:endParaRPr lang="en-GB">
            <a:solidFill>
              <a:schemeClr val="tx1"/>
            </a:solidFill>
          </a:endParaRPr>
        </a:p>
      </dgm:t>
    </dgm:pt>
    <dgm:pt modelId="{34C8CD19-04E2-4488-965F-DC841C470D45}">
      <dgm:prSet phldrT="[Text]" custT="1"/>
      <dgm:spPr/>
      <dgm:t>
        <a:bodyPr rtlCol="0"/>
        <a:lstStyle/>
        <a:p>
          <a:pPr algn="ctr" rtl="0">
            <a:lnSpc>
              <a:spcPct val="90000"/>
            </a:lnSpc>
            <a:spcAft>
              <a:spcPts val="0"/>
            </a:spcAft>
            <a:buFont typeface="Arial" panose="020B0604020202020204" pitchFamily="34" charset="0"/>
            <a:buChar char="•"/>
          </a:pPr>
          <a:r>
            <a:rPr lang="en-GB" sz="1100" b="0" i="0" spc="100" dirty="0">
              <a:solidFill>
                <a:schemeClr val="tx1"/>
              </a:solidFill>
            </a:rPr>
            <a:t>Hopefully alignment, expect </a:t>
          </a:r>
          <a:r>
            <a:rPr lang="en-GB" sz="1100" b="0" i="0" spc="100" dirty="0" err="1">
              <a:solidFill>
                <a:schemeClr val="tx1"/>
              </a:solidFill>
            </a:rPr>
            <a:t>xyz</a:t>
          </a:r>
          <a:r>
            <a:rPr lang="en-GB" sz="1100" b="0" i="0" spc="100" dirty="0">
              <a:solidFill>
                <a:schemeClr val="tx1"/>
              </a:solidFill>
            </a:rPr>
            <a:t> stage to arrive by then &amp; all equipment to be secured</a:t>
          </a:r>
          <a:endParaRPr lang="en-GB" sz="1100" spc="150" baseline="0" dirty="0">
            <a:solidFill>
              <a:schemeClr val="tx1"/>
            </a:solidFill>
          </a:endParaRPr>
        </a:p>
      </dgm:t>
    </dgm:pt>
    <dgm:pt modelId="{CD5F7DE2-2AD1-4CE8-AAC7-AD9C8E180CEA}" type="parTrans" cxnId="{07030C4E-4D62-4240-B10F-E41B801C763E}">
      <dgm:prSet/>
      <dgm:spPr/>
      <dgm:t>
        <a:bodyPr rtlCol="0"/>
        <a:lstStyle/>
        <a:p>
          <a:pPr rtl="0"/>
          <a:endParaRPr lang="en-GB">
            <a:solidFill>
              <a:schemeClr val="tx1"/>
            </a:solidFill>
          </a:endParaRPr>
        </a:p>
      </dgm:t>
    </dgm:pt>
    <dgm:pt modelId="{7CE5955C-EC28-4D1B-9459-0C5458B1797D}" type="sibTrans" cxnId="{07030C4E-4D62-4240-B10F-E41B801C763E}">
      <dgm:prSet/>
      <dgm:spPr/>
      <dgm:t>
        <a:bodyPr rtlCol="0"/>
        <a:lstStyle/>
        <a:p>
          <a:pPr rtl="0"/>
          <a:endParaRPr lang="en-GB">
            <a:solidFill>
              <a:schemeClr val="tx1"/>
            </a:solidFill>
          </a:endParaRPr>
        </a:p>
      </dgm:t>
    </dgm:pt>
    <dgm:pt modelId="{962BFD33-E216-4331-BBD8-38EEDAB2E2C0}">
      <dgm:prSet phldrT="[Text]"/>
      <dgm:spPr/>
      <dgm:t>
        <a:bodyPr rtlCol="0"/>
        <a:lstStyle/>
        <a:p>
          <a:pPr rtl="0">
            <a:lnSpc>
              <a:spcPct val="90000"/>
            </a:lnSpc>
            <a:spcAft>
              <a:spcPts val="0"/>
            </a:spcAft>
            <a:buFont typeface="Arial" panose="020B0604020202020204" pitchFamily="34" charset="0"/>
            <a:buChar char="•"/>
          </a:pPr>
          <a:r>
            <a:rPr lang="en-GB" spc="100" dirty="0">
              <a:solidFill>
                <a:schemeClr val="tx1"/>
              </a:solidFill>
            </a:rPr>
            <a:t>February </a:t>
          </a:r>
        </a:p>
      </dgm:t>
    </dgm:pt>
    <dgm:pt modelId="{AB5F98BE-C987-462F-85E3-90E8BE69A319}" type="parTrans" cxnId="{D77C3B5C-C13D-41B7-AA50-BE60CD5D3FAD}">
      <dgm:prSet/>
      <dgm:spPr/>
      <dgm:t>
        <a:bodyPr rtlCol="0"/>
        <a:lstStyle/>
        <a:p>
          <a:pPr rtl="0"/>
          <a:endParaRPr lang="en-GB">
            <a:solidFill>
              <a:schemeClr val="tx1"/>
            </a:solidFill>
          </a:endParaRPr>
        </a:p>
      </dgm:t>
    </dgm:pt>
    <dgm:pt modelId="{FF557E39-8331-4155-901F-701688C4CCAD}" type="sibTrans" cxnId="{D77C3B5C-C13D-41B7-AA50-BE60CD5D3FAD}">
      <dgm:prSet/>
      <dgm:spPr/>
      <dgm:t>
        <a:bodyPr rtlCol="0"/>
        <a:lstStyle/>
        <a:p>
          <a:pPr rtl="0"/>
          <a:endParaRPr lang="en-GB">
            <a:solidFill>
              <a:schemeClr val="tx1"/>
            </a:solidFill>
          </a:endParaRPr>
        </a:p>
      </dgm:t>
    </dgm:pt>
    <dgm:pt modelId="{B296910E-5EDD-40B6-9F5C-49436E692D0A}">
      <dgm:prSet custT="1"/>
      <dgm:spPr/>
      <dgm:t>
        <a:bodyPr rtlCol="0"/>
        <a:lstStyle/>
        <a:p>
          <a:pPr algn="ctr" rtl="0">
            <a:buFont typeface="Arial" panose="020B0604020202020204" pitchFamily="34" charset="0"/>
            <a:buChar char="•"/>
          </a:pPr>
          <a:r>
            <a:rPr lang="en-GB" sz="1100" spc="100" baseline="0" dirty="0">
              <a:solidFill>
                <a:schemeClr val="tx1"/>
              </a:solidFill>
            </a:rPr>
            <a:t>Any additional simulations/extra planning to be done to correct any inconsistencies found in alignment testing </a:t>
          </a:r>
        </a:p>
      </dgm:t>
    </dgm:pt>
    <dgm:pt modelId="{911B340C-3486-4299-920E-5DB640C4EDC9}" type="parTrans" cxnId="{047969A5-710C-4C0E-B61E-734F166269A0}">
      <dgm:prSet/>
      <dgm:spPr/>
      <dgm:t>
        <a:bodyPr rtlCol="0"/>
        <a:lstStyle/>
        <a:p>
          <a:pPr rtl="0"/>
          <a:endParaRPr lang="en-GB">
            <a:solidFill>
              <a:schemeClr val="tx1"/>
            </a:solidFill>
          </a:endParaRPr>
        </a:p>
      </dgm:t>
    </dgm:pt>
    <dgm:pt modelId="{33A0507C-F24C-416A-8E94-DB84555D29CB}" type="sibTrans" cxnId="{047969A5-710C-4C0E-B61E-734F166269A0}">
      <dgm:prSet/>
      <dgm:spPr/>
      <dgm:t>
        <a:bodyPr rtlCol="0"/>
        <a:lstStyle/>
        <a:p>
          <a:pPr rtl="0"/>
          <a:endParaRPr lang="en-GB">
            <a:solidFill>
              <a:schemeClr val="tx1"/>
            </a:solidFill>
          </a:endParaRPr>
        </a:p>
      </dgm:t>
    </dgm:pt>
    <dgm:pt modelId="{1080EDDF-ADDC-4DF2-8E5F-F49A7CF611ED}">
      <dgm:prSet custT="1"/>
      <dgm:spPr/>
      <dgm:t>
        <a:bodyPr/>
        <a:lstStyle/>
        <a:p>
          <a:pPr algn="ctr">
            <a:buFont typeface="Arial" panose="020B0604020202020204" pitchFamily="34" charset="0"/>
            <a:buChar char="•"/>
          </a:pPr>
          <a:r>
            <a:rPr lang="en-GB" sz="1100" spc="100" baseline="0" dirty="0">
              <a:solidFill>
                <a:schemeClr val="tx1"/>
              </a:solidFill>
            </a:rPr>
            <a:t>Experiment!</a:t>
          </a:r>
        </a:p>
      </dgm:t>
    </dgm:pt>
    <dgm:pt modelId="{8583E403-5FDD-4D7C-B9B3-0CD49AFEBACE}" type="parTrans" cxnId="{0DE29C93-78F2-43AA-B58C-7715B6F0EBD8}">
      <dgm:prSet/>
      <dgm:spPr/>
      <dgm:t>
        <a:bodyPr rtlCol="0"/>
        <a:lstStyle/>
        <a:p>
          <a:pPr rtl="0"/>
          <a:endParaRPr lang="en-GB">
            <a:solidFill>
              <a:schemeClr val="tx1"/>
            </a:solidFill>
          </a:endParaRPr>
        </a:p>
      </dgm:t>
    </dgm:pt>
    <dgm:pt modelId="{4C9E55B0-B04E-4552-BC60-A9DA24745302}" type="sibTrans" cxnId="{0DE29C93-78F2-43AA-B58C-7715B6F0EBD8}">
      <dgm:prSet/>
      <dgm:spPr/>
      <dgm:t>
        <a:bodyPr rtlCol="0"/>
        <a:lstStyle/>
        <a:p>
          <a:pPr rtl="0"/>
          <a:endParaRPr lang="en-GB">
            <a:solidFill>
              <a:schemeClr val="tx1"/>
            </a:solidFill>
          </a:endParaRPr>
        </a:p>
      </dgm:t>
    </dgm:pt>
    <dgm:pt modelId="{4B075034-3129-4DD5-98D7-318F326739CC}">
      <dgm:prSet phldrT="[Text]"/>
      <dgm:spPr/>
      <dgm:t>
        <a:bodyPr rtlCol="0"/>
        <a:lstStyle/>
        <a:p>
          <a:pPr rtl="0">
            <a:lnSpc>
              <a:spcPct val="90000"/>
            </a:lnSpc>
            <a:spcAft>
              <a:spcPts val="0"/>
            </a:spcAft>
            <a:buFont typeface="Arial" panose="020B0604020202020204" pitchFamily="34" charset="0"/>
            <a:buChar char="•"/>
          </a:pPr>
          <a:r>
            <a:rPr lang="en-GB" spc="100" dirty="0">
              <a:solidFill>
                <a:schemeClr val="tx1"/>
              </a:solidFill>
            </a:rPr>
            <a:t>March</a:t>
          </a:r>
        </a:p>
      </dgm:t>
    </dgm:pt>
    <dgm:pt modelId="{4F1D94B4-1627-4363-B86E-DD3281EE398D}" type="sibTrans" cxnId="{3FFF5DC7-0983-4794-B4CB-F1F2D9CE51EC}">
      <dgm:prSet/>
      <dgm:spPr/>
      <dgm:t>
        <a:bodyPr rtlCol="0"/>
        <a:lstStyle/>
        <a:p>
          <a:pPr rtl="0"/>
          <a:endParaRPr lang="en-GB">
            <a:solidFill>
              <a:schemeClr val="tx1"/>
            </a:solidFill>
          </a:endParaRPr>
        </a:p>
      </dgm:t>
    </dgm:pt>
    <dgm:pt modelId="{ACA0AE6F-8D87-4F61-8D3E-12FC4D4132DA}" type="parTrans" cxnId="{3FFF5DC7-0983-4794-B4CB-F1F2D9CE51EC}">
      <dgm:prSet/>
      <dgm:spPr/>
      <dgm:t>
        <a:bodyPr rtlCol="0"/>
        <a:lstStyle/>
        <a:p>
          <a:pPr rtl="0"/>
          <a:endParaRPr lang="en-GB">
            <a:solidFill>
              <a:schemeClr val="tx1"/>
            </a:solidFill>
          </a:endParaRPr>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solidFill>
          <a:schemeClr val="accent3"/>
        </a:solidFill>
        <a:ln>
          <a:noFill/>
        </a:ln>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5"/>
      <dgm:spPr>
        <a:ln>
          <a:noFill/>
        </a:ln>
      </dgm:spPr>
    </dgm:pt>
    <dgm:pt modelId="{EAA550E8-D286-40B4-9B20-40DE0FCA02CE}" type="pres">
      <dgm:prSet presAssocID="{AE62509E-8FD5-4BC0-8484-49407DA07B2D}" presName="ConnectLine" presStyleLbl="alignNode1" presStyleIdx="0"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5" custScaleX="106556" custScaleY="104665" custLinFactNeighborX="-2690">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5" custLinFactNeighborX="-807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5"/>
      <dgm:spPr>
        <a:ln>
          <a:noFill/>
        </a:ln>
      </dgm:spPr>
    </dgm:pt>
    <dgm:pt modelId="{14186A17-7B9F-4674-AD57-FF0C87A3CB32}" type="pres">
      <dgm:prSet presAssocID="{20928AAA-F457-4A09-8AAC-A82210983FBE}" presName="ConnectLine" presStyleLbl="alignNode1" presStyleIdx="1"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5" custScaleX="108133" custLinFactNeighborX="-13302" custLinFactNeighborY="-809">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5" custLinFactNeighborX="-14631">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5"/>
      <dgm:spPr>
        <a:ln>
          <a:noFill/>
        </a:ln>
      </dgm:spPr>
    </dgm:pt>
    <dgm:pt modelId="{F1C3FD7B-71E0-4012-B7CE-2C80433ED975}" type="pres">
      <dgm:prSet presAssocID="{03738E35-4243-4E7D-A93F-C07DA3901E78}" presName="ConnectLine" presStyleLbl="alignNode1" presStyleIdx="2"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5" custScaleX="103785" custLinFactNeighborX="-1001">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5" custLinFactNeighborX="521">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77D7097C-1EDE-4274-97C6-BE5F0924C39C}" type="pres">
      <dgm:prSet presAssocID="{6BF5896A-A334-45B0-B451-09159F55B184}" presName="spaceBetweenRectangles" presStyleCnt="0"/>
      <dgm:spPr/>
    </dgm:pt>
    <dgm:pt modelId="{DA0D1A8F-1D92-476F-972C-E82839B78B96}" type="pres">
      <dgm:prSet presAssocID="{962BFD33-E216-4331-BBD8-38EEDAB2E2C0}" presName="composite" presStyleCnt="0"/>
      <dgm:spPr/>
    </dgm:pt>
    <dgm:pt modelId="{A72D3A03-5E34-4B13-9747-5EFFE003B8C1}" type="pres">
      <dgm:prSet presAssocID="{962BFD33-E216-4331-BBD8-38EEDAB2E2C0}" presName="ConnectorPoint" presStyleLbl="fgAcc1" presStyleIdx="3" presStyleCnt="5"/>
      <dgm:spPr>
        <a:ln>
          <a:noFill/>
        </a:ln>
      </dgm:spPr>
    </dgm:pt>
    <dgm:pt modelId="{EB9D58D6-E34B-4990-86E2-B1CAE3536A29}" type="pres">
      <dgm:prSet presAssocID="{962BFD33-E216-4331-BBD8-38EEDAB2E2C0}" presName="ConnectLine" presStyleLbl="alignNode1" presStyleIdx="3"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B9FF588F-5F27-4094-9B6D-747FD10A48B7}" type="pres">
      <dgm:prSet presAssocID="{962BFD33-E216-4331-BBD8-38EEDAB2E2C0}" presName="FlexibleEmptyPlaceHolder" presStyleCnt="0"/>
      <dgm:spPr/>
    </dgm:pt>
    <dgm:pt modelId="{160E0A3B-47C8-4C2F-8C45-EC9C3DFA1FFB}" type="pres">
      <dgm:prSet presAssocID="{962BFD33-E216-4331-BBD8-38EEDAB2E2C0}" presName="L2TextContainer" presStyleLbl="bgAcc1" presStyleIdx="3" presStyleCnt="5" custScaleX="101911" custLinFactNeighborX="4296">
        <dgm:presLayoutVars>
          <dgm:chMax val="0"/>
          <dgm:chPref val="0"/>
          <dgm:bulletEnabled val="1"/>
        </dgm:presLayoutVars>
      </dgm:prSet>
      <dgm:spPr/>
    </dgm:pt>
    <dgm:pt modelId="{5646D4EB-C7F1-4D0E-8051-C7D6C1D31ADE}" type="pres">
      <dgm:prSet presAssocID="{962BFD33-E216-4331-BBD8-38EEDAB2E2C0}" presName="L1TextContainer" presStyleLbl="revTx" presStyleIdx="3" presStyleCnt="5" custLinFactNeighborX="4657">
        <dgm:presLayoutVars>
          <dgm:chMax val="1"/>
          <dgm:chPref val="1"/>
          <dgm:bulletEnabled val="1"/>
        </dgm:presLayoutVars>
      </dgm:prSet>
      <dgm:spPr/>
    </dgm:pt>
    <dgm:pt modelId="{937215CC-5D52-40FA-BAD6-30FFF9CDB26A}" type="pres">
      <dgm:prSet presAssocID="{962BFD33-E216-4331-BBD8-38EEDAB2E2C0}" presName="EmptyPlaceHolder" presStyleCnt="0"/>
      <dgm:spPr/>
    </dgm:pt>
    <dgm:pt modelId="{33552C7C-A2D4-4FB7-AD93-DCB3C798AA86}" type="pres">
      <dgm:prSet presAssocID="{FF557E39-8331-4155-901F-701688C4CCAD}" presName="spaceBetweenRectangles" presStyleCnt="0"/>
      <dgm:spPr/>
    </dgm:pt>
    <dgm:pt modelId="{E02EEA3C-5485-4B77-B7B0-7A39B10F0BB4}" type="pres">
      <dgm:prSet presAssocID="{4B075034-3129-4DD5-98D7-318F326739CC}" presName="composite" presStyleCnt="0"/>
      <dgm:spPr/>
    </dgm:pt>
    <dgm:pt modelId="{864F9172-41AB-4727-BD60-71E6F62154FB}" type="pres">
      <dgm:prSet presAssocID="{4B075034-3129-4DD5-98D7-318F326739CC}" presName="ConnectorPoint" presStyleLbl="fgAcc1" presStyleIdx="4" presStyleCnt="5"/>
      <dgm:spPr>
        <a:ln>
          <a:noFill/>
        </a:ln>
      </dgm:spPr>
    </dgm:pt>
    <dgm:pt modelId="{9DE62C25-DC37-4130-AE3D-9F589C2E8903}" type="pres">
      <dgm:prSet presAssocID="{4B075034-3129-4DD5-98D7-318F326739CC}" presName="ConnectLine" presStyleLbl="alignNode1" presStyleIdx="4" presStyleCnt="5"/>
      <dgm:spPr>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gm:spPr>
    </dgm:pt>
    <dgm:pt modelId="{D7C473BF-4C1D-41EC-BA7A-018501A202B0}" type="pres">
      <dgm:prSet presAssocID="{4B075034-3129-4DD5-98D7-318F326739CC}" presName="FlexibleEmptyPlaceHolder" presStyleCnt="0"/>
      <dgm:spPr/>
    </dgm:pt>
    <dgm:pt modelId="{277020A5-7024-4F77-9051-8B38AF80BE13}" type="pres">
      <dgm:prSet presAssocID="{4B075034-3129-4DD5-98D7-318F326739CC}" presName="L2TextContainer" presStyleLbl="bgAcc1" presStyleIdx="4" presStyleCnt="5" custScaleX="94191" custScaleY="100004" custLinFactNeighborX="7343">
        <dgm:presLayoutVars>
          <dgm:chMax val="0"/>
          <dgm:chPref val="0"/>
          <dgm:bulletEnabled val="1"/>
        </dgm:presLayoutVars>
      </dgm:prSet>
      <dgm:spPr/>
    </dgm:pt>
    <dgm:pt modelId="{03CEA676-E009-456C-B86F-9C9A7D3DA364}" type="pres">
      <dgm:prSet presAssocID="{4B075034-3129-4DD5-98D7-318F326739CC}" presName="L1TextContainer" presStyleLbl="revTx" presStyleIdx="4" presStyleCnt="5" custLinFactNeighborX="7433">
        <dgm:presLayoutVars>
          <dgm:chMax val="1"/>
          <dgm:chPref val="1"/>
          <dgm:bulletEnabled val="1"/>
        </dgm:presLayoutVars>
      </dgm:prSet>
      <dgm:spPr/>
    </dgm:pt>
    <dgm:pt modelId="{0FF1AF1C-630A-46D4-9EE9-7D0F99B23BBE}" type="pres">
      <dgm:prSet presAssocID="{4B075034-3129-4DD5-98D7-318F326739CC}"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9005EF1F-0C44-4C76-B6AD-2665A722A440}" type="presOf" srcId="{4B075034-3129-4DD5-98D7-318F326739CC}" destId="{03CEA676-E009-456C-B86F-9C9A7D3DA364}" srcOrd="0" destOrd="0" presId="urn:microsoft.com/office/officeart/2017/3/layout/HorizontalPathTimeline#2"/>
    <dgm:cxn modelId="{ABC35420-2881-483F-B687-1FB2F346360F}" type="presOf" srcId="{44D67ED0-6EEA-48F6-A9C1-BE754AABC76A}" destId="{93C358AC-5BA0-4CB6-B22F-1B95FA53D0F3}" srcOrd="0" destOrd="0" presId="urn:microsoft.com/office/officeart/2017/3/layout/HorizontalPathTimeline#2"/>
    <dgm:cxn modelId="{D77C3B5C-C13D-41B7-AA50-BE60CD5D3FAD}" srcId="{44D67ED0-6EEA-48F6-A9C1-BE754AABC76A}" destId="{962BFD33-E216-4331-BBD8-38EEDAB2E2C0}" srcOrd="3" destOrd="0" parTransId="{AB5F98BE-C987-462F-85E3-90E8BE69A319}" sibTransId="{FF557E39-8331-4155-901F-701688C4CCAD}"/>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0DE29C93-78F2-43AA-B58C-7715B6F0EBD8}" srcId="{4B075034-3129-4DD5-98D7-318F326739CC}" destId="{1080EDDF-ADDC-4DF2-8E5F-F49A7CF611ED}" srcOrd="0" destOrd="0" parTransId="{8583E403-5FDD-4D7C-B9B3-0CD49AFEBACE}" sibTransId="{4C9E55B0-B04E-4552-BC60-A9DA24745302}"/>
    <dgm:cxn modelId="{047969A5-710C-4C0E-B61E-734F166269A0}" srcId="{962BFD33-E216-4331-BBD8-38EEDAB2E2C0}" destId="{B296910E-5EDD-40B6-9F5C-49436E692D0A}" srcOrd="0" destOrd="0" parTransId="{911B340C-3486-4299-920E-5DB640C4EDC9}" sibTransId="{33A0507C-F24C-416A-8E94-DB84555D29CB}"/>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3FFF5DC7-0983-4794-B4CB-F1F2D9CE51EC}" srcId="{44D67ED0-6EEA-48F6-A9C1-BE754AABC76A}" destId="{4B075034-3129-4DD5-98D7-318F326739CC}" srcOrd="4" destOrd="0" parTransId="{ACA0AE6F-8D87-4F61-8D3E-12FC4D4132DA}" sibTransId="{4F1D94B4-1627-4363-B86E-DD3281EE398D}"/>
    <dgm:cxn modelId="{A48A7ACB-725B-40E0-9300-DE9CD4B48CEA}" type="presOf" srcId="{B296910E-5EDD-40B6-9F5C-49436E692D0A}" destId="{160E0A3B-47C8-4C2F-8C45-EC9C3DFA1FFB}" srcOrd="0" destOrd="0" presId="urn:microsoft.com/office/officeart/2017/3/layout/HorizontalPathTimeline#2"/>
    <dgm:cxn modelId="{B681E0E7-0B3A-4DB8-BF19-F9AE0E1C787B}" srcId="{44D67ED0-6EEA-48F6-A9C1-BE754AABC76A}" destId="{AE62509E-8FD5-4BC0-8484-49407DA07B2D}" srcOrd="0" destOrd="0" parTransId="{8F2C679D-77AF-46F9-9ACE-1E1D440B1883}" sibTransId="{5C2CB4AF-F88D-4FBE-A40E-0CC048A23B9E}"/>
    <dgm:cxn modelId="{E561ABF3-D381-4ACD-A1E0-00CFFAB2B8CD}" type="presOf" srcId="{1080EDDF-ADDC-4DF2-8E5F-F49A7CF611ED}" destId="{277020A5-7024-4F77-9051-8B38AF80BE13}" srcOrd="0" destOrd="0" presId="urn:microsoft.com/office/officeart/2017/3/layout/HorizontalPathTimeline#2"/>
    <dgm:cxn modelId="{69E0CAF8-BA7B-4071-83F2-34B7499AB9BD}" type="presOf" srcId="{962BFD33-E216-4331-BBD8-38EEDAB2E2C0}" destId="{5646D4EB-C7F1-4D0E-8051-C7D6C1D31ADE}" srcOrd="0" destOrd="0" presId="urn:microsoft.com/office/officeart/2017/3/layout/HorizontalPathTimeline#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195E9820-BD28-4383-BB8B-3801C236D4B5}" type="presParOf" srcId="{EE6F6E1A-AC88-44BD-8034-0C2734A7943C}" destId="{77D7097C-1EDE-4274-97C6-BE5F0924C39C}" srcOrd="5" destOrd="0" presId="urn:microsoft.com/office/officeart/2017/3/layout/HorizontalPathTimeline#2"/>
    <dgm:cxn modelId="{29CBD66A-1B9E-4227-A0A6-0A74303F6865}" type="presParOf" srcId="{EE6F6E1A-AC88-44BD-8034-0C2734A7943C}" destId="{DA0D1A8F-1D92-476F-972C-E82839B78B96}" srcOrd="6" destOrd="0" presId="urn:microsoft.com/office/officeart/2017/3/layout/HorizontalPathTimeline#2"/>
    <dgm:cxn modelId="{A350293D-0963-4BB3-858D-81760720AD56}" type="presParOf" srcId="{DA0D1A8F-1D92-476F-972C-E82839B78B96}" destId="{A72D3A03-5E34-4B13-9747-5EFFE003B8C1}" srcOrd="0" destOrd="0" presId="urn:microsoft.com/office/officeart/2017/3/layout/HorizontalPathTimeline#2"/>
    <dgm:cxn modelId="{AD06762D-21EE-4261-AD3E-60C1BFF2A574}" type="presParOf" srcId="{DA0D1A8F-1D92-476F-972C-E82839B78B96}" destId="{EB9D58D6-E34B-4990-86E2-B1CAE3536A29}" srcOrd="1" destOrd="0" presId="urn:microsoft.com/office/officeart/2017/3/layout/HorizontalPathTimeline#2"/>
    <dgm:cxn modelId="{BD022CFF-7A00-46AD-B49E-4FA70BAD24AF}" type="presParOf" srcId="{DA0D1A8F-1D92-476F-972C-E82839B78B96}" destId="{B9FF588F-5F27-4094-9B6D-747FD10A48B7}" srcOrd="2" destOrd="0" presId="urn:microsoft.com/office/officeart/2017/3/layout/HorizontalPathTimeline#2"/>
    <dgm:cxn modelId="{374BA1B3-3DEE-43EA-8E3F-977385263DC1}" type="presParOf" srcId="{DA0D1A8F-1D92-476F-972C-E82839B78B96}" destId="{160E0A3B-47C8-4C2F-8C45-EC9C3DFA1FFB}" srcOrd="3" destOrd="0" presId="urn:microsoft.com/office/officeart/2017/3/layout/HorizontalPathTimeline#2"/>
    <dgm:cxn modelId="{939964A6-04CF-4914-B621-59A261345117}" type="presParOf" srcId="{DA0D1A8F-1D92-476F-972C-E82839B78B96}" destId="{5646D4EB-C7F1-4D0E-8051-C7D6C1D31ADE}" srcOrd="4" destOrd="0" presId="urn:microsoft.com/office/officeart/2017/3/layout/HorizontalPathTimeline#2"/>
    <dgm:cxn modelId="{15513A16-9781-40EE-8F14-298BAFFAC844}" type="presParOf" srcId="{DA0D1A8F-1D92-476F-972C-E82839B78B96}" destId="{937215CC-5D52-40FA-BAD6-30FFF9CDB26A}" srcOrd="5" destOrd="0" presId="urn:microsoft.com/office/officeart/2017/3/layout/HorizontalPathTimeline#2"/>
    <dgm:cxn modelId="{63CC12B3-2BEC-4C22-AA69-B71529AA12A0}" type="presParOf" srcId="{EE6F6E1A-AC88-44BD-8034-0C2734A7943C}" destId="{33552C7C-A2D4-4FB7-AD93-DCB3C798AA86}" srcOrd="7" destOrd="0" presId="urn:microsoft.com/office/officeart/2017/3/layout/HorizontalPathTimeline#2"/>
    <dgm:cxn modelId="{BC239F0C-73B2-46F5-8CD5-C0E05EE657B1}" type="presParOf" srcId="{EE6F6E1A-AC88-44BD-8034-0C2734A7943C}" destId="{E02EEA3C-5485-4B77-B7B0-7A39B10F0BB4}" srcOrd="8" destOrd="0" presId="urn:microsoft.com/office/officeart/2017/3/layout/HorizontalPathTimeline#2"/>
    <dgm:cxn modelId="{E97A20AD-2C06-4101-A62B-1654DCD99024}" type="presParOf" srcId="{E02EEA3C-5485-4B77-B7B0-7A39B10F0BB4}" destId="{864F9172-41AB-4727-BD60-71E6F62154FB}" srcOrd="0" destOrd="0" presId="urn:microsoft.com/office/officeart/2017/3/layout/HorizontalPathTimeline#2"/>
    <dgm:cxn modelId="{CECCA3E3-40D1-4D70-A156-21D51D151C9D}" type="presParOf" srcId="{E02EEA3C-5485-4B77-B7B0-7A39B10F0BB4}" destId="{9DE62C25-DC37-4130-AE3D-9F589C2E8903}" srcOrd="1" destOrd="0" presId="urn:microsoft.com/office/officeart/2017/3/layout/HorizontalPathTimeline#2"/>
    <dgm:cxn modelId="{551F1B8E-C761-4A0D-BD20-1ADC2F8E7D4F}" type="presParOf" srcId="{E02EEA3C-5485-4B77-B7B0-7A39B10F0BB4}" destId="{D7C473BF-4C1D-41EC-BA7A-018501A202B0}" srcOrd="2" destOrd="0" presId="urn:microsoft.com/office/officeart/2017/3/layout/HorizontalPathTimeline#2"/>
    <dgm:cxn modelId="{B9F151E5-365B-4B4B-8365-7636CB8EE0DE}" type="presParOf" srcId="{E02EEA3C-5485-4B77-B7B0-7A39B10F0BB4}" destId="{277020A5-7024-4F77-9051-8B38AF80BE13}" srcOrd="3" destOrd="0" presId="urn:microsoft.com/office/officeart/2017/3/layout/HorizontalPathTimeline#2"/>
    <dgm:cxn modelId="{AD8E32F4-AD88-42BA-A1B7-B83C695C09E4}" type="presParOf" srcId="{E02EEA3C-5485-4B77-B7B0-7A39B10F0BB4}" destId="{03CEA676-E009-456C-B86F-9C9A7D3DA364}" srcOrd="4" destOrd="0" presId="urn:microsoft.com/office/officeart/2017/3/layout/HorizontalPathTimeline#2"/>
    <dgm:cxn modelId="{A5187015-38E2-4D85-A481-DFB73A5E1632}" type="presParOf" srcId="{E02EEA3C-5485-4B77-B7B0-7A39B10F0BB4}" destId="{0FF1AF1C-630A-46D4-9EE9-7D0F99B23BBE}" srcOrd="5" destOrd="0" presId="urn:microsoft.com/office/officeart/2017/3/layout/HorizontalPath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2060367"/>
          <a:ext cx="10013709" cy="171697"/>
        </a:xfrm>
        <a:prstGeom prst="rect">
          <a:avLst/>
        </a:prstGeom>
        <a:solidFill>
          <a:schemeClr val="accent3"/>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1593273" y="1311631"/>
          <a:ext cx="0" cy="853608"/>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29837" y="177608"/>
          <a:ext cx="3126871" cy="11793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931" tIns="67575" rIns="144931" bIns="67575" numCol="1" spcCol="1270" rtlCol="0" anchor="ctr" anchorCtr="0">
          <a:noAutofit/>
        </a:bodyPr>
        <a:lstStyle/>
        <a:p>
          <a:pPr marL="0" lvl="0" indent="0" algn="ctr" defTabSz="488950" rtl="0">
            <a:lnSpc>
              <a:spcPct val="90000"/>
            </a:lnSpc>
            <a:spcBef>
              <a:spcPct val="0"/>
            </a:spcBef>
            <a:spcAft>
              <a:spcPts val="0"/>
            </a:spcAft>
            <a:buFont typeface="Arial" panose="020B0604020202020204" pitchFamily="34" charset="0"/>
            <a:buNone/>
          </a:pPr>
          <a:r>
            <a:rPr lang="en-GB" sz="1100" kern="1200" spc="100" baseline="0" dirty="0">
              <a:solidFill>
                <a:schemeClr val="tx1"/>
              </a:solidFill>
            </a:rPr>
            <a:t>Order </a:t>
          </a:r>
          <a:r>
            <a:rPr lang="en-GB" sz="1100" kern="1200" spc="100" baseline="0" dirty="0" err="1">
              <a:solidFill>
                <a:schemeClr val="tx1"/>
              </a:solidFill>
            </a:rPr>
            <a:t>xyz</a:t>
          </a:r>
          <a:r>
            <a:rPr lang="en-GB" sz="1100" kern="1200" spc="100" baseline="0" dirty="0">
              <a:solidFill>
                <a:schemeClr val="tx1"/>
              </a:solidFill>
            </a:rPr>
            <a:t> stage, decide on collimator 2, design collimator/s, quads should arrive, sensitivity testing on the source</a:t>
          </a:r>
        </a:p>
      </dsp:txBody>
      <dsp:txXfrm>
        <a:off x="29837" y="177608"/>
        <a:ext cx="3126871" cy="1179327"/>
      </dsp:txXfrm>
    </dsp:sp>
    <dsp:sp modelId="{5C96A5F5-16B2-4AEA-9591-B66C220F4A65}">
      <dsp:nvSpPr>
        <dsp:cNvPr id="0" name=""/>
        <dsp:cNvSpPr/>
      </dsp:nvSpPr>
      <dsp:spPr>
        <a:xfrm>
          <a:off x="122935" y="2305036"/>
          <a:ext cx="2667714" cy="48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1">
          <a:noAutofit/>
        </a:bodyPr>
        <a:lstStyle/>
        <a:p>
          <a:pPr marL="0" lvl="0" indent="0" algn="ctr" defTabSz="844550" rtl="0">
            <a:lnSpc>
              <a:spcPct val="100000"/>
            </a:lnSpc>
            <a:spcBef>
              <a:spcPct val="0"/>
            </a:spcBef>
            <a:spcAft>
              <a:spcPts val="0"/>
            </a:spcAft>
            <a:buNone/>
          </a:pPr>
          <a:r>
            <a:rPr lang="en-GB" sz="1900" kern="1200" spc="100" dirty="0">
              <a:solidFill>
                <a:schemeClr val="tx1"/>
              </a:solidFill>
            </a:rPr>
            <a:t>November</a:t>
          </a:r>
        </a:p>
      </dsp:txBody>
      <dsp:txXfrm>
        <a:off x="122935" y="2305036"/>
        <a:ext cx="2667714" cy="485044"/>
      </dsp:txXfrm>
    </dsp:sp>
    <dsp:sp modelId="{B3AC6DBE-85B6-4AF3-BADF-7E1E82B735CC}">
      <dsp:nvSpPr>
        <dsp:cNvPr id="0" name=""/>
        <dsp:cNvSpPr/>
      </dsp:nvSpPr>
      <dsp:spPr>
        <a:xfrm>
          <a:off x="1536100" y="2090058"/>
          <a:ext cx="114346" cy="112316"/>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2949187" y="2137100"/>
          <a:ext cx="0" cy="815562"/>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1362613" y="2952663"/>
          <a:ext cx="3173147" cy="11267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931" tIns="67575" rIns="144931" bIns="67575" numCol="1" spcCol="1270" rtlCol="0" anchor="ctr" anchorCtr="0">
          <a:noAutofit/>
        </a:bodyPr>
        <a:lstStyle/>
        <a:p>
          <a:pPr marL="0" lvl="0" indent="0" algn="ctr" defTabSz="488950" rtl="0">
            <a:lnSpc>
              <a:spcPct val="90000"/>
            </a:lnSpc>
            <a:spcBef>
              <a:spcPct val="0"/>
            </a:spcBef>
            <a:spcAft>
              <a:spcPts val="0"/>
            </a:spcAft>
            <a:buFont typeface="Arial" panose="020B0604020202020204" pitchFamily="34" charset="0"/>
            <a:buNone/>
          </a:pPr>
          <a:r>
            <a:rPr lang="en-GB" sz="1100" b="0" i="0" kern="1200" spc="100" dirty="0">
              <a:solidFill>
                <a:schemeClr val="tx1"/>
              </a:solidFill>
            </a:rPr>
            <a:t>Make collimators, potentially alignment- more likely testing without components, obtain or design clamp for 4cm quads</a:t>
          </a:r>
          <a:endParaRPr lang="en-GB" sz="1100" kern="1200" spc="100" baseline="0" dirty="0">
            <a:solidFill>
              <a:schemeClr val="tx1"/>
            </a:solidFill>
          </a:endParaRPr>
        </a:p>
      </dsp:txBody>
      <dsp:txXfrm>
        <a:off x="1362613" y="2952663"/>
        <a:ext cx="3173147" cy="1126763"/>
      </dsp:txXfrm>
    </dsp:sp>
    <dsp:sp modelId="{730471FC-8FAF-49B2-8F42-63D391F759BE}">
      <dsp:nvSpPr>
        <dsp:cNvPr id="0" name=""/>
        <dsp:cNvSpPr/>
      </dsp:nvSpPr>
      <dsp:spPr>
        <a:xfrm>
          <a:off x="1615362" y="1502351"/>
          <a:ext cx="2667714" cy="48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b" anchorCtr="1">
          <a:noAutofit/>
        </a:bodyPr>
        <a:lstStyle/>
        <a:p>
          <a:pPr marL="0" lvl="0" indent="0" algn="ctr" defTabSz="844550" rtl="0">
            <a:lnSpc>
              <a:spcPct val="100000"/>
            </a:lnSpc>
            <a:spcBef>
              <a:spcPct val="0"/>
            </a:spcBef>
            <a:spcAft>
              <a:spcPts val="0"/>
            </a:spcAft>
            <a:buNone/>
          </a:pPr>
          <a:r>
            <a:rPr lang="en-GB" sz="1900" kern="1200" spc="100" dirty="0">
              <a:solidFill>
                <a:schemeClr val="tx1"/>
              </a:solidFill>
            </a:rPr>
            <a:t>December</a:t>
          </a:r>
        </a:p>
      </dsp:txBody>
      <dsp:txXfrm>
        <a:off x="1615362" y="1502351"/>
        <a:ext cx="2667714" cy="485044"/>
      </dsp:txXfrm>
    </dsp:sp>
    <dsp:sp modelId="{F34C40A7-6131-4EF1-9887-E7EEA86D1562}">
      <dsp:nvSpPr>
        <dsp:cNvPr id="0" name=""/>
        <dsp:cNvSpPr/>
      </dsp:nvSpPr>
      <dsp:spPr>
        <a:xfrm>
          <a:off x="2891168" y="2083445"/>
          <a:ext cx="116038" cy="10731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4977480" y="1330654"/>
          <a:ext cx="0" cy="815562"/>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3454702" y="485581"/>
          <a:ext cx="3045556" cy="84507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931" tIns="50681" rIns="144931" bIns="50681" numCol="1" spcCol="1270" rtlCol="0" anchor="ctr" anchorCtr="0">
          <a:noAutofit/>
        </a:bodyPr>
        <a:lstStyle/>
        <a:p>
          <a:pPr marL="0" lvl="0" indent="0" algn="ctr" defTabSz="488950" rtl="0">
            <a:lnSpc>
              <a:spcPct val="90000"/>
            </a:lnSpc>
            <a:spcBef>
              <a:spcPct val="0"/>
            </a:spcBef>
            <a:spcAft>
              <a:spcPts val="0"/>
            </a:spcAft>
            <a:buFont typeface="Arial" panose="020B0604020202020204" pitchFamily="34" charset="0"/>
            <a:buNone/>
          </a:pPr>
          <a:r>
            <a:rPr lang="en-GB" sz="1100" b="0" i="0" kern="1200" spc="100" dirty="0">
              <a:solidFill>
                <a:schemeClr val="tx1"/>
              </a:solidFill>
            </a:rPr>
            <a:t>Hopefully alignment, expect </a:t>
          </a:r>
          <a:r>
            <a:rPr lang="en-GB" sz="1100" b="0" i="0" kern="1200" spc="100" dirty="0" err="1">
              <a:solidFill>
                <a:schemeClr val="tx1"/>
              </a:solidFill>
            </a:rPr>
            <a:t>xyz</a:t>
          </a:r>
          <a:r>
            <a:rPr lang="en-GB" sz="1100" b="0" i="0" kern="1200" spc="100" dirty="0">
              <a:solidFill>
                <a:schemeClr val="tx1"/>
              </a:solidFill>
            </a:rPr>
            <a:t> stage to arrive by then &amp; all equipment to be secured</a:t>
          </a:r>
          <a:endParaRPr lang="en-GB" sz="1100" kern="1200" spc="150" baseline="0" dirty="0">
            <a:solidFill>
              <a:schemeClr val="tx1"/>
            </a:solidFill>
          </a:endParaRPr>
        </a:p>
      </dsp:txBody>
      <dsp:txXfrm>
        <a:off x="3454702" y="485581"/>
        <a:ext cx="3045556" cy="845072"/>
      </dsp:txXfrm>
    </dsp:sp>
    <dsp:sp modelId="{7605329C-2B32-4CD7-9B69-1B3DAB88562E}">
      <dsp:nvSpPr>
        <dsp:cNvPr id="0" name=""/>
        <dsp:cNvSpPr/>
      </dsp:nvSpPr>
      <dsp:spPr>
        <a:xfrm>
          <a:off x="3686895" y="2305036"/>
          <a:ext cx="2667714" cy="48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100000"/>
            </a:lnSpc>
            <a:spcBef>
              <a:spcPct val="0"/>
            </a:spcBef>
            <a:spcAft>
              <a:spcPts val="0"/>
            </a:spcAft>
            <a:buFont typeface="Arial" panose="020B0604020202020204" pitchFamily="34" charset="0"/>
            <a:buNone/>
          </a:pPr>
          <a:r>
            <a:rPr lang="en-GB" sz="1900" kern="1200" spc="100" dirty="0">
              <a:solidFill>
                <a:schemeClr val="tx1"/>
              </a:solidFill>
            </a:rPr>
            <a:t>January</a:t>
          </a:r>
        </a:p>
      </dsp:txBody>
      <dsp:txXfrm>
        <a:off x="3686895" y="2305036"/>
        <a:ext cx="2667714" cy="485044"/>
      </dsp:txXfrm>
    </dsp:sp>
    <dsp:sp modelId="{79B0CEDC-0005-4ACE-AB25-DB9533DC85C2}">
      <dsp:nvSpPr>
        <dsp:cNvPr id="0" name=""/>
        <dsp:cNvSpPr/>
      </dsp:nvSpPr>
      <dsp:spPr>
        <a:xfrm>
          <a:off x="4921794" y="2092561"/>
          <a:ext cx="111372" cy="10731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EB9D58D6-E34B-4990-86E2-B1CAE3536A29}">
      <dsp:nvSpPr>
        <dsp:cNvPr id="0" name=""/>
        <dsp:cNvSpPr/>
      </dsp:nvSpPr>
      <dsp:spPr>
        <a:xfrm>
          <a:off x="6800241" y="2146216"/>
          <a:ext cx="0" cy="815562"/>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60E0A3B-47C8-4C2F-8C45-EC9C3DFA1FFB}">
      <dsp:nvSpPr>
        <dsp:cNvPr id="0" name=""/>
        <dsp:cNvSpPr/>
      </dsp:nvSpPr>
      <dsp:spPr>
        <a:xfrm>
          <a:off x="5304959" y="2961778"/>
          <a:ext cx="2990564" cy="11267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931" tIns="67575" rIns="144931" bIns="67575" numCol="1" spcCol="1270" rtlCol="0" anchor="ctr" anchorCtr="0">
          <a:noAutofit/>
        </a:bodyPr>
        <a:lstStyle/>
        <a:p>
          <a:pPr marL="0" lvl="0" indent="0" algn="ctr" defTabSz="488950" rtl="0">
            <a:lnSpc>
              <a:spcPct val="90000"/>
            </a:lnSpc>
            <a:spcBef>
              <a:spcPct val="0"/>
            </a:spcBef>
            <a:spcAft>
              <a:spcPct val="35000"/>
            </a:spcAft>
            <a:buFont typeface="Arial" panose="020B0604020202020204" pitchFamily="34" charset="0"/>
            <a:buNone/>
          </a:pPr>
          <a:r>
            <a:rPr lang="en-GB" sz="1100" kern="1200" spc="100" baseline="0" dirty="0">
              <a:solidFill>
                <a:schemeClr val="tx1"/>
              </a:solidFill>
            </a:rPr>
            <a:t>Any additional simulations/extra planning to be done to correct any inconsistencies found in alignment testing </a:t>
          </a:r>
        </a:p>
      </dsp:txBody>
      <dsp:txXfrm>
        <a:off x="5304959" y="2961778"/>
        <a:ext cx="2990564" cy="1126763"/>
      </dsp:txXfrm>
    </dsp:sp>
    <dsp:sp modelId="{5646D4EB-C7F1-4D0E-8051-C7D6C1D31ADE}">
      <dsp:nvSpPr>
        <dsp:cNvPr id="0" name=""/>
        <dsp:cNvSpPr/>
      </dsp:nvSpPr>
      <dsp:spPr>
        <a:xfrm>
          <a:off x="5464554" y="1502351"/>
          <a:ext cx="2667714" cy="48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b" anchorCtr="1">
          <a:noAutofit/>
        </a:bodyPr>
        <a:lstStyle/>
        <a:p>
          <a:pPr marL="0" lvl="0" indent="0" algn="ctr" defTabSz="844550" rtl="0">
            <a:lnSpc>
              <a:spcPct val="90000"/>
            </a:lnSpc>
            <a:spcBef>
              <a:spcPct val="0"/>
            </a:spcBef>
            <a:spcAft>
              <a:spcPts val="0"/>
            </a:spcAft>
            <a:buFont typeface="Arial" panose="020B0604020202020204" pitchFamily="34" charset="0"/>
            <a:buNone/>
          </a:pPr>
          <a:r>
            <a:rPr lang="en-GB" sz="1900" kern="1200" spc="100" dirty="0">
              <a:solidFill>
                <a:schemeClr val="tx1"/>
              </a:solidFill>
            </a:rPr>
            <a:t>February </a:t>
          </a:r>
        </a:p>
      </dsp:txBody>
      <dsp:txXfrm>
        <a:off x="5464554" y="1502351"/>
        <a:ext cx="2667714" cy="485044"/>
      </dsp:txXfrm>
    </dsp:sp>
    <dsp:sp modelId="{A72D3A03-5E34-4B13-9747-5EFFE003B8C1}">
      <dsp:nvSpPr>
        <dsp:cNvPr id="0" name=""/>
        <dsp:cNvSpPr/>
      </dsp:nvSpPr>
      <dsp:spPr>
        <a:xfrm>
          <a:off x="6745560" y="2092561"/>
          <a:ext cx="109361" cy="107310"/>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9DE62C25-DC37-4130-AE3D-9F589C2E8903}">
      <dsp:nvSpPr>
        <dsp:cNvPr id="0" name=""/>
        <dsp:cNvSpPr/>
      </dsp:nvSpPr>
      <dsp:spPr>
        <a:xfrm>
          <a:off x="8556977" y="1330637"/>
          <a:ext cx="0" cy="815594"/>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277020A5-7024-4F77-9051-8B38AF80BE13}">
      <dsp:nvSpPr>
        <dsp:cNvPr id="0" name=""/>
        <dsp:cNvSpPr/>
      </dsp:nvSpPr>
      <dsp:spPr>
        <a:xfrm>
          <a:off x="7174966" y="686776"/>
          <a:ext cx="2764021" cy="64389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931" tIns="38614" rIns="144931" bIns="38614"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kern="1200" spc="100" baseline="0" dirty="0">
              <a:solidFill>
                <a:schemeClr val="tx1"/>
              </a:solidFill>
            </a:rPr>
            <a:t>Experiment!</a:t>
          </a:r>
        </a:p>
      </dsp:txBody>
      <dsp:txXfrm>
        <a:off x="7174966" y="686776"/>
        <a:ext cx="2764021" cy="643890"/>
      </dsp:txXfrm>
    </dsp:sp>
    <dsp:sp modelId="{03CEA676-E009-456C-B86F-9C9A7D3DA364}">
      <dsp:nvSpPr>
        <dsp:cNvPr id="0" name=""/>
        <dsp:cNvSpPr/>
      </dsp:nvSpPr>
      <dsp:spPr>
        <a:xfrm>
          <a:off x="7205931" y="2305036"/>
          <a:ext cx="2667714" cy="48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1">
          <a:noAutofit/>
        </a:bodyPr>
        <a:lstStyle/>
        <a:p>
          <a:pPr marL="0" lvl="0" indent="0" algn="ctr" defTabSz="844550" rtl="0">
            <a:lnSpc>
              <a:spcPct val="90000"/>
            </a:lnSpc>
            <a:spcBef>
              <a:spcPct val="0"/>
            </a:spcBef>
            <a:spcAft>
              <a:spcPts val="0"/>
            </a:spcAft>
            <a:buFont typeface="Arial" panose="020B0604020202020204" pitchFamily="34" charset="0"/>
            <a:buNone/>
          </a:pPr>
          <a:r>
            <a:rPr lang="en-GB" sz="1900" kern="1200" spc="100" dirty="0">
              <a:solidFill>
                <a:schemeClr val="tx1"/>
              </a:solidFill>
            </a:rPr>
            <a:t>March</a:t>
          </a:r>
        </a:p>
      </dsp:txBody>
      <dsp:txXfrm>
        <a:off x="7205931" y="2305036"/>
        <a:ext cx="2667714" cy="485044"/>
      </dsp:txXfrm>
    </dsp:sp>
    <dsp:sp modelId="{864F9172-41AB-4727-BD60-71E6F62154FB}">
      <dsp:nvSpPr>
        <dsp:cNvPr id="0" name=""/>
        <dsp:cNvSpPr/>
      </dsp:nvSpPr>
      <dsp:spPr>
        <a:xfrm>
          <a:off x="8506438" y="2092558"/>
          <a:ext cx="101077" cy="107315"/>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A65D721-3F0A-41A3-B555-1F61C07BF1BE}" type="datetime1">
              <a:rPr lang="en-GB" smtClean="0"/>
              <a:t>21/11/2024</a:t>
            </a:fld>
            <a:endParaRPr lang="en-GB"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AF8A362-CAFC-4987-9A50-47570528395E}" type="slidenum">
              <a:rPr lang="en-GB" smtClean="0"/>
              <a:t>‹#›</a:t>
            </a:fld>
            <a:endParaRPr lang="en-GB"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543ED9D-E132-4572-9D4D-99356D8DF6B4}" type="datetime1">
              <a:rPr lang="en-GB" smtClean="0"/>
              <a:t>21/11/2024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4EEB602-95FC-483A-B12D-216A7AD7EA24}" type="slidenum">
              <a:rPr lang="en-GB" smtClean="0"/>
              <a:t>‹#›</a:t>
            </a:fld>
            <a:endParaRPr lang="en-GB"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0543ED9D-E132-4572-9D4D-99356D8DF6B4}" type="datetime1">
              <a:rPr lang="en-GB" smtClean="0"/>
              <a:t>21/11/2024</a:t>
            </a:fld>
            <a:endParaRPr lang="en-GB" dirty="0"/>
          </a:p>
        </p:txBody>
      </p:sp>
      <p:sp>
        <p:nvSpPr>
          <p:cNvPr id="5" name="Slide Number Placeholder 4"/>
          <p:cNvSpPr>
            <a:spLocks noGrp="1"/>
          </p:cNvSpPr>
          <p:nvPr>
            <p:ph type="sldNum" sz="quarter" idx="5"/>
          </p:nvPr>
        </p:nvSpPr>
        <p:spPr/>
        <p:txBody>
          <a:bodyPr/>
          <a:lstStyle/>
          <a:p>
            <a:pPr rtl="0"/>
            <a:fld id="{54EEB602-95FC-483A-B12D-216A7AD7EA24}" type="slidenum">
              <a:rPr lang="en-GB" smtClean="0"/>
              <a:t>2</a:t>
            </a:fld>
            <a:endParaRPr lang="en-GB" dirty="0"/>
          </a:p>
        </p:txBody>
      </p:sp>
    </p:spTree>
    <p:extLst>
      <p:ext uri="{BB962C8B-B14F-4D97-AF65-F5344CB8AC3E}">
        <p14:creationId xmlns:p14="http://schemas.microsoft.com/office/powerpoint/2010/main" val="7610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8A6A-887E-908C-369D-3DB942105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CF296-8B57-F809-83F1-C25B9E599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338EE-3029-274E-53A9-098F5DA1DD1F}"/>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E103F2D3-99C0-7E89-DE17-631FDBE9B69B}"/>
              </a:ext>
            </a:extLst>
          </p:cNvPr>
          <p:cNvSpPr>
            <a:spLocks noGrp="1"/>
          </p:cNvSpPr>
          <p:nvPr>
            <p:ph type="sldNum" sz="quarter" idx="5"/>
          </p:nvPr>
        </p:nvSpPr>
        <p:spPr/>
        <p:txBody>
          <a:bodyPr rtlCol="0"/>
          <a:lstStyle/>
          <a:p>
            <a:pPr rtl="0"/>
            <a:fld id="{F07F282E-55F5-4803-B60F-09BA4600E538}" type="slidenum">
              <a:rPr lang="en-GB" smtClean="0"/>
              <a:t>11</a:t>
            </a:fld>
            <a:endParaRPr lang="en-GB" dirty="0"/>
          </a:p>
        </p:txBody>
      </p:sp>
      <p:sp>
        <p:nvSpPr>
          <p:cNvPr id="5" name="Date Placeholder 4">
            <a:extLst>
              <a:ext uri="{FF2B5EF4-FFF2-40B4-BE49-F238E27FC236}">
                <a16:creationId xmlns:a16="http://schemas.microsoft.com/office/drawing/2014/main" id="{ABF2A19C-EC2F-8B9D-0EDA-47CE4BDF0A02}"/>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399749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59AB1-DC0C-5910-7785-D5FB1EC15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02416-DD6B-70D0-4AF8-54B91B050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A4E6C4-7F08-34EA-2CB9-78F8103D2538}"/>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0B55A1D9-6C38-8F6B-F444-68C2946F656F}"/>
              </a:ext>
            </a:extLst>
          </p:cNvPr>
          <p:cNvSpPr>
            <a:spLocks noGrp="1"/>
          </p:cNvSpPr>
          <p:nvPr>
            <p:ph type="sldNum" sz="quarter" idx="5"/>
          </p:nvPr>
        </p:nvSpPr>
        <p:spPr/>
        <p:txBody>
          <a:bodyPr rtlCol="0"/>
          <a:lstStyle/>
          <a:p>
            <a:pPr rtl="0"/>
            <a:fld id="{F07F282E-55F5-4803-B60F-09BA4600E538}" type="slidenum">
              <a:rPr lang="en-GB" smtClean="0"/>
              <a:t>12</a:t>
            </a:fld>
            <a:endParaRPr lang="en-GB" dirty="0"/>
          </a:p>
        </p:txBody>
      </p:sp>
      <p:sp>
        <p:nvSpPr>
          <p:cNvPr id="5" name="Date Placeholder 4">
            <a:extLst>
              <a:ext uri="{FF2B5EF4-FFF2-40B4-BE49-F238E27FC236}">
                <a16:creationId xmlns:a16="http://schemas.microsoft.com/office/drawing/2014/main" id="{038806AF-4E2C-A484-0E6A-66AE3A19C6C7}"/>
              </a:ext>
            </a:extLst>
          </p:cNvPr>
          <p:cNvSpPr>
            <a:spLocks noGrp="1"/>
          </p:cNvSpPr>
          <p:nvPr>
            <p:ph type="dt" idx="1"/>
          </p:nvPr>
        </p:nvSpPr>
        <p:spPr/>
        <p:txBody>
          <a:bodyPr/>
          <a:lstStyle/>
          <a:p>
            <a:pPr rtl="0"/>
            <a:fld id="{1486EC6D-77F5-4C7F-A7AE-2BD2E2EEB0ED}" type="datetime1">
              <a:rPr lang="en-GB" smtClean="0"/>
              <a:t>22/11/2024</a:t>
            </a:fld>
            <a:endParaRPr lang="en-GB" dirty="0"/>
          </a:p>
        </p:txBody>
      </p:sp>
    </p:spTree>
    <p:extLst>
      <p:ext uri="{BB962C8B-B14F-4D97-AF65-F5344CB8AC3E}">
        <p14:creationId xmlns:p14="http://schemas.microsoft.com/office/powerpoint/2010/main" val="1520399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E7E96-DF6F-319C-89E7-A4B7123A5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C1181-C8F7-DE8B-4914-78183B379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6C8CC-EA4F-10BF-BB17-9E9DEBB8C257}"/>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217EB110-645C-B188-8498-AB4614D27DF6}"/>
              </a:ext>
            </a:extLst>
          </p:cNvPr>
          <p:cNvSpPr>
            <a:spLocks noGrp="1"/>
          </p:cNvSpPr>
          <p:nvPr>
            <p:ph type="sldNum" sz="quarter" idx="5"/>
          </p:nvPr>
        </p:nvSpPr>
        <p:spPr/>
        <p:txBody>
          <a:bodyPr rtlCol="0"/>
          <a:lstStyle/>
          <a:p>
            <a:pPr rtl="0"/>
            <a:fld id="{F07F282E-55F5-4803-B60F-09BA4600E538}" type="slidenum">
              <a:rPr lang="en-GB" smtClean="0"/>
              <a:t>13</a:t>
            </a:fld>
            <a:endParaRPr lang="en-GB" dirty="0"/>
          </a:p>
        </p:txBody>
      </p:sp>
      <p:sp>
        <p:nvSpPr>
          <p:cNvPr id="5" name="Date Placeholder 4">
            <a:extLst>
              <a:ext uri="{FF2B5EF4-FFF2-40B4-BE49-F238E27FC236}">
                <a16:creationId xmlns:a16="http://schemas.microsoft.com/office/drawing/2014/main" id="{19433FDD-C4FA-001C-5B6F-7E99BA334808}"/>
              </a:ext>
            </a:extLst>
          </p:cNvPr>
          <p:cNvSpPr>
            <a:spLocks noGrp="1"/>
          </p:cNvSpPr>
          <p:nvPr>
            <p:ph type="dt" idx="1"/>
          </p:nvPr>
        </p:nvSpPr>
        <p:spPr/>
        <p:txBody>
          <a:bodyPr/>
          <a:lstStyle/>
          <a:p>
            <a:pPr rtl="0"/>
            <a:fld id="{1486EC6D-77F5-4C7F-A7AE-2BD2E2EEB0ED}" type="datetime1">
              <a:rPr lang="en-GB" smtClean="0"/>
              <a:t>22/11/2024</a:t>
            </a:fld>
            <a:endParaRPr lang="en-GB" dirty="0"/>
          </a:p>
        </p:txBody>
      </p:sp>
    </p:spTree>
    <p:extLst>
      <p:ext uri="{BB962C8B-B14F-4D97-AF65-F5344CB8AC3E}">
        <p14:creationId xmlns:p14="http://schemas.microsoft.com/office/powerpoint/2010/main" val="124246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E6E26-3D1D-6B7B-BDA3-454042F64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6F633-17E0-B728-722A-285ECC215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37716-5709-8353-7FEA-FF3A55C42B7A}"/>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5800157-1E77-7609-BB7D-A5E82A98D624}"/>
              </a:ext>
            </a:extLst>
          </p:cNvPr>
          <p:cNvSpPr>
            <a:spLocks noGrp="1"/>
          </p:cNvSpPr>
          <p:nvPr>
            <p:ph type="sldNum" sz="quarter" idx="5"/>
          </p:nvPr>
        </p:nvSpPr>
        <p:spPr/>
        <p:txBody>
          <a:bodyPr rtlCol="0"/>
          <a:lstStyle/>
          <a:p>
            <a:pPr rtl="0"/>
            <a:fld id="{F07F282E-55F5-4803-B60F-09BA4600E538}" type="slidenum">
              <a:rPr lang="en-GB" smtClean="0"/>
              <a:t>14</a:t>
            </a:fld>
            <a:endParaRPr lang="en-GB" dirty="0"/>
          </a:p>
        </p:txBody>
      </p:sp>
      <p:sp>
        <p:nvSpPr>
          <p:cNvPr id="5" name="Date Placeholder 4">
            <a:extLst>
              <a:ext uri="{FF2B5EF4-FFF2-40B4-BE49-F238E27FC236}">
                <a16:creationId xmlns:a16="http://schemas.microsoft.com/office/drawing/2014/main" id="{87B6F91E-BD1B-B8AA-7CEF-96E2E412B718}"/>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332827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07172-8736-3BBB-63C3-5A8DE7E9C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EE8DE-034E-07A3-B969-8AE117EE2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1F47E-6ABB-C893-0533-3625BF45E9CF}"/>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26D9943A-0DB2-8BF4-81A6-4FA6C6FB62B3}"/>
              </a:ext>
            </a:extLst>
          </p:cNvPr>
          <p:cNvSpPr>
            <a:spLocks noGrp="1"/>
          </p:cNvSpPr>
          <p:nvPr>
            <p:ph type="sldNum" sz="quarter" idx="5"/>
          </p:nvPr>
        </p:nvSpPr>
        <p:spPr/>
        <p:txBody>
          <a:bodyPr rtlCol="0"/>
          <a:lstStyle/>
          <a:p>
            <a:pPr rtl="0"/>
            <a:fld id="{F07F282E-55F5-4803-B60F-09BA4600E538}" type="slidenum">
              <a:rPr lang="en-GB" smtClean="0"/>
              <a:t>15</a:t>
            </a:fld>
            <a:endParaRPr lang="en-GB" dirty="0"/>
          </a:p>
        </p:txBody>
      </p:sp>
      <p:sp>
        <p:nvSpPr>
          <p:cNvPr id="5" name="Date Placeholder 4">
            <a:extLst>
              <a:ext uri="{FF2B5EF4-FFF2-40B4-BE49-F238E27FC236}">
                <a16:creationId xmlns:a16="http://schemas.microsoft.com/office/drawing/2014/main" id="{38B31097-8F67-D7DF-B603-8028DA64C693}"/>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318517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758DE-E424-5822-FBDE-A131C8555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866C5-F761-E28A-89C7-384B633A6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EAAD1-BE9C-5B0E-8C9B-198EF3F6D160}"/>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0AAA651-C924-C26D-5F3D-B29FB6CE2B15}"/>
              </a:ext>
            </a:extLst>
          </p:cNvPr>
          <p:cNvSpPr>
            <a:spLocks noGrp="1"/>
          </p:cNvSpPr>
          <p:nvPr>
            <p:ph type="sldNum" sz="quarter" idx="5"/>
          </p:nvPr>
        </p:nvSpPr>
        <p:spPr/>
        <p:txBody>
          <a:bodyPr rtlCol="0"/>
          <a:lstStyle/>
          <a:p>
            <a:pPr rtl="0"/>
            <a:fld id="{F07F282E-55F5-4803-B60F-09BA4600E538}" type="slidenum">
              <a:rPr lang="en-GB" smtClean="0"/>
              <a:t>16</a:t>
            </a:fld>
            <a:endParaRPr lang="en-GB" dirty="0"/>
          </a:p>
        </p:txBody>
      </p:sp>
      <p:sp>
        <p:nvSpPr>
          <p:cNvPr id="5" name="Date Placeholder 4">
            <a:extLst>
              <a:ext uri="{FF2B5EF4-FFF2-40B4-BE49-F238E27FC236}">
                <a16:creationId xmlns:a16="http://schemas.microsoft.com/office/drawing/2014/main" id="{DA17F9FE-1F37-6E49-3153-BB81F32F069E}"/>
              </a:ext>
            </a:extLst>
          </p:cNvPr>
          <p:cNvSpPr>
            <a:spLocks noGrp="1"/>
          </p:cNvSpPr>
          <p:nvPr>
            <p:ph type="dt" idx="1"/>
          </p:nvPr>
        </p:nvSpPr>
        <p:spPr/>
        <p:txBody>
          <a:bodyPr/>
          <a:lstStyle/>
          <a:p>
            <a:pPr rtl="0"/>
            <a:fld id="{1486EC6D-77F5-4C7F-A7AE-2BD2E2EEB0ED}" type="datetime1">
              <a:rPr lang="en-GB" smtClean="0"/>
              <a:t>22/11/2024</a:t>
            </a:fld>
            <a:endParaRPr lang="en-GB" dirty="0"/>
          </a:p>
        </p:txBody>
      </p:sp>
    </p:spTree>
    <p:extLst>
      <p:ext uri="{BB962C8B-B14F-4D97-AF65-F5344CB8AC3E}">
        <p14:creationId xmlns:p14="http://schemas.microsoft.com/office/powerpoint/2010/main" val="58615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853BE-722F-0076-AAB9-8A7089562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29B89-8354-EFEC-5D98-F62770DB1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086F2-F12C-FD12-A0B9-C6034061F653}"/>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403EE13-084C-27F0-BA39-7394106889AD}"/>
              </a:ext>
            </a:extLst>
          </p:cNvPr>
          <p:cNvSpPr>
            <a:spLocks noGrp="1"/>
          </p:cNvSpPr>
          <p:nvPr>
            <p:ph type="sldNum" sz="quarter" idx="5"/>
          </p:nvPr>
        </p:nvSpPr>
        <p:spPr/>
        <p:txBody>
          <a:bodyPr rtlCol="0"/>
          <a:lstStyle/>
          <a:p>
            <a:pPr rtl="0"/>
            <a:fld id="{F07F282E-55F5-4803-B60F-09BA4600E538}" type="slidenum">
              <a:rPr lang="en-GB" smtClean="0"/>
              <a:t>17</a:t>
            </a:fld>
            <a:endParaRPr lang="en-GB" dirty="0"/>
          </a:p>
        </p:txBody>
      </p:sp>
      <p:sp>
        <p:nvSpPr>
          <p:cNvPr id="5" name="Date Placeholder 4">
            <a:extLst>
              <a:ext uri="{FF2B5EF4-FFF2-40B4-BE49-F238E27FC236}">
                <a16:creationId xmlns:a16="http://schemas.microsoft.com/office/drawing/2014/main" id="{26A0854C-F485-F97B-E347-649E9C904661}"/>
              </a:ext>
            </a:extLst>
          </p:cNvPr>
          <p:cNvSpPr>
            <a:spLocks noGrp="1"/>
          </p:cNvSpPr>
          <p:nvPr>
            <p:ph type="dt" idx="1"/>
          </p:nvPr>
        </p:nvSpPr>
        <p:spPr/>
        <p:txBody>
          <a:bodyPr/>
          <a:lstStyle/>
          <a:p>
            <a:pPr rtl="0"/>
            <a:fld id="{1486EC6D-77F5-4C7F-A7AE-2BD2E2EEB0ED}" type="datetime1">
              <a:rPr lang="en-GB" smtClean="0"/>
              <a:t>22/11/2024</a:t>
            </a:fld>
            <a:endParaRPr lang="en-GB" dirty="0"/>
          </a:p>
        </p:txBody>
      </p:sp>
    </p:spTree>
    <p:extLst>
      <p:ext uri="{BB962C8B-B14F-4D97-AF65-F5344CB8AC3E}">
        <p14:creationId xmlns:p14="http://schemas.microsoft.com/office/powerpoint/2010/main" val="2336103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9DD9E-BCCC-0AD6-DF16-AA7736F30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DC208-33EB-51B9-3768-55434A24F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49CED-AFAD-99A7-BF20-DC36F290E675}"/>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C165D80B-C784-0715-E106-3212C46E2756}"/>
              </a:ext>
            </a:extLst>
          </p:cNvPr>
          <p:cNvSpPr>
            <a:spLocks noGrp="1"/>
          </p:cNvSpPr>
          <p:nvPr>
            <p:ph type="sldNum" sz="quarter" idx="5"/>
          </p:nvPr>
        </p:nvSpPr>
        <p:spPr/>
        <p:txBody>
          <a:bodyPr rtlCol="0"/>
          <a:lstStyle/>
          <a:p>
            <a:pPr rtl="0"/>
            <a:fld id="{F07F282E-55F5-4803-B60F-09BA4600E538}" type="slidenum">
              <a:rPr lang="en-GB" smtClean="0"/>
              <a:t>18</a:t>
            </a:fld>
            <a:endParaRPr lang="en-GB" dirty="0"/>
          </a:p>
        </p:txBody>
      </p:sp>
      <p:sp>
        <p:nvSpPr>
          <p:cNvPr id="5" name="Date Placeholder 4">
            <a:extLst>
              <a:ext uri="{FF2B5EF4-FFF2-40B4-BE49-F238E27FC236}">
                <a16:creationId xmlns:a16="http://schemas.microsoft.com/office/drawing/2014/main" id="{74B6B2CE-BBC3-2384-F439-034B2D7E8A08}"/>
              </a:ext>
            </a:extLst>
          </p:cNvPr>
          <p:cNvSpPr>
            <a:spLocks noGrp="1"/>
          </p:cNvSpPr>
          <p:nvPr>
            <p:ph type="dt" idx="1"/>
          </p:nvPr>
        </p:nvSpPr>
        <p:spPr/>
        <p:txBody>
          <a:bodyPr/>
          <a:lstStyle/>
          <a:p>
            <a:pPr rtl="0"/>
            <a:fld id="{1486EC6D-77F5-4C7F-A7AE-2BD2E2EEB0ED}" type="datetime1">
              <a:rPr lang="en-GB" smtClean="0"/>
              <a:t>22/11/2024</a:t>
            </a:fld>
            <a:endParaRPr lang="en-GB" dirty="0"/>
          </a:p>
        </p:txBody>
      </p:sp>
    </p:spTree>
    <p:extLst>
      <p:ext uri="{BB962C8B-B14F-4D97-AF65-F5344CB8AC3E}">
        <p14:creationId xmlns:p14="http://schemas.microsoft.com/office/powerpoint/2010/main" val="2039722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7E86C-A436-F720-6A6F-B352BB28A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F51D9-12B7-8682-AED7-7701E84BF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7AE3F-5E72-4D33-415E-F6C7E23BC81E}"/>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1E9FF58-3FE7-B6A0-FE64-2576A8C4F813}"/>
              </a:ext>
            </a:extLst>
          </p:cNvPr>
          <p:cNvSpPr>
            <a:spLocks noGrp="1"/>
          </p:cNvSpPr>
          <p:nvPr>
            <p:ph type="sldNum" sz="quarter" idx="5"/>
          </p:nvPr>
        </p:nvSpPr>
        <p:spPr/>
        <p:txBody>
          <a:bodyPr rtlCol="0"/>
          <a:lstStyle/>
          <a:p>
            <a:pPr rtl="0"/>
            <a:fld id="{F07F282E-55F5-4803-B60F-09BA4600E538}" type="slidenum">
              <a:rPr lang="en-GB" smtClean="0"/>
              <a:t>19</a:t>
            </a:fld>
            <a:endParaRPr lang="en-GB" dirty="0"/>
          </a:p>
        </p:txBody>
      </p:sp>
      <p:sp>
        <p:nvSpPr>
          <p:cNvPr id="5" name="Date Placeholder 4">
            <a:extLst>
              <a:ext uri="{FF2B5EF4-FFF2-40B4-BE49-F238E27FC236}">
                <a16:creationId xmlns:a16="http://schemas.microsoft.com/office/drawing/2014/main" id="{08D70C43-1123-B0A6-72D9-8F335144DFEB}"/>
              </a:ext>
            </a:extLst>
          </p:cNvPr>
          <p:cNvSpPr>
            <a:spLocks noGrp="1"/>
          </p:cNvSpPr>
          <p:nvPr>
            <p:ph type="dt" idx="1"/>
          </p:nvPr>
        </p:nvSpPr>
        <p:spPr/>
        <p:txBody>
          <a:bodyPr/>
          <a:lstStyle/>
          <a:p>
            <a:pPr rtl="0"/>
            <a:fld id="{1486EC6D-77F5-4C7F-A7AE-2BD2E2EEB0ED}" type="datetime1">
              <a:rPr lang="en-GB" smtClean="0"/>
              <a:t>22/11/2024</a:t>
            </a:fld>
            <a:endParaRPr lang="en-GB" dirty="0"/>
          </a:p>
        </p:txBody>
      </p:sp>
    </p:spTree>
    <p:extLst>
      <p:ext uri="{BB962C8B-B14F-4D97-AF65-F5344CB8AC3E}">
        <p14:creationId xmlns:p14="http://schemas.microsoft.com/office/powerpoint/2010/main" val="3413350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rtlCol="0"/>
          <a:lstStyle/>
          <a:p>
            <a:pPr rtl="0"/>
            <a:fld id="{F07F282E-55F5-4803-B60F-09BA4600E538}" type="slidenum">
              <a:rPr lang="en-GB" smtClean="0"/>
              <a:t>20</a:t>
            </a:fld>
            <a:endParaRPr lang="en-GB" dirty="0"/>
          </a:p>
        </p:txBody>
      </p:sp>
      <p:sp>
        <p:nvSpPr>
          <p:cNvPr id="5" name="Date Placeholder 4">
            <a:extLst>
              <a:ext uri="{FF2B5EF4-FFF2-40B4-BE49-F238E27FC236}">
                <a16:creationId xmlns:a16="http://schemas.microsoft.com/office/drawing/2014/main" id="{63C3856A-F3CD-4032-ADA9-B0D70F59EF3B}"/>
              </a:ext>
            </a:extLst>
          </p:cNvPr>
          <p:cNvSpPr>
            <a:spLocks noGrp="1"/>
          </p:cNvSpPr>
          <p:nvPr>
            <p:ph type="dt" idx="1"/>
          </p:nvPr>
        </p:nvSpPr>
        <p:spPr/>
        <p:txBody>
          <a:bodyPr/>
          <a:lstStyle/>
          <a:p>
            <a:pPr rtl="0"/>
            <a:fld id="{A64ED303-13BD-42F6-8013-753048B08EED}" type="datetime1">
              <a:rPr lang="en-GB" smtClean="0"/>
              <a:t>21/11/2024</a:t>
            </a:fld>
            <a:endParaRPr lang="en-GB" dirty="0"/>
          </a:p>
        </p:txBody>
      </p:sp>
    </p:spTree>
    <p:extLst>
      <p:ext uri="{BB962C8B-B14F-4D97-AF65-F5344CB8AC3E}">
        <p14:creationId xmlns:p14="http://schemas.microsoft.com/office/powerpoint/2010/main" val="320495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rtlCol="0"/>
          <a:lstStyle/>
          <a:p>
            <a:pPr rtl="0"/>
            <a:fld id="{F07F282E-55F5-4803-B60F-09BA4600E538}" type="slidenum">
              <a:rPr lang="en-GB" smtClean="0"/>
              <a:t>3</a:t>
            </a:fld>
            <a:endParaRPr lang="en-GB" dirty="0"/>
          </a:p>
        </p:txBody>
      </p:sp>
      <p:sp>
        <p:nvSpPr>
          <p:cNvPr id="5" name="Date Placeholder 4">
            <a:extLst>
              <a:ext uri="{FF2B5EF4-FFF2-40B4-BE49-F238E27FC236}">
                <a16:creationId xmlns:a16="http://schemas.microsoft.com/office/drawing/2014/main" id="{59C23911-B17C-479F-A6E2-08385D1EFEFA}"/>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406358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16D9E-34B6-2496-C3CD-E521CE7B5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BF346-835E-F8CB-AA36-FE35F27FE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3D1CF-BEE9-BDD6-00D4-6AA362186CE5}"/>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989483B4-091E-5446-3798-DC1639FD6486}"/>
              </a:ext>
            </a:extLst>
          </p:cNvPr>
          <p:cNvSpPr>
            <a:spLocks noGrp="1"/>
          </p:cNvSpPr>
          <p:nvPr>
            <p:ph type="sldNum" sz="quarter" idx="5"/>
          </p:nvPr>
        </p:nvSpPr>
        <p:spPr/>
        <p:txBody>
          <a:bodyPr rtlCol="0"/>
          <a:lstStyle/>
          <a:p>
            <a:pPr rtl="0"/>
            <a:fld id="{F07F282E-55F5-4803-B60F-09BA4600E538}" type="slidenum">
              <a:rPr lang="en-GB" smtClean="0"/>
              <a:t>4</a:t>
            </a:fld>
            <a:endParaRPr lang="en-GB" dirty="0"/>
          </a:p>
        </p:txBody>
      </p:sp>
      <p:sp>
        <p:nvSpPr>
          <p:cNvPr id="5" name="Date Placeholder 4">
            <a:extLst>
              <a:ext uri="{FF2B5EF4-FFF2-40B4-BE49-F238E27FC236}">
                <a16:creationId xmlns:a16="http://schemas.microsoft.com/office/drawing/2014/main" id="{B7F7F5B8-E5FC-6279-4740-1530DDEA04AC}"/>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312043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EC67C-8284-DA31-C6F3-F9ABA4AFF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E7DE3-EC4D-74EC-E0BF-BC88AC599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A2A78-4F58-63DC-2CC2-B25300DE3B05}"/>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745F5A4C-7CAD-375A-56FA-DD9E7625A3EF}"/>
              </a:ext>
            </a:extLst>
          </p:cNvPr>
          <p:cNvSpPr>
            <a:spLocks noGrp="1"/>
          </p:cNvSpPr>
          <p:nvPr>
            <p:ph type="sldNum" sz="quarter" idx="5"/>
          </p:nvPr>
        </p:nvSpPr>
        <p:spPr/>
        <p:txBody>
          <a:bodyPr rtlCol="0"/>
          <a:lstStyle/>
          <a:p>
            <a:pPr rtl="0"/>
            <a:fld id="{F07F282E-55F5-4803-B60F-09BA4600E538}" type="slidenum">
              <a:rPr lang="en-GB" smtClean="0"/>
              <a:t>5</a:t>
            </a:fld>
            <a:endParaRPr lang="en-GB" dirty="0"/>
          </a:p>
        </p:txBody>
      </p:sp>
      <p:sp>
        <p:nvSpPr>
          <p:cNvPr id="5" name="Date Placeholder 4">
            <a:extLst>
              <a:ext uri="{FF2B5EF4-FFF2-40B4-BE49-F238E27FC236}">
                <a16:creationId xmlns:a16="http://schemas.microsoft.com/office/drawing/2014/main" id="{3CEDD6C4-6179-1F7D-AD12-C9F5743C34D1}"/>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362505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rtlCol="0"/>
          <a:lstStyle/>
          <a:p>
            <a:pPr rtl="0"/>
            <a:fld id="{F07F282E-55F5-4803-B60F-09BA4600E538}" type="slidenum">
              <a:rPr lang="en-GB" smtClean="0"/>
              <a:t>6</a:t>
            </a:fld>
            <a:endParaRPr lang="en-GB" dirty="0"/>
          </a:p>
        </p:txBody>
      </p:sp>
      <p:sp>
        <p:nvSpPr>
          <p:cNvPr id="5" name="Date Placeholder 4">
            <a:extLst>
              <a:ext uri="{FF2B5EF4-FFF2-40B4-BE49-F238E27FC236}">
                <a16:creationId xmlns:a16="http://schemas.microsoft.com/office/drawing/2014/main" id="{59C23911-B17C-479F-A6E2-08385D1EFEFA}"/>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102551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5095A-2BE2-EAA6-C6B9-3E97362AA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041DF-A6FA-3097-1955-C7EFF06FE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C9A43-E228-ED7B-01A1-6C10184E693E}"/>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DFF5AEC-C03E-389D-64D8-D3531D205A2E}"/>
              </a:ext>
            </a:extLst>
          </p:cNvPr>
          <p:cNvSpPr>
            <a:spLocks noGrp="1"/>
          </p:cNvSpPr>
          <p:nvPr>
            <p:ph type="sldNum" sz="quarter" idx="5"/>
          </p:nvPr>
        </p:nvSpPr>
        <p:spPr/>
        <p:txBody>
          <a:bodyPr rtlCol="0"/>
          <a:lstStyle/>
          <a:p>
            <a:pPr rtl="0"/>
            <a:fld id="{F07F282E-55F5-4803-B60F-09BA4600E538}" type="slidenum">
              <a:rPr lang="en-GB" smtClean="0"/>
              <a:t>7</a:t>
            </a:fld>
            <a:endParaRPr lang="en-GB" dirty="0"/>
          </a:p>
        </p:txBody>
      </p:sp>
      <p:sp>
        <p:nvSpPr>
          <p:cNvPr id="5" name="Date Placeholder 4">
            <a:extLst>
              <a:ext uri="{FF2B5EF4-FFF2-40B4-BE49-F238E27FC236}">
                <a16:creationId xmlns:a16="http://schemas.microsoft.com/office/drawing/2014/main" id="{2365FFC8-8CFA-1177-112F-1D545A8DBF29}"/>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229165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4EABF-AC18-DFE7-3388-531E47224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79062-4D69-E04A-CF6A-7F21B7F640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9D783-AD78-EFEA-0370-9B9D04A59652}"/>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B2EF58DF-E8DF-B72D-919D-BE639E52DD9B}"/>
              </a:ext>
            </a:extLst>
          </p:cNvPr>
          <p:cNvSpPr>
            <a:spLocks noGrp="1"/>
          </p:cNvSpPr>
          <p:nvPr>
            <p:ph type="sldNum" sz="quarter" idx="5"/>
          </p:nvPr>
        </p:nvSpPr>
        <p:spPr/>
        <p:txBody>
          <a:bodyPr rtlCol="0"/>
          <a:lstStyle/>
          <a:p>
            <a:pPr rtl="0"/>
            <a:fld id="{F07F282E-55F5-4803-B60F-09BA4600E538}" type="slidenum">
              <a:rPr lang="en-GB" smtClean="0"/>
              <a:t>8</a:t>
            </a:fld>
            <a:endParaRPr lang="en-GB" dirty="0"/>
          </a:p>
        </p:txBody>
      </p:sp>
      <p:sp>
        <p:nvSpPr>
          <p:cNvPr id="5" name="Date Placeholder 4">
            <a:extLst>
              <a:ext uri="{FF2B5EF4-FFF2-40B4-BE49-F238E27FC236}">
                <a16:creationId xmlns:a16="http://schemas.microsoft.com/office/drawing/2014/main" id="{ED1A90B9-0497-08D8-36B8-53969A6A04FB}"/>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280071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6C70-AE8C-7CBD-88AB-C6061D591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911C1-45A2-4DD8-C070-04DF011CE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5022E-7E7D-0FE4-3D2E-C4F97EBA5ACF}"/>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DB148071-A06C-A80E-88C2-E168266BBE7A}"/>
              </a:ext>
            </a:extLst>
          </p:cNvPr>
          <p:cNvSpPr>
            <a:spLocks noGrp="1"/>
          </p:cNvSpPr>
          <p:nvPr>
            <p:ph type="sldNum" sz="quarter" idx="5"/>
          </p:nvPr>
        </p:nvSpPr>
        <p:spPr/>
        <p:txBody>
          <a:bodyPr rtlCol="0"/>
          <a:lstStyle/>
          <a:p>
            <a:pPr rtl="0"/>
            <a:fld id="{F07F282E-55F5-4803-B60F-09BA4600E538}" type="slidenum">
              <a:rPr lang="en-GB" smtClean="0"/>
              <a:t>9</a:t>
            </a:fld>
            <a:endParaRPr lang="en-GB" dirty="0"/>
          </a:p>
        </p:txBody>
      </p:sp>
      <p:sp>
        <p:nvSpPr>
          <p:cNvPr id="5" name="Date Placeholder 4">
            <a:extLst>
              <a:ext uri="{FF2B5EF4-FFF2-40B4-BE49-F238E27FC236}">
                <a16:creationId xmlns:a16="http://schemas.microsoft.com/office/drawing/2014/main" id="{1444F073-54EF-D781-4E47-427D5F587548}"/>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330987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E2C1-0814-1CA0-D054-8037749F2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39D8C-DA79-0543-12CE-28A58C84A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6A1D4-D396-72F1-F088-8F694DEEDB8D}"/>
              </a:ext>
            </a:extLst>
          </p:cNvPr>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4602963-DE09-E0ED-C1A1-02E2D9E30BFB}"/>
              </a:ext>
            </a:extLst>
          </p:cNvPr>
          <p:cNvSpPr>
            <a:spLocks noGrp="1"/>
          </p:cNvSpPr>
          <p:nvPr>
            <p:ph type="sldNum" sz="quarter" idx="5"/>
          </p:nvPr>
        </p:nvSpPr>
        <p:spPr/>
        <p:txBody>
          <a:bodyPr rtlCol="0"/>
          <a:lstStyle/>
          <a:p>
            <a:pPr rtl="0"/>
            <a:fld id="{F07F282E-55F5-4803-B60F-09BA4600E538}" type="slidenum">
              <a:rPr lang="en-GB" smtClean="0"/>
              <a:t>10</a:t>
            </a:fld>
            <a:endParaRPr lang="en-GB" dirty="0"/>
          </a:p>
        </p:txBody>
      </p:sp>
      <p:sp>
        <p:nvSpPr>
          <p:cNvPr id="5" name="Date Placeholder 4">
            <a:extLst>
              <a:ext uri="{FF2B5EF4-FFF2-40B4-BE49-F238E27FC236}">
                <a16:creationId xmlns:a16="http://schemas.microsoft.com/office/drawing/2014/main" id="{F502319F-6DD7-30FD-9CD7-25F53E458A2F}"/>
              </a:ext>
            </a:extLst>
          </p:cNvPr>
          <p:cNvSpPr>
            <a:spLocks noGrp="1"/>
          </p:cNvSpPr>
          <p:nvPr>
            <p:ph type="dt" idx="1"/>
          </p:nvPr>
        </p:nvSpPr>
        <p:spPr/>
        <p:txBody>
          <a:bodyPr/>
          <a:lstStyle/>
          <a:p>
            <a:pPr rtl="0"/>
            <a:fld id="{1486EC6D-77F5-4C7F-A7AE-2BD2E2EEB0ED}" type="datetime1">
              <a:rPr lang="en-GB" smtClean="0"/>
              <a:t>21/11/2024</a:t>
            </a:fld>
            <a:endParaRPr lang="en-GB" dirty="0"/>
          </a:p>
        </p:txBody>
      </p:sp>
    </p:spTree>
    <p:extLst>
      <p:ext uri="{BB962C8B-B14F-4D97-AF65-F5344CB8AC3E}">
        <p14:creationId xmlns:p14="http://schemas.microsoft.com/office/powerpoint/2010/main" val="313146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8168" y="1057522"/>
            <a:ext cx="5003540" cy="2173433"/>
          </a:xfrm>
        </p:spPr>
        <p:txBody>
          <a:bodyPr rtlCol="0">
            <a:noAutofit/>
          </a:bodyPr>
          <a:lstStyle>
            <a:lvl1pPr>
              <a:lnSpc>
                <a:spcPct val="100000"/>
              </a:lnSpc>
              <a:defRPr sz="4400" cap="all" baseline="0">
                <a:solidFill>
                  <a:schemeClr val="bg1"/>
                </a:solidFill>
              </a:defRPr>
            </a:lvl1pPr>
          </a:lstStyle>
          <a:p>
            <a:pPr rtl="0"/>
            <a:r>
              <a:rPr lang="en-GB" sz="440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643" y="3751119"/>
            <a:ext cx="4985065" cy="1606163"/>
          </a:xfrm>
        </p:spPr>
        <p:txBody>
          <a:bodyPr rtlCol="0" anchor="t">
            <a:noAutofit/>
          </a:bodyPr>
          <a:lstStyle>
            <a:lvl1pPr>
              <a:defRPr sz="2400" b="0"/>
            </a:lvl1pPr>
          </a:lstStyle>
          <a:p>
            <a:pPr rtl="0"/>
            <a:r>
              <a:rPr lang="en-GB">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1635103" y="6309360"/>
            <a:ext cx="4797504" cy="457200"/>
          </a:xfrm>
        </p:spPr>
        <p:txBody>
          <a:bodyPr rtlCol="0"/>
          <a:lstStyle/>
          <a:p>
            <a:pPr algn="l" rtl="0"/>
            <a:r>
              <a:rPr lang="en-GB"/>
              <a:t>Presentation Title</a:t>
            </a:r>
          </a:p>
        </p:txBody>
      </p:sp>
      <p:sp>
        <p:nvSpPr>
          <p:cNvPr id="59" name="Rectangle 58">
            <a:extLst>
              <a:ext uri="{FF2B5EF4-FFF2-40B4-BE49-F238E27FC236}">
                <a16:creationId xmlns:a16="http://schemas.microsoft.com/office/drawing/2014/main" id="{EA124D3C-01E3-4B96-BDF0-54851D1739D0}"/>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rtlCol="0"/>
          <a:lstStyle/>
          <a:p>
            <a:pPr algn="l" rtl="0"/>
            <a:r>
              <a:rPr lang="en-GB">
                <a:solidFill>
                  <a:srgbClr val="FFFFFF"/>
                </a:solidFill>
                <a:effectLst>
                  <a:outerShdw blurRad="50800" dist="38100" dir="2700000" algn="tl" rotWithShape="0">
                    <a:prstClr val="black">
                      <a:alpha val="43000"/>
                    </a:prstClr>
                  </a:outerShdw>
                </a:effectLst>
              </a:rPr>
              <a:t>2/1/20XX</a:t>
            </a:r>
            <a:endParaRPr lang="en-GB"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solidFill>
                  <a:srgbClr val="FFFFFF"/>
                </a:solidFill>
                <a:effectLst>
                  <a:outerShdw blurRad="50800" dist="38100" dir="2700000" algn="tl" rotWithShape="0">
                    <a:prstClr val="black">
                      <a:alpha val="43000"/>
                    </a:prstClr>
                  </a:outerShdw>
                </a:effectLst>
              </a:rPr>
              <a:pPr/>
              <a:t>‹#›</a:t>
            </a:fld>
            <a:endParaRPr lang="en-GB" dirty="0">
              <a:solidFill>
                <a:srgbClr val="FFFFFF"/>
              </a:solidFill>
              <a:effectLst>
                <a:outerShdw blurRad="50800" dist="38100" dir="2700000" algn="tl" rotWithShape="0">
                  <a:prstClr val="black">
                    <a:alpha val="43000"/>
                  </a:prstClr>
                </a:outerShdw>
              </a:effectLst>
            </a:endParaRPr>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936" y="-2"/>
            <a:ext cx="53320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rtlCol="0" anchor="t">
            <a:noAutofit/>
          </a:bodyPr>
          <a:lstStyle>
            <a:lvl1pPr algn="ctr">
              <a:defRPr/>
            </a:lvl1pPr>
          </a:lstStyle>
          <a:p>
            <a:pPr rtl="0"/>
            <a:r>
              <a:rPr lang="en-GB"/>
              <a:t>Click to add photo</a:t>
            </a:r>
          </a:p>
        </p:txBody>
      </p:sp>
    </p:spTree>
    <p:extLst>
      <p:ext uri="{BB962C8B-B14F-4D97-AF65-F5344CB8AC3E}">
        <p14:creationId xmlns:p14="http://schemas.microsoft.com/office/powerpoint/2010/main" val="425825264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rtlCol="0">
            <a:noAutofit/>
          </a:bodyPr>
          <a:lstStyle>
            <a:lvl1pPr>
              <a:defRPr sz="3600">
                <a:solidFill>
                  <a:schemeClr val="bg1"/>
                </a:solidFill>
              </a:defRPr>
            </a:lvl1pPr>
          </a:lstStyle>
          <a:p>
            <a:pPr rtl="0"/>
            <a:r>
              <a:rPr lang="en-GB">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rtlCol="0" anchor="t">
            <a:noAutofit/>
          </a:bodyPr>
          <a:lstStyle>
            <a:lvl1pPr>
              <a:buFont typeface="Arial" panose="020B0604020202020204" pitchFamily="34" charset="0"/>
              <a:buNone/>
              <a:defRPr sz="2000" b="1"/>
            </a:lvl1pPr>
          </a:lstStyle>
          <a:p>
            <a:pPr rtl="0"/>
            <a:r>
              <a:rPr lang="en-GB"/>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rtlCol="0" anchor="t">
            <a:noAutofit/>
          </a:bodyPr>
          <a:lstStyle>
            <a:lvl1pPr marL="283464" indent="-283464">
              <a:buFont typeface="Arial" panose="020B0604020202020204" pitchFamily="34" charset="0"/>
              <a:buChar char="•"/>
              <a:defRPr sz="1600" b="0" baseline="0"/>
            </a:lvl1pPr>
          </a:lstStyle>
          <a:p>
            <a:pPr rtl="0"/>
            <a:r>
              <a:rPr lang="en-GB"/>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rtlCol="0" anchor="t">
            <a:noAutofit/>
          </a:bodyPr>
          <a:lstStyle>
            <a:lvl1pPr>
              <a:buFont typeface="Arial" panose="020B0604020202020204" pitchFamily="34" charset="0"/>
              <a:buNone/>
              <a:defRPr sz="2000" b="1"/>
            </a:lvl1pPr>
          </a:lstStyle>
          <a:p>
            <a:pPr rtl="0"/>
            <a:r>
              <a:rPr lang="en-GB"/>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rtlCol="0" anchor="t">
            <a:noAutofit/>
          </a:bodyPr>
          <a:lstStyle>
            <a:lvl1pPr marL="283464" indent="-283464">
              <a:buFont typeface="Arial" panose="020B0604020202020204" pitchFamily="34" charset="0"/>
              <a:buChar char="•"/>
              <a:defRPr sz="1600" b="0" baseline="0"/>
            </a:lvl1pPr>
          </a:lstStyle>
          <a:p>
            <a:pPr rtl="0"/>
            <a:r>
              <a:rPr lang="en-GB"/>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rtlCol="0"/>
          <a:lstStyle>
            <a:lvl1pPr>
              <a:defRPr>
                <a:solidFill>
                  <a:schemeClr val="bg1"/>
                </a:solidFill>
              </a:defRPr>
            </a:lvl1pPr>
          </a:lstStyle>
          <a:p>
            <a:pPr rtl="0"/>
            <a:r>
              <a:rPr lang="en-GB"/>
              <a:t>Presentation Title</a:t>
            </a:r>
            <a:endParaRPr lang="en-GB"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rtlCol="0"/>
          <a:lstStyle>
            <a:lvl1pPr>
              <a:defRPr>
                <a:solidFill>
                  <a:schemeClr val="tx2"/>
                </a:solidFill>
              </a:defRPr>
            </a:lvl1pPr>
          </a:lstStyle>
          <a:p>
            <a:pPr rtl="0"/>
            <a:r>
              <a:rPr lang="en-GB"/>
              <a:t>2/1/20XX</a:t>
            </a:r>
            <a:endParaRPr lang="en-GB"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Tree>
    <p:extLst>
      <p:ext uri="{BB962C8B-B14F-4D97-AF65-F5344CB8AC3E}">
        <p14:creationId xmlns:p14="http://schemas.microsoft.com/office/powerpoint/2010/main" val="362910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rtlCol="0">
            <a:noAutofit/>
          </a:bodyPr>
          <a:lstStyle>
            <a:lvl1pPr>
              <a:defRPr sz="3600">
                <a:solidFill>
                  <a:schemeClr val="bg1"/>
                </a:solidFill>
              </a:defRPr>
            </a:lvl1pPr>
          </a:lstStyle>
          <a:p>
            <a:pPr rtl="0"/>
            <a:r>
              <a:rPr lang="en-GB">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rtlCol="0" anchor="t">
            <a:noAutofit/>
          </a:bodyPr>
          <a:lstStyle>
            <a:lvl1pPr>
              <a:buFont typeface="Arial" panose="020B0604020202020204" pitchFamily="34" charset="0"/>
              <a:buNone/>
              <a:defRPr sz="2000" b="1"/>
            </a:lvl1pPr>
          </a:lstStyle>
          <a:p>
            <a:pPr rtl="0"/>
            <a:r>
              <a:rPr lang="en-GB"/>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rtlCol="0" anchor="t">
            <a:normAutofit/>
          </a:bodyPr>
          <a:lstStyle>
            <a:lvl1pPr marL="283464" indent="-283464">
              <a:buFont typeface="Arial" panose="020B0604020202020204" pitchFamily="34" charset="0"/>
              <a:buChar char="•"/>
              <a:defRPr sz="1600" b="0" baseline="0"/>
            </a:lvl1pPr>
          </a:lstStyle>
          <a:p>
            <a:pPr rtl="0"/>
            <a:r>
              <a:rPr lang="en-GB"/>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rtlCol="0" anchor="t">
            <a:noAutofit/>
          </a:bodyPr>
          <a:lstStyle>
            <a:lvl1pPr>
              <a:buFont typeface="Arial" panose="020B0604020202020204" pitchFamily="34" charset="0"/>
              <a:buNone/>
              <a:defRPr sz="2000" b="1"/>
            </a:lvl1pPr>
          </a:lstStyle>
          <a:p>
            <a:pPr rtl="0"/>
            <a:r>
              <a:rPr lang="en-GB"/>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rtlCol="0" anchor="t">
            <a:normAutofit/>
          </a:bodyPr>
          <a:lstStyle>
            <a:lvl1pPr marL="283464" indent="-283464">
              <a:buFont typeface="Arial" panose="020B0604020202020204" pitchFamily="34" charset="0"/>
              <a:buChar char="•"/>
              <a:defRPr sz="1600" b="0" baseline="0"/>
            </a:lvl1pPr>
          </a:lstStyle>
          <a:p>
            <a:pPr rtl="0"/>
            <a:r>
              <a:rPr lang="en-GB"/>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rtlCol="0" anchor="t">
            <a:noAutofit/>
          </a:bodyPr>
          <a:lstStyle>
            <a:lvl1pPr>
              <a:buFont typeface="Arial" panose="020B0604020202020204" pitchFamily="34" charset="0"/>
              <a:buNone/>
              <a:defRPr sz="2000" b="1"/>
            </a:lvl1pPr>
          </a:lstStyle>
          <a:p>
            <a:pPr rtl="0"/>
            <a:r>
              <a:rPr lang="en-GB"/>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rtlCol="0" anchor="t">
            <a:normAutofit/>
          </a:bodyPr>
          <a:lstStyle>
            <a:lvl1pPr marL="283464" indent="-283464">
              <a:buFont typeface="Arial" panose="020B0604020202020204" pitchFamily="34" charset="0"/>
              <a:buChar char="•"/>
              <a:defRPr sz="1600" b="0" baseline="0"/>
            </a:lvl1pPr>
          </a:lstStyle>
          <a:p>
            <a:pPr rtl="0"/>
            <a:r>
              <a:rPr lang="en-GB"/>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rtlCol="0"/>
          <a:lstStyle>
            <a:lvl1pPr>
              <a:defRPr>
                <a:solidFill>
                  <a:schemeClr val="bg1"/>
                </a:solidFill>
              </a:defRPr>
            </a:lvl1pPr>
          </a:lstStyle>
          <a:p>
            <a:pPr rtl="0"/>
            <a:r>
              <a:rPr lang="en-GB"/>
              <a:t>Presentation Title</a:t>
            </a:r>
            <a:endParaRPr lang="en-GB"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rtlCol="0"/>
          <a:lstStyle>
            <a:lvl1pPr>
              <a:defRPr>
                <a:solidFill>
                  <a:schemeClr val="tx2"/>
                </a:solidFill>
              </a:defRPr>
            </a:lvl1pPr>
          </a:lstStyle>
          <a:p>
            <a:pPr rtl="0"/>
            <a:r>
              <a:rPr lang="en-GB"/>
              <a:t>2/1/20XX</a:t>
            </a:r>
            <a:endParaRPr lang="en-GB"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rtlCol="0"/>
          <a:lstStyle>
            <a:lvl1pPr>
              <a:defRPr/>
            </a:lvl1pPr>
          </a:lstStyle>
          <a:p>
            <a:pPr rtl="0"/>
            <a:r>
              <a:rPr lang="en-GB"/>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rtlCol="0" anchor="t"/>
          <a:lstStyle>
            <a:lvl1pPr algn="ctr">
              <a:defRPr/>
            </a:lvl1pPr>
          </a:lstStyle>
          <a:p>
            <a:pPr rtl="0"/>
            <a:r>
              <a:rPr lang="en-GB"/>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rtlCol="0" anchor="t"/>
          <a:lstStyle>
            <a:lvl1pPr algn="ctr">
              <a:defRPr/>
            </a:lvl1pPr>
          </a:lstStyle>
          <a:p>
            <a:pPr rtl="0"/>
            <a:r>
              <a:rPr lang="en-GB"/>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rtlCol="0" anchor="t"/>
          <a:lstStyle>
            <a:lvl1pPr algn="ctr">
              <a:defRPr/>
            </a:lvl1pPr>
          </a:lstStyle>
          <a:p>
            <a:pPr rtl="0"/>
            <a:r>
              <a:rPr lang="en-GB"/>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rtlCol="0" anchor="t">
            <a:normAutofit/>
          </a:bodyPr>
          <a:lstStyle>
            <a:lvl1pPr>
              <a:buFont typeface="Arial" panose="020B0604020202020204" pitchFamily="34" charset="0"/>
              <a:buNone/>
              <a:defRPr sz="1600" b="0"/>
            </a:lvl1pPr>
          </a:lstStyle>
          <a:p>
            <a:pPr rtl="0"/>
            <a:r>
              <a:rPr lang="en-GB"/>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rtlCol="0"/>
          <a:lstStyle>
            <a:lvl1pPr>
              <a:defRPr>
                <a:solidFill>
                  <a:schemeClr val="bg1"/>
                </a:solidFill>
                <a:effectLst>
                  <a:outerShdw blurRad="50800" dist="38100" dir="2700000" algn="tl" rotWithShape="0">
                    <a:prstClr val="black">
                      <a:alpha val="43000"/>
                    </a:prstClr>
                  </a:outerShdw>
                </a:effectLst>
              </a:defRPr>
            </a:lvl1pPr>
          </a:lstStyle>
          <a:p>
            <a:pPr rtl="0"/>
            <a:r>
              <a:rPr lang="en-GB"/>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rtlCol="0"/>
          <a:lstStyle>
            <a:lvl1pPr>
              <a:defRPr>
                <a:solidFill>
                  <a:schemeClr val="tx2"/>
                </a:solidFill>
                <a:effectLst/>
              </a:defRPr>
            </a:lvl1pPr>
          </a:lstStyle>
          <a:p>
            <a:pPr rtl="0"/>
            <a:r>
              <a:rPr lang="en-GB"/>
              <a:t>2/1/20XX</a:t>
            </a:r>
            <a:endParaRPr lang="en-GB"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Tree>
    <p:extLst>
      <p:ext uri="{BB962C8B-B14F-4D97-AF65-F5344CB8AC3E}">
        <p14:creationId xmlns:p14="http://schemas.microsoft.com/office/powerpoint/2010/main" val="39584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rtlCol="0"/>
          <a:lstStyle>
            <a:lvl1pPr>
              <a:lnSpc>
                <a:spcPct val="100000"/>
              </a:lnSpc>
              <a:defRPr>
                <a:solidFill>
                  <a:schemeClr val="bg1"/>
                </a:solidFill>
              </a:defRPr>
            </a:lvl1pPr>
          </a:lstStyle>
          <a:p>
            <a:pPr rtl="0"/>
            <a:r>
              <a:rPr lang="en-GB">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rtlCol="0" anchor="t"/>
          <a:lstStyle>
            <a:lvl1pPr algn="ctr">
              <a:defRPr/>
            </a:lvl1pPr>
          </a:lstStyle>
          <a:p>
            <a:pPr rtl="0"/>
            <a:r>
              <a:rPr lang="en-GB"/>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rtlCol="0" anchor="t"/>
          <a:lstStyle>
            <a:lvl1pPr algn="ctr">
              <a:defRPr/>
            </a:lvl1pPr>
          </a:lstStyle>
          <a:p>
            <a:pPr rtl="0"/>
            <a:r>
              <a:rPr lang="en-GB"/>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rtlCol="0" anchor="t">
            <a:normAutofit/>
          </a:bodyPr>
          <a:lstStyle>
            <a:lvl1pPr>
              <a:lnSpc>
                <a:spcPct val="100000"/>
              </a:lnSpc>
              <a:defRPr sz="2400" b="0"/>
            </a:lvl1pPr>
          </a:lstStyle>
          <a:p>
            <a:pPr rtl="0"/>
            <a:r>
              <a:rPr lang="en-GB"/>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rtlCol="0"/>
          <a:lstStyle/>
          <a:p>
            <a:pPr rtl="0"/>
            <a:r>
              <a:rPr lang="en-GB"/>
              <a:t>2/1/20XX</a:t>
            </a:r>
            <a:endParaRPr lang="en-GB"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Tree>
    <p:extLst>
      <p:ext uri="{BB962C8B-B14F-4D97-AF65-F5344CB8AC3E}">
        <p14:creationId xmlns:p14="http://schemas.microsoft.com/office/powerpoint/2010/main" val="421976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rtlCol="0">
            <a:normAutofit/>
          </a:bodyPr>
          <a:lstStyle>
            <a:lvl1pPr>
              <a:defRPr/>
            </a:lvl1pPr>
          </a:lstStyle>
          <a:p>
            <a:pPr rtl="0"/>
            <a:r>
              <a:rPr lang="en-GB"/>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rtlCol="0" anchor="t">
            <a:normAutofit/>
          </a:bodyPr>
          <a:lstStyle>
            <a:lvl1pPr>
              <a:defRPr sz="2000" b="0"/>
            </a:lvl1pPr>
          </a:lstStyle>
          <a:p>
            <a:pPr rtl="0"/>
            <a:r>
              <a:rPr lang="en-GB"/>
              <a:t>Click to add text</a:t>
            </a:r>
          </a:p>
        </p:txBody>
      </p:sp>
      <p:sp>
        <p:nvSpPr>
          <p:cNvPr id="23" name="Picture Placeholder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rtlCol="0" anchor="t">
            <a:noAutofit/>
          </a:bodyPr>
          <a:lstStyle>
            <a:lvl1pPr algn="ctr">
              <a:defRPr/>
            </a:lvl1pPr>
          </a:lstStyle>
          <a:p>
            <a:pPr rtl="0"/>
            <a:r>
              <a:rPr lang="en-GB"/>
              <a:t>Click to add photo</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rtlCol="0"/>
          <a:lstStyle>
            <a:lvl1pPr>
              <a:defRPr>
                <a:solidFill>
                  <a:schemeClr val="bg1"/>
                </a:solidFill>
              </a:defRPr>
            </a:lvl1pPr>
          </a:lstStyle>
          <a:p>
            <a:pPr rtl="0"/>
            <a:r>
              <a:rPr lang="en-GB"/>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rtlCol="0"/>
          <a:lstStyle/>
          <a:p>
            <a:pPr rtl="0"/>
            <a:r>
              <a:rPr lang="en-GB"/>
              <a:t>2/1/20XX</a:t>
            </a:r>
            <a:endParaRPr lang="en-GB"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Tree>
    <p:extLst>
      <p:ext uri="{BB962C8B-B14F-4D97-AF65-F5344CB8AC3E}">
        <p14:creationId xmlns:p14="http://schemas.microsoft.com/office/powerpoint/2010/main" val="225734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5" name="Rectangle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915" y="673308"/>
            <a:ext cx="6457717" cy="1580890"/>
          </a:xfrm>
        </p:spPr>
        <p:txBody>
          <a:bodyPr rtlCol="0"/>
          <a:lstStyle>
            <a:lvl1pPr>
              <a:defRPr/>
            </a:lvl1pPr>
          </a:lstStyle>
          <a:p>
            <a:pPr rtl="0"/>
            <a:r>
              <a:rPr lang="en-GB"/>
              <a:t>Click to add title</a:t>
            </a:r>
          </a:p>
        </p:txBody>
      </p:sp>
      <p:sp>
        <p:nvSpPr>
          <p:cNvPr id="35" name="Picture Placeholder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0" y="3461004"/>
            <a:ext cx="4613547" cy="3396996"/>
          </a:xfrm>
        </p:spPr>
        <p:txBody>
          <a:bodyPr rtlCol="0" anchor="t"/>
          <a:lstStyle>
            <a:lvl1pPr algn="ctr">
              <a:defRPr/>
            </a:lvl1pPr>
          </a:lstStyle>
          <a:p>
            <a:pPr rtl="0"/>
            <a:r>
              <a:rPr lang="en-GB"/>
              <a:t>Click to add photo</a:t>
            </a:r>
          </a:p>
        </p:txBody>
      </p:sp>
      <p:sp>
        <p:nvSpPr>
          <p:cNvPr id="34" name="Picture Placeholder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3548" cy="3396994"/>
          </a:xfrm>
        </p:spPr>
        <p:txBody>
          <a:bodyPr rtlCol="0" anchor="t"/>
          <a:lstStyle>
            <a:lvl1pPr algn="ctr">
              <a:defRPr/>
            </a:lvl1pPr>
          </a:lstStyle>
          <a:p>
            <a:pPr rtl="0"/>
            <a:r>
              <a:rPr lang="en-GB"/>
              <a:t>Click to add photo</a:t>
            </a:r>
          </a:p>
        </p:txBody>
      </p:sp>
      <p:sp>
        <p:nvSpPr>
          <p:cNvPr id="29" name="Content Placeholder 2">
            <a:extLst>
              <a:ext uri="{FF2B5EF4-FFF2-40B4-BE49-F238E27FC236}">
                <a16:creationId xmlns:a16="http://schemas.microsoft.com/office/drawing/2014/main" id="{551E6FEF-934C-427E-A65F-F501B04FC71D}"/>
              </a:ext>
            </a:extLst>
          </p:cNvPr>
          <p:cNvSpPr>
            <a:spLocks noGrp="1"/>
          </p:cNvSpPr>
          <p:nvPr>
            <p:ph idx="1" hasCustomPrompt="1"/>
          </p:nvPr>
        </p:nvSpPr>
        <p:spPr>
          <a:xfrm>
            <a:off x="5205918" y="2353586"/>
            <a:ext cx="6457717" cy="3767496"/>
          </a:xfrm>
        </p:spPr>
        <p:txBody>
          <a:bodyPr rtlCol="0" anchor="t">
            <a:normAutofit/>
          </a:bodyPr>
          <a:lstStyle>
            <a:lvl1pPr>
              <a:defRPr sz="1600" b="0" baseline="0"/>
            </a:lvl1pPr>
          </a:lstStyle>
          <a:p>
            <a:pPr rtl="0"/>
            <a:r>
              <a:rPr lang="en-GB"/>
              <a:t>Click to add text</a:t>
            </a:r>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rtlCol="0"/>
          <a:lstStyle>
            <a:lvl1pPr>
              <a:defRPr>
                <a:effectLst>
                  <a:outerShdw blurRad="50800" dist="38100" dir="240000" algn="ctr" rotWithShape="0">
                    <a:schemeClr val="tx1">
                      <a:alpha val="43000"/>
                    </a:schemeClr>
                  </a:outerShdw>
                </a:effectLst>
              </a:defRPr>
            </a:lvl1pPr>
          </a:lstStyle>
          <a:p>
            <a:pPr rtl="0"/>
            <a:r>
              <a:rPr lang="en-GB"/>
              <a:t>Presentation Title</a:t>
            </a:r>
          </a:p>
        </p:txBody>
      </p:sp>
      <p:sp>
        <p:nvSpPr>
          <p:cNvPr id="30" name="Date Placeholder 3">
            <a:extLst>
              <a:ext uri="{FF2B5EF4-FFF2-40B4-BE49-F238E27FC236}">
                <a16:creationId xmlns:a16="http://schemas.microsoft.com/office/drawing/2014/main" id="{9F682261-0FB4-4600-86B5-DDF27881F743}"/>
              </a:ext>
            </a:extLst>
          </p:cNvPr>
          <p:cNvSpPr>
            <a:spLocks noGrp="1"/>
          </p:cNvSpPr>
          <p:nvPr>
            <p:ph type="dt" sz="half" idx="10"/>
          </p:nvPr>
        </p:nvSpPr>
        <p:spPr>
          <a:xfrm>
            <a:off x="5205303" y="6309360"/>
            <a:ext cx="3411973" cy="457200"/>
          </a:xfrm>
        </p:spPr>
        <p:txBody>
          <a:bodyPr rtlCol="0"/>
          <a:lstStyle>
            <a:lvl1pPr>
              <a:defRPr>
                <a:effectLst/>
              </a:defRPr>
            </a:lvl1pPr>
          </a:lstStyle>
          <a:p>
            <a:pPr rtl="0"/>
            <a:r>
              <a:rPr lang="en-GB">
                <a:solidFill>
                  <a:schemeClr val="tx2"/>
                </a:solidFill>
              </a:rPr>
              <a:t>2/1/20XX</a:t>
            </a:r>
            <a:endParaRPr lang="en-GB" dirty="0"/>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Tree>
    <p:extLst>
      <p:ext uri="{BB962C8B-B14F-4D97-AF65-F5344CB8AC3E}">
        <p14:creationId xmlns:p14="http://schemas.microsoft.com/office/powerpoint/2010/main" val="234852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rtlCol="0" anchor="b"/>
          <a:lstStyle>
            <a:lvl1pPr>
              <a:lnSpc>
                <a:spcPct val="100000"/>
              </a:lnSpc>
              <a:defRPr/>
            </a:lvl1pPr>
          </a:lstStyle>
          <a:p>
            <a:pPr rtl="0"/>
            <a:r>
              <a:rPr lang="en-GB" sz="3600" b="1" cap="none">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rtlCol="0" anchor="t">
            <a:normAutofit/>
          </a:bodyPr>
          <a:lstStyle>
            <a:lvl1pPr>
              <a:defRPr sz="1600" b="0"/>
            </a:lvl1pPr>
          </a:lstStyle>
          <a:p>
            <a:pPr rtl="0"/>
            <a:r>
              <a:rPr lang="en-GB" sz="200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509"/>
            <a:ext cx="7519932" cy="5016892"/>
          </a:xfrm>
        </p:spPr>
        <p:txBody>
          <a:bodyPr rtlCol="0" anchor="t"/>
          <a:lstStyle>
            <a:lvl1pPr algn="ctr">
              <a:defRPr/>
            </a:lvl1pPr>
          </a:lstStyle>
          <a:p>
            <a:pPr rtl="0"/>
            <a:r>
              <a:rPr lang="en-GB"/>
              <a:t>Click to add photo</a:t>
            </a:r>
          </a:p>
        </p:txBody>
      </p:sp>
    </p:spTree>
    <p:extLst>
      <p:ext uri="{BB962C8B-B14F-4D97-AF65-F5344CB8AC3E}">
        <p14:creationId xmlns:p14="http://schemas.microsoft.com/office/powerpoint/2010/main" val="364049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1789889"/>
            <a:ext cx="11153231" cy="506811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371346"/>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518757"/>
            <a:ext cx="10013709" cy="1030360"/>
          </a:xfrm>
        </p:spPr>
        <p:txBody>
          <a:bodyPr rtlCol="0"/>
          <a:lstStyle>
            <a:lvl1pPr>
              <a:defRPr>
                <a:solidFill>
                  <a:schemeClr val="bg1"/>
                </a:solidFill>
              </a:defRPr>
            </a:lvl1pPr>
          </a:lstStyle>
          <a:p>
            <a:pPr rtl="0"/>
            <a:r>
              <a:rPr lang="en-GB">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437128"/>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rtlCol="0"/>
          <a:lstStyle/>
          <a:p>
            <a:pPr rtl="0"/>
            <a:r>
              <a:rPr lang="en-GB"/>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rtlCol="0"/>
          <a:lstStyle/>
          <a:p>
            <a:pPr rtl="0"/>
            <a:r>
              <a:rPr lang="en-GB"/>
              <a:t>2/1/20XX</a:t>
            </a:r>
            <a:endParaRPr lang="en-GB"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Tree>
    <p:extLst>
      <p:ext uri="{BB962C8B-B14F-4D97-AF65-F5344CB8AC3E}">
        <p14:creationId xmlns:p14="http://schemas.microsoft.com/office/powerpoint/2010/main" val="26043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rtlCol="0"/>
          <a:lstStyle>
            <a:lvl1pPr>
              <a:defRPr>
                <a:solidFill>
                  <a:schemeClr val="bg1"/>
                </a:solidFill>
              </a:defRPr>
            </a:lvl1pPr>
          </a:lstStyle>
          <a:p>
            <a:pPr rtl="0"/>
            <a:r>
              <a:rPr lang="en-GB">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rtlCol="0"/>
          <a:lstStyle/>
          <a:p>
            <a:pPr rtl="0"/>
            <a:r>
              <a:rPr lang="en-GB"/>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rtlCol="0"/>
          <a:lstStyle/>
          <a:p>
            <a:pPr rtl="0"/>
            <a:r>
              <a:rPr lang="en-GB"/>
              <a:t>2/1/20XX</a:t>
            </a:r>
            <a:endParaRPr lang="en-GB"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rtlCol="0" anchor="t">
            <a:noAutofit/>
          </a:bodyPr>
          <a:lstStyle>
            <a:lvl1pPr algn="ctr">
              <a:defRPr/>
            </a:lvl1pPr>
          </a:lstStyle>
          <a:p>
            <a:pPr rtl="0"/>
            <a:r>
              <a:rPr lang="en-GB"/>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rtlCol="0" anchor="b"/>
          <a:lstStyle>
            <a:lvl1pPr marL="365760">
              <a:lnSpc>
                <a:spcPct val="100000"/>
              </a:lnSpc>
              <a:spcBef>
                <a:spcPts val="1000"/>
              </a:spcBef>
              <a:defRPr sz="3600">
                <a:solidFill>
                  <a:schemeClr val="bg1"/>
                </a:solidFill>
              </a:defRPr>
            </a:lvl1pPr>
          </a:lstStyle>
          <a:p>
            <a:pPr rtl="0"/>
            <a:r>
              <a:rPr lang="en-GB"/>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rtlCol="0"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n-GB"/>
              <a:t>2/1/20XX</a:t>
            </a:r>
            <a:endParaRPr lang="en-GB"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en-GB" smtClean="0"/>
              <a:pPr/>
              <a:t>‹#›</a:t>
            </a:fld>
            <a:endParaRPr lang="en-GB" dirty="0"/>
          </a:p>
        </p:txBody>
      </p:sp>
    </p:spTree>
    <p:extLst>
      <p:ext uri="{BB962C8B-B14F-4D97-AF65-F5344CB8AC3E}">
        <p14:creationId xmlns:p14="http://schemas.microsoft.com/office/powerpoint/2010/main" val="174793158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rtlCol="0"/>
          <a:lstStyle>
            <a:lvl1pPr>
              <a:defRPr>
                <a:solidFill>
                  <a:schemeClr val="bg1"/>
                </a:solidFill>
              </a:defRPr>
            </a:lvl1pPr>
          </a:lstStyle>
          <a:p>
            <a:pPr rtl="0"/>
            <a:r>
              <a:rPr lang="en-GB">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rtlCol="0"/>
          <a:lstStyle/>
          <a:p>
            <a:pPr rtl="0"/>
            <a:r>
              <a:rPr lang="en-GB"/>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rtlCol="0"/>
          <a:lstStyle/>
          <a:p>
            <a:pPr rtl="0"/>
            <a:r>
              <a:rPr lang="en-GB"/>
              <a:t>2/1/20XX</a:t>
            </a:r>
            <a:endParaRPr lang="en-GB"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Tree>
    <p:extLst>
      <p:ext uri="{BB962C8B-B14F-4D97-AF65-F5344CB8AC3E}">
        <p14:creationId xmlns:p14="http://schemas.microsoft.com/office/powerpoint/2010/main" val="367259975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rtlCol="0"/>
          <a:lstStyle>
            <a:lvl1pPr>
              <a:defRPr>
                <a:solidFill>
                  <a:schemeClr val="bg1"/>
                </a:solidFill>
              </a:defRPr>
            </a:lvl1pPr>
          </a:lstStyle>
          <a:p>
            <a:pPr rtl="0"/>
            <a:r>
              <a:rPr lang="en-GB">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rtlCol="0"/>
          <a:lstStyle/>
          <a:p>
            <a:pPr rtl="0"/>
            <a:r>
              <a:rPr lang="en-GB"/>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rtlCol="0"/>
          <a:lstStyle/>
          <a:p>
            <a:pPr rtl="0"/>
            <a:r>
              <a:rPr lang="en-GB"/>
              <a:t>2/1/20XX</a:t>
            </a:r>
            <a:endParaRPr lang="en-GB"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n-GB" smtClean="0"/>
              <a:t>‹#›</a:t>
            </a:fld>
            <a:endParaRPr lang="en-GB"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pPr rtl="0"/>
            <a:r>
              <a:rPr lang="en-GB"/>
              <a:t>Click to edit Master title style</a:t>
            </a:r>
            <a:endParaRPr lang="en-GB"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pPr rtl="0"/>
            <a:r>
              <a:rPr lang="en-GB"/>
              <a:t>2/1/20XX</a:t>
            </a:r>
            <a:endParaRPr lang="en-GB"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pPr rtl="0"/>
            <a:r>
              <a:rPr lang="en-GB"/>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pPr rtl="0"/>
            <a:fld id="{FAEF9944-A4F6-4C59-AEBD-678D6480B8EA}" type="slidenum">
              <a:rPr lang="en-GB" smtClean="0"/>
              <a:pPr/>
              <a:t>‹#›</a:t>
            </a:fld>
            <a:endParaRPr lang="en-GB"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628775" y="1057275"/>
            <a:ext cx="5122545" cy="2173288"/>
          </a:xfrm>
        </p:spPr>
        <p:txBody>
          <a:bodyPr vert="horz" lIns="109728" tIns="109728" rIns="109728" bIns="91440" rtlCol="0" anchor="ctr">
            <a:normAutofit fontScale="90000"/>
          </a:bodyPr>
          <a:lstStyle/>
          <a:p>
            <a:pPr rtl="0"/>
            <a:r>
              <a:rPr lang="en-GB" dirty="0"/>
              <a:t>Beamline optimisation updates</a:t>
            </a:r>
          </a:p>
        </p:txBody>
      </p:sp>
      <p:sp>
        <p:nvSpPr>
          <p:cNvPr id="5" name="Date Placeholder 4">
            <a:extLst>
              <a:ext uri="{FF2B5EF4-FFF2-40B4-BE49-F238E27FC236}">
                <a16:creationId xmlns:a16="http://schemas.microsoft.com/office/drawing/2014/main" id="{63029686-87BE-4E75-8373-8D06DD4412B3}"/>
              </a:ext>
            </a:extLst>
          </p:cNvPr>
          <p:cNvSpPr>
            <a:spLocks noGrp="1"/>
          </p:cNvSpPr>
          <p:nvPr>
            <p:ph type="dt" sz="half" idx="10"/>
          </p:nvPr>
        </p:nvSpPr>
        <p:spPr/>
        <p:txBody>
          <a:bodyPr rtlCol="0"/>
          <a:lstStyle/>
          <a:p>
            <a:pPr algn="l" rtl="0"/>
            <a:r>
              <a:rPr lang="en-GB" dirty="0">
                <a:solidFill>
                  <a:srgbClr val="FFFFFF"/>
                </a:solidFill>
                <a:effectLst>
                  <a:outerShdw blurRad="50800" dist="38100" dir="2700000" algn="tl" rotWithShape="0">
                    <a:prstClr val="black">
                      <a:alpha val="43000"/>
                    </a:prstClr>
                  </a:outerShdw>
                </a:effectLst>
              </a:rPr>
              <a:t>03/09/2024</a:t>
            </a:r>
          </a:p>
        </p:txBody>
      </p:sp>
      <p:sp>
        <p:nvSpPr>
          <p:cNvPr id="6" name="Footer Placeholder 5">
            <a:extLst>
              <a:ext uri="{FF2B5EF4-FFF2-40B4-BE49-F238E27FC236}">
                <a16:creationId xmlns:a16="http://schemas.microsoft.com/office/drawing/2014/main" id="{112A0352-7A16-48F0-9C66-57C647D319F8}"/>
              </a:ext>
            </a:extLst>
          </p:cNvPr>
          <p:cNvSpPr>
            <a:spLocks noGrp="1"/>
          </p:cNvSpPr>
          <p:nvPr>
            <p:ph type="ftr" sz="quarter" idx="11"/>
          </p:nvPr>
        </p:nvSpPr>
        <p:spPr>
          <a:xfrm>
            <a:off x="1084630" y="3429000"/>
            <a:ext cx="5795184" cy="457200"/>
          </a:xfrm>
        </p:spPr>
        <p:txBody>
          <a:bodyPr rtlCol="0"/>
          <a:lstStyle/>
          <a:p>
            <a:pPr algn="l" rtl="0"/>
            <a:r>
              <a:rPr lang="en-GB" dirty="0"/>
              <a:t>PoPLaR workshop			           22/11/2024</a:t>
            </a:r>
          </a:p>
        </p:txBody>
      </p:sp>
      <p:sp>
        <p:nvSpPr>
          <p:cNvPr id="9" name="Slide Number Placeholder 8">
            <a:extLst>
              <a:ext uri="{FF2B5EF4-FFF2-40B4-BE49-F238E27FC236}">
                <a16:creationId xmlns:a16="http://schemas.microsoft.com/office/drawing/2014/main" id="{8933138F-06C1-46B9-8F23-C4B5783F6C5F}"/>
              </a:ext>
            </a:extLst>
          </p:cNvPr>
          <p:cNvSpPr>
            <a:spLocks noGrp="1"/>
          </p:cNvSpPr>
          <p:nvPr>
            <p:ph type="sldNum" sz="quarter" idx="12"/>
          </p:nvPr>
        </p:nvSpPr>
        <p:spPr/>
        <p:txBody>
          <a:bodyPr rtlCol="0"/>
          <a:lstStyle/>
          <a:p>
            <a:pPr rtl="0"/>
            <a:fld id="{FAEF9944-A4F6-4C59-AEBD-678D6480B8EA}" type="slidenum">
              <a:rPr lang="en-GB" smtClean="0">
                <a:solidFill>
                  <a:srgbClr val="FFFFFF"/>
                </a:solidFill>
                <a:effectLst>
                  <a:outerShdw blurRad="50800" dist="38100" dir="2700000" algn="tl" rotWithShape="0">
                    <a:prstClr val="black">
                      <a:alpha val="43000"/>
                    </a:prstClr>
                  </a:outerShdw>
                </a:effectLst>
              </a:rPr>
              <a:pPr/>
              <a:t>1</a:t>
            </a:fld>
            <a:endParaRPr lang="en-GB" dirty="0">
              <a:solidFill>
                <a:srgbClr val="FFFFFF"/>
              </a:solidFill>
              <a:effectLst>
                <a:outerShdw blurRad="50800" dist="38100" dir="2700000" algn="tl" rotWithShape="0">
                  <a:prstClr val="black">
                    <a:alpha val="43000"/>
                  </a:prstClr>
                </a:outerShdw>
              </a:effectLst>
            </a:endParaRPr>
          </a:p>
        </p:txBody>
      </p:sp>
      <p:pic>
        <p:nvPicPr>
          <p:cNvPr id="2" name="Picture 1">
            <a:extLst>
              <a:ext uri="{FF2B5EF4-FFF2-40B4-BE49-F238E27FC236}">
                <a16:creationId xmlns:a16="http://schemas.microsoft.com/office/drawing/2014/main" id="{263580AC-5C8E-1ECF-A5D4-DCD610C6E308}"/>
              </a:ext>
            </a:extLst>
          </p:cNvPr>
          <p:cNvPicPr>
            <a:picLocks noChangeAspect="1"/>
          </p:cNvPicPr>
          <p:nvPr/>
        </p:nvPicPr>
        <p:blipFill rotWithShape="1">
          <a:blip r:embed="rId2"/>
          <a:srcRect l="38453" b="1049"/>
          <a:stretch/>
        </p:blipFill>
        <p:spPr>
          <a:xfrm>
            <a:off x="6859936" y="0"/>
            <a:ext cx="5332064" cy="6858000"/>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329AF-DB41-AC1D-A585-76811770001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40000AC-5129-EFB1-D952-D0428CBC2572}"/>
              </a:ext>
            </a:extLst>
          </p:cNvPr>
          <p:cNvSpPr>
            <a:spLocks noGrp="1"/>
          </p:cNvSpPr>
          <p:nvPr>
            <p:ph type="title"/>
          </p:nvPr>
        </p:nvSpPr>
        <p:spPr>
          <a:xfrm>
            <a:off x="1475109" y="461843"/>
            <a:ext cx="10013709" cy="1030360"/>
          </a:xfrm>
        </p:spPr>
        <p:txBody>
          <a:bodyPr rtlCol="0"/>
          <a:lstStyle/>
          <a:p>
            <a:pPr rtl="0"/>
            <a:r>
              <a:rPr lang="en-GB" dirty="0"/>
              <a:t>Sensitivity testing step 1- </a:t>
            </a:r>
            <a:r>
              <a:rPr lang="en-GB" dirty="0" err="1"/>
              <a:t>xy</a:t>
            </a:r>
            <a:r>
              <a:rPr lang="en-GB" dirty="0"/>
              <a:t> shifting</a:t>
            </a:r>
          </a:p>
        </p:txBody>
      </p:sp>
      <p:sp>
        <p:nvSpPr>
          <p:cNvPr id="2" name="Footer Placeholder 5">
            <a:extLst>
              <a:ext uri="{FF2B5EF4-FFF2-40B4-BE49-F238E27FC236}">
                <a16:creationId xmlns:a16="http://schemas.microsoft.com/office/drawing/2014/main" id="{4D7C307E-8158-D161-D03C-4F59EAA495E0}"/>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AB3BC9E1-1205-7FDD-35A5-83FC8EB4ED0B}"/>
              </a:ext>
            </a:extLst>
          </p:cNvPr>
          <p:cNvSpPr txBox="1">
            <a:spLocks/>
          </p:cNvSpPr>
          <p:nvPr/>
        </p:nvSpPr>
        <p:spPr>
          <a:xfrm>
            <a:off x="1322710" y="1961642"/>
            <a:ext cx="7624651" cy="576994"/>
          </a:xfrm>
          <a:prstGeom prst="rect">
            <a:avLst/>
          </a:prstGeom>
        </p:spPr>
        <p:txBody>
          <a:bodyPr spcFirstLastPara="1" vert="horz" wrap="square" lIns="121900" tIns="121900" rIns="121900" bIns="121900" rtlCol="0" anchor="t" anchorCtr="0">
            <a:normAutofit fontScale="45000" lnSpcReduction="20000"/>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dirty="0">
                <a:solidFill>
                  <a:schemeClr val="tx2"/>
                </a:solidFill>
              </a:rPr>
              <a:t>Quadrupole pair shifted in x and y axis 1mm</a:t>
            </a:r>
          </a:p>
        </p:txBody>
      </p:sp>
      <p:pic>
        <p:nvPicPr>
          <p:cNvPr id="7170" name="Picture 2">
            <a:extLst>
              <a:ext uri="{FF2B5EF4-FFF2-40B4-BE49-F238E27FC236}">
                <a16:creationId xmlns:a16="http://schemas.microsoft.com/office/drawing/2014/main" id="{5D54B50E-A916-254D-3FD9-0DE1CCED26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 r="826" b="977"/>
          <a:stretch/>
        </p:blipFill>
        <p:spPr bwMode="auto">
          <a:xfrm>
            <a:off x="1630679" y="2516021"/>
            <a:ext cx="5215129" cy="39095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46CE599-B093-9242-4A6D-EFD5BEF05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759" y="1912491"/>
            <a:ext cx="4744694" cy="478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2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BF944-6DC5-D877-C8E4-35C1A4BD9E5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1B1E1E1-7F88-8950-B7F8-37B166575FB8}"/>
              </a:ext>
            </a:extLst>
          </p:cNvPr>
          <p:cNvSpPr>
            <a:spLocks noGrp="1"/>
          </p:cNvSpPr>
          <p:nvPr>
            <p:ph type="title"/>
          </p:nvPr>
        </p:nvSpPr>
        <p:spPr>
          <a:xfrm>
            <a:off x="1475109" y="461843"/>
            <a:ext cx="10013709" cy="1030360"/>
          </a:xfrm>
        </p:spPr>
        <p:txBody>
          <a:bodyPr rtlCol="0"/>
          <a:lstStyle/>
          <a:p>
            <a:pPr rtl="0"/>
            <a:r>
              <a:rPr lang="en-GB" dirty="0"/>
              <a:t>Sensitivity testing step 2- quad tilt</a:t>
            </a:r>
          </a:p>
        </p:txBody>
      </p:sp>
      <p:sp>
        <p:nvSpPr>
          <p:cNvPr id="2" name="Footer Placeholder 5">
            <a:extLst>
              <a:ext uri="{FF2B5EF4-FFF2-40B4-BE49-F238E27FC236}">
                <a16:creationId xmlns:a16="http://schemas.microsoft.com/office/drawing/2014/main" id="{7961245B-47EB-34D4-6434-EDBD2B214178}"/>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94F572FB-3E61-AC3E-4B3C-DB0108570B40}"/>
              </a:ext>
            </a:extLst>
          </p:cNvPr>
          <p:cNvSpPr txBox="1">
            <a:spLocks/>
          </p:cNvSpPr>
          <p:nvPr/>
        </p:nvSpPr>
        <p:spPr>
          <a:xfrm>
            <a:off x="1475109" y="1997534"/>
            <a:ext cx="7624651" cy="576994"/>
          </a:xfrm>
          <a:prstGeom prst="rect">
            <a:avLst/>
          </a:prstGeom>
        </p:spPr>
        <p:txBody>
          <a:bodyPr spcFirstLastPara="1" vert="horz" wrap="square" lIns="121900" tIns="121900" rIns="121900" bIns="121900" rtlCol="0" anchor="t" anchorCtr="0">
            <a:normAutofit fontScale="45000" lnSpcReduction="20000"/>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dirty="0">
                <a:solidFill>
                  <a:schemeClr val="tx2"/>
                </a:solidFill>
              </a:rPr>
              <a:t>Reference: 4cm 2cm quad combination</a:t>
            </a:r>
          </a:p>
        </p:txBody>
      </p:sp>
      <p:pic>
        <p:nvPicPr>
          <p:cNvPr id="5" name="Google Shape;116;p21">
            <a:extLst>
              <a:ext uri="{FF2B5EF4-FFF2-40B4-BE49-F238E27FC236}">
                <a16:creationId xmlns:a16="http://schemas.microsoft.com/office/drawing/2014/main" id="{C9CD9837-05CE-010A-9B81-177205F10F7C}"/>
              </a:ext>
            </a:extLst>
          </p:cNvPr>
          <p:cNvPicPr preferRelativeResize="0"/>
          <p:nvPr/>
        </p:nvPicPr>
        <p:blipFill>
          <a:blip r:embed="rId3">
            <a:alphaModFix/>
          </a:blip>
          <a:srcRect l="837" r="398" b="444"/>
          <a:stretch/>
        </p:blipFill>
        <p:spPr>
          <a:xfrm>
            <a:off x="1517903" y="2478693"/>
            <a:ext cx="5045457" cy="3967827"/>
          </a:xfrm>
          <a:prstGeom prst="rect">
            <a:avLst/>
          </a:prstGeom>
          <a:noFill/>
          <a:ln>
            <a:noFill/>
          </a:ln>
        </p:spPr>
      </p:pic>
      <p:pic>
        <p:nvPicPr>
          <p:cNvPr id="8" name="Google Shape;117;p21">
            <a:extLst>
              <a:ext uri="{FF2B5EF4-FFF2-40B4-BE49-F238E27FC236}">
                <a16:creationId xmlns:a16="http://schemas.microsoft.com/office/drawing/2014/main" id="{F2EFF2B9-3E91-10C9-9F3A-46D50E561357}"/>
              </a:ext>
            </a:extLst>
          </p:cNvPr>
          <p:cNvPicPr preferRelativeResize="0"/>
          <p:nvPr/>
        </p:nvPicPr>
        <p:blipFill>
          <a:blip r:embed="rId4">
            <a:alphaModFix/>
          </a:blip>
          <a:stretch>
            <a:fillRect/>
          </a:stretch>
        </p:blipFill>
        <p:spPr>
          <a:xfrm>
            <a:off x="6766886" y="1799303"/>
            <a:ext cx="5297295" cy="5058697"/>
          </a:xfrm>
          <a:prstGeom prst="rect">
            <a:avLst/>
          </a:prstGeom>
          <a:noFill/>
          <a:ln>
            <a:noFill/>
          </a:ln>
        </p:spPr>
      </p:pic>
    </p:spTree>
    <p:extLst>
      <p:ext uri="{BB962C8B-B14F-4D97-AF65-F5344CB8AC3E}">
        <p14:creationId xmlns:p14="http://schemas.microsoft.com/office/powerpoint/2010/main" val="212799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3A214-7201-F50A-294C-226FBA6C688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D64057D-B207-0975-CF9D-AE98527E5CA8}"/>
              </a:ext>
            </a:extLst>
          </p:cNvPr>
          <p:cNvSpPr>
            <a:spLocks noGrp="1"/>
          </p:cNvSpPr>
          <p:nvPr>
            <p:ph type="title"/>
          </p:nvPr>
        </p:nvSpPr>
        <p:spPr>
          <a:xfrm>
            <a:off x="1475109" y="461843"/>
            <a:ext cx="10013709" cy="1030360"/>
          </a:xfrm>
        </p:spPr>
        <p:txBody>
          <a:bodyPr rtlCol="0"/>
          <a:lstStyle/>
          <a:p>
            <a:pPr rtl="0"/>
            <a:r>
              <a:rPr lang="en-GB" dirty="0"/>
              <a:t>Sensitivity testing step 2- quad tilt</a:t>
            </a:r>
          </a:p>
        </p:txBody>
      </p:sp>
      <p:sp>
        <p:nvSpPr>
          <p:cNvPr id="2" name="Footer Placeholder 5">
            <a:extLst>
              <a:ext uri="{FF2B5EF4-FFF2-40B4-BE49-F238E27FC236}">
                <a16:creationId xmlns:a16="http://schemas.microsoft.com/office/drawing/2014/main" id="{3E9C1424-8464-0E1B-6DFC-829941B7FF47}"/>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9C220868-E2AB-45F6-7A5B-4F43569BA139}"/>
              </a:ext>
            </a:extLst>
          </p:cNvPr>
          <p:cNvSpPr txBox="1">
            <a:spLocks/>
          </p:cNvSpPr>
          <p:nvPr/>
        </p:nvSpPr>
        <p:spPr>
          <a:xfrm>
            <a:off x="1322710" y="1886027"/>
            <a:ext cx="11321574" cy="576994"/>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sz="1400" dirty="0">
                <a:solidFill>
                  <a:schemeClr val="tx2"/>
                </a:solidFill>
              </a:rPr>
              <a:t>Quadrupole 1 tilted- </a:t>
            </a:r>
            <a:r>
              <a:rPr lang="en-GB" sz="1400" dirty="0" err="1">
                <a:solidFill>
                  <a:schemeClr val="tx2"/>
                </a:solidFill>
              </a:rPr>
              <a:t>alphaE</a:t>
            </a:r>
            <a:r>
              <a:rPr lang="en-GB" sz="1400" dirty="0">
                <a:solidFill>
                  <a:schemeClr val="tx2"/>
                </a:solidFill>
              </a:rPr>
              <a:t> rotation 0.01rad</a:t>
            </a:r>
          </a:p>
          <a:p>
            <a:r>
              <a:rPr lang="en-GB" sz="1400" dirty="0">
                <a:solidFill>
                  <a:schemeClr val="tx2"/>
                </a:solidFill>
              </a:rPr>
              <a:t>  </a:t>
            </a:r>
          </a:p>
        </p:txBody>
      </p:sp>
      <p:pic>
        <p:nvPicPr>
          <p:cNvPr id="5" name="Picture 4">
            <a:extLst>
              <a:ext uri="{FF2B5EF4-FFF2-40B4-BE49-F238E27FC236}">
                <a16:creationId xmlns:a16="http://schemas.microsoft.com/office/drawing/2014/main" id="{15020779-B4D9-9900-28DF-73C732C2643B}"/>
              </a:ext>
            </a:extLst>
          </p:cNvPr>
          <p:cNvPicPr>
            <a:picLocks noChangeAspect="1"/>
          </p:cNvPicPr>
          <p:nvPr/>
        </p:nvPicPr>
        <p:blipFill>
          <a:blip r:embed="rId3"/>
          <a:stretch>
            <a:fillRect/>
          </a:stretch>
        </p:blipFill>
        <p:spPr>
          <a:xfrm>
            <a:off x="1159239" y="2424215"/>
            <a:ext cx="5322724" cy="3971942"/>
          </a:xfrm>
          <a:prstGeom prst="rect">
            <a:avLst/>
          </a:prstGeom>
        </p:spPr>
      </p:pic>
      <p:pic>
        <p:nvPicPr>
          <p:cNvPr id="8" name="Picture 7">
            <a:extLst>
              <a:ext uri="{FF2B5EF4-FFF2-40B4-BE49-F238E27FC236}">
                <a16:creationId xmlns:a16="http://schemas.microsoft.com/office/drawing/2014/main" id="{E4356B50-8A7D-30D3-5245-DABC54B6D39C}"/>
              </a:ext>
            </a:extLst>
          </p:cNvPr>
          <p:cNvPicPr>
            <a:picLocks noChangeAspect="1"/>
          </p:cNvPicPr>
          <p:nvPr/>
        </p:nvPicPr>
        <p:blipFill>
          <a:blip r:embed="rId4"/>
          <a:stretch>
            <a:fillRect/>
          </a:stretch>
        </p:blipFill>
        <p:spPr>
          <a:xfrm>
            <a:off x="6983497" y="1797025"/>
            <a:ext cx="4988350" cy="4974436"/>
          </a:xfrm>
          <a:prstGeom prst="rect">
            <a:avLst/>
          </a:prstGeom>
        </p:spPr>
      </p:pic>
    </p:spTree>
    <p:extLst>
      <p:ext uri="{BB962C8B-B14F-4D97-AF65-F5344CB8AC3E}">
        <p14:creationId xmlns:p14="http://schemas.microsoft.com/office/powerpoint/2010/main" val="233573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89C5F-D07E-10AE-D4FF-63F0601D4AD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8A0E5A9-D528-3825-62AF-5464875F2490}"/>
              </a:ext>
            </a:extLst>
          </p:cNvPr>
          <p:cNvSpPr>
            <a:spLocks noGrp="1"/>
          </p:cNvSpPr>
          <p:nvPr>
            <p:ph type="title"/>
          </p:nvPr>
        </p:nvSpPr>
        <p:spPr>
          <a:xfrm>
            <a:off x="1475109" y="461843"/>
            <a:ext cx="10013709" cy="1030360"/>
          </a:xfrm>
        </p:spPr>
        <p:txBody>
          <a:bodyPr rtlCol="0"/>
          <a:lstStyle/>
          <a:p>
            <a:pPr rtl="0"/>
            <a:r>
              <a:rPr lang="en-GB" dirty="0"/>
              <a:t>Sensitivity testing step 2- quad tilt</a:t>
            </a:r>
          </a:p>
        </p:txBody>
      </p:sp>
      <p:sp>
        <p:nvSpPr>
          <p:cNvPr id="2" name="Footer Placeholder 5">
            <a:extLst>
              <a:ext uri="{FF2B5EF4-FFF2-40B4-BE49-F238E27FC236}">
                <a16:creationId xmlns:a16="http://schemas.microsoft.com/office/drawing/2014/main" id="{F86C3A2E-0BA9-6A08-327A-61398436ED96}"/>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E24DA4A0-9E4F-DAAA-E7CF-FB9A986AA381}"/>
              </a:ext>
            </a:extLst>
          </p:cNvPr>
          <p:cNvSpPr txBox="1">
            <a:spLocks/>
          </p:cNvSpPr>
          <p:nvPr/>
        </p:nvSpPr>
        <p:spPr>
          <a:xfrm>
            <a:off x="1322710" y="1787707"/>
            <a:ext cx="11321574" cy="576994"/>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sz="1400" dirty="0">
                <a:solidFill>
                  <a:schemeClr val="tx2"/>
                </a:solidFill>
              </a:rPr>
              <a:t>Quadrupole 1 tilted- </a:t>
            </a:r>
            <a:r>
              <a:rPr lang="en-GB" sz="1400" dirty="0" err="1">
                <a:solidFill>
                  <a:schemeClr val="tx2"/>
                </a:solidFill>
              </a:rPr>
              <a:t>alphaE</a:t>
            </a:r>
            <a:r>
              <a:rPr lang="en-GB" sz="1400" dirty="0">
                <a:solidFill>
                  <a:schemeClr val="tx2"/>
                </a:solidFill>
              </a:rPr>
              <a:t> rotation 0.1rad</a:t>
            </a:r>
          </a:p>
          <a:p>
            <a:r>
              <a:rPr lang="en-GB" sz="1400" dirty="0">
                <a:solidFill>
                  <a:schemeClr val="tx2"/>
                </a:solidFill>
              </a:rPr>
              <a:t>  </a:t>
            </a:r>
          </a:p>
        </p:txBody>
      </p:sp>
      <p:pic>
        <p:nvPicPr>
          <p:cNvPr id="16" name="Picture 15">
            <a:extLst>
              <a:ext uri="{FF2B5EF4-FFF2-40B4-BE49-F238E27FC236}">
                <a16:creationId xmlns:a16="http://schemas.microsoft.com/office/drawing/2014/main" id="{1DFD1D65-A8E9-632F-7907-E7C643D43DF7}"/>
              </a:ext>
            </a:extLst>
          </p:cNvPr>
          <p:cNvPicPr>
            <a:picLocks noChangeAspect="1"/>
          </p:cNvPicPr>
          <p:nvPr/>
        </p:nvPicPr>
        <p:blipFill>
          <a:blip r:embed="rId3"/>
          <a:stretch>
            <a:fillRect/>
          </a:stretch>
        </p:blipFill>
        <p:spPr>
          <a:xfrm>
            <a:off x="1138121" y="2226775"/>
            <a:ext cx="5796216" cy="4331110"/>
          </a:xfrm>
          <a:prstGeom prst="rect">
            <a:avLst/>
          </a:prstGeom>
        </p:spPr>
      </p:pic>
      <p:pic>
        <p:nvPicPr>
          <p:cNvPr id="18" name="Picture 17">
            <a:extLst>
              <a:ext uri="{FF2B5EF4-FFF2-40B4-BE49-F238E27FC236}">
                <a16:creationId xmlns:a16="http://schemas.microsoft.com/office/drawing/2014/main" id="{9D314B5D-09F2-025F-2C4F-45B08F4477A5}"/>
              </a:ext>
            </a:extLst>
          </p:cNvPr>
          <p:cNvPicPr>
            <a:picLocks noChangeAspect="1"/>
          </p:cNvPicPr>
          <p:nvPr/>
        </p:nvPicPr>
        <p:blipFill>
          <a:blip r:embed="rId4"/>
          <a:stretch>
            <a:fillRect/>
          </a:stretch>
        </p:blipFill>
        <p:spPr>
          <a:xfrm>
            <a:off x="7118926" y="1825527"/>
            <a:ext cx="5004248" cy="4990290"/>
          </a:xfrm>
          <a:prstGeom prst="rect">
            <a:avLst/>
          </a:prstGeom>
        </p:spPr>
      </p:pic>
    </p:spTree>
    <p:extLst>
      <p:ext uri="{BB962C8B-B14F-4D97-AF65-F5344CB8AC3E}">
        <p14:creationId xmlns:p14="http://schemas.microsoft.com/office/powerpoint/2010/main" val="20436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B825A-BB90-3FDC-44DE-21D02DFC00C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BFDB9AA-2DC0-D299-7B2F-0AE5F6416B9A}"/>
              </a:ext>
            </a:extLst>
          </p:cNvPr>
          <p:cNvSpPr>
            <a:spLocks noGrp="1"/>
          </p:cNvSpPr>
          <p:nvPr>
            <p:ph type="title"/>
          </p:nvPr>
        </p:nvSpPr>
        <p:spPr>
          <a:xfrm>
            <a:off x="1475109" y="461843"/>
            <a:ext cx="10013709" cy="1030360"/>
          </a:xfrm>
        </p:spPr>
        <p:txBody>
          <a:bodyPr rtlCol="0"/>
          <a:lstStyle/>
          <a:p>
            <a:pPr rtl="0"/>
            <a:r>
              <a:rPr lang="en-GB" dirty="0"/>
              <a:t>Sensitivity testing step 2- quad tilt</a:t>
            </a:r>
          </a:p>
        </p:txBody>
      </p:sp>
      <p:sp>
        <p:nvSpPr>
          <p:cNvPr id="2" name="Footer Placeholder 5">
            <a:extLst>
              <a:ext uri="{FF2B5EF4-FFF2-40B4-BE49-F238E27FC236}">
                <a16:creationId xmlns:a16="http://schemas.microsoft.com/office/drawing/2014/main" id="{C56FEFF8-DD45-2EA7-FB4E-81B132A3E32C}"/>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6B3C6B91-F23C-2497-4A87-CAC9B4FEB26F}"/>
              </a:ext>
            </a:extLst>
          </p:cNvPr>
          <p:cNvSpPr txBox="1">
            <a:spLocks/>
          </p:cNvSpPr>
          <p:nvPr/>
        </p:nvSpPr>
        <p:spPr>
          <a:xfrm>
            <a:off x="1322710" y="1886027"/>
            <a:ext cx="11321574" cy="576994"/>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sz="1400" dirty="0">
                <a:solidFill>
                  <a:schemeClr val="tx2"/>
                </a:solidFill>
              </a:rPr>
              <a:t>Quadrupole 1 tilted- </a:t>
            </a:r>
            <a:r>
              <a:rPr lang="en-GB" sz="1400" dirty="0" err="1">
                <a:solidFill>
                  <a:schemeClr val="tx2"/>
                </a:solidFill>
              </a:rPr>
              <a:t>betaE</a:t>
            </a:r>
            <a:r>
              <a:rPr lang="en-GB" sz="1400" dirty="0">
                <a:solidFill>
                  <a:schemeClr val="tx2"/>
                </a:solidFill>
              </a:rPr>
              <a:t> rotation 0.01rad</a:t>
            </a:r>
          </a:p>
          <a:p>
            <a:r>
              <a:rPr lang="en-GB" sz="1400" dirty="0">
                <a:solidFill>
                  <a:schemeClr val="tx2"/>
                </a:solidFill>
              </a:rPr>
              <a:t>  </a:t>
            </a:r>
          </a:p>
        </p:txBody>
      </p:sp>
      <p:pic>
        <p:nvPicPr>
          <p:cNvPr id="7" name="Picture 6">
            <a:extLst>
              <a:ext uri="{FF2B5EF4-FFF2-40B4-BE49-F238E27FC236}">
                <a16:creationId xmlns:a16="http://schemas.microsoft.com/office/drawing/2014/main" id="{6D84099D-6B67-4F78-9E08-ED901484FE65}"/>
              </a:ext>
            </a:extLst>
          </p:cNvPr>
          <p:cNvPicPr>
            <a:picLocks noChangeAspect="1"/>
          </p:cNvPicPr>
          <p:nvPr/>
        </p:nvPicPr>
        <p:blipFill>
          <a:blip r:embed="rId3"/>
          <a:stretch>
            <a:fillRect/>
          </a:stretch>
        </p:blipFill>
        <p:spPr>
          <a:xfrm>
            <a:off x="1219200" y="2421807"/>
            <a:ext cx="5096017" cy="3795115"/>
          </a:xfrm>
          <a:prstGeom prst="rect">
            <a:avLst/>
          </a:prstGeom>
        </p:spPr>
      </p:pic>
      <p:pic>
        <p:nvPicPr>
          <p:cNvPr id="12" name="Picture 11">
            <a:extLst>
              <a:ext uri="{FF2B5EF4-FFF2-40B4-BE49-F238E27FC236}">
                <a16:creationId xmlns:a16="http://schemas.microsoft.com/office/drawing/2014/main" id="{B7243642-4DA7-36F5-676A-EC51A21722B0}"/>
              </a:ext>
            </a:extLst>
          </p:cNvPr>
          <p:cNvPicPr>
            <a:picLocks noChangeAspect="1"/>
          </p:cNvPicPr>
          <p:nvPr/>
        </p:nvPicPr>
        <p:blipFill>
          <a:blip r:embed="rId4"/>
          <a:stretch>
            <a:fillRect/>
          </a:stretch>
        </p:blipFill>
        <p:spPr>
          <a:xfrm>
            <a:off x="7135021" y="1886027"/>
            <a:ext cx="4888099" cy="4881273"/>
          </a:xfrm>
          <a:prstGeom prst="rect">
            <a:avLst/>
          </a:prstGeom>
        </p:spPr>
      </p:pic>
    </p:spTree>
    <p:extLst>
      <p:ext uri="{BB962C8B-B14F-4D97-AF65-F5344CB8AC3E}">
        <p14:creationId xmlns:p14="http://schemas.microsoft.com/office/powerpoint/2010/main" val="29707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B186-7162-824E-2CDF-766BF037962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42457AE-A773-263C-1559-CFFCD1C3B8B2}"/>
              </a:ext>
            </a:extLst>
          </p:cNvPr>
          <p:cNvSpPr>
            <a:spLocks noGrp="1"/>
          </p:cNvSpPr>
          <p:nvPr>
            <p:ph type="title"/>
          </p:nvPr>
        </p:nvSpPr>
        <p:spPr>
          <a:xfrm>
            <a:off x="1475109" y="461843"/>
            <a:ext cx="10013709" cy="1030360"/>
          </a:xfrm>
        </p:spPr>
        <p:txBody>
          <a:bodyPr rtlCol="0"/>
          <a:lstStyle/>
          <a:p>
            <a:pPr rtl="0"/>
            <a:r>
              <a:rPr lang="en-GB" dirty="0"/>
              <a:t>Sensitivity testing step 2- quad tilt</a:t>
            </a:r>
          </a:p>
        </p:txBody>
      </p:sp>
      <p:sp>
        <p:nvSpPr>
          <p:cNvPr id="2" name="Footer Placeholder 5">
            <a:extLst>
              <a:ext uri="{FF2B5EF4-FFF2-40B4-BE49-F238E27FC236}">
                <a16:creationId xmlns:a16="http://schemas.microsoft.com/office/drawing/2014/main" id="{F787B874-5711-C815-88DE-CAA018C9F540}"/>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090C3BC0-1BC8-9633-26D6-F554DA03D70D}"/>
              </a:ext>
            </a:extLst>
          </p:cNvPr>
          <p:cNvSpPr txBox="1">
            <a:spLocks/>
          </p:cNvSpPr>
          <p:nvPr/>
        </p:nvSpPr>
        <p:spPr>
          <a:xfrm>
            <a:off x="1322710" y="1787707"/>
            <a:ext cx="11321574" cy="576994"/>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sz="1400" dirty="0">
                <a:solidFill>
                  <a:schemeClr val="tx2"/>
                </a:solidFill>
              </a:rPr>
              <a:t>Quadrupole 1 tilted- </a:t>
            </a:r>
            <a:r>
              <a:rPr lang="en-GB" sz="1400" dirty="0" err="1">
                <a:solidFill>
                  <a:schemeClr val="tx2"/>
                </a:solidFill>
              </a:rPr>
              <a:t>betaE</a:t>
            </a:r>
            <a:r>
              <a:rPr lang="en-GB" sz="1400" dirty="0">
                <a:solidFill>
                  <a:schemeClr val="tx2"/>
                </a:solidFill>
              </a:rPr>
              <a:t> rotation 0.1rad</a:t>
            </a:r>
          </a:p>
          <a:p>
            <a:r>
              <a:rPr lang="en-GB" sz="1400" dirty="0">
                <a:solidFill>
                  <a:schemeClr val="tx2"/>
                </a:solidFill>
              </a:rPr>
              <a:t>  </a:t>
            </a:r>
          </a:p>
        </p:txBody>
      </p:sp>
      <p:pic>
        <p:nvPicPr>
          <p:cNvPr id="5" name="Picture 4">
            <a:extLst>
              <a:ext uri="{FF2B5EF4-FFF2-40B4-BE49-F238E27FC236}">
                <a16:creationId xmlns:a16="http://schemas.microsoft.com/office/drawing/2014/main" id="{599CA0CD-B479-2B6B-069F-43459C205DDD}"/>
              </a:ext>
            </a:extLst>
          </p:cNvPr>
          <p:cNvPicPr>
            <a:picLocks noChangeAspect="1"/>
          </p:cNvPicPr>
          <p:nvPr/>
        </p:nvPicPr>
        <p:blipFill>
          <a:blip r:embed="rId3"/>
          <a:stretch>
            <a:fillRect/>
          </a:stretch>
        </p:blipFill>
        <p:spPr>
          <a:xfrm>
            <a:off x="1179871" y="2410444"/>
            <a:ext cx="5447071" cy="4053761"/>
          </a:xfrm>
          <a:prstGeom prst="rect">
            <a:avLst/>
          </a:prstGeom>
        </p:spPr>
      </p:pic>
      <p:pic>
        <p:nvPicPr>
          <p:cNvPr id="8" name="Picture 7">
            <a:extLst>
              <a:ext uri="{FF2B5EF4-FFF2-40B4-BE49-F238E27FC236}">
                <a16:creationId xmlns:a16="http://schemas.microsoft.com/office/drawing/2014/main" id="{67111605-8DCC-EAE6-1D8A-0497F4CCF2A9}"/>
              </a:ext>
            </a:extLst>
          </p:cNvPr>
          <p:cNvPicPr>
            <a:picLocks noChangeAspect="1"/>
          </p:cNvPicPr>
          <p:nvPr/>
        </p:nvPicPr>
        <p:blipFill>
          <a:blip r:embed="rId4"/>
          <a:stretch>
            <a:fillRect/>
          </a:stretch>
        </p:blipFill>
        <p:spPr>
          <a:xfrm>
            <a:off x="7071858" y="1787708"/>
            <a:ext cx="4969760" cy="4948938"/>
          </a:xfrm>
          <a:prstGeom prst="rect">
            <a:avLst/>
          </a:prstGeom>
        </p:spPr>
      </p:pic>
    </p:spTree>
    <p:extLst>
      <p:ext uri="{BB962C8B-B14F-4D97-AF65-F5344CB8AC3E}">
        <p14:creationId xmlns:p14="http://schemas.microsoft.com/office/powerpoint/2010/main" val="340856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35CFC-CA97-8FB8-7066-4510FFC4EE6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AFCB451-8054-D35A-6C71-F92C077FEF53}"/>
              </a:ext>
            </a:extLst>
          </p:cNvPr>
          <p:cNvSpPr>
            <a:spLocks noGrp="1"/>
          </p:cNvSpPr>
          <p:nvPr>
            <p:ph type="title"/>
          </p:nvPr>
        </p:nvSpPr>
        <p:spPr>
          <a:xfrm>
            <a:off x="1475109" y="461843"/>
            <a:ext cx="10013709" cy="1030360"/>
          </a:xfrm>
        </p:spPr>
        <p:txBody>
          <a:bodyPr rtlCol="0"/>
          <a:lstStyle/>
          <a:p>
            <a:pPr rtl="0"/>
            <a:r>
              <a:rPr lang="en-GB" dirty="0"/>
              <a:t>Sensitivity testing step 2- quad tilt</a:t>
            </a:r>
          </a:p>
        </p:txBody>
      </p:sp>
      <p:sp>
        <p:nvSpPr>
          <p:cNvPr id="2" name="Footer Placeholder 5">
            <a:extLst>
              <a:ext uri="{FF2B5EF4-FFF2-40B4-BE49-F238E27FC236}">
                <a16:creationId xmlns:a16="http://schemas.microsoft.com/office/drawing/2014/main" id="{7FA15129-2199-89A1-2932-0CB523A9CA97}"/>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D5267DA7-F3AD-5E75-9CDB-4CE06F2A6168}"/>
              </a:ext>
            </a:extLst>
          </p:cNvPr>
          <p:cNvSpPr txBox="1">
            <a:spLocks/>
          </p:cNvSpPr>
          <p:nvPr/>
        </p:nvSpPr>
        <p:spPr>
          <a:xfrm>
            <a:off x="1322710" y="1787707"/>
            <a:ext cx="11321574" cy="576994"/>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sz="1400" dirty="0">
                <a:solidFill>
                  <a:schemeClr val="tx2"/>
                </a:solidFill>
              </a:rPr>
              <a:t>Quadrupole 1 tilted- </a:t>
            </a:r>
            <a:r>
              <a:rPr lang="en-GB" sz="1400" dirty="0" err="1">
                <a:solidFill>
                  <a:schemeClr val="tx2"/>
                </a:solidFill>
              </a:rPr>
              <a:t>gammaE</a:t>
            </a:r>
            <a:r>
              <a:rPr lang="en-GB" sz="1400" dirty="0">
                <a:solidFill>
                  <a:schemeClr val="tx2"/>
                </a:solidFill>
              </a:rPr>
              <a:t> rotation 0.01rad</a:t>
            </a:r>
          </a:p>
          <a:p>
            <a:r>
              <a:rPr lang="en-GB" sz="1400" dirty="0">
                <a:solidFill>
                  <a:schemeClr val="tx2"/>
                </a:solidFill>
              </a:rPr>
              <a:t>  </a:t>
            </a:r>
          </a:p>
        </p:txBody>
      </p:sp>
      <p:pic>
        <p:nvPicPr>
          <p:cNvPr id="6" name="Picture 5">
            <a:extLst>
              <a:ext uri="{FF2B5EF4-FFF2-40B4-BE49-F238E27FC236}">
                <a16:creationId xmlns:a16="http://schemas.microsoft.com/office/drawing/2014/main" id="{890BE5C0-8D30-E4C6-9DB7-FFB73FD83C2A}"/>
              </a:ext>
            </a:extLst>
          </p:cNvPr>
          <p:cNvPicPr>
            <a:picLocks noChangeAspect="1"/>
          </p:cNvPicPr>
          <p:nvPr/>
        </p:nvPicPr>
        <p:blipFill>
          <a:blip r:embed="rId3"/>
          <a:stretch>
            <a:fillRect/>
          </a:stretch>
        </p:blipFill>
        <p:spPr>
          <a:xfrm>
            <a:off x="1189703" y="2205483"/>
            <a:ext cx="5699988" cy="4260656"/>
          </a:xfrm>
          <a:prstGeom prst="rect">
            <a:avLst/>
          </a:prstGeom>
        </p:spPr>
      </p:pic>
      <p:pic>
        <p:nvPicPr>
          <p:cNvPr id="5" name="Picture 4">
            <a:extLst>
              <a:ext uri="{FF2B5EF4-FFF2-40B4-BE49-F238E27FC236}">
                <a16:creationId xmlns:a16="http://schemas.microsoft.com/office/drawing/2014/main" id="{565D6EC8-F42E-CF16-71BC-AB01ABD8659C}"/>
              </a:ext>
            </a:extLst>
          </p:cNvPr>
          <p:cNvPicPr>
            <a:picLocks noChangeAspect="1"/>
          </p:cNvPicPr>
          <p:nvPr/>
        </p:nvPicPr>
        <p:blipFill>
          <a:blip r:embed="rId4"/>
          <a:stretch>
            <a:fillRect/>
          </a:stretch>
        </p:blipFill>
        <p:spPr>
          <a:xfrm>
            <a:off x="7069137" y="1787707"/>
            <a:ext cx="4939801" cy="4967514"/>
          </a:xfrm>
          <a:prstGeom prst="rect">
            <a:avLst/>
          </a:prstGeom>
        </p:spPr>
      </p:pic>
    </p:spTree>
    <p:extLst>
      <p:ext uri="{BB962C8B-B14F-4D97-AF65-F5344CB8AC3E}">
        <p14:creationId xmlns:p14="http://schemas.microsoft.com/office/powerpoint/2010/main" val="319441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226E-A78D-9E91-C5D8-80D94925A54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AD71A16-C1FC-8CD4-899C-3D26560DD735}"/>
              </a:ext>
            </a:extLst>
          </p:cNvPr>
          <p:cNvSpPr>
            <a:spLocks noGrp="1"/>
          </p:cNvSpPr>
          <p:nvPr>
            <p:ph type="title"/>
          </p:nvPr>
        </p:nvSpPr>
        <p:spPr>
          <a:xfrm>
            <a:off x="1475109" y="461843"/>
            <a:ext cx="10013709" cy="1030360"/>
          </a:xfrm>
        </p:spPr>
        <p:txBody>
          <a:bodyPr rtlCol="0"/>
          <a:lstStyle/>
          <a:p>
            <a:pPr rtl="0"/>
            <a:r>
              <a:rPr lang="en-GB" dirty="0"/>
              <a:t>Sensitivity testing step 2- quad tilt</a:t>
            </a:r>
          </a:p>
        </p:txBody>
      </p:sp>
      <p:sp>
        <p:nvSpPr>
          <p:cNvPr id="2" name="Footer Placeholder 5">
            <a:extLst>
              <a:ext uri="{FF2B5EF4-FFF2-40B4-BE49-F238E27FC236}">
                <a16:creationId xmlns:a16="http://schemas.microsoft.com/office/drawing/2014/main" id="{B2C12881-7A10-C796-29A9-8813E6D35291}"/>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86F452C1-9C11-4EB1-8084-7F31A13C7C08}"/>
              </a:ext>
            </a:extLst>
          </p:cNvPr>
          <p:cNvSpPr txBox="1">
            <a:spLocks/>
          </p:cNvSpPr>
          <p:nvPr/>
        </p:nvSpPr>
        <p:spPr>
          <a:xfrm>
            <a:off x="1322710" y="1787707"/>
            <a:ext cx="11321574" cy="576994"/>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sz="1400" dirty="0">
                <a:solidFill>
                  <a:schemeClr val="tx2"/>
                </a:solidFill>
              </a:rPr>
              <a:t>Quadrupole 1 tilted- </a:t>
            </a:r>
            <a:r>
              <a:rPr lang="en-GB" sz="1400" dirty="0" err="1">
                <a:solidFill>
                  <a:schemeClr val="tx2"/>
                </a:solidFill>
              </a:rPr>
              <a:t>gammaE</a:t>
            </a:r>
            <a:r>
              <a:rPr lang="en-GB" sz="1400" dirty="0">
                <a:solidFill>
                  <a:schemeClr val="tx2"/>
                </a:solidFill>
              </a:rPr>
              <a:t> rotation 0.1rad</a:t>
            </a:r>
          </a:p>
          <a:p>
            <a:r>
              <a:rPr lang="en-GB" sz="1400" dirty="0">
                <a:solidFill>
                  <a:schemeClr val="tx2"/>
                </a:solidFill>
              </a:rPr>
              <a:t>  </a:t>
            </a:r>
          </a:p>
        </p:txBody>
      </p:sp>
      <p:pic>
        <p:nvPicPr>
          <p:cNvPr id="3" name="Picture 2">
            <a:extLst>
              <a:ext uri="{FF2B5EF4-FFF2-40B4-BE49-F238E27FC236}">
                <a16:creationId xmlns:a16="http://schemas.microsoft.com/office/drawing/2014/main" id="{897180B3-0338-F6B6-D4BE-5A5A58EEC658}"/>
              </a:ext>
            </a:extLst>
          </p:cNvPr>
          <p:cNvPicPr>
            <a:picLocks noChangeAspect="1"/>
          </p:cNvPicPr>
          <p:nvPr/>
        </p:nvPicPr>
        <p:blipFill>
          <a:blip r:embed="rId3"/>
          <a:stretch>
            <a:fillRect/>
          </a:stretch>
        </p:blipFill>
        <p:spPr>
          <a:xfrm>
            <a:off x="1160478" y="2206341"/>
            <a:ext cx="5795184" cy="4353683"/>
          </a:xfrm>
          <a:prstGeom prst="rect">
            <a:avLst/>
          </a:prstGeom>
        </p:spPr>
      </p:pic>
      <p:pic>
        <p:nvPicPr>
          <p:cNvPr id="7" name="Picture 6">
            <a:extLst>
              <a:ext uri="{FF2B5EF4-FFF2-40B4-BE49-F238E27FC236}">
                <a16:creationId xmlns:a16="http://schemas.microsoft.com/office/drawing/2014/main" id="{97DEE757-68DC-AA9C-DB75-F81A40B751CB}"/>
              </a:ext>
            </a:extLst>
          </p:cNvPr>
          <p:cNvPicPr>
            <a:picLocks noChangeAspect="1"/>
          </p:cNvPicPr>
          <p:nvPr/>
        </p:nvPicPr>
        <p:blipFill>
          <a:blip r:embed="rId4"/>
          <a:stretch>
            <a:fillRect/>
          </a:stretch>
        </p:blipFill>
        <p:spPr>
          <a:xfrm>
            <a:off x="7081868" y="1777875"/>
            <a:ext cx="5068294" cy="5061245"/>
          </a:xfrm>
          <a:prstGeom prst="rect">
            <a:avLst/>
          </a:prstGeom>
        </p:spPr>
      </p:pic>
    </p:spTree>
    <p:extLst>
      <p:ext uri="{BB962C8B-B14F-4D97-AF65-F5344CB8AC3E}">
        <p14:creationId xmlns:p14="http://schemas.microsoft.com/office/powerpoint/2010/main" val="415608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F9C12-82DB-76BE-2D67-385EB87990C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6448F76-E8C9-9DA5-AE90-AE8AA52620B0}"/>
              </a:ext>
            </a:extLst>
          </p:cNvPr>
          <p:cNvPicPr>
            <a:picLocks noChangeAspect="1"/>
          </p:cNvPicPr>
          <p:nvPr/>
        </p:nvPicPr>
        <p:blipFill>
          <a:blip r:embed="rId3"/>
          <a:stretch>
            <a:fillRect/>
          </a:stretch>
        </p:blipFill>
        <p:spPr>
          <a:xfrm>
            <a:off x="7246374" y="1947735"/>
            <a:ext cx="4867520" cy="4874328"/>
          </a:xfrm>
          <a:prstGeom prst="rect">
            <a:avLst/>
          </a:prstGeom>
        </p:spPr>
      </p:pic>
      <p:sp>
        <p:nvSpPr>
          <p:cNvPr id="11" name="Title 10">
            <a:extLst>
              <a:ext uri="{FF2B5EF4-FFF2-40B4-BE49-F238E27FC236}">
                <a16:creationId xmlns:a16="http://schemas.microsoft.com/office/drawing/2014/main" id="{FD3F2ED1-30A4-053A-0B65-880999983AA0}"/>
              </a:ext>
            </a:extLst>
          </p:cNvPr>
          <p:cNvSpPr>
            <a:spLocks noGrp="1"/>
          </p:cNvSpPr>
          <p:nvPr>
            <p:ph type="title"/>
          </p:nvPr>
        </p:nvSpPr>
        <p:spPr>
          <a:xfrm>
            <a:off x="1475109" y="461843"/>
            <a:ext cx="10013709" cy="1030360"/>
          </a:xfrm>
        </p:spPr>
        <p:txBody>
          <a:bodyPr rtlCol="0"/>
          <a:lstStyle/>
          <a:p>
            <a:pPr rtl="0"/>
            <a:r>
              <a:rPr lang="en-GB" dirty="0"/>
              <a:t>Sensitivity testing step 2- quad tilt</a:t>
            </a:r>
          </a:p>
        </p:txBody>
      </p:sp>
      <p:sp>
        <p:nvSpPr>
          <p:cNvPr id="2" name="Footer Placeholder 5">
            <a:extLst>
              <a:ext uri="{FF2B5EF4-FFF2-40B4-BE49-F238E27FC236}">
                <a16:creationId xmlns:a16="http://schemas.microsoft.com/office/drawing/2014/main" id="{1E6B18C6-B4BD-CC2C-B8D6-D217A5BFFB07}"/>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549C046F-B77C-1BEC-D217-FC2839C3F418}"/>
              </a:ext>
            </a:extLst>
          </p:cNvPr>
          <p:cNvSpPr txBox="1">
            <a:spLocks/>
          </p:cNvSpPr>
          <p:nvPr/>
        </p:nvSpPr>
        <p:spPr>
          <a:xfrm>
            <a:off x="1053079" y="1739250"/>
            <a:ext cx="11321574" cy="576994"/>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sz="1400" dirty="0">
                <a:solidFill>
                  <a:schemeClr val="tx2"/>
                </a:solidFill>
              </a:rPr>
              <a:t>Quadrupole 1 tilted- </a:t>
            </a:r>
            <a:r>
              <a:rPr lang="en-GB" sz="1400" dirty="0" err="1">
                <a:solidFill>
                  <a:schemeClr val="tx2"/>
                </a:solidFill>
              </a:rPr>
              <a:t>alphaE</a:t>
            </a:r>
            <a:r>
              <a:rPr lang="en-GB" sz="1400" dirty="0">
                <a:solidFill>
                  <a:schemeClr val="tx2"/>
                </a:solidFill>
              </a:rPr>
              <a:t>, </a:t>
            </a:r>
            <a:r>
              <a:rPr lang="en-GB" sz="1400" dirty="0" err="1">
                <a:solidFill>
                  <a:schemeClr val="tx2"/>
                </a:solidFill>
              </a:rPr>
              <a:t>betaE</a:t>
            </a:r>
            <a:r>
              <a:rPr lang="en-GB" sz="1400" dirty="0">
                <a:solidFill>
                  <a:schemeClr val="tx2"/>
                </a:solidFill>
              </a:rPr>
              <a:t>, </a:t>
            </a:r>
            <a:r>
              <a:rPr lang="en-GB" sz="1400" dirty="0" err="1">
                <a:solidFill>
                  <a:schemeClr val="tx2"/>
                </a:solidFill>
              </a:rPr>
              <a:t>gammaE</a:t>
            </a:r>
            <a:r>
              <a:rPr lang="en-GB" sz="1400" dirty="0">
                <a:solidFill>
                  <a:schemeClr val="tx2"/>
                </a:solidFill>
              </a:rPr>
              <a:t> rotation 0.01rad</a:t>
            </a:r>
          </a:p>
          <a:p>
            <a:r>
              <a:rPr lang="en-GB" sz="1400" dirty="0">
                <a:solidFill>
                  <a:schemeClr val="tx2"/>
                </a:solidFill>
              </a:rPr>
              <a:t>  </a:t>
            </a:r>
          </a:p>
        </p:txBody>
      </p:sp>
      <p:pic>
        <p:nvPicPr>
          <p:cNvPr id="6" name="Picture 5">
            <a:extLst>
              <a:ext uri="{FF2B5EF4-FFF2-40B4-BE49-F238E27FC236}">
                <a16:creationId xmlns:a16="http://schemas.microsoft.com/office/drawing/2014/main" id="{13D032AE-4069-C8B4-F888-13D9D685D974}"/>
              </a:ext>
            </a:extLst>
          </p:cNvPr>
          <p:cNvPicPr>
            <a:picLocks noChangeAspect="1"/>
          </p:cNvPicPr>
          <p:nvPr/>
        </p:nvPicPr>
        <p:blipFill>
          <a:blip r:embed="rId4"/>
          <a:stretch>
            <a:fillRect/>
          </a:stretch>
        </p:blipFill>
        <p:spPr>
          <a:xfrm>
            <a:off x="1270331" y="2316244"/>
            <a:ext cx="5443535" cy="4079913"/>
          </a:xfrm>
          <a:prstGeom prst="rect">
            <a:avLst/>
          </a:prstGeom>
        </p:spPr>
      </p:pic>
    </p:spTree>
    <p:extLst>
      <p:ext uri="{BB962C8B-B14F-4D97-AF65-F5344CB8AC3E}">
        <p14:creationId xmlns:p14="http://schemas.microsoft.com/office/powerpoint/2010/main" val="321085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A7E66-8C16-0C0F-E2A4-9901AE97E33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030E9E0-CBC0-EB81-6948-566CC30F663B}"/>
              </a:ext>
            </a:extLst>
          </p:cNvPr>
          <p:cNvPicPr>
            <a:picLocks noChangeAspect="1"/>
          </p:cNvPicPr>
          <p:nvPr/>
        </p:nvPicPr>
        <p:blipFill>
          <a:blip r:embed="rId3"/>
          <a:stretch>
            <a:fillRect/>
          </a:stretch>
        </p:blipFill>
        <p:spPr>
          <a:xfrm>
            <a:off x="7167713" y="1905776"/>
            <a:ext cx="4959160" cy="4952224"/>
          </a:xfrm>
          <a:prstGeom prst="rect">
            <a:avLst/>
          </a:prstGeom>
        </p:spPr>
      </p:pic>
      <p:sp>
        <p:nvSpPr>
          <p:cNvPr id="11" name="Title 10">
            <a:extLst>
              <a:ext uri="{FF2B5EF4-FFF2-40B4-BE49-F238E27FC236}">
                <a16:creationId xmlns:a16="http://schemas.microsoft.com/office/drawing/2014/main" id="{7F5F041C-ED24-3D71-A70F-6BA2D9EC8439}"/>
              </a:ext>
            </a:extLst>
          </p:cNvPr>
          <p:cNvSpPr>
            <a:spLocks noGrp="1"/>
          </p:cNvSpPr>
          <p:nvPr>
            <p:ph type="title"/>
          </p:nvPr>
        </p:nvSpPr>
        <p:spPr>
          <a:xfrm>
            <a:off x="1475109" y="461843"/>
            <a:ext cx="10013709" cy="1030360"/>
          </a:xfrm>
        </p:spPr>
        <p:txBody>
          <a:bodyPr rtlCol="0"/>
          <a:lstStyle/>
          <a:p>
            <a:pPr rtl="0"/>
            <a:r>
              <a:rPr lang="en-GB" dirty="0"/>
              <a:t>Sensitivity testing step 2- quad tilt</a:t>
            </a:r>
          </a:p>
        </p:txBody>
      </p:sp>
      <p:sp>
        <p:nvSpPr>
          <p:cNvPr id="2" name="Footer Placeholder 5">
            <a:extLst>
              <a:ext uri="{FF2B5EF4-FFF2-40B4-BE49-F238E27FC236}">
                <a16:creationId xmlns:a16="http://schemas.microsoft.com/office/drawing/2014/main" id="{A2EB53A8-C3B3-2334-A003-51D9E7CC7BFD}"/>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D3BF7711-7B68-A569-4EF1-41B9A926B3FC}"/>
              </a:ext>
            </a:extLst>
          </p:cNvPr>
          <p:cNvSpPr txBox="1">
            <a:spLocks/>
          </p:cNvSpPr>
          <p:nvPr/>
        </p:nvSpPr>
        <p:spPr>
          <a:xfrm>
            <a:off x="1053079" y="1739250"/>
            <a:ext cx="11321574" cy="576994"/>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sz="1400" dirty="0">
                <a:solidFill>
                  <a:schemeClr val="tx2"/>
                </a:solidFill>
              </a:rPr>
              <a:t>Quadrupole 1 tilted- </a:t>
            </a:r>
            <a:r>
              <a:rPr lang="en-GB" sz="1400" dirty="0" err="1">
                <a:solidFill>
                  <a:schemeClr val="tx2"/>
                </a:solidFill>
              </a:rPr>
              <a:t>alphaE</a:t>
            </a:r>
            <a:r>
              <a:rPr lang="en-GB" sz="1400" dirty="0">
                <a:solidFill>
                  <a:schemeClr val="tx2"/>
                </a:solidFill>
              </a:rPr>
              <a:t>, </a:t>
            </a:r>
            <a:r>
              <a:rPr lang="en-GB" sz="1400" dirty="0" err="1">
                <a:solidFill>
                  <a:schemeClr val="tx2"/>
                </a:solidFill>
              </a:rPr>
              <a:t>betaE</a:t>
            </a:r>
            <a:r>
              <a:rPr lang="en-GB" sz="1400" dirty="0">
                <a:solidFill>
                  <a:schemeClr val="tx2"/>
                </a:solidFill>
              </a:rPr>
              <a:t>, </a:t>
            </a:r>
            <a:r>
              <a:rPr lang="en-GB" sz="1400" dirty="0" err="1">
                <a:solidFill>
                  <a:schemeClr val="tx2"/>
                </a:solidFill>
              </a:rPr>
              <a:t>gammaE</a:t>
            </a:r>
            <a:r>
              <a:rPr lang="en-GB" sz="1400" dirty="0">
                <a:solidFill>
                  <a:schemeClr val="tx2"/>
                </a:solidFill>
              </a:rPr>
              <a:t> rotation 0.1rad</a:t>
            </a:r>
          </a:p>
          <a:p>
            <a:r>
              <a:rPr lang="en-GB" sz="1400" dirty="0">
                <a:solidFill>
                  <a:schemeClr val="tx2"/>
                </a:solidFill>
              </a:rPr>
              <a:t>  </a:t>
            </a:r>
          </a:p>
        </p:txBody>
      </p:sp>
      <p:pic>
        <p:nvPicPr>
          <p:cNvPr id="5" name="Picture 4">
            <a:extLst>
              <a:ext uri="{FF2B5EF4-FFF2-40B4-BE49-F238E27FC236}">
                <a16:creationId xmlns:a16="http://schemas.microsoft.com/office/drawing/2014/main" id="{C8AA8B7F-0F32-06C7-F8BF-74FF3441171E}"/>
              </a:ext>
            </a:extLst>
          </p:cNvPr>
          <p:cNvPicPr>
            <a:picLocks noChangeAspect="1"/>
          </p:cNvPicPr>
          <p:nvPr/>
        </p:nvPicPr>
        <p:blipFill>
          <a:blip r:embed="rId4"/>
          <a:stretch>
            <a:fillRect/>
          </a:stretch>
        </p:blipFill>
        <p:spPr>
          <a:xfrm>
            <a:off x="1094507" y="2229457"/>
            <a:ext cx="5795184" cy="4321535"/>
          </a:xfrm>
          <a:prstGeom prst="rect">
            <a:avLst/>
          </a:prstGeom>
        </p:spPr>
      </p:pic>
    </p:spTree>
    <p:extLst>
      <p:ext uri="{BB962C8B-B14F-4D97-AF65-F5344CB8AC3E}">
        <p14:creationId xmlns:p14="http://schemas.microsoft.com/office/powerpoint/2010/main" val="305820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9E4F792-7E0D-AF28-968F-B1645275F2D9}"/>
              </a:ext>
            </a:extLst>
          </p:cNvPr>
          <p:cNvPicPr>
            <a:picLocks noChangeAspect="1"/>
          </p:cNvPicPr>
          <p:nvPr/>
        </p:nvPicPr>
        <p:blipFill rotWithShape="1">
          <a:blip r:embed="rId3"/>
          <a:srcRect l="75220" t="81508" r="24311" b="5690"/>
          <a:stretch/>
        </p:blipFill>
        <p:spPr>
          <a:xfrm>
            <a:off x="2678955" y="154176"/>
            <a:ext cx="81520" cy="914881"/>
          </a:xfrm>
          <a:prstGeom prst="rect">
            <a:avLst/>
          </a:prstGeom>
        </p:spPr>
      </p:pic>
      <p:sp>
        <p:nvSpPr>
          <p:cNvPr id="6" name="Title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rtlCol="0"/>
          <a:lstStyle/>
          <a:p>
            <a:pPr rtl="0"/>
            <a:r>
              <a:rPr lang="en-GB" dirty="0"/>
              <a:t>PoPLaR Components</a:t>
            </a:r>
          </a:p>
        </p:txBody>
      </p:sp>
      <p:grpSp>
        <p:nvGrpSpPr>
          <p:cNvPr id="24" name="Group 23">
            <a:extLst>
              <a:ext uri="{FF2B5EF4-FFF2-40B4-BE49-F238E27FC236}">
                <a16:creationId xmlns:a16="http://schemas.microsoft.com/office/drawing/2014/main" id="{D3B95A06-4196-D211-6D62-4FE276CD0580}"/>
              </a:ext>
            </a:extLst>
          </p:cNvPr>
          <p:cNvGrpSpPr/>
          <p:nvPr/>
        </p:nvGrpSpPr>
        <p:grpSpPr>
          <a:xfrm>
            <a:off x="2018847" y="1256826"/>
            <a:ext cx="1388922" cy="1030407"/>
            <a:chOff x="1094507" y="1007442"/>
            <a:chExt cx="1388922" cy="1030407"/>
          </a:xfrm>
        </p:grpSpPr>
        <p:pic>
          <p:nvPicPr>
            <p:cNvPr id="20" name="Picture 19">
              <a:extLst>
                <a:ext uri="{FF2B5EF4-FFF2-40B4-BE49-F238E27FC236}">
                  <a16:creationId xmlns:a16="http://schemas.microsoft.com/office/drawing/2014/main" id="{52E6DBB8-CC8D-AA50-804D-923AC9B94F52}"/>
                </a:ext>
              </a:extLst>
            </p:cNvPr>
            <p:cNvPicPr>
              <a:picLocks noChangeAspect="1"/>
            </p:cNvPicPr>
            <p:nvPr/>
          </p:nvPicPr>
          <p:blipFill rotWithShape="1">
            <a:blip r:embed="rId3"/>
            <a:srcRect l="87309" t="59156" r="6756" b="28752"/>
            <a:stretch/>
          </p:blipFill>
          <p:spPr>
            <a:xfrm rot="2706072">
              <a:off x="1376255" y="1090601"/>
              <a:ext cx="1030407" cy="864089"/>
            </a:xfrm>
            <a:prstGeom prst="rect">
              <a:avLst/>
            </a:prstGeom>
          </p:spPr>
        </p:pic>
        <p:sp>
          <p:nvSpPr>
            <p:cNvPr id="22" name="Rectangle 21">
              <a:extLst>
                <a:ext uri="{FF2B5EF4-FFF2-40B4-BE49-F238E27FC236}">
                  <a16:creationId xmlns:a16="http://schemas.microsoft.com/office/drawing/2014/main" id="{9C417D37-0F47-4E7E-491C-8490095F44E3}"/>
                </a:ext>
              </a:extLst>
            </p:cNvPr>
            <p:cNvSpPr/>
            <p:nvPr/>
          </p:nvSpPr>
          <p:spPr>
            <a:xfrm>
              <a:off x="1960420" y="1015993"/>
              <a:ext cx="523009" cy="821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12830E9-687D-2E27-6A26-4B293B83E32D}"/>
                </a:ext>
              </a:extLst>
            </p:cNvPr>
            <p:cNvSpPr/>
            <p:nvPr/>
          </p:nvSpPr>
          <p:spPr>
            <a:xfrm>
              <a:off x="1094507" y="1158002"/>
              <a:ext cx="523009" cy="821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Content Placeholder 4">
            <a:extLst>
              <a:ext uri="{FF2B5EF4-FFF2-40B4-BE49-F238E27FC236}">
                <a16:creationId xmlns:a16="http://schemas.microsoft.com/office/drawing/2014/main" id="{219E9606-8FAF-D232-6170-2258C0E9DE2E}"/>
              </a:ext>
            </a:extLst>
          </p:cNvPr>
          <p:cNvSpPr txBox="1">
            <a:spLocks/>
          </p:cNvSpPr>
          <p:nvPr/>
        </p:nvSpPr>
        <p:spPr>
          <a:xfrm>
            <a:off x="2942736" y="431466"/>
            <a:ext cx="1693303" cy="478984"/>
          </a:xfrm>
          <a:prstGeom prst="rect">
            <a:avLst/>
          </a:prstGeom>
        </p:spPr>
        <p:txBody>
          <a:bodyPr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GB" dirty="0"/>
              <a:t>Collimator</a:t>
            </a:r>
          </a:p>
        </p:txBody>
      </p:sp>
      <p:sp>
        <p:nvSpPr>
          <p:cNvPr id="26" name="Content Placeholder 4">
            <a:extLst>
              <a:ext uri="{FF2B5EF4-FFF2-40B4-BE49-F238E27FC236}">
                <a16:creationId xmlns:a16="http://schemas.microsoft.com/office/drawing/2014/main" id="{0726C92A-9112-0042-FD11-20992D19FDA3}"/>
              </a:ext>
            </a:extLst>
          </p:cNvPr>
          <p:cNvSpPr txBox="1">
            <a:spLocks/>
          </p:cNvSpPr>
          <p:nvPr/>
        </p:nvSpPr>
        <p:spPr>
          <a:xfrm>
            <a:off x="2949662" y="1415142"/>
            <a:ext cx="1995960" cy="671868"/>
          </a:xfrm>
          <a:prstGeom prst="rect">
            <a:avLst/>
          </a:prstGeom>
        </p:spPr>
        <p:txBody>
          <a:bodyPr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GB" dirty="0"/>
              <a:t>Quadrupoles</a:t>
            </a:r>
          </a:p>
        </p:txBody>
      </p:sp>
      <p:grpSp>
        <p:nvGrpSpPr>
          <p:cNvPr id="14" name="Group 13">
            <a:extLst>
              <a:ext uri="{FF2B5EF4-FFF2-40B4-BE49-F238E27FC236}">
                <a16:creationId xmlns:a16="http://schemas.microsoft.com/office/drawing/2014/main" id="{B038ACCB-BEF5-6D64-B1DD-3424413B1BB8}"/>
              </a:ext>
            </a:extLst>
          </p:cNvPr>
          <p:cNvGrpSpPr/>
          <p:nvPr/>
        </p:nvGrpSpPr>
        <p:grpSpPr>
          <a:xfrm>
            <a:off x="3286465" y="2617235"/>
            <a:ext cx="1768369" cy="1453876"/>
            <a:chOff x="5250791" y="2105894"/>
            <a:chExt cx="1768369" cy="1453876"/>
          </a:xfrm>
        </p:grpSpPr>
        <p:pic>
          <p:nvPicPr>
            <p:cNvPr id="12" name="Picture 11">
              <a:extLst>
                <a:ext uri="{FF2B5EF4-FFF2-40B4-BE49-F238E27FC236}">
                  <a16:creationId xmlns:a16="http://schemas.microsoft.com/office/drawing/2014/main" id="{B0027422-9035-2195-1548-7297BA9E1368}"/>
                </a:ext>
              </a:extLst>
            </p:cNvPr>
            <p:cNvPicPr>
              <a:picLocks noChangeAspect="1"/>
            </p:cNvPicPr>
            <p:nvPr/>
          </p:nvPicPr>
          <p:blipFill rotWithShape="1">
            <a:blip r:embed="rId3"/>
            <a:srcRect l="87309" t="50554" r="6756" b="28752"/>
            <a:stretch/>
          </p:blipFill>
          <p:spPr>
            <a:xfrm rot="2706072">
              <a:off x="5764565" y="1881706"/>
              <a:ext cx="1030407" cy="1478783"/>
            </a:xfrm>
            <a:prstGeom prst="rect">
              <a:avLst/>
            </a:prstGeom>
          </p:spPr>
        </p:pic>
        <p:pic>
          <p:nvPicPr>
            <p:cNvPr id="2" name="Picture 1">
              <a:extLst>
                <a:ext uri="{FF2B5EF4-FFF2-40B4-BE49-F238E27FC236}">
                  <a16:creationId xmlns:a16="http://schemas.microsoft.com/office/drawing/2014/main" id="{461A181B-B05D-BE4E-A03A-DE1DFFDD636E}"/>
                </a:ext>
              </a:extLst>
            </p:cNvPr>
            <p:cNvPicPr>
              <a:picLocks noChangeAspect="1"/>
            </p:cNvPicPr>
            <p:nvPr/>
          </p:nvPicPr>
          <p:blipFill rotWithShape="1">
            <a:blip r:embed="rId3"/>
            <a:srcRect l="72788" t="81508" r="24311"/>
            <a:stretch/>
          </p:blipFill>
          <p:spPr>
            <a:xfrm>
              <a:off x="5250791" y="2238310"/>
              <a:ext cx="503579" cy="1321460"/>
            </a:xfrm>
            <a:prstGeom prst="rect">
              <a:avLst/>
            </a:prstGeom>
          </p:spPr>
        </p:pic>
      </p:grpSp>
      <p:sp>
        <p:nvSpPr>
          <p:cNvPr id="18" name="Rectangle 17">
            <a:extLst>
              <a:ext uri="{FF2B5EF4-FFF2-40B4-BE49-F238E27FC236}">
                <a16:creationId xmlns:a16="http://schemas.microsoft.com/office/drawing/2014/main" id="{F38EA09A-E1B0-3F28-A40D-83FEE7F12A0A}"/>
              </a:ext>
            </a:extLst>
          </p:cNvPr>
          <p:cNvSpPr/>
          <p:nvPr/>
        </p:nvSpPr>
        <p:spPr>
          <a:xfrm>
            <a:off x="4812394" y="2759811"/>
            <a:ext cx="390460" cy="8503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A52835C1-DA82-3FDA-7761-40FFEDD63D8B}"/>
              </a:ext>
            </a:extLst>
          </p:cNvPr>
          <p:cNvPicPr>
            <a:picLocks noChangeAspect="1"/>
          </p:cNvPicPr>
          <p:nvPr/>
        </p:nvPicPr>
        <p:blipFill rotWithShape="1">
          <a:blip r:embed="rId3"/>
          <a:srcRect l="67467" t="81508" r="24894"/>
          <a:stretch/>
        </p:blipFill>
        <p:spPr>
          <a:xfrm rot="10800000">
            <a:off x="4540721" y="2454377"/>
            <a:ext cx="1326402" cy="1321460"/>
          </a:xfrm>
          <a:prstGeom prst="rect">
            <a:avLst/>
          </a:prstGeom>
        </p:spPr>
      </p:pic>
      <p:sp>
        <p:nvSpPr>
          <p:cNvPr id="27" name="Google Shape;75;p14">
            <a:extLst>
              <a:ext uri="{FF2B5EF4-FFF2-40B4-BE49-F238E27FC236}">
                <a16:creationId xmlns:a16="http://schemas.microsoft.com/office/drawing/2014/main" id="{90B96FEA-8ED1-1F50-4EF0-4D2B1A74ACBC}"/>
              </a:ext>
            </a:extLst>
          </p:cNvPr>
          <p:cNvSpPr/>
          <p:nvPr/>
        </p:nvSpPr>
        <p:spPr>
          <a:xfrm rot="5400000">
            <a:off x="4105161" y="3387922"/>
            <a:ext cx="154169" cy="788128"/>
          </a:xfrm>
          <a:prstGeom prst="rightBrace">
            <a:avLst>
              <a:gd name="adj1" fmla="val 50000"/>
              <a:gd name="adj2"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2" name="Footer Placeholder 2">
            <a:extLst>
              <a:ext uri="{FF2B5EF4-FFF2-40B4-BE49-F238E27FC236}">
                <a16:creationId xmlns:a16="http://schemas.microsoft.com/office/drawing/2014/main" id="{88987853-8355-7E1F-9580-E455FD2DBE5D}"/>
              </a:ext>
            </a:extLst>
          </p:cNvPr>
          <p:cNvSpPr txBox="1">
            <a:spLocks/>
          </p:cNvSpPr>
          <p:nvPr/>
        </p:nvSpPr>
        <p:spPr>
          <a:xfrm>
            <a:off x="3861797" y="3842280"/>
            <a:ext cx="1661320" cy="457200"/>
          </a:xfrm>
          <a:prstGeom prst="rect">
            <a:avLst/>
          </a:prstGeom>
        </p:spPr>
        <p:txBody>
          <a:bodyPr vert="horz" lIns="109728" tIns="109728" rIns="109728" bIns="91440" rtlCol="0" anchor="ctr"/>
          <a:lstStyle>
            <a:defPPr rtl="0">
              <a:defRPr lang="en-GB"/>
            </a:defPPr>
            <a:lvl1pPr marL="0" algn="l" defTabSz="914400" rtl="0" eaLnBrk="1" latinLnBrk="0" hangingPunct="1">
              <a:defRPr sz="1200"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sz="1200" dirty="0">
                <a:solidFill>
                  <a:schemeClr val="dk1"/>
                </a:solidFill>
                <a:latin typeface="Nunito"/>
                <a:ea typeface="Nunito"/>
                <a:cs typeface="Nunito"/>
                <a:sym typeface="Nunito"/>
              </a:rPr>
              <a:t>Quad </a:t>
            </a:r>
          </a:p>
          <a:p>
            <a:pPr marL="0" lvl="0" indent="0" algn="l" rtl="0">
              <a:spcBef>
                <a:spcPts val="0"/>
              </a:spcBef>
              <a:spcAft>
                <a:spcPts val="0"/>
              </a:spcAft>
              <a:buNone/>
            </a:pPr>
            <a:r>
              <a:rPr lang="en-GB" sz="1200" dirty="0">
                <a:solidFill>
                  <a:schemeClr val="dk1"/>
                </a:solidFill>
                <a:latin typeface="Nunito"/>
                <a:ea typeface="Nunito"/>
                <a:cs typeface="Nunito"/>
                <a:sym typeface="Nunito"/>
              </a:rPr>
              <a:t>Pair </a:t>
            </a:r>
          </a:p>
        </p:txBody>
      </p:sp>
      <p:sp>
        <p:nvSpPr>
          <p:cNvPr id="34" name="Arrow: Right 33">
            <a:extLst>
              <a:ext uri="{FF2B5EF4-FFF2-40B4-BE49-F238E27FC236}">
                <a16:creationId xmlns:a16="http://schemas.microsoft.com/office/drawing/2014/main" id="{8451859A-0E20-1688-7BB8-CB29667F77E5}"/>
              </a:ext>
            </a:extLst>
          </p:cNvPr>
          <p:cNvSpPr/>
          <p:nvPr/>
        </p:nvSpPr>
        <p:spPr>
          <a:xfrm>
            <a:off x="2530638" y="3010277"/>
            <a:ext cx="681329" cy="484632"/>
          </a:xfrm>
          <a:prstGeom prst="rightArrow">
            <a:avLst/>
          </a:prstGeom>
          <a:solidFill>
            <a:srgbClr val="C0000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369CDDD-7238-C7F8-C2FD-5D2D544FEFC7}"/>
              </a:ext>
            </a:extLst>
          </p:cNvPr>
          <p:cNvSpPr/>
          <p:nvPr/>
        </p:nvSpPr>
        <p:spPr>
          <a:xfrm>
            <a:off x="5626454" y="3086100"/>
            <a:ext cx="363682" cy="342900"/>
          </a:xfrm>
          <a:prstGeom prst="rect">
            <a:avLst/>
          </a:prstGeom>
          <a:solidFill>
            <a:srgbClr val="C00000"/>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ooter Placeholder 2">
            <a:extLst>
              <a:ext uri="{FF2B5EF4-FFF2-40B4-BE49-F238E27FC236}">
                <a16:creationId xmlns:a16="http://schemas.microsoft.com/office/drawing/2014/main" id="{5D7E2E3C-9B86-F13E-78C4-6053B7E75A99}"/>
              </a:ext>
            </a:extLst>
          </p:cNvPr>
          <p:cNvSpPr txBox="1">
            <a:spLocks/>
          </p:cNvSpPr>
          <p:nvPr/>
        </p:nvSpPr>
        <p:spPr>
          <a:xfrm>
            <a:off x="2175066" y="2569878"/>
            <a:ext cx="1661320" cy="457200"/>
          </a:xfrm>
          <a:prstGeom prst="rect">
            <a:avLst/>
          </a:prstGeom>
        </p:spPr>
        <p:txBody>
          <a:bodyPr vert="horz" lIns="109728" tIns="109728" rIns="109728" bIns="91440" rtlCol="0" anchor="ctr"/>
          <a:lstStyle>
            <a:defPPr rtl="0">
              <a:defRPr lang="en-GB"/>
            </a:defPPr>
            <a:lvl1pPr marL="0" algn="l" defTabSz="914400" rtl="0" eaLnBrk="1" latinLnBrk="0" hangingPunct="1">
              <a:defRPr sz="1200"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solidFill>
                  <a:schemeClr val="dk1"/>
                </a:solidFill>
                <a:latin typeface="Nunito"/>
                <a:ea typeface="Nunito"/>
                <a:cs typeface="Nunito"/>
                <a:sym typeface="Nunito"/>
              </a:rPr>
              <a:t>Beam from</a:t>
            </a:r>
          </a:p>
          <a:p>
            <a:pPr marL="0" lvl="0" indent="0" algn="l" rtl="0">
              <a:spcBef>
                <a:spcPts val="0"/>
              </a:spcBef>
              <a:spcAft>
                <a:spcPts val="0"/>
              </a:spcAft>
              <a:buNone/>
            </a:pPr>
            <a:r>
              <a:rPr lang="en-GB" dirty="0">
                <a:solidFill>
                  <a:schemeClr val="dk1"/>
                </a:solidFill>
                <a:latin typeface="Nunito"/>
                <a:ea typeface="Nunito"/>
                <a:cs typeface="Nunito"/>
                <a:sym typeface="Nunito"/>
              </a:rPr>
              <a:t>l</a:t>
            </a:r>
            <a:r>
              <a:rPr lang="en-GB" sz="1200" dirty="0">
                <a:solidFill>
                  <a:schemeClr val="dk1"/>
                </a:solidFill>
                <a:latin typeface="Nunito"/>
                <a:ea typeface="Nunito"/>
                <a:cs typeface="Nunito"/>
                <a:sym typeface="Nunito"/>
              </a:rPr>
              <a:t>aser source</a:t>
            </a:r>
          </a:p>
        </p:txBody>
      </p:sp>
      <p:sp>
        <p:nvSpPr>
          <p:cNvPr id="38" name="Footer Placeholder 2">
            <a:extLst>
              <a:ext uri="{FF2B5EF4-FFF2-40B4-BE49-F238E27FC236}">
                <a16:creationId xmlns:a16="http://schemas.microsoft.com/office/drawing/2014/main" id="{CC749FBA-CC3B-717D-D879-7D1135BAF0EF}"/>
              </a:ext>
            </a:extLst>
          </p:cNvPr>
          <p:cNvSpPr txBox="1">
            <a:spLocks/>
          </p:cNvSpPr>
          <p:nvPr/>
        </p:nvSpPr>
        <p:spPr>
          <a:xfrm>
            <a:off x="4956480" y="2567100"/>
            <a:ext cx="1661320" cy="457200"/>
          </a:xfrm>
          <a:prstGeom prst="rect">
            <a:avLst/>
          </a:prstGeom>
        </p:spPr>
        <p:txBody>
          <a:bodyPr vert="horz" lIns="109728" tIns="109728" rIns="109728" bIns="91440" rtlCol="0" anchor="ctr"/>
          <a:lstStyle>
            <a:defPPr rtl="0">
              <a:defRPr lang="en-GB"/>
            </a:defPPr>
            <a:lvl1pPr marL="0" algn="l" defTabSz="914400" rtl="0" eaLnBrk="1" latinLnBrk="0" hangingPunct="1">
              <a:defRPr sz="1200"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dirty="0">
                <a:solidFill>
                  <a:schemeClr val="dk1"/>
                </a:solidFill>
                <a:latin typeface="Nunito"/>
                <a:ea typeface="Nunito"/>
                <a:cs typeface="Nunito"/>
                <a:sym typeface="Nunito"/>
              </a:rPr>
              <a:t>Radiobiological s</a:t>
            </a:r>
            <a:r>
              <a:rPr lang="en-GB" sz="1200" dirty="0">
                <a:solidFill>
                  <a:schemeClr val="dk1"/>
                </a:solidFill>
                <a:latin typeface="Nunito"/>
                <a:ea typeface="Nunito"/>
                <a:cs typeface="Nunito"/>
                <a:sym typeface="Nunito"/>
              </a:rPr>
              <a:t>et-up</a:t>
            </a:r>
          </a:p>
        </p:txBody>
      </p:sp>
      <p:grpSp>
        <p:nvGrpSpPr>
          <p:cNvPr id="60" name="Group 59">
            <a:extLst>
              <a:ext uri="{FF2B5EF4-FFF2-40B4-BE49-F238E27FC236}">
                <a16:creationId xmlns:a16="http://schemas.microsoft.com/office/drawing/2014/main" id="{90B80138-97A9-A915-77C0-C6D6BE6489D3}"/>
              </a:ext>
            </a:extLst>
          </p:cNvPr>
          <p:cNvGrpSpPr/>
          <p:nvPr/>
        </p:nvGrpSpPr>
        <p:grpSpPr>
          <a:xfrm>
            <a:off x="7481908" y="982902"/>
            <a:ext cx="4516297" cy="2992107"/>
            <a:chOff x="8600509" y="-1599"/>
            <a:chExt cx="4516297" cy="2992107"/>
          </a:xfrm>
        </p:grpSpPr>
        <p:grpSp>
          <p:nvGrpSpPr>
            <p:cNvPr id="59" name="Group 58">
              <a:extLst>
                <a:ext uri="{FF2B5EF4-FFF2-40B4-BE49-F238E27FC236}">
                  <a16:creationId xmlns:a16="http://schemas.microsoft.com/office/drawing/2014/main" id="{35CA0158-AD96-CEE0-F147-731EF7B16D08}"/>
                </a:ext>
              </a:extLst>
            </p:cNvPr>
            <p:cNvGrpSpPr/>
            <p:nvPr/>
          </p:nvGrpSpPr>
          <p:grpSpPr>
            <a:xfrm>
              <a:off x="8600509" y="-1599"/>
              <a:ext cx="4243341" cy="2992107"/>
              <a:chOff x="8600509" y="-1599"/>
              <a:chExt cx="4243341" cy="2992107"/>
            </a:xfrm>
          </p:grpSpPr>
          <p:pic>
            <p:nvPicPr>
              <p:cNvPr id="1026" name="Picture 2">
                <a:extLst>
                  <a:ext uri="{FF2B5EF4-FFF2-40B4-BE49-F238E27FC236}">
                    <a16:creationId xmlns:a16="http://schemas.microsoft.com/office/drawing/2014/main" id="{254DFA43-86A9-9362-EC97-AA39EF34D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8045" y="327789"/>
                <a:ext cx="1884358" cy="2364341"/>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Google Shape;108;p15">
                <a:extLst>
                  <a:ext uri="{FF2B5EF4-FFF2-40B4-BE49-F238E27FC236}">
                    <a16:creationId xmlns:a16="http://schemas.microsoft.com/office/drawing/2014/main" id="{E683977C-BD01-4225-2C44-314E4D544692}"/>
                  </a:ext>
                </a:extLst>
              </p:cNvPr>
              <p:cNvCxnSpPr>
                <a:cxnSpLocks/>
              </p:cNvCxnSpPr>
              <p:nvPr/>
            </p:nvCxnSpPr>
            <p:spPr>
              <a:xfrm>
                <a:off x="9995339" y="1726266"/>
                <a:ext cx="0" cy="930882"/>
              </a:xfrm>
              <a:prstGeom prst="straightConnector1">
                <a:avLst/>
              </a:prstGeom>
              <a:noFill/>
              <a:ln w="38100" cap="flat" cmpd="sng">
                <a:solidFill>
                  <a:schemeClr val="bg1">
                    <a:lumMod val="50000"/>
                  </a:schemeClr>
                </a:solidFill>
                <a:prstDash val="solid"/>
                <a:round/>
                <a:headEnd type="none" w="med" len="med"/>
                <a:tailEnd type="triangle" w="med" len="med"/>
              </a:ln>
            </p:spPr>
          </p:cxnSp>
          <p:grpSp>
            <p:nvGrpSpPr>
              <p:cNvPr id="45" name="Google Shape;109;p15">
                <a:extLst>
                  <a:ext uri="{FF2B5EF4-FFF2-40B4-BE49-F238E27FC236}">
                    <a16:creationId xmlns:a16="http://schemas.microsoft.com/office/drawing/2014/main" id="{2200A1F6-EB44-F088-1105-CB7BA4187D92}"/>
                  </a:ext>
                </a:extLst>
              </p:cNvPr>
              <p:cNvGrpSpPr/>
              <p:nvPr/>
            </p:nvGrpSpPr>
            <p:grpSpPr>
              <a:xfrm rot="21431338">
                <a:off x="10591082" y="2376945"/>
                <a:ext cx="721955" cy="369650"/>
                <a:chOff x="4472025" y="3138125"/>
                <a:chExt cx="917700" cy="449150"/>
              </a:xfrm>
            </p:grpSpPr>
            <p:cxnSp>
              <p:nvCxnSpPr>
                <p:cNvPr id="46" name="Google Shape;110;p15">
                  <a:extLst>
                    <a:ext uri="{FF2B5EF4-FFF2-40B4-BE49-F238E27FC236}">
                      <a16:creationId xmlns:a16="http://schemas.microsoft.com/office/drawing/2014/main" id="{2B3C05ED-1A74-8E2B-D458-471F362E3B56}"/>
                    </a:ext>
                  </a:extLst>
                </p:cNvPr>
                <p:cNvCxnSpPr/>
                <p:nvPr/>
              </p:nvCxnSpPr>
              <p:spPr>
                <a:xfrm flipH="1">
                  <a:off x="4472025" y="3217975"/>
                  <a:ext cx="759900" cy="369300"/>
                </a:xfrm>
                <a:prstGeom prst="straightConnector1">
                  <a:avLst/>
                </a:prstGeom>
                <a:noFill/>
                <a:ln w="38100" cap="flat" cmpd="sng">
                  <a:solidFill>
                    <a:schemeClr val="bg1">
                      <a:lumMod val="50000"/>
                    </a:schemeClr>
                  </a:solidFill>
                  <a:prstDash val="solid"/>
                  <a:round/>
                  <a:headEnd type="none" w="med" len="med"/>
                  <a:tailEnd type="triangle" w="med" len="med"/>
                </a:ln>
              </p:spPr>
            </p:cxnSp>
            <p:cxnSp>
              <p:nvCxnSpPr>
                <p:cNvPr id="47" name="Google Shape;111;p15">
                  <a:extLst>
                    <a:ext uri="{FF2B5EF4-FFF2-40B4-BE49-F238E27FC236}">
                      <a16:creationId xmlns:a16="http://schemas.microsoft.com/office/drawing/2014/main" id="{02D55872-E98A-95DA-64B2-382C0D27FB7E}"/>
                    </a:ext>
                  </a:extLst>
                </p:cNvPr>
                <p:cNvCxnSpPr/>
                <p:nvPr/>
              </p:nvCxnSpPr>
              <p:spPr>
                <a:xfrm rot="10800000" flipH="1">
                  <a:off x="4698525" y="3138125"/>
                  <a:ext cx="691200" cy="335100"/>
                </a:xfrm>
                <a:prstGeom prst="straightConnector1">
                  <a:avLst/>
                </a:prstGeom>
                <a:noFill/>
                <a:ln w="38100" cap="flat" cmpd="sng">
                  <a:solidFill>
                    <a:schemeClr val="bg1">
                      <a:lumMod val="50000"/>
                    </a:schemeClr>
                  </a:solidFill>
                  <a:prstDash val="solid"/>
                  <a:round/>
                  <a:headEnd type="none" w="med" len="med"/>
                  <a:tailEnd type="triangle" w="med" len="med"/>
                </a:ln>
              </p:spPr>
            </p:cxnSp>
          </p:grpSp>
          <p:grpSp>
            <p:nvGrpSpPr>
              <p:cNvPr id="48" name="Google Shape;109;p15">
                <a:extLst>
                  <a:ext uri="{FF2B5EF4-FFF2-40B4-BE49-F238E27FC236}">
                    <a16:creationId xmlns:a16="http://schemas.microsoft.com/office/drawing/2014/main" id="{E7C800CD-63EE-F062-F9DE-F9151E34DB9D}"/>
                  </a:ext>
                </a:extLst>
              </p:cNvPr>
              <p:cNvGrpSpPr/>
              <p:nvPr/>
            </p:nvGrpSpPr>
            <p:grpSpPr>
              <a:xfrm rot="2901477">
                <a:off x="10159263" y="375326"/>
                <a:ext cx="1123500" cy="369650"/>
                <a:chOff x="4472025" y="3138125"/>
                <a:chExt cx="917700" cy="449150"/>
              </a:xfrm>
            </p:grpSpPr>
            <p:cxnSp>
              <p:nvCxnSpPr>
                <p:cNvPr id="49" name="Google Shape;110;p15">
                  <a:extLst>
                    <a:ext uri="{FF2B5EF4-FFF2-40B4-BE49-F238E27FC236}">
                      <a16:creationId xmlns:a16="http://schemas.microsoft.com/office/drawing/2014/main" id="{0B4D1891-0337-51EA-FAFC-5E0025237C6A}"/>
                    </a:ext>
                  </a:extLst>
                </p:cNvPr>
                <p:cNvCxnSpPr/>
                <p:nvPr/>
              </p:nvCxnSpPr>
              <p:spPr>
                <a:xfrm flipH="1">
                  <a:off x="4472025" y="3217975"/>
                  <a:ext cx="759900" cy="369300"/>
                </a:xfrm>
                <a:prstGeom prst="straightConnector1">
                  <a:avLst/>
                </a:prstGeom>
                <a:noFill/>
                <a:ln w="38100" cap="flat" cmpd="sng">
                  <a:solidFill>
                    <a:schemeClr val="bg1">
                      <a:lumMod val="50000"/>
                    </a:schemeClr>
                  </a:solidFill>
                  <a:prstDash val="solid"/>
                  <a:round/>
                  <a:headEnd type="none" w="med" len="med"/>
                  <a:tailEnd type="triangle" w="med" len="med"/>
                </a:ln>
              </p:spPr>
            </p:cxnSp>
            <p:cxnSp>
              <p:nvCxnSpPr>
                <p:cNvPr id="50" name="Google Shape;111;p15">
                  <a:extLst>
                    <a:ext uri="{FF2B5EF4-FFF2-40B4-BE49-F238E27FC236}">
                      <a16:creationId xmlns:a16="http://schemas.microsoft.com/office/drawing/2014/main" id="{39F16AEE-ED3F-A781-793E-9491912D8946}"/>
                    </a:ext>
                  </a:extLst>
                </p:cNvPr>
                <p:cNvCxnSpPr/>
                <p:nvPr/>
              </p:nvCxnSpPr>
              <p:spPr>
                <a:xfrm rot="10800000" flipH="1">
                  <a:off x="4698525" y="3138125"/>
                  <a:ext cx="691200" cy="335100"/>
                </a:xfrm>
                <a:prstGeom prst="straightConnector1">
                  <a:avLst/>
                </a:prstGeom>
                <a:noFill/>
                <a:ln w="38100" cap="flat" cmpd="sng">
                  <a:solidFill>
                    <a:schemeClr val="bg1">
                      <a:lumMod val="50000"/>
                    </a:schemeClr>
                  </a:solidFill>
                  <a:prstDash val="solid"/>
                  <a:round/>
                  <a:headEnd type="none" w="med" len="med"/>
                  <a:tailEnd type="triangle" w="med" len="med"/>
                </a:ln>
              </p:spPr>
            </p:cxnSp>
          </p:grpSp>
          <p:grpSp>
            <p:nvGrpSpPr>
              <p:cNvPr id="51" name="Google Shape;109;p15">
                <a:extLst>
                  <a:ext uri="{FF2B5EF4-FFF2-40B4-BE49-F238E27FC236}">
                    <a16:creationId xmlns:a16="http://schemas.microsoft.com/office/drawing/2014/main" id="{B87E4476-B5B3-1AED-3C5F-5B92A646E67D}"/>
                  </a:ext>
                </a:extLst>
              </p:cNvPr>
              <p:cNvGrpSpPr/>
              <p:nvPr/>
            </p:nvGrpSpPr>
            <p:grpSpPr>
              <a:xfrm rot="17197811">
                <a:off x="8610107" y="1197836"/>
                <a:ext cx="1346913" cy="399620"/>
                <a:chOff x="4472025" y="3138125"/>
                <a:chExt cx="917700" cy="449150"/>
              </a:xfrm>
            </p:grpSpPr>
            <p:cxnSp>
              <p:nvCxnSpPr>
                <p:cNvPr id="52" name="Google Shape;110;p15">
                  <a:extLst>
                    <a:ext uri="{FF2B5EF4-FFF2-40B4-BE49-F238E27FC236}">
                      <a16:creationId xmlns:a16="http://schemas.microsoft.com/office/drawing/2014/main" id="{8A653B39-42EC-7B7C-257D-6AB126734425}"/>
                    </a:ext>
                  </a:extLst>
                </p:cNvPr>
                <p:cNvCxnSpPr/>
                <p:nvPr/>
              </p:nvCxnSpPr>
              <p:spPr>
                <a:xfrm flipH="1">
                  <a:off x="4472025" y="3217975"/>
                  <a:ext cx="759900" cy="369300"/>
                </a:xfrm>
                <a:prstGeom prst="straightConnector1">
                  <a:avLst/>
                </a:prstGeom>
                <a:noFill/>
                <a:ln w="38100" cap="flat" cmpd="sng">
                  <a:solidFill>
                    <a:schemeClr val="bg1">
                      <a:lumMod val="50000"/>
                    </a:schemeClr>
                  </a:solidFill>
                  <a:prstDash val="solid"/>
                  <a:round/>
                  <a:headEnd type="none" w="med" len="med"/>
                  <a:tailEnd type="triangle" w="med" len="med"/>
                </a:ln>
              </p:spPr>
            </p:cxnSp>
            <p:cxnSp>
              <p:nvCxnSpPr>
                <p:cNvPr id="53" name="Google Shape;111;p15">
                  <a:extLst>
                    <a:ext uri="{FF2B5EF4-FFF2-40B4-BE49-F238E27FC236}">
                      <a16:creationId xmlns:a16="http://schemas.microsoft.com/office/drawing/2014/main" id="{C677251C-6C87-201C-DC7C-D92E8ADE2EAC}"/>
                    </a:ext>
                  </a:extLst>
                </p:cNvPr>
                <p:cNvCxnSpPr/>
                <p:nvPr/>
              </p:nvCxnSpPr>
              <p:spPr>
                <a:xfrm rot="10800000" flipH="1">
                  <a:off x="4698525" y="3138125"/>
                  <a:ext cx="691200" cy="335100"/>
                </a:xfrm>
                <a:prstGeom prst="straightConnector1">
                  <a:avLst/>
                </a:prstGeom>
                <a:noFill/>
                <a:ln w="38100" cap="flat" cmpd="sng">
                  <a:solidFill>
                    <a:schemeClr val="bg1">
                      <a:lumMod val="50000"/>
                    </a:schemeClr>
                  </a:solidFill>
                  <a:prstDash val="solid"/>
                  <a:round/>
                  <a:headEnd type="none" w="med" len="med"/>
                  <a:tailEnd type="triangle" w="med" len="med"/>
                </a:ln>
              </p:spPr>
            </p:cxnSp>
          </p:grpSp>
          <p:sp>
            <p:nvSpPr>
              <p:cNvPr id="54" name="Footer Placeholder 2">
                <a:extLst>
                  <a:ext uri="{FF2B5EF4-FFF2-40B4-BE49-F238E27FC236}">
                    <a16:creationId xmlns:a16="http://schemas.microsoft.com/office/drawing/2014/main" id="{10664CDA-3C2F-811A-FF93-72880F5AFB25}"/>
                  </a:ext>
                </a:extLst>
              </p:cNvPr>
              <p:cNvSpPr txBox="1">
                <a:spLocks/>
              </p:cNvSpPr>
              <p:nvPr/>
            </p:nvSpPr>
            <p:spPr>
              <a:xfrm>
                <a:off x="8600509" y="1155966"/>
                <a:ext cx="2258149" cy="457200"/>
              </a:xfrm>
              <a:prstGeom prst="rect">
                <a:avLst/>
              </a:prstGeom>
            </p:spPr>
            <p:txBody>
              <a:bodyPr vert="horz" lIns="109728" tIns="109728" rIns="109728" bIns="91440" rtlCol="0" anchor="ctr"/>
              <a:lstStyle>
                <a:defPPr rtl="0">
                  <a:defRPr lang="en-GB"/>
                </a:defPPr>
                <a:lvl1pPr marL="0" algn="l" defTabSz="914400" rtl="0" eaLnBrk="1" latinLnBrk="0" hangingPunct="1">
                  <a:defRPr sz="1200"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solidFill>
                      <a:schemeClr val="dk1"/>
                    </a:solidFill>
                    <a:latin typeface="Nunito"/>
                    <a:ea typeface="Nunito"/>
                    <a:cs typeface="Nunito"/>
                    <a:sym typeface="Nunito"/>
                  </a:rPr>
                  <a:t>10cm</a:t>
                </a:r>
                <a:endParaRPr lang="en-GB" sz="1200" dirty="0">
                  <a:solidFill>
                    <a:schemeClr val="dk1"/>
                  </a:solidFill>
                  <a:latin typeface="Nunito"/>
                  <a:ea typeface="Nunito"/>
                  <a:cs typeface="Nunito"/>
                  <a:sym typeface="Nunito"/>
                </a:endParaRPr>
              </a:p>
            </p:txBody>
          </p:sp>
          <p:sp>
            <p:nvSpPr>
              <p:cNvPr id="55" name="Footer Placeholder 2">
                <a:extLst>
                  <a:ext uri="{FF2B5EF4-FFF2-40B4-BE49-F238E27FC236}">
                    <a16:creationId xmlns:a16="http://schemas.microsoft.com/office/drawing/2014/main" id="{6BB884E7-F45B-9E9C-347E-A3B4E26347F2}"/>
                  </a:ext>
                </a:extLst>
              </p:cNvPr>
              <p:cNvSpPr txBox="1">
                <a:spLocks/>
              </p:cNvSpPr>
              <p:nvPr/>
            </p:nvSpPr>
            <p:spPr>
              <a:xfrm>
                <a:off x="10585701" y="212782"/>
                <a:ext cx="2258149" cy="457200"/>
              </a:xfrm>
              <a:prstGeom prst="rect">
                <a:avLst/>
              </a:prstGeom>
            </p:spPr>
            <p:txBody>
              <a:bodyPr vert="horz" lIns="109728" tIns="109728" rIns="109728" bIns="91440" rtlCol="0" anchor="ctr"/>
              <a:lstStyle>
                <a:defPPr rtl="0">
                  <a:defRPr lang="en-GB"/>
                </a:defPPr>
                <a:lvl1pPr marL="0" algn="l" defTabSz="914400" rtl="0" eaLnBrk="1" latinLnBrk="0" hangingPunct="1">
                  <a:defRPr sz="1200"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solidFill>
                      <a:schemeClr val="dk1"/>
                    </a:solidFill>
                    <a:latin typeface="Nunito"/>
                    <a:ea typeface="Nunito"/>
                    <a:cs typeface="Nunito"/>
                    <a:sym typeface="Nunito"/>
                  </a:rPr>
                  <a:t>10cm</a:t>
                </a:r>
                <a:endParaRPr lang="en-GB" sz="1200" dirty="0">
                  <a:solidFill>
                    <a:schemeClr val="dk1"/>
                  </a:solidFill>
                  <a:latin typeface="Nunito"/>
                  <a:ea typeface="Nunito"/>
                  <a:cs typeface="Nunito"/>
                  <a:sym typeface="Nunito"/>
                </a:endParaRPr>
              </a:p>
            </p:txBody>
          </p:sp>
          <p:sp>
            <p:nvSpPr>
              <p:cNvPr id="56" name="Footer Placeholder 2">
                <a:extLst>
                  <a:ext uri="{FF2B5EF4-FFF2-40B4-BE49-F238E27FC236}">
                    <a16:creationId xmlns:a16="http://schemas.microsoft.com/office/drawing/2014/main" id="{C08459DF-8CED-3557-5400-F59CC9433D74}"/>
                  </a:ext>
                </a:extLst>
              </p:cNvPr>
              <p:cNvSpPr txBox="1">
                <a:spLocks/>
              </p:cNvSpPr>
              <p:nvPr/>
            </p:nvSpPr>
            <p:spPr>
              <a:xfrm>
                <a:off x="9729583" y="2533308"/>
                <a:ext cx="2258149" cy="457200"/>
              </a:xfrm>
              <a:prstGeom prst="rect">
                <a:avLst/>
              </a:prstGeom>
            </p:spPr>
            <p:txBody>
              <a:bodyPr vert="horz" lIns="109728" tIns="109728" rIns="109728" bIns="91440" rtlCol="0" anchor="ctr"/>
              <a:lstStyle>
                <a:defPPr rtl="0">
                  <a:defRPr lang="en-GB"/>
                </a:defPPr>
                <a:lvl1pPr marL="0" algn="l" defTabSz="914400" rtl="0" eaLnBrk="1" latinLnBrk="0" hangingPunct="1">
                  <a:defRPr sz="1200"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solidFill>
                      <a:schemeClr val="dk1"/>
                    </a:solidFill>
                    <a:latin typeface="Nunito"/>
                    <a:ea typeface="Nunito"/>
                    <a:cs typeface="Nunito"/>
                    <a:sym typeface="Nunito"/>
                  </a:rPr>
                  <a:t>1cm</a:t>
                </a:r>
                <a:endParaRPr lang="en-GB" sz="1200" dirty="0">
                  <a:solidFill>
                    <a:schemeClr val="dk1"/>
                  </a:solidFill>
                  <a:latin typeface="Nunito"/>
                  <a:ea typeface="Nunito"/>
                  <a:cs typeface="Nunito"/>
                  <a:sym typeface="Nunito"/>
                </a:endParaRPr>
              </a:p>
            </p:txBody>
          </p:sp>
        </p:grpSp>
        <p:sp>
          <p:nvSpPr>
            <p:cNvPr id="57" name="Footer Placeholder 2">
              <a:extLst>
                <a:ext uri="{FF2B5EF4-FFF2-40B4-BE49-F238E27FC236}">
                  <a16:creationId xmlns:a16="http://schemas.microsoft.com/office/drawing/2014/main" id="{06253B9B-660C-51EC-0347-2F6378772DB6}"/>
                </a:ext>
              </a:extLst>
            </p:cNvPr>
            <p:cNvSpPr txBox="1">
              <a:spLocks/>
            </p:cNvSpPr>
            <p:nvPr/>
          </p:nvSpPr>
          <p:spPr>
            <a:xfrm>
              <a:off x="10858657" y="2483679"/>
              <a:ext cx="2258149" cy="457200"/>
            </a:xfrm>
            <a:prstGeom prst="rect">
              <a:avLst/>
            </a:prstGeom>
          </p:spPr>
          <p:txBody>
            <a:bodyPr vert="horz" lIns="109728" tIns="109728" rIns="109728" bIns="91440" rtlCol="0" anchor="ctr"/>
            <a:lstStyle>
              <a:defPPr rtl="0">
                <a:defRPr lang="en-GB"/>
              </a:defPPr>
              <a:lvl1pPr marL="0" algn="l" defTabSz="914400" rtl="0" eaLnBrk="1" latinLnBrk="0" hangingPunct="1">
                <a:defRPr sz="1200"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solidFill>
                    <a:schemeClr val="dk1"/>
                  </a:solidFill>
                  <a:latin typeface="Nunito"/>
                  <a:ea typeface="Nunito"/>
                  <a:cs typeface="Nunito"/>
                  <a:sym typeface="Nunito"/>
                </a:rPr>
                <a:t>2cm</a:t>
              </a:r>
              <a:endParaRPr lang="en-GB" sz="1200" dirty="0">
                <a:solidFill>
                  <a:schemeClr val="dk1"/>
                </a:solidFill>
                <a:latin typeface="Nunito"/>
                <a:ea typeface="Nunito"/>
                <a:cs typeface="Nunito"/>
                <a:sym typeface="Nunito"/>
              </a:endParaRPr>
            </a:p>
          </p:txBody>
        </p:sp>
      </p:grpSp>
      <p:sp>
        <p:nvSpPr>
          <p:cNvPr id="61" name="Content Placeholder 4">
            <a:extLst>
              <a:ext uri="{FF2B5EF4-FFF2-40B4-BE49-F238E27FC236}">
                <a16:creationId xmlns:a16="http://schemas.microsoft.com/office/drawing/2014/main" id="{304DB13B-7138-D6ED-5C12-103F20A4ADC7}"/>
              </a:ext>
            </a:extLst>
          </p:cNvPr>
          <p:cNvSpPr txBox="1">
            <a:spLocks/>
          </p:cNvSpPr>
          <p:nvPr/>
        </p:nvSpPr>
        <p:spPr>
          <a:xfrm>
            <a:off x="7561950" y="798262"/>
            <a:ext cx="3144298" cy="671868"/>
          </a:xfrm>
          <a:prstGeom prst="rect">
            <a:avLst/>
          </a:prstGeom>
        </p:spPr>
        <p:txBody>
          <a:bodyPr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GB" dirty="0"/>
              <a:t>Halbach Quadrupoles</a:t>
            </a:r>
          </a:p>
        </p:txBody>
      </p:sp>
      <p:sp>
        <p:nvSpPr>
          <p:cNvPr id="3" name="Footer Placeholder 5">
            <a:extLst>
              <a:ext uri="{FF2B5EF4-FFF2-40B4-BE49-F238E27FC236}">
                <a16:creationId xmlns:a16="http://schemas.microsoft.com/office/drawing/2014/main" id="{E3BCD363-D5F3-4F6B-8760-6BC4CE7E3368}"/>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Tree>
    <p:extLst>
      <p:ext uri="{BB962C8B-B14F-4D97-AF65-F5344CB8AC3E}">
        <p14:creationId xmlns:p14="http://schemas.microsoft.com/office/powerpoint/2010/main" val="205901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1475399"/>
            <a:ext cx="6623040" cy="791861"/>
          </a:xfrm>
        </p:spPr>
        <p:txBody>
          <a:bodyPr rtlCol="0">
            <a:normAutofit fontScale="90000"/>
          </a:bodyPr>
          <a:lstStyle/>
          <a:p>
            <a:pPr rtl="0"/>
            <a:r>
              <a:rPr lang="en-GB" dirty="0"/>
              <a:t>Next steps</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idx="1"/>
          </p:nvPr>
        </p:nvSpPr>
        <p:spPr>
          <a:xfrm>
            <a:off x="620923" y="2363148"/>
            <a:ext cx="7296950" cy="3420771"/>
          </a:xfrm>
        </p:spPr>
        <p:txBody>
          <a:bodyPr rtlCol="0">
            <a:normAutofit fontScale="77500" lnSpcReduction="20000"/>
          </a:bodyPr>
          <a:lstStyle/>
          <a:p>
            <a:pPr marL="342900" indent="-342900" rtl="0">
              <a:buFontTx/>
              <a:buChar char="-"/>
            </a:pPr>
            <a:r>
              <a:rPr lang="en-GB" dirty="0"/>
              <a:t>Sensitivity testing on the source</a:t>
            </a:r>
          </a:p>
          <a:p>
            <a:pPr marL="342900" indent="-342900" rtl="0">
              <a:buFontTx/>
              <a:buChar char="-"/>
            </a:pPr>
            <a:r>
              <a:rPr lang="en-GB" dirty="0"/>
              <a:t>Decide on if 2</a:t>
            </a:r>
            <a:r>
              <a:rPr lang="en-GB" baseline="30000" dirty="0"/>
              <a:t>nd</a:t>
            </a:r>
            <a:r>
              <a:rPr lang="en-GB" dirty="0"/>
              <a:t> collimator </a:t>
            </a:r>
          </a:p>
          <a:p>
            <a:pPr marL="342900" indent="-342900" rtl="0">
              <a:buFontTx/>
              <a:buChar char="-"/>
            </a:pPr>
            <a:r>
              <a:rPr lang="en-GB" dirty="0"/>
              <a:t>Design &amp; make collimator/s</a:t>
            </a:r>
          </a:p>
          <a:p>
            <a:pPr marL="342900" indent="-342900" rtl="0">
              <a:buFontTx/>
              <a:buChar char="-"/>
            </a:pPr>
            <a:r>
              <a:rPr lang="en-GB" dirty="0"/>
              <a:t>Obtain or design clamp for 4cm quads</a:t>
            </a:r>
          </a:p>
          <a:p>
            <a:pPr marL="342900" indent="-342900" rtl="0">
              <a:buFontTx/>
              <a:buChar char="-"/>
            </a:pPr>
            <a:r>
              <a:rPr lang="en-GB" dirty="0"/>
              <a:t>Order </a:t>
            </a:r>
            <a:r>
              <a:rPr lang="en-GB" dirty="0" err="1"/>
              <a:t>xyz</a:t>
            </a:r>
            <a:r>
              <a:rPr lang="en-GB" dirty="0"/>
              <a:t> motorised stage </a:t>
            </a:r>
          </a:p>
          <a:p>
            <a:pPr marL="342900" indent="-342900" rtl="0">
              <a:buFontTx/>
              <a:buChar char="-"/>
            </a:pPr>
            <a:r>
              <a:rPr lang="en-GB" dirty="0"/>
              <a:t>Magnet testing</a:t>
            </a:r>
          </a:p>
          <a:p>
            <a:pPr marL="342900" indent="-342900" rtl="0">
              <a:buFontTx/>
              <a:buChar char="-"/>
            </a:pPr>
            <a:r>
              <a:rPr lang="en-GB" dirty="0"/>
              <a:t>Alignment </a:t>
            </a:r>
          </a:p>
          <a:p>
            <a:pPr marL="342900" indent="-342900" rtl="0">
              <a:buFontTx/>
              <a:buChar char="-"/>
            </a:pPr>
            <a:r>
              <a:rPr lang="en-GB" dirty="0"/>
              <a:t>Experiment </a:t>
            </a:r>
          </a:p>
          <a:p>
            <a:pPr marL="342900" indent="-342900" rtl="0">
              <a:buFontTx/>
              <a:buChar char="-"/>
            </a:pPr>
            <a:endParaRPr lang="en-GB" dirty="0"/>
          </a:p>
        </p:txBody>
      </p:sp>
      <p:sp>
        <p:nvSpPr>
          <p:cNvPr id="2" name="Footer Placeholder 5">
            <a:extLst>
              <a:ext uri="{FF2B5EF4-FFF2-40B4-BE49-F238E27FC236}">
                <a16:creationId xmlns:a16="http://schemas.microsoft.com/office/drawing/2014/main" id="{6980E2F8-D639-170B-BC50-D6A25F28C4D4}"/>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Tree>
    <p:extLst>
      <p:ext uri="{BB962C8B-B14F-4D97-AF65-F5344CB8AC3E}">
        <p14:creationId xmlns:p14="http://schemas.microsoft.com/office/powerpoint/2010/main" val="4108413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rtlCol="0"/>
          <a:lstStyle/>
          <a:p>
            <a:pPr rtl="0"/>
            <a:r>
              <a:rPr lang="en-GB"/>
              <a:t>Timeline</a:t>
            </a:r>
          </a:p>
        </p:txBody>
      </p:sp>
      <p:graphicFrame>
        <p:nvGraphicFramePr>
          <p:cNvPr id="9" name="Content Placeholder 3" descr="Timeline Smart Art Placeholder">
            <a:extLst>
              <a:ext uri="{FF2B5EF4-FFF2-40B4-BE49-F238E27FC236}">
                <a16:creationId xmlns:a16="http://schemas.microsoft.com/office/drawing/2014/main" id="{34466B8E-B3C3-4427-AD0D-6EE575A4212C}"/>
              </a:ext>
            </a:extLst>
          </p:cNvPr>
          <p:cNvGraphicFramePr>
            <a:graphicFrameLocks/>
          </p:cNvGraphicFramePr>
          <p:nvPr>
            <p:extLst>
              <p:ext uri="{D42A27DB-BD31-4B8C-83A1-F6EECF244321}">
                <p14:modId xmlns:p14="http://schemas.microsoft.com/office/powerpoint/2010/main" val="1280509339"/>
              </p:ext>
            </p:extLst>
          </p:nvPr>
        </p:nvGraphicFramePr>
        <p:xfrm>
          <a:off x="1637082" y="279566"/>
          <a:ext cx="10013709" cy="429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5">
            <a:extLst>
              <a:ext uri="{FF2B5EF4-FFF2-40B4-BE49-F238E27FC236}">
                <a16:creationId xmlns:a16="http://schemas.microsoft.com/office/drawing/2014/main" id="{CECD305F-70EF-CD4B-0BB2-B29585902106}"/>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Tree>
    <p:extLst>
      <p:ext uri="{BB962C8B-B14F-4D97-AF65-F5344CB8AC3E}">
        <p14:creationId xmlns:p14="http://schemas.microsoft.com/office/powerpoint/2010/main" val="232360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8C0F62-9551-4822-9F73-B10AB6719B49}"/>
              </a:ext>
            </a:extLst>
          </p:cNvPr>
          <p:cNvSpPr>
            <a:spLocks noGrp="1"/>
          </p:cNvSpPr>
          <p:nvPr>
            <p:ph type="title"/>
          </p:nvPr>
        </p:nvSpPr>
        <p:spPr>
          <a:xfrm>
            <a:off x="1475109" y="461843"/>
            <a:ext cx="10013709" cy="1030360"/>
          </a:xfrm>
        </p:spPr>
        <p:txBody>
          <a:bodyPr rtlCol="0"/>
          <a:lstStyle/>
          <a:p>
            <a:pPr rtl="0"/>
            <a:r>
              <a:rPr lang="en-GB" dirty="0"/>
              <a:t>Optimisation Step 1- Collimator 1</a:t>
            </a:r>
          </a:p>
        </p:txBody>
      </p:sp>
      <p:sp>
        <p:nvSpPr>
          <p:cNvPr id="29" name="Google Shape;164;p17">
            <a:extLst>
              <a:ext uri="{FF2B5EF4-FFF2-40B4-BE49-F238E27FC236}">
                <a16:creationId xmlns:a16="http://schemas.microsoft.com/office/drawing/2014/main" id="{403420EA-9FAB-39AB-1B2D-A0283F7AABA0}"/>
              </a:ext>
            </a:extLst>
          </p:cNvPr>
          <p:cNvSpPr txBox="1"/>
          <p:nvPr/>
        </p:nvSpPr>
        <p:spPr>
          <a:xfrm>
            <a:off x="1937606" y="2325454"/>
            <a:ext cx="4544358" cy="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chemeClr val="tx1">
                    <a:lumMod val="75000"/>
                    <a:lumOff val="25000"/>
                  </a:schemeClr>
                </a:solidFill>
              </a:rPr>
              <a:t>Mapping the positions of the particles with 10MeV (+/- 5%) at 3cm:</a:t>
            </a:r>
          </a:p>
          <a:p>
            <a:pPr marL="0" lvl="0" indent="0" algn="l" rtl="0">
              <a:spcBef>
                <a:spcPts val="0"/>
              </a:spcBef>
              <a:spcAft>
                <a:spcPts val="0"/>
              </a:spcAft>
              <a:buNone/>
            </a:pPr>
            <a:endParaRPr lang="en-GB" dirty="0">
              <a:solidFill>
                <a:schemeClr val="tx1">
                  <a:lumMod val="75000"/>
                  <a:lumOff val="25000"/>
                </a:schemeClr>
              </a:solidFill>
            </a:endParaRPr>
          </a:p>
          <a:p>
            <a:pPr marL="285750" lvl="0" indent="-285750" algn="l" rtl="0">
              <a:spcBef>
                <a:spcPts val="0"/>
              </a:spcBef>
              <a:spcAft>
                <a:spcPts val="0"/>
              </a:spcAft>
              <a:buFontTx/>
              <a:buChar char="-"/>
            </a:pPr>
            <a:r>
              <a:rPr lang="en-GB" sz="1800" dirty="0">
                <a:solidFill>
                  <a:schemeClr val="tx1">
                    <a:lumMod val="75000"/>
                    <a:lumOff val="25000"/>
                  </a:schemeClr>
                </a:solidFill>
              </a:rPr>
              <a:t>Mean &amp; std similar in x and y- use circular collimator </a:t>
            </a:r>
          </a:p>
          <a:p>
            <a:pPr marL="285750" lvl="0" indent="-285750" algn="l" rtl="0">
              <a:spcBef>
                <a:spcPts val="0"/>
              </a:spcBef>
              <a:spcAft>
                <a:spcPts val="0"/>
              </a:spcAft>
              <a:buFontTx/>
              <a:buChar char="-"/>
            </a:pPr>
            <a:endParaRPr lang="en-GB" dirty="0">
              <a:solidFill>
                <a:schemeClr val="tx1">
                  <a:lumMod val="75000"/>
                  <a:lumOff val="25000"/>
                </a:schemeClr>
              </a:solidFill>
            </a:endParaRPr>
          </a:p>
          <a:p>
            <a:pPr marL="285750" lvl="0" indent="-285750" algn="l" rtl="0">
              <a:spcBef>
                <a:spcPts val="0"/>
              </a:spcBef>
              <a:spcAft>
                <a:spcPts val="0"/>
              </a:spcAft>
              <a:buFontTx/>
              <a:buChar char="-"/>
            </a:pPr>
            <a:r>
              <a:rPr lang="en-GB" sz="1800" dirty="0">
                <a:solidFill>
                  <a:schemeClr val="tx1">
                    <a:lumMod val="75000"/>
                    <a:lumOff val="25000"/>
                  </a:schemeClr>
                </a:solidFill>
              </a:rPr>
              <a:t>1cm radius circular aperture decided on</a:t>
            </a:r>
            <a:endParaRPr sz="1800" dirty="0">
              <a:solidFill>
                <a:schemeClr val="tx1">
                  <a:lumMod val="75000"/>
                  <a:lumOff val="25000"/>
                </a:schemeClr>
              </a:solidFill>
            </a:endParaRPr>
          </a:p>
        </p:txBody>
      </p:sp>
      <p:grpSp>
        <p:nvGrpSpPr>
          <p:cNvPr id="31" name="Group 30">
            <a:extLst>
              <a:ext uri="{FF2B5EF4-FFF2-40B4-BE49-F238E27FC236}">
                <a16:creationId xmlns:a16="http://schemas.microsoft.com/office/drawing/2014/main" id="{534CE969-C59B-592F-3740-E392121AB902}"/>
              </a:ext>
            </a:extLst>
          </p:cNvPr>
          <p:cNvGrpSpPr/>
          <p:nvPr/>
        </p:nvGrpSpPr>
        <p:grpSpPr>
          <a:xfrm>
            <a:off x="7222151" y="1868254"/>
            <a:ext cx="4855701" cy="4974091"/>
            <a:chOff x="7222151" y="1868254"/>
            <a:chExt cx="4855701" cy="4974091"/>
          </a:xfrm>
        </p:grpSpPr>
        <p:pic>
          <p:nvPicPr>
            <p:cNvPr id="28" name="Google Shape;163;p17">
              <a:extLst>
                <a:ext uri="{FF2B5EF4-FFF2-40B4-BE49-F238E27FC236}">
                  <a16:creationId xmlns:a16="http://schemas.microsoft.com/office/drawing/2014/main" id="{4DAC5AA8-D4D9-30B8-A626-48D2EC85EF2B}"/>
                </a:ext>
              </a:extLst>
            </p:cNvPr>
            <p:cNvPicPr preferRelativeResize="0"/>
            <p:nvPr/>
          </p:nvPicPr>
          <p:blipFill>
            <a:blip r:embed="rId3">
              <a:alphaModFix/>
            </a:blip>
            <a:stretch>
              <a:fillRect/>
            </a:stretch>
          </p:blipFill>
          <p:spPr>
            <a:xfrm>
              <a:off x="7222151" y="2248054"/>
              <a:ext cx="4855701" cy="4594291"/>
            </a:xfrm>
            <a:prstGeom prst="rect">
              <a:avLst/>
            </a:prstGeom>
            <a:noFill/>
            <a:ln>
              <a:noFill/>
            </a:ln>
          </p:spPr>
        </p:pic>
        <p:sp>
          <p:nvSpPr>
            <p:cNvPr id="30" name="Footer Placeholder 2">
              <a:extLst>
                <a:ext uri="{FF2B5EF4-FFF2-40B4-BE49-F238E27FC236}">
                  <a16:creationId xmlns:a16="http://schemas.microsoft.com/office/drawing/2014/main" id="{D2FB6D5D-1872-40B7-3B59-2000D3BB234A}"/>
                </a:ext>
              </a:extLst>
            </p:cNvPr>
            <p:cNvSpPr txBox="1">
              <a:spLocks/>
            </p:cNvSpPr>
            <p:nvPr/>
          </p:nvSpPr>
          <p:spPr>
            <a:xfrm>
              <a:off x="8871910" y="1868254"/>
              <a:ext cx="1959440" cy="457200"/>
            </a:xfrm>
            <a:prstGeom prst="rect">
              <a:avLst/>
            </a:prstGeom>
          </p:spPr>
          <p:txBody>
            <a:bodyPr vert="horz" lIns="109728" tIns="109728" rIns="109728" bIns="91440" rtlCol="0" anchor="ctr"/>
            <a:lstStyle>
              <a:defPPr rtl="0">
                <a:defRPr lang="en-GB"/>
              </a:defPPr>
              <a:lvl1pPr marL="0" algn="l" defTabSz="914400" rtl="0" eaLnBrk="1" latinLnBrk="0" hangingPunct="1">
                <a:defRPr sz="1200"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PoPLaR: Source</a:t>
              </a:r>
            </a:p>
          </p:txBody>
        </p:sp>
      </p:grpSp>
      <p:grpSp>
        <p:nvGrpSpPr>
          <p:cNvPr id="40" name="Group 39">
            <a:extLst>
              <a:ext uri="{FF2B5EF4-FFF2-40B4-BE49-F238E27FC236}">
                <a16:creationId xmlns:a16="http://schemas.microsoft.com/office/drawing/2014/main" id="{A8C16F38-CFBE-5885-F863-37ABDFC50868}"/>
              </a:ext>
            </a:extLst>
          </p:cNvPr>
          <p:cNvGrpSpPr/>
          <p:nvPr/>
        </p:nvGrpSpPr>
        <p:grpSpPr>
          <a:xfrm>
            <a:off x="1936096" y="5142232"/>
            <a:ext cx="1768369" cy="1453876"/>
            <a:chOff x="5250791" y="2105894"/>
            <a:chExt cx="1768369" cy="1453876"/>
          </a:xfrm>
        </p:grpSpPr>
        <p:pic>
          <p:nvPicPr>
            <p:cNvPr id="41" name="Picture 40">
              <a:extLst>
                <a:ext uri="{FF2B5EF4-FFF2-40B4-BE49-F238E27FC236}">
                  <a16:creationId xmlns:a16="http://schemas.microsoft.com/office/drawing/2014/main" id="{DF471BC7-0689-486E-72ED-9DB30C7E9882}"/>
                </a:ext>
              </a:extLst>
            </p:cNvPr>
            <p:cNvPicPr>
              <a:picLocks noChangeAspect="1"/>
            </p:cNvPicPr>
            <p:nvPr/>
          </p:nvPicPr>
          <p:blipFill rotWithShape="1">
            <a:blip r:embed="rId4"/>
            <a:srcRect l="87309" t="50554" r="6756" b="28752"/>
            <a:stretch/>
          </p:blipFill>
          <p:spPr>
            <a:xfrm rot="2706072">
              <a:off x="5764565" y="1881706"/>
              <a:ext cx="1030407" cy="1478783"/>
            </a:xfrm>
            <a:prstGeom prst="rect">
              <a:avLst/>
            </a:prstGeom>
          </p:spPr>
        </p:pic>
        <p:pic>
          <p:nvPicPr>
            <p:cNvPr id="42" name="Picture 41">
              <a:extLst>
                <a:ext uri="{FF2B5EF4-FFF2-40B4-BE49-F238E27FC236}">
                  <a16:creationId xmlns:a16="http://schemas.microsoft.com/office/drawing/2014/main" id="{B6D34708-C10E-DB02-E53F-6E475FDD56DD}"/>
                </a:ext>
              </a:extLst>
            </p:cNvPr>
            <p:cNvPicPr>
              <a:picLocks noChangeAspect="1"/>
            </p:cNvPicPr>
            <p:nvPr/>
          </p:nvPicPr>
          <p:blipFill rotWithShape="1">
            <a:blip r:embed="rId4"/>
            <a:srcRect l="72788" t="81508" r="24311"/>
            <a:stretch/>
          </p:blipFill>
          <p:spPr>
            <a:xfrm>
              <a:off x="5250791" y="2238310"/>
              <a:ext cx="503579" cy="1321460"/>
            </a:xfrm>
            <a:prstGeom prst="rect">
              <a:avLst/>
            </a:prstGeom>
          </p:spPr>
        </p:pic>
      </p:grpSp>
      <p:pic>
        <p:nvPicPr>
          <p:cNvPr id="44" name="Picture 43">
            <a:extLst>
              <a:ext uri="{FF2B5EF4-FFF2-40B4-BE49-F238E27FC236}">
                <a16:creationId xmlns:a16="http://schemas.microsoft.com/office/drawing/2014/main" id="{A64657A5-E908-FB0E-68B9-FED74BA7E8F5}"/>
              </a:ext>
            </a:extLst>
          </p:cNvPr>
          <p:cNvPicPr>
            <a:picLocks noChangeAspect="1"/>
          </p:cNvPicPr>
          <p:nvPr/>
        </p:nvPicPr>
        <p:blipFill rotWithShape="1">
          <a:blip r:embed="rId4"/>
          <a:srcRect l="67467" t="81508" r="25102"/>
          <a:stretch/>
        </p:blipFill>
        <p:spPr>
          <a:xfrm rot="10800000">
            <a:off x="3306118" y="4979374"/>
            <a:ext cx="1290152" cy="1321460"/>
          </a:xfrm>
          <a:prstGeom prst="rect">
            <a:avLst/>
          </a:prstGeom>
        </p:spPr>
      </p:pic>
      <p:sp>
        <p:nvSpPr>
          <p:cNvPr id="45" name="Arrow: Right 44">
            <a:extLst>
              <a:ext uri="{FF2B5EF4-FFF2-40B4-BE49-F238E27FC236}">
                <a16:creationId xmlns:a16="http://schemas.microsoft.com/office/drawing/2014/main" id="{54206B53-8A05-F785-CA60-06EB9B8C9A52}"/>
              </a:ext>
            </a:extLst>
          </p:cNvPr>
          <p:cNvSpPr/>
          <p:nvPr/>
        </p:nvSpPr>
        <p:spPr>
          <a:xfrm>
            <a:off x="1180269" y="5535274"/>
            <a:ext cx="681329" cy="484632"/>
          </a:xfrm>
          <a:prstGeom prst="rightArrow">
            <a:avLst/>
          </a:prstGeom>
          <a:solidFill>
            <a:srgbClr val="C0000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91BF4A6-A13D-6E4B-A28E-B4AFB8EC016A}"/>
              </a:ext>
            </a:extLst>
          </p:cNvPr>
          <p:cNvSpPr/>
          <p:nvPr/>
        </p:nvSpPr>
        <p:spPr>
          <a:xfrm>
            <a:off x="4355601" y="5611097"/>
            <a:ext cx="363682" cy="342900"/>
          </a:xfrm>
          <a:prstGeom prst="rect">
            <a:avLst/>
          </a:prstGeom>
          <a:solidFill>
            <a:srgbClr val="C00000"/>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985A79D-D333-C8CA-BCB8-FFD65E4223C1}"/>
              </a:ext>
            </a:extLst>
          </p:cNvPr>
          <p:cNvSpPr/>
          <p:nvPr/>
        </p:nvSpPr>
        <p:spPr>
          <a:xfrm>
            <a:off x="2056880" y="5218497"/>
            <a:ext cx="408355" cy="1101253"/>
          </a:xfrm>
          <a:prstGeom prst="rect">
            <a:avLst/>
          </a:prstGeom>
          <a:noFill/>
          <a:ln w="28575">
            <a:solidFill>
              <a:srgbClr val="00C8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5">
            <a:extLst>
              <a:ext uri="{FF2B5EF4-FFF2-40B4-BE49-F238E27FC236}">
                <a16:creationId xmlns:a16="http://schemas.microsoft.com/office/drawing/2014/main" id="{CED1A2C1-D99B-ED63-F477-0BBFE09FB90A}"/>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Tree>
    <p:extLst>
      <p:ext uri="{BB962C8B-B14F-4D97-AF65-F5344CB8AC3E}">
        <p14:creationId xmlns:p14="http://schemas.microsoft.com/office/powerpoint/2010/main" val="358508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7ABDD-B415-E78D-F500-993DDA57E26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A824CF0-664E-8864-787F-0F4B62FFDE7E}"/>
              </a:ext>
            </a:extLst>
          </p:cNvPr>
          <p:cNvGrpSpPr/>
          <p:nvPr/>
        </p:nvGrpSpPr>
        <p:grpSpPr>
          <a:xfrm>
            <a:off x="1936096" y="5142232"/>
            <a:ext cx="1768369" cy="1453876"/>
            <a:chOff x="5250791" y="2105894"/>
            <a:chExt cx="1768369" cy="1453876"/>
          </a:xfrm>
        </p:grpSpPr>
        <p:pic>
          <p:nvPicPr>
            <p:cNvPr id="12" name="Picture 11">
              <a:extLst>
                <a:ext uri="{FF2B5EF4-FFF2-40B4-BE49-F238E27FC236}">
                  <a16:creationId xmlns:a16="http://schemas.microsoft.com/office/drawing/2014/main" id="{0D6F63FD-851D-36D2-BF96-C5B77FD5684E}"/>
                </a:ext>
              </a:extLst>
            </p:cNvPr>
            <p:cNvPicPr>
              <a:picLocks noChangeAspect="1"/>
            </p:cNvPicPr>
            <p:nvPr/>
          </p:nvPicPr>
          <p:blipFill rotWithShape="1">
            <a:blip r:embed="rId3"/>
            <a:srcRect l="87309" t="50554" r="6756" b="28752"/>
            <a:stretch/>
          </p:blipFill>
          <p:spPr>
            <a:xfrm rot="2706072">
              <a:off x="5764565" y="1881706"/>
              <a:ext cx="1030407" cy="1478783"/>
            </a:xfrm>
            <a:prstGeom prst="rect">
              <a:avLst/>
            </a:prstGeom>
          </p:spPr>
        </p:pic>
        <p:pic>
          <p:nvPicPr>
            <p:cNvPr id="13" name="Picture 12">
              <a:extLst>
                <a:ext uri="{FF2B5EF4-FFF2-40B4-BE49-F238E27FC236}">
                  <a16:creationId xmlns:a16="http://schemas.microsoft.com/office/drawing/2014/main" id="{53A42DAD-5426-49D4-C4E1-5AA0DA3EA452}"/>
                </a:ext>
              </a:extLst>
            </p:cNvPr>
            <p:cNvPicPr>
              <a:picLocks noChangeAspect="1"/>
            </p:cNvPicPr>
            <p:nvPr/>
          </p:nvPicPr>
          <p:blipFill rotWithShape="1">
            <a:blip r:embed="rId3"/>
            <a:srcRect l="72788" t="81508" r="24311"/>
            <a:stretch/>
          </p:blipFill>
          <p:spPr>
            <a:xfrm>
              <a:off x="5250791" y="2238310"/>
              <a:ext cx="503579" cy="1321460"/>
            </a:xfrm>
            <a:prstGeom prst="rect">
              <a:avLst/>
            </a:prstGeom>
          </p:spPr>
        </p:pic>
      </p:grpSp>
      <p:pic>
        <p:nvPicPr>
          <p:cNvPr id="31" name="Picture 30">
            <a:extLst>
              <a:ext uri="{FF2B5EF4-FFF2-40B4-BE49-F238E27FC236}">
                <a16:creationId xmlns:a16="http://schemas.microsoft.com/office/drawing/2014/main" id="{148853E2-8B0A-45DF-74E9-6B038D3C3043}"/>
              </a:ext>
            </a:extLst>
          </p:cNvPr>
          <p:cNvPicPr>
            <a:picLocks noChangeAspect="1"/>
          </p:cNvPicPr>
          <p:nvPr/>
        </p:nvPicPr>
        <p:blipFill rotWithShape="1">
          <a:blip r:embed="rId3"/>
          <a:srcRect l="67467" t="81508" r="25102"/>
          <a:stretch/>
        </p:blipFill>
        <p:spPr>
          <a:xfrm rot="10800000">
            <a:off x="3276300" y="4979374"/>
            <a:ext cx="1290152" cy="1321460"/>
          </a:xfrm>
          <a:prstGeom prst="rect">
            <a:avLst/>
          </a:prstGeom>
        </p:spPr>
      </p:pic>
      <p:sp>
        <p:nvSpPr>
          <p:cNvPr id="32" name="Arrow: Right 31">
            <a:extLst>
              <a:ext uri="{FF2B5EF4-FFF2-40B4-BE49-F238E27FC236}">
                <a16:creationId xmlns:a16="http://schemas.microsoft.com/office/drawing/2014/main" id="{BDD44A07-3F0D-F699-1CF3-A99C167492C1}"/>
              </a:ext>
            </a:extLst>
          </p:cNvPr>
          <p:cNvSpPr/>
          <p:nvPr/>
        </p:nvSpPr>
        <p:spPr>
          <a:xfrm>
            <a:off x="1180269" y="5535274"/>
            <a:ext cx="681329" cy="484632"/>
          </a:xfrm>
          <a:prstGeom prst="rightArrow">
            <a:avLst/>
          </a:prstGeom>
          <a:solidFill>
            <a:srgbClr val="C0000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1448A25-78C2-97FF-2FDF-9CC4C95F0D7F}"/>
              </a:ext>
            </a:extLst>
          </p:cNvPr>
          <p:cNvSpPr/>
          <p:nvPr/>
        </p:nvSpPr>
        <p:spPr>
          <a:xfrm>
            <a:off x="4325783" y="5611097"/>
            <a:ext cx="363682" cy="342900"/>
          </a:xfrm>
          <a:prstGeom prst="rect">
            <a:avLst/>
          </a:prstGeom>
          <a:solidFill>
            <a:srgbClr val="C00000"/>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ECB0D6F9-31E9-59C7-CB91-C7FF1CF0BABA}"/>
              </a:ext>
            </a:extLst>
          </p:cNvPr>
          <p:cNvSpPr>
            <a:spLocks noGrp="1"/>
          </p:cNvSpPr>
          <p:nvPr>
            <p:ph type="title"/>
          </p:nvPr>
        </p:nvSpPr>
        <p:spPr>
          <a:xfrm>
            <a:off x="1475109" y="461843"/>
            <a:ext cx="10013709" cy="1030360"/>
          </a:xfrm>
        </p:spPr>
        <p:txBody>
          <a:bodyPr rtlCol="0"/>
          <a:lstStyle/>
          <a:p>
            <a:pPr rtl="0"/>
            <a:r>
              <a:rPr lang="en-GB" dirty="0"/>
              <a:t>Optimisation Step 2- Quad doublet</a:t>
            </a:r>
          </a:p>
        </p:txBody>
      </p:sp>
      <p:sp>
        <p:nvSpPr>
          <p:cNvPr id="25" name="Rectangle 24">
            <a:extLst>
              <a:ext uri="{FF2B5EF4-FFF2-40B4-BE49-F238E27FC236}">
                <a16:creationId xmlns:a16="http://schemas.microsoft.com/office/drawing/2014/main" id="{57F13F8B-0150-5E61-34AF-42DBE3CA850B}"/>
              </a:ext>
            </a:extLst>
          </p:cNvPr>
          <p:cNvSpPr/>
          <p:nvPr/>
        </p:nvSpPr>
        <p:spPr>
          <a:xfrm>
            <a:off x="2462129" y="5218497"/>
            <a:ext cx="743293" cy="1101253"/>
          </a:xfrm>
          <a:prstGeom prst="rect">
            <a:avLst/>
          </a:prstGeom>
          <a:noFill/>
          <a:ln w="28575">
            <a:solidFill>
              <a:srgbClr val="00C8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5">
            <a:extLst>
              <a:ext uri="{FF2B5EF4-FFF2-40B4-BE49-F238E27FC236}">
                <a16:creationId xmlns:a16="http://schemas.microsoft.com/office/drawing/2014/main" id="{7EA28A0F-DD40-61EA-A0F7-322EEE702BFE}"/>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pic>
        <p:nvPicPr>
          <p:cNvPr id="2050" name="Picture 2">
            <a:extLst>
              <a:ext uri="{FF2B5EF4-FFF2-40B4-BE49-F238E27FC236}">
                <a16:creationId xmlns:a16="http://schemas.microsoft.com/office/drawing/2014/main" id="{BA23A73E-92BC-9EC6-A971-65606415DA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4" t="1569" r="542"/>
          <a:stretch/>
        </p:blipFill>
        <p:spPr bwMode="auto">
          <a:xfrm>
            <a:off x="1459934" y="1891783"/>
            <a:ext cx="3153344" cy="23685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728082-61E2-912C-6313-DDC42BD80B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4" t="1811" r="2528" b="1094"/>
          <a:stretch/>
        </p:blipFill>
        <p:spPr bwMode="auto">
          <a:xfrm>
            <a:off x="4861092" y="1863068"/>
            <a:ext cx="3274300" cy="24506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F6021F3-1623-8463-DC28-8464C622154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4" t="815" r="307" b="1037"/>
          <a:stretch/>
        </p:blipFill>
        <p:spPr bwMode="auto">
          <a:xfrm>
            <a:off x="8362886" y="1866975"/>
            <a:ext cx="3274300" cy="24455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D1B7EE1-1C3F-F373-93D3-575237F75A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57" t="1332" r="1515" b="1482"/>
          <a:stretch/>
        </p:blipFill>
        <p:spPr bwMode="auto">
          <a:xfrm>
            <a:off x="4802822" y="4394809"/>
            <a:ext cx="3285506" cy="246319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7358D53F-6D3B-2B60-C654-099B9A2F973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4" t="815" r="596" b="963"/>
          <a:stretch/>
        </p:blipFill>
        <p:spPr bwMode="auto">
          <a:xfrm>
            <a:off x="8335368" y="4383751"/>
            <a:ext cx="3285506" cy="2458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5B3AB5-DAE3-8AB8-C4A0-CBC46D8F1853}"/>
              </a:ext>
            </a:extLst>
          </p:cNvPr>
          <p:cNvSpPr txBox="1"/>
          <p:nvPr/>
        </p:nvSpPr>
        <p:spPr>
          <a:xfrm>
            <a:off x="3129280" y="2016375"/>
            <a:ext cx="1277783" cy="369332"/>
          </a:xfrm>
          <a:prstGeom prst="rect">
            <a:avLst/>
          </a:prstGeom>
          <a:noFill/>
        </p:spPr>
        <p:txBody>
          <a:bodyPr wrap="square">
            <a:spAutoFit/>
          </a:bodyPr>
          <a:lstStyle/>
          <a:p>
            <a:r>
              <a:rPr lang="en-GB" dirty="0"/>
              <a:t>2cm </a:t>
            </a:r>
            <a:r>
              <a:rPr lang="en-GB" dirty="0" err="1"/>
              <a:t>2cm</a:t>
            </a:r>
            <a:endParaRPr lang="en-GB" dirty="0"/>
          </a:p>
        </p:txBody>
      </p:sp>
      <p:sp>
        <p:nvSpPr>
          <p:cNvPr id="5" name="TextBox 4">
            <a:extLst>
              <a:ext uri="{FF2B5EF4-FFF2-40B4-BE49-F238E27FC236}">
                <a16:creationId xmlns:a16="http://schemas.microsoft.com/office/drawing/2014/main" id="{29F7460F-AAC5-624C-649B-71338F265DBD}"/>
              </a:ext>
            </a:extLst>
          </p:cNvPr>
          <p:cNvSpPr txBox="1"/>
          <p:nvPr/>
        </p:nvSpPr>
        <p:spPr>
          <a:xfrm>
            <a:off x="6556545" y="1975249"/>
            <a:ext cx="1277783" cy="369332"/>
          </a:xfrm>
          <a:prstGeom prst="rect">
            <a:avLst/>
          </a:prstGeom>
          <a:noFill/>
        </p:spPr>
        <p:txBody>
          <a:bodyPr wrap="square">
            <a:spAutoFit/>
          </a:bodyPr>
          <a:lstStyle/>
          <a:p>
            <a:r>
              <a:rPr lang="en-GB" dirty="0"/>
              <a:t>4cm 2cm</a:t>
            </a:r>
          </a:p>
        </p:txBody>
      </p:sp>
      <p:sp>
        <p:nvSpPr>
          <p:cNvPr id="7" name="TextBox 6">
            <a:extLst>
              <a:ext uri="{FF2B5EF4-FFF2-40B4-BE49-F238E27FC236}">
                <a16:creationId xmlns:a16="http://schemas.microsoft.com/office/drawing/2014/main" id="{6A511546-B500-F49A-F004-116249106C1F}"/>
              </a:ext>
            </a:extLst>
          </p:cNvPr>
          <p:cNvSpPr txBox="1"/>
          <p:nvPr/>
        </p:nvSpPr>
        <p:spPr>
          <a:xfrm>
            <a:off x="10214145" y="1985409"/>
            <a:ext cx="1277783" cy="369332"/>
          </a:xfrm>
          <a:prstGeom prst="rect">
            <a:avLst/>
          </a:prstGeom>
          <a:noFill/>
        </p:spPr>
        <p:txBody>
          <a:bodyPr wrap="square">
            <a:spAutoFit/>
          </a:bodyPr>
          <a:lstStyle/>
          <a:p>
            <a:r>
              <a:rPr lang="en-GB" dirty="0"/>
              <a:t>4cm </a:t>
            </a:r>
            <a:r>
              <a:rPr lang="en-GB" dirty="0" err="1"/>
              <a:t>4cm</a:t>
            </a:r>
            <a:endParaRPr lang="en-GB" dirty="0"/>
          </a:p>
        </p:txBody>
      </p:sp>
      <p:sp>
        <p:nvSpPr>
          <p:cNvPr id="8" name="TextBox 7">
            <a:extLst>
              <a:ext uri="{FF2B5EF4-FFF2-40B4-BE49-F238E27FC236}">
                <a16:creationId xmlns:a16="http://schemas.microsoft.com/office/drawing/2014/main" id="{96D4A593-EBAC-8B22-1DAE-F2851A1A40AC}"/>
              </a:ext>
            </a:extLst>
          </p:cNvPr>
          <p:cNvSpPr txBox="1"/>
          <p:nvPr/>
        </p:nvSpPr>
        <p:spPr>
          <a:xfrm>
            <a:off x="6698785" y="4542545"/>
            <a:ext cx="1277783" cy="369332"/>
          </a:xfrm>
          <a:prstGeom prst="rect">
            <a:avLst/>
          </a:prstGeom>
          <a:noFill/>
        </p:spPr>
        <p:txBody>
          <a:bodyPr wrap="square">
            <a:spAutoFit/>
          </a:bodyPr>
          <a:lstStyle/>
          <a:p>
            <a:r>
              <a:rPr lang="en-GB" dirty="0"/>
              <a:t>6cm 4cm</a:t>
            </a:r>
          </a:p>
        </p:txBody>
      </p:sp>
      <p:sp>
        <p:nvSpPr>
          <p:cNvPr id="9" name="TextBox 8">
            <a:extLst>
              <a:ext uri="{FF2B5EF4-FFF2-40B4-BE49-F238E27FC236}">
                <a16:creationId xmlns:a16="http://schemas.microsoft.com/office/drawing/2014/main" id="{A3641B40-8A5F-4E19-AD19-A0BD08ED2B4E}"/>
              </a:ext>
            </a:extLst>
          </p:cNvPr>
          <p:cNvSpPr txBox="1"/>
          <p:nvPr/>
        </p:nvSpPr>
        <p:spPr>
          <a:xfrm>
            <a:off x="10114338" y="4502654"/>
            <a:ext cx="1277783" cy="369332"/>
          </a:xfrm>
          <a:prstGeom prst="rect">
            <a:avLst/>
          </a:prstGeom>
          <a:noFill/>
        </p:spPr>
        <p:txBody>
          <a:bodyPr wrap="square">
            <a:spAutoFit/>
          </a:bodyPr>
          <a:lstStyle/>
          <a:p>
            <a:r>
              <a:rPr lang="en-GB" dirty="0"/>
              <a:t>6cm 2cm</a:t>
            </a:r>
          </a:p>
        </p:txBody>
      </p:sp>
      <p:sp>
        <p:nvSpPr>
          <p:cNvPr id="14" name="Rectangle 13">
            <a:extLst>
              <a:ext uri="{FF2B5EF4-FFF2-40B4-BE49-F238E27FC236}">
                <a16:creationId xmlns:a16="http://schemas.microsoft.com/office/drawing/2014/main" id="{DC774735-734A-3D5C-DF35-FAA80CBEFC12}"/>
              </a:ext>
            </a:extLst>
          </p:cNvPr>
          <p:cNvSpPr/>
          <p:nvPr/>
        </p:nvSpPr>
        <p:spPr>
          <a:xfrm>
            <a:off x="4799176" y="1747520"/>
            <a:ext cx="3459092" cy="25838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457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C44E9-A88E-FB55-FB0D-13D9CC6CDBC5}"/>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7095E80-8214-13E9-1455-5C986AA5059F}"/>
              </a:ext>
            </a:extLst>
          </p:cNvPr>
          <p:cNvGrpSpPr/>
          <p:nvPr/>
        </p:nvGrpSpPr>
        <p:grpSpPr>
          <a:xfrm>
            <a:off x="1936096" y="5142232"/>
            <a:ext cx="1768369" cy="1453876"/>
            <a:chOff x="5250791" y="2105894"/>
            <a:chExt cx="1768369" cy="1453876"/>
          </a:xfrm>
        </p:grpSpPr>
        <p:pic>
          <p:nvPicPr>
            <p:cNvPr id="12" name="Picture 11">
              <a:extLst>
                <a:ext uri="{FF2B5EF4-FFF2-40B4-BE49-F238E27FC236}">
                  <a16:creationId xmlns:a16="http://schemas.microsoft.com/office/drawing/2014/main" id="{8F27EC52-C2F5-FFD7-6548-09B9A5B94BB5}"/>
                </a:ext>
              </a:extLst>
            </p:cNvPr>
            <p:cNvPicPr>
              <a:picLocks noChangeAspect="1"/>
            </p:cNvPicPr>
            <p:nvPr/>
          </p:nvPicPr>
          <p:blipFill rotWithShape="1">
            <a:blip r:embed="rId3"/>
            <a:srcRect l="87309" t="50554" r="6756" b="28752"/>
            <a:stretch/>
          </p:blipFill>
          <p:spPr>
            <a:xfrm rot="2706072">
              <a:off x="5764565" y="1881706"/>
              <a:ext cx="1030407" cy="1478783"/>
            </a:xfrm>
            <a:prstGeom prst="rect">
              <a:avLst/>
            </a:prstGeom>
          </p:spPr>
        </p:pic>
        <p:pic>
          <p:nvPicPr>
            <p:cNvPr id="13" name="Picture 12">
              <a:extLst>
                <a:ext uri="{FF2B5EF4-FFF2-40B4-BE49-F238E27FC236}">
                  <a16:creationId xmlns:a16="http://schemas.microsoft.com/office/drawing/2014/main" id="{5D71D104-2703-4CA9-7DFB-F3910BDDFBA1}"/>
                </a:ext>
              </a:extLst>
            </p:cNvPr>
            <p:cNvPicPr>
              <a:picLocks noChangeAspect="1"/>
            </p:cNvPicPr>
            <p:nvPr/>
          </p:nvPicPr>
          <p:blipFill rotWithShape="1">
            <a:blip r:embed="rId3"/>
            <a:srcRect l="72788" t="81508" r="24311"/>
            <a:stretch/>
          </p:blipFill>
          <p:spPr>
            <a:xfrm>
              <a:off x="5250791" y="2238310"/>
              <a:ext cx="503579" cy="1321460"/>
            </a:xfrm>
            <a:prstGeom prst="rect">
              <a:avLst/>
            </a:prstGeom>
          </p:spPr>
        </p:pic>
      </p:grpSp>
      <p:pic>
        <p:nvPicPr>
          <p:cNvPr id="31" name="Picture 30">
            <a:extLst>
              <a:ext uri="{FF2B5EF4-FFF2-40B4-BE49-F238E27FC236}">
                <a16:creationId xmlns:a16="http://schemas.microsoft.com/office/drawing/2014/main" id="{FE21AE4E-748C-C74E-8732-CF048CFDFE84}"/>
              </a:ext>
            </a:extLst>
          </p:cNvPr>
          <p:cNvPicPr>
            <a:picLocks noChangeAspect="1"/>
          </p:cNvPicPr>
          <p:nvPr/>
        </p:nvPicPr>
        <p:blipFill rotWithShape="1">
          <a:blip r:embed="rId3"/>
          <a:srcRect l="67467" t="81508" r="25102"/>
          <a:stretch/>
        </p:blipFill>
        <p:spPr>
          <a:xfrm rot="10800000">
            <a:off x="3276300" y="4979374"/>
            <a:ext cx="1290152" cy="1321460"/>
          </a:xfrm>
          <a:prstGeom prst="rect">
            <a:avLst/>
          </a:prstGeom>
        </p:spPr>
      </p:pic>
      <p:sp>
        <p:nvSpPr>
          <p:cNvPr id="32" name="Arrow: Right 31">
            <a:extLst>
              <a:ext uri="{FF2B5EF4-FFF2-40B4-BE49-F238E27FC236}">
                <a16:creationId xmlns:a16="http://schemas.microsoft.com/office/drawing/2014/main" id="{520D5416-44C6-40E0-C99A-395BA2BB3748}"/>
              </a:ext>
            </a:extLst>
          </p:cNvPr>
          <p:cNvSpPr/>
          <p:nvPr/>
        </p:nvSpPr>
        <p:spPr>
          <a:xfrm>
            <a:off x="1180269" y="5535274"/>
            <a:ext cx="681329" cy="484632"/>
          </a:xfrm>
          <a:prstGeom prst="rightArrow">
            <a:avLst/>
          </a:prstGeom>
          <a:solidFill>
            <a:srgbClr val="C0000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454C0D0-6D5E-8C03-576C-91FD4FB38442}"/>
              </a:ext>
            </a:extLst>
          </p:cNvPr>
          <p:cNvSpPr/>
          <p:nvPr/>
        </p:nvSpPr>
        <p:spPr>
          <a:xfrm>
            <a:off x="4325783" y="5611097"/>
            <a:ext cx="363682" cy="342900"/>
          </a:xfrm>
          <a:prstGeom prst="rect">
            <a:avLst/>
          </a:prstGeom>
          <a:solidFill>
            <a:srgbClr val="C00000"/>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75223D84-55B7-1362-9934-55E102429741}"/>
              </a:ext>
            </a:extLst>
          </p:cNvPr>
          <p:cNvSpPr>
            <a:spLocks noGrp="1"/>
          </p:cNvSpPr>
          <p:nvPr>
            <p:ph type="title"/>
          </p:nvPr>
        </p:nvSpPr>
        <p:spPr>
          <a:xfrm>
            <a:off x="1475109" y="461843"/>
            <a:ext cx="10013709" cy="1030360"/>
          </a:xfrm>
        </p:spPr>
        <p:txBody>
          <a:bodyPr rtlCol="0"/>
          <a:lstStyle/>
          <a:p>
            <a:pPr rtl="0"/>
            <a:r>
              <a:rPr lang="en-GB" dirty="0"/>
              <a:t>Optimisation Step 2- Quad doublet</a:t>
            </a:r>
          </a:p>
        </p:txBody>
      </p:sp>
      <p:sp>
        <p:nvSpPr>
          <p:cNvPr id="29" name="Google Shape;164;p17">
            <a:extLst>
              <a:ext uri="{FF2B5EF4-FFF2-40B4-BE49-F238E27FC236}">
                <a16:creationId xmlns:a16="http://schemas.microsoft.com/office/drawing/2014/main" id="{38DDA69E-9386-FE4C-8561-9CE24E2459FA}"/>
              </a:ext>
            </a:extLst>
          </p:cNvPr>
          <p:cNvSpPr txBox="1"/>
          <p:nvPr/>
        </p:nvSpPr>
        <p:spPr>
          <a:xfrm>
            <a:off x="1259455" y="1929426"/>
            <a:ext cx="5242560" cy="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chemeClr val="tx1">
                    <a:lumMod val="75000"/>
                    <a:lumOff val="25000"/>
                  </a:schemeClr>
                </a:solidFill>
              </a:rPr>
              <a:t>Cost function for Bayesian to create circular aperture to create spot size between 1 and 3cm.</a:t>
            </a:r>
          </a:p>
          <a:p>
            <a:pPr marL="0" lvl="0" indent="0" algn="l" rtl="0">
              <a:spcBef>
                <a:spcPts val="0"/>
              </a:spcBef>
              <a:spcAft>
                <a:spcPts val="0"/>
              </a:spcAft>
              <a:buNone/>
            </a:pPr>
            <a:endParaRPr lang="en-GB" dirty="0">
              <a:solidFill>
                <a:schemeClr val="tx1">
                  <a:lumMod val="75000"/>
                  <a:lumOff val="25000"/>
                </a:schemeClr>
              </a:solidFill>
            </a:endParaRPr>
          </a:p>
          <a:p>
            <a:pPr marL="0" lvl="0" indent="0" algn="l" rtl="0">
              <a:spcBef>
                <a:spcPts val="0"/>
              </a:spcBef>
              <a:spcAft>
                <a:spcPts val="0"/>
              </a:spcAft>
              <a:buNone/>
            </a:pPr>
            <a:endParaRPr lang="en-GB" sz="1800" dirty="0">
              <a:solidFill>
                <a:schemeClr val="tx1">
                  <a:lumMod val="75000"/>
                  <a:lumOff val="25000"/>
                </a:schemeClr>
              </a:solidFill>
            </a:endParaRPr>
          </a:p>
          <a:p>
            <a:pPr marL="0" lvl="0" indent="0" algn="l" rtl="0">
              <a:spcBef>
                <a:spcPts val="0"/>
              </a:spcBef>
              <a:spcAft>
                <a:spcPts val="0"/>
              </a:spcAft>
              <a:buNone/>
            </a:pPr>
            <a:r>
              <a:rPr lang="en-GB" sz="1800" dirty="0">
                <a:solidFill>
                  <a:schemeClr val="tx1">
                    <a:lumMod val="75000"/>
                    <a:lumOff val="25000"/>
                  </a:schemeClr>
                </a:solidFill>
              </a:rPr>
              <a:t>Bayesian Optimisation showed optimal positions of:</a:t>
            </a:r>
          </a:p>
          <a:p>
            <a:pPr marL="0" lvl="0" indent="0" algn="l" rtl="0">
              <a:spcBef>
                <a:spcPts val="0"/>
              </a:spcBef>
              <a:spcAft>
                <a:spcPts val="0"/>
              </a:spcAft>
              <a:buNone/>
            </a:pPr>
            <a:endParaRPr lang="en-GB" sz="1800" dirty="0">
              <a:solidFill>
                <a:schemeClr val="tx1">
                  <a:lumMod val="75000"/>
                  <a:lumOff val="25000"/>
                </a:schemeClr>
              </a:solidFill>
            </a:endParaRPr>
          </a:p>
          <a:p>
            <a:pPr marL="285750" lvl="0" indent="-285750" algn="l" rtl="0">
              <a:spcBef>
                <a:spcPts val="0"/>
              </a:spcBef>
              <a:spcAft>
                <a:spcPts val="0"/>
              </a:spcAft>
              <a:buFontTx/>
              <a:buChar char="-"/>
            </a:pPr>
            <a:r>
              <a:rPr lang="en-GB" sz="1800" dirty="0">
                <a:solidFill>
                  <a:schemeClr val="tx1">
                    <a:lumMod val="75000"/>
                    <a:lumOff val="25000"/>
                  </a:schemeClr>
                </a:solidFill>
              </a:rPr>
              <a:t>Focus quad: </a:t>
            </a:r>
            <a:r>
              <a:rPr lang="en-GB" dirty="0">
                <a:solidFill>
                  <a:schemeClr val="tx1">
                    <a:lumMod val="75000"/>
                    <a:lumOff val="25000"/>
                  </a:schemeClr>
                </a:solidFill>
              </a:rPr>
              <a:t>9.3</a:t>
            </a:r>
            <a:r>
              <a:rPr lang="en-GB" sz="1800" dirty="0">
                <a:solidFill>
                  <a:schemeClr val="tx1">
                    <a:lumMod val="75000"/>
                    <a:lumOff val="25000"/>
                  </a:schemeClr>
                </a:solidFill>
              </a:rPr>
              <a:t>cm from laser source</a:t>
            </a:r>
          </a:p>
          <a:p>
            <a:pPr marL="285750" lvl="0" indent="-285750" algn="l" rtl="0">
              <a:spcBef>
                <a:spcPts val="0"/>
              </a:spcBef>
              <a:spcAft>
                <a:spcPts val="0"/>
              </a:spcAft>
              <a:buFontTx/>
              <a:buChar char="-"/>
            </a:pPr>
            <a:endParaRPr lang="en-GB" dirty="0">
              <a:solidFill>
                <a:schemeClr val="tx1">
                  <a:lumMod val="75000"/>
                  <a:lumOff val="25000"/>
                </a:schemeClr>
              </a:solidFill>
            </a:endParaRPr>
          </a:p>
          <a:p>
            <a:pPr marL="285750" lvl="0" indent="-285750" algn="l" rtl="0">
              <a:spcBef>
                <a:spcPts val="0"/>
              </a:spcBef>
              <a:spcAft>
                <a:spcPts val="0"/>
              </a:spcAft>
              <a:buFontTx/>
              <a:buChar char="-"/>
            </a:pPr>
            <a:r>
              <a:rPr lang="en-GB" sz="1800" dirty="0">
                <a:solidFill>
                  <a:schemeClr val="tx1">
                    <a:lumMod val="75000"/>
                    <a:lumOff val="25000"/>
                  </a:schemeClr>
                </a:solidFill>
              </a:rPr>
              <a:t>Defocus quad: </a:t>
            </a:r>
            <a:r>
              <a:rPr lang="en-GB" dirty="0">
                <a:solidFill>
                  <a:schemeClr val="tx1">
                    <a:lumMod val="75000"/>
                    <a:lumOff val="25000"/>
                  </a:schemeClr>
                </a:solidFill>
              </a:rPr>
              <a:t>23.4</a:t>
            </a:r>
            <a:r>
              <a:rPr lang="en-GB" sz="1800" dirty="0">
                <a:solidFill>
                  <a:schemeClr val="tx1">
                    <a:lumMod val="75000"/>
                    <a:lumOff val="25000"/>
                  </a:schemeClr>
                </a:solidFill>
              </a:rPr>
              <a:t>cm from laser source</a:t>
            </a:r>
            <a:endParaRPr lang="en-GB" dirty="0">
              <a:solidFill>
                <a:schemeClr val="tx1">
                  <a:lumMod val="75000"/>
                  <a:lumOff val="25000"/>
                </a:schemeClr>
              </a:solidFill>
            </a:endParaRPr>
          </a:p>
        </p:txBody>
      </p:sp>
      <p:sp>
        <p:nvSpPr>
          <p:cNvPr id="25" name="Rectangle 24">
            <a:extLst>
              <a:ext uri="{FF2B5EF4-FFF2-40B4-BE49-F238E27FC236}">
                <a16:creationId xmlns:a16="http://schemas.microsoft.com/office/drawing/2014/main" id="{A1E11354-8639-88D5-88CF-318464B578D3}"/>
              </a:ext>
            </a:extLst>
          </p:cNvPr>
          <p:cNvSpPr/>
          <p:nvPr/>
        </p:nvSpPr>
        <p:spPr>
          <a:xfrm>
            <a:off x="2462129" y="5218497"/>
            <a:ext cx="743293" cy="1101253"/>
          </a:xfrm>
          <a:prstGeom prst="rect">
            <a:avLst/>
          </a:prstGeom>
          <a:noFill/>
          <a:ln w="28575">
            <a:solidFill>
              <a:srgbClr val="00C8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5">
            <a:extLst>
              <a:ext uri="{FF2B5EF4-FFF2-40B4-BE49-F238E27FC236}">
                <a16:creationId xmlns:a16="http://schemas.microsoft.com/office/drawing/2014/main" id="{101FB8B7-33F9-76C9-4899-A5B0C26CF060}"/>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pic>
        <p:nvPicPr>
          <p:cNvPr id="1026" name="Picture 2">
            <a:extLst>
              <a:ext uri="{FF2B5EF4-FFF2-40B4-BE49-F238E27FC236}">
                <a16:creationId xmlns:a16="http://schemas.microsoft.com/office/drawing/2014/main" id="{890068E9-15D2-2715-1CA1-7BFCF83FDC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9" t="173" r="316" b="821"/>
          <a:stretch/>
        </p:blipFill>
        <p:spPr bwMode="auto">
          <a:xfrm>
            <a:off x="6405956" y="1936502"/>
            <a:ext cx="5624573" cy="4203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8F7C24-1F5D-22A7-FD5B-67D951B779D9}"/>
              </a:ext>
            </a:extLst>
          </p:cNvPr>
          <p:cNvSpPr txBox="1"/>
          <p:nvPr/>
        </p:nvSpPr>
        <p:spPr>
          <a:xfrm>
            <a:off x="10549425" y="2229249"/>
            <a:ext cx="1277783" cy="369332"/>
          </a:xfrm>
          <a:prstGeom prst="rect">
            <a:avLst/>
          </a:prstGeom>
          <a:noFill/>
        </p:spPr>
        <p:txBody>
          <a:bodyPr wrap="square">
            <a:spAutoFit/>
          </a:bodyPr>
          <a:lstStyle/>
          <a:p>
            <a:r>
              <a:rPr lang="en-GB" dirty="0"/>
              <a:t>4cm 2cm</a:t>
            </a:r>
          </a:p>
        </p:txBody>
      </p:sp>
    </p:spTree>
    <p:extLst>
      <p:ext uri="{BB962C8B-B14F-4D97-AF65-F5344CB8AC3E}">
        <p14:creationId xmlns:p14="http://schemas.microsoft.com/office/powerpoint/2010/main" val="330589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8C0F62-9551-4822-9F73-B10AB6719B49}"/>
              </a:ext>
            </a:extLst>
          </p:cNvPr>
          <p:cNvSpPr>
            <a:spLocks noGrp="1"/>
          </p:cNvSpPr>
          <p:nvPr>
            <p:ph type="title"/>
          </p:nvPr>
        </p:nvSpPr>
        <p:spPr>
          <a:xfrm>
            <a:off x="1475109" y="461843"/>
            <a:ext cx="10013709" cy="1030360"/>
          </a:xfrm>
        </p:spPr>
        <p:txBody>
          <a:bodyPr rtlCol="0"/>
          <a:lstStyle/>
          <a:p>
            <a:pPr rtl="0"/>
            <a:r>
              <a:rPr lang="en-GB" dirty="0"/>
              <a:t>Sensitivity testing step 1- </a:t>
            </a:r>
            <a:r>
              <a:rPr lang="en-GB" dirty="0" err="1"/>
              <a:t>xy</a:t>
            </a:r>
            <a:r>
              <a:rPr lang="en-GB" dirty="0"/>
              <a:t> shifting</a:t>
            </a:r>
          </a:p>
        </p:txBody>
      </p:sp>
      <p:sp>
        <p:nvSpPr>
          <p:cNvPr id="2" name="Footer Placeholder 5">
            <a:extLst>
              <a:ext uri="{FF2B5EF4-FFF2-40B4-BE49-F238E27FC236}">
                <a16:creationId xmlns:a16="http://schemas.microsoft.com/office/drawing/2014/main" id="{7359A38A-9D46-3AA6-732E-5B9BD5518D8E}"/>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B5C75D3B-6CFB-1DF4-F6D2-907FFA95DE2E}"/>
              </a:ext>
            </a:extLst>
          </p:cNvPr>
          <p:cNvSpPr txBox="1">
            <a:spLocks/>
          </p:cNvSpPr>
          <p:nvPr/>
        </p:nvSpPr>
        <p:spPr>
          <a:xfrm>
            <a:off x="1475109" y="1997534"/>
            <a:ext cx="7624651" cy="576994"/>
          </a:xfrm>
          <a:prstGeom prst="rect">
            <a:avLst/>
          </a:prstGeom>
        </p:spPr>
        <p:txBody>
          <a:bodyPr spcFirstLastPara="1" vert="horz" wrap="square" lIns="121900" tIns="121900" rIns="121900" bIns="121900" rtlCol="0" anchor="t" anchorCtr="0">
            <a:normAutofit fontScale="45000" lnSpcReduction="20000"/>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dirty="0">
                <a:solidFill>
                  <a:schemeClr val="tx2"/>
                </a:solidFill>
              </a:rPr>
              <a:t>Reference: 4cm 2cm quad combination</a:t>
            </a:r>
          </a:p>
        </p:txBody>
      </p:sp>
      <p:pic>
        <p:nvPicPr>
          <p:cNvPr id="5" name="Google Shape;116;p21">
            <a:extLst>
              <a:ext uri="{FF2B5EF4-FFF2-40B4-BE49-F238E27FC236}">
                <a16:creationId xmlns:a16="http://schemas.microsoft.com/office/drawing/2014/main" id="{19FE2C73-6D05-8019-59CF-C5B36CAF7713}"/>
              </a:ext>
            </a:extLst>
          </p:cNvPr>
          <p:cNvPicPr preferRelativeResize="0"/>
          <p:nvPr/>
        </p:nvPicPr>
        <p:blipFill>
          <a:blip r:embed="rId3">
            <a:alphaModFix/>
          </a:blip>
          <a:srcRect l="907" r="199" b="762"/>
          <a:stretch/>
        </p:blipFill>
        <p:spPr>
          <a:xfrm>
            <a:off x="1521461" y="2478693"/>
            <a:ext cx="5052060" cy="3955127"/>
          </a:xfrm>
          <a:prstGeom prst="rect">
            <a:avLst/>
          </a:prstGeom>
          <a:noFill/>
          <a:ln>
            <a:noFill/>
          </a:ln>
        </p:spPr>
      </p:pic>
      <p:pic>
        <p:nvPicPr>
          <p:cNvPr id="8" name="Google Shape;117;p21">
            <a:extLst>
              <a:ext uri="{FF2B5EF4-FFF2-40B4-BE49-F238E27FC236}">
                <a16:creationId xmlns:a16="http://schemas.microsoft.com/office/drawing/2014/main" id="{F411A9F7-CFFF-E7D4-07F3-74D37CECECA6}"/>
              </a:ext>
            </a:extLst>
          </p:cNvPr>
          <p:cNvPicPr preferRelativeResize="0"/>
          <p:nvPr/>
        </p:nvPicPr>
        <p:blipFill>
          <a:blip r:embed="rId4">
            <a:alphaModFix/>
          </a:blip>
          <a:stretch>
            <a:fillRect/>
          </a:stretch>
        </p:blipFill>
        <p:spPr>
          <a:xfrm>
            <a:off x="6776719" y="1848465"/>
            <a:ext cx="5267797" cy="5009535"/>
          </a:xfrm>
          <a:prstGeom prst="rect">
            <a:avLst/>
          </a:prstGeom>
          <a:noFill/>
          <a:ln>
            <a:noFill/>
          </a:ln>
        </p:spPr>
      </p:pic>
    </p:spTree>
    <p:extLst>
      <p:ext uri="{BB962C8B-B14F-4D97-AF65-F5344CB8AC3E}">
        <p14:creationId xmlns:p14="http://schemas.microsoft.com/office/powerpoint/2010/main" val="154229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FBB12-EA0D-B960-C1FE-38934ED4EED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2482A09-91E9-4F4C-5B22-9B142DF3E6FB}"/>
              </a:ext>
            </a:extLst>
          </p:cNvPr>
          <p:cNvSpPr>
            <a:spLocks noGrp="1"/>
          </p:cNvSpPr>
          <p:nvPr>
            <p:ph type="title"/>
          </p:nvPr>
        </p:nvSpPr>
        <p:spPr>
          <a:xfrm>
            <a:off x="1475109" y="461843"/>
            <a:ext cx="10013709" cy="1030360"/>
          </a:xfrm>
        </p:spPr>
        <p:txBody>
          <a:bodyPr rtlCol="0"/>
          <a:lstStyle/>
          <a:p>
            <a:pPr rtl="0"/>
            <a:r>
              <a:rPr lang="en-GB" dirty="0"/>
              <a:t>Sensitivity testing step 1- </a:t>
            </a:r>
            <a:r>
              <a:rPr lang="en-GB" dirty="0" err="1"/>
              <a:t>xy</a:t>
            </a:r>
            <a:r>
              <a:rPr lang="en-GB" dirty="0"/>
              <a:t> shifting</a:t>
            </a:r>
          </a:p>
        </p:txBody>
      </p:sp>
      <p:sp>
        <p:nvSpPr>
          <p:cNvPr id="2" name="Footer Placeholder 5">
            <a:extLst>
              <a:ext uri="{FF2B5EF4-FFF2-40B4-BE49-F238E27FC236}">
                <a16:creationId xmlns:a16="http://schemas.microsoft.com/office/drawing/2014/main" id="{9503BD4C-492E-25A0-C2CC-52E910EE444B}"/>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AC06AC71-C6F9-B6EF-0F3B-67E3318C794B}"/>
              </a:ext>
            </a:extLst>
          </p:cNvPr>
          <p:cNvSpPr txBox="1">
            <a:spLocks/>
          </p:cNvSpPr>
          <p:nvPr/>
        </p:nvSpPr>
        <p:spPr>
          <a:xfrm>
            <a:off x="1322710" y="1961642"/>
            <a:ext cx="7624651" cy="576994"/>
          </a:xfrm>
          <a:prstGeom prst="rect">
            <a:avLst/>
          </a:prstGeom>
        </p:spPr>
        <p:txBody>
          <a:bodyPr spcFirstLastPara="1" vert="horz" wrap="square" lIns="121900" tIns="121900" rIns="121900" bIns="121900" rtlCol="0" anchor="t" anchorCtr="0">
            <a:normAutofit fontScale="45000" lnSpcReduction="20000"/>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dirty="0">
                <a:solidFill>
                  <a:schemeClr val="tx2"/>
                </a:solidFill>
              </a:rPr>
              <a:t>Quadrupole 1 shifted in x axis 1mm</a:t>
            </a:r>
          </a:p>
        </p:txBody>
      </p:sp>
      <p:pic>
        <p:nvPicPr>
          <p:cNvPr id="5122" name="Picture 2">
            <a:extLst>
              <a:ext uri="{FF2B5EF4-FFF2-40B4-BE49-F238E27FC236}">
                <a16:creationId xmlns:a16="http://schemas.microsoft.com/office/drawing/2014/main" id="{786A9B0A-F001-FE0F-7E33-8BA25C249C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2"/>
          <a:stretch/>
        </p:blipFill>
        <p:spPr bwMode="auto">
          <a:xfrm>
            <a:off x="6913880" y="1787986"/>
            <a:ext cx="4998034" cy="49887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73B55AC-CC8E-EC7E-1AFB-76D63B4FA4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501" r="1064" b="1014"/>
          <a:stretch/>
        </p:blipFill>
        <p:spPr bwMode="auto">
          <a:xfrm>
            <a:off x="1475109" y="2596515"/>
            <a:ext cx="5042531" cy="375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4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EEF75-E7CD-F586-F25E-5336F9E7CAF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94E57B9-60B0-18CA-FB8F-006E0DFF1FB5}"/>
              </a:ext>
            </a:extLst>
          </p:cNvPr>
          <p:cNvSpPr>
            <a:spLocks noGrp="1"/>
          </p:cNvSpPr>
          <p:nvPr>
            <p:ph type="title"/>
          </p:nvPr>
        </p:nvSpPr>
        <p:spPr>
          <a:xfrm>
            <a:off x="1475109" y="461843"/>
            <a:ext cx="10013709" cy="1030360"/>
          </a:xfrm>
        </p:spPr>
        <p:txBody>
          <a:bodyPr rtlCol="0"/>
          <a:lstStyle/>
          <a:p>
            <a:pPr rtl="0"/>
            <a:r>
              <a:rPr lang="en-GB" dirty="0"/>
              <a:t>Sensitivity testing step 1- </a:t>
            </a:r>
            <a:r>
              <a:rPr lang="en-GB" dirty="0" err="1"/>
              <a:t>xy</a:t>
            </a:r>
            <a:r>
              <a:rPr lang="en-GB" dirty="0"/>
              <a:t> shifting</a:t>
            </a:r>
          </a:p>
        </p:txBody>
      </p:sp>
      <p:sp>
        <p:nvSpPr>
          <p:cNvPr id="2" name="Footer Placeholder 5">
            <a:extLst>
              <a:ext uri="{FF2B5EF4-FFF2-40B4-BE49-F238E27FC236}">
                <a16:creationId xmlns:a16="http://schemas.microsoft.com/office/drawing/2014/main" id="{09393516-1AEF-B66E-2F47-1B20AACD825B}"/>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701E0D96-BEFD-B4C5-84A2-BADA162101F5}"/>
              </a:ext>
            </a:extLst>
          </p:cNvPr>
          <p:cNvSpPr txBox="1">
            <a:spLocks/>
          </p:cNvSpPr>
          <p:nvPr/>
        </p:nvSpPr>
        <p:spPr>
          <a:xfrm>
            <a:off x="1322710" y="1961642"/>
            <a:ext cx="7624651" cy="576994"/>
          </a:xfrm>
          <a:prstGeom prst="rect">
            <a:avLst/>
          </a:prstGeom>
        </p:spPr>
        <p:txBody>
          <a:bodyPr spcFirstLastPara="1" vert="horz" wrap="square" lIns="121900" tIns="121900" rIns="121900" bIns="121900" rtlCol="0" anchor="t" anchorCtr="0">
            <a:normAutofit fontScale="45000" lnSpcReduction="20000"/>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dirty="0">
                <a:solidFill>
                  <a:schemeClr val="tx2"/>
                </a:solidFill>
              </a:rPr>
              <a:t>Quadrupole 1 shifted in x and y axis 1mm</a:t>
            </a:r>
          </a:p>
        </p:txBody>
      </p:sp>
      <p:pic>
        <p:nvPicPr>
          <p:cNvPr id="3074" name="Picture 2">
            <a:extLst>
              <a:ext uri="{FF2B5EF4-FFF2-40B4-BE49-F238E27FC236}">
                <a16:creationId xmlns:a16="http://schemas.microsoft.com/office/drawing/2014/main" id="{ACD62A40-CFE8-E511-7F43-B380B296E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691" y="1940622"/>
            <a:ext cx="4842459" cy="48171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C313385-1DAF-411C-9BFA-4D184B5CB0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1" t="1225" r="674" b="1377"/>
          <a:stretch/>
        </p:blipFill>
        <p:spPr bwMode="auto">
          <a:xfrm>
            <a:off x="1376680" y="2621280"/>
            <a:ext cx="4998720" cy="37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6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C765-16E4-15A3-79C2-85FC1C27095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FC119A8-BA5F-70D3-86FB-C28B2A3CD33E}"/>
              </a:ext>
            </a:extLst>
          </p:cNvPr>
          <p:cNvSpPr>
            <a:spLocks noGrp="1"/>
          </p:cNvSpPr>
          <p:nvPr>
            <p:ph type="title"/>
          </p:nvPr>
        </p:nvSpPr>
        <p:spPr>
          <a:xfrm>
            <a:off x="1475109" y="461843"/>
            <a:ext cx="10013709" cy="1030360"/>
          </a:xfrm>
        </p:spPr>
        <p:txBody>
          <a:bodyPr rtlCol="0"/>
          <a:lstStyle/>
          <a:p>
            <a:pPr rtl="0"/>
            <a:r>
              <a:rPr lang="en-GB" dirty="0"/>
              <a:t>Sensitivity testing step 1- </a:t>
            </a:r>
            <a:r>
              <a:rPr lang="en-GB" dirty="0" err="1"/>
              <a:t>xy</a:t>
            </a:r>
            <a:r>
              <a:rPr lang="en-GB" dirty="0"/>
              <a:t> shifting</a:t>
            </a:r>
          </a:p>
        </p:txBody>
      </p:sp>
      <p:sp>
        <p:nvSpPr>
          <p:cNvPr id="2" name="Footer Placeholder 5">
            <a:extLst>
              <a:ext uri="{FF2B5EF4-FFF2-40B4-BE49-F238E27FC236}">
                <a16:creationId xmlns:a16="http://schemas.microsoft.com/office/drawing/2014/main" id="{485727FD-61C5-8BE4-8EE5-264D4802BCA4}"/>
              </a:ext>
            </a:extLst>
          </p:cNvPr>
          <p:cNvSpPr>
            <a:spLocks noGrp="1"/>
          </p:cNvSpPr>
          <p:nvPr>
            <p:ph type="ftr" sz="quarter" idx="11"/>
          </p:nvPr>
        </p:nvSpPr>
        <p:spPr>
          <a:xfrm>
            <a:off x="1094507" y="6464205"/>
            <a:ext cx="5795184" cy="457200"/>
          </a:xfrm>
        </p:spPr>
        <p:txBody>
          <a:bodyPr rtlCol="0"/>
          <a:lstStyle/>
          <a:p>
            <a:pPr algn="l" rtl="0"/>
            <a:r>
              <a:rPr lang="en-GB" dirty="0"/>
              <a:t>PoPLaR workshop			           22/11/2024</a:t>
            </a:r>
          </a:p>
        </p:txBody>
      </p:sp>
      <p:sp>
        <p:nvSpPr>
          <p:cNvPr id="4" name="Google Shape;114;p21">
            <a:extLst>
              <a:ext uri="{FF2B5EF4-FFF2-40B4-BE49-F238E27FC236}">
                <a16:creationId xmlns:a16="http://schemas.microsoft.com/office/drawing/2014/main" id="{7FEE8A82-E717-0854-73F6-AF11906BC77A}"/>
              </a:ext>
            </a:extLst>
          </p:cNvPr>
          <p:cNvSpPr txBox="1">
            <a:spLocks/>
          </p:cNvSpPr>
          <p:nvPr/>
        </p:nvSpPr>
        <p:spPr>
          <a:xfrm>
            <a:off x="1322710" y="1961642"/>
            <a:ext cx="7624651" cy="576994"/>
          </a:xfrm>
          <a:prstGeom prst="rect">
            <a:avLst/>
          </a:prstGeom>
        </p:spPr>
        <p:txBody>
          <a:bodyPr spcFirstLastPara="1" vert="horz" wrap="square" lIns="121900" tIns="121900" rIns="121900" bIns="121900" rtlCol="0" anchor="t" anchorCtr="0">
            <a:normAutofit fontScale="45000" lnSpcReduction="20000"/>
          </a:bodyPr>
          <a:lstStyle>
            <a:lvl1pPr algn="l" defTabSz="914400" rtl="0" eaLnBrk="1" latinLnBrk="0" hangingPunct="1">
              <a:lnSpc>
                <a:spcPct val="150000"/>
              </a:lnSpc>
              <a:spcBef>
                <a:spcPct val="0"/>
              </a:spcBef>
              <a:buNone/>
              <a:defRPr sz="3600" b="1" kern="1200" spc="150" baseline="0">
                <a:solidFill>
                  <a:schemeClr val="bg1"/>
                </a:solidFill>
                <a:latin typeface="+mj-lt"/>
                <a:ea typeface="+mj-ea"/>
                <a:cs typeface="+mj-cs"/>
              </a:defRPr>
            </a:lvl1pPr>
          </a:lstStyle>
          <a:p>
            <a:r>
              <a:rPr lang="en-GB" dirty="0">
                <a:solidFill>
                  <a:schemeClr val="tx2"/>
                </a:solidFill>
              </a:rPr>
              <a:t>Quadrupole 2 shifted in x and y axis 1mm</a:t>
            </a:r>
          </a:p>
        </p:txBody>
      </p:sp>
      <p:pic>
        <p:nvPicPr>
          <p:cNvPr id="6146" name="Picture 2">
            <a:extLst>
              <a:ext uri="{FF2B5EF4-FFF2-40B4-BE49-F238E27FC236}">
                <a16:creationId xmlns:a16="http://schemas.microsoft.com/office/drawing/2014/main" id="{C61969F8-9975-7096-495A-C6E5031AD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603" y="1808940"/>
            <a:ext cx="4994713" cy="500962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277DDA5D-3B43-6A2C-F93C-7995C448B1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4" t="1404" r="782" b="1090"/>
          <a:stretch/>
        </p:blipFill>
        <p:spPr bwMode="auto">
          <a:xfrm>
            <a:off x="1409700" y="2484120"/>
            <a:ext cx="5163820" cy="386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04620"/>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236.tgt.Office_50301644_TF56000440_Win32_OJ112196103" id="{580BD9EC-6C19-4542-8B14-DA369C5CDA21}" vid="{FD53FB74-34FC-41BD-841A-01F3915863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100F1594-3EA9-4B35-B72A-00D8B89F015B}">
  <ds:schemaRefs>
    <ds:schemaRef ds:uri="http://schemas.microsoft.com/sharepoint/v3/contenttype/forms"/>
  </ds:schemaRefs>
</ds:datastoreItem>
</file>

<file path=customXml/itemProps2.xml><?xml version="1.0" encoding="utf-8"?>
<ds:datastoreItem xmlns:ds="http://schemas.openxmlformats.org/officeDocument/2006/customXml" ds:itemID="{99F8CEDD-DC61-403E-AD0F-EF7523F62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F9B764-6365-43A2-B92A-B9C4DD6E9B23}">
  <ds:schemaRefs>
    <ds:schemaRef ds:uri="http://schemas.microsoft.com/sharepoint/v3"/>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230e9df3-be65-4c73-a93b-d1236ebd677e"/>
    <ds:schemaRef ds:uri="16c05727-aa75-4e4a-9b5f-8a80a1165891"/>
    <ds:schemaRef ds:uri="71af3243-3dd4-4a8d-8c0d-dd76da1f02a5"/>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{CCE91CFE-1AD0-4A73-8621-F407AFB9B6DA}tf56000440_win32</Template>
  <TotalTime>1993</TotalTime>
  <Words>614</Words>
  <Application>Microsoft Office PowerPoint</Application>
  <PresentationFormat>Widescreen</PresentationFormat>
  <Paragraphs>154</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Meiryo</vt:lpstr>
      <vt:lpstr>Arial</vt:lpstr>
      <vt:lpstr>Calibri</vt:lpstr>
      <vt:lpstr>Corbel</vt:lpstr>
      <vt:lpstr>Nunito</vt:lpstr>
      <vt:lpstr>ShojiVTI</vt:lpstr>
      <vt:lpstr>Beamline optimisation updates</vt:lpstr>
      <vt:lpstr>PoPLaR Components</vt:lpstr>
      <vt:lpstr>Optimisation Step 1- Collimator 1</vt:lpstr>
      <vt:lpstr>Optimisation Step 2- Quad doublet</vt:lpstr>
      <vt:lpstr>Optimisation Step 2- Quad doublet</vt:lpstr>
      <vt:lpstr>Sensitivity testing step 1- xy shifting</vt:lpstr>
      <vt:lpstr>Sensitivity testing step 1- xy shifting</vt:lpstr>
      <vt:lpstr>Sensitivity testing step 1- xy shifting</vt:lpstr>
      <vt:lpstr>Sensitivity testing step 1- xy shifting</vt:lpstr>
      <vt:lpstr>Sensitivity testing step 1- xy shifting</vt:lpstr>
      <vt:lpstr>Sensitivity testing step 2- quad tilt</vt:lpstr>
      <vt:lpstr>Sensitivity testing step 2- quad tilt</vt:lpstr>
      <vt:lpstr>Sensitivity testing step 2- quad tilt</vt:lpstr>
      <vt:lpstr>Sensitivity testing step 2- quad tilt</vt:lpstr>
      <vt:lpstr>Sensitivity testing step 2- quad tilt</vt:lpstr>
      <vt:lpstr>Sensitivity testing step 2- quad tilt</vt:lpstr>
      <vt:lpstr>Sensitivity testing step 2- quad tilt</vt:lpstr>
      <vt:lpstr>Sensitivity testing step 2- quad tilt</vt:lpstr>
      <vt:lpstr>Sensitivity testing step 2- quad tilt</vt:lpstr>
      <vt:lpstr>Next steps</vt:lpstr>
      <vt:lpstr>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Josie McGarrigle</dc:creator>
  <cp:lastModifiedBy>Josie McGarrigle</cp:lastModifiedBy>
  <cp:revision>17</cp:revision>
  <dcterms:created xsi:type="dcterms:W3CDTF">2024-08-13T08:00:33Z</dcterms:created>
  <dcterms:modified xsi:type="dcterms:W3CDTF">2024-11-22T10:38:30Z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