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7" r:id="rId4"/>
    <p:sldMasterId id="2147483719" r:id="rId5"/>
    <p:sldMasterId id="2147483663" r:id="rId6"/>
    <p:sldMasterId id="2147483734" r:id="rId7"/>
  </p:sldMasterIdLst>
  <p:notesMasterIdLst>
    <p:notesMasterId r:id="rId16"/>
  </p:notesMasterIdLst>
  <p:handoutMasterIdLst>
    <p:handoutMasterId r:id="rId17"/>
  </p:handoutMasterIdLst>
  <p:sldIdLst>
    <p:sldId id="272" r:id="rId8"/>
    <p:sldId id="366" r:id="rId9"/>
    <p:sldId id="373" r:id="rId10"/>
    <p:sldId id="375" r:id="rId11"/>
    <p:sldId id="374" r:id="rId12"/>
    <p:sldId id="372" r:id="rId13"/>
    <p:sldId id="371" r:id="rId14"/>
    <p:sldId id="376" r:id="rId15"/>
  </p:sldIdLst>
  <p:sldSz cx="12192000" cy="6858000"/>
  <p:notesSz cx="6858000" cy="9144000"/>
  <p:embeddedFontLst>
    <p:embeddedFont>
      <p:font typeface="Verdana" panose="020B060403050404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8"/>
    <a:srgbClr val="676767"/>
    <a:srgbClr val="FF9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4E29F-3D3C-4B33-A0A5-C2EB4E12118D}" v="87" dt="2025-09-05T07:04:55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1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on, John (STFC,RAL,ISIS)" userId="be72f9d4-0606-4cc6-b6bc-02d54eaa9c96" providerId="ADAL" clId="{B774E29F-3D3C-4B33-A0A5-C2EB4E12118D}"/>
    <pc:docChg chg="undo custSel addSld delSld modSld sldOrd">
      <pc:chgData name="Thomason, John (STFC,RAL,ISIS)" userId="be72f9d4-0606-4cc6-b6bc-02d54eaa9c96" providerId="ADAL" clId="{B774E29F-3D3C-4B33-A0A5-C2EB4E12118D}" dt="2025-09-05T07:05:13.912" v="573" actId="1076"/>
      <pc:docMkLst>
        <pc:docMk/>
      </pc:docMkLst>
      <pc:sldChg chg="addSp modSp mod">
        <pc:chgData name="Thomason, John (STFC,RAL,ISIS)" userId="be72f9d4-0606-4cc6-b6bc-02d54eaa9c96" providerId="ADAL" clId="{B774E29F-3D3C-4B33-A0A5-C2EB4E12118D}" dt="2025-09-04T10:56:01.234" v="471" actId="14100"/>
        <pc:sldMkLst>
          <pc:docMk/>
          <pc:sldMk cId="1561533082" sldId="272"/>
        </pc:sldMkLst>
        <pc:spChg chg="mod">
          <ac:chgData name="Thomason, John (STFC,RAL,ISIS)" userId="be72f9d4-0606-4cc6-b6bc-02d54eaa9c96" providerId="ADAL" clId="{B774E29F-3D3C-4B33-A0A5-C2EB4E12118D}" dt="2025-09-02T08:10:52.449" v="53" actId="14100"/>
          <ac:spMkLst>
            <pc:docMk/>
            <pc:sldMk cId="1561533082" sldId="272"/>
            <ac:spMk id="2" creationId="{3B1EBE87-4FFD-65EF-92D0-C45C2FB6DBFB}"/>
          </ac:spMkLst>
        </pc:spChg>
        <pc:spChg chg="mod">
          <ac:chgData name="Thomason, John (STFC,RAL,ISIS)" userId="be72f9d4-0606-4cc6-b6bc-02d54eaa9c96" providerId="ADAL" clId="{B774E29F-3D3C-4B33-A0A5-C2EB4E12118D}" dt="2025-09-04T10:56:01.234" v="471" actId="14100"/>
          <ac:spMkLst>
            <pc:docMk/>
            <pc:sldMk cId="1561533082" sldId="272"/>
            <ac:spMk id="4" creationId="{2DA6B01A-F278-65DA-ED05-569F555A3896}"/>
          </ac:spMkLst>
        </pc:spChg>
        <pc:picChg chg="add mod">
          <ac:chgData name="Thomason, John (STFC,RAL,ISIS)" userId="be72f9d4-0606-4cc6-b6bc-02d54eaa9c96" providerId="ADAL" clId="{B774E29F-3D3C-4B33-A0A5-C2EB4E12118D}" dt="2025-09-02T08:16:15.598" v="226" actId="1076"/>
          <ac:picMkLst>
            <pc:docMk/>
            <pc:sldMk cId="1561533082" sldId="272"/>
            <ac:picMk id="6" creationId="{BAC0EC67-E30E-288B-2E97-F3FA974A190F}"/>
          </ac:picMkLst>
        </pc:picChg>
      </pc:sldChg>
      <pc:sldChg chg="del">
        <pc:chgData name="Thomason, John (STFC,RAL,ISIS)" userId="be72f9d4-0606-4cc6-b6bc-02d54eaa9c96" providerId="ADAL" clId="{B774E29F-3D3C-4B33-A0A5-C2EB4E12118D}" dt="2025-09-02T08:09:50.661" v="7" actId="47"/>
        <pc:sldMkLst>
          <pc:docMk/>
          <pc:sldMk cId="2074607706" sldId="277"/>
        </pc:sldMkLst>
      </pc:sldChg>
      <pc:sldChg chg="del">
        <pc:chgData name="Thomason, John (STFC,RAL,ISIS)" userId="be72f9d4-0606-4cc6-b6bc-02d54eaa9c96" providerId="ADAL" clId="{B774E29F-3D3C-4B33-A0A5-C2EB4E12118D}" dt="2025-09-02T08:09:47.846" v="1" actId="47"/>
        <pc:sldMkLst>
          <pc:docMk/>
          <pc:sldMk cId="2250750872" sldId="342"/>
        </pc:sldMkLst>
      </pc:sldChg>
      <pc:sldChg chg="del">
        <pc:chgData name="Thomason, John (STFC,RAL,ISIS)" userId="be72f9d4-0606-4cc6-b6bc-02d54eaa9c96" providerId="ADAL" clId="{B774E29F-3D3C-4B33-A0A5-C2EB4E12118D}" dt="2025-09-02T08:09:50.035" v="6" actId="47"/>
        <pc:sldMkLst>
          <pc:docMk/>
          <pc:sldMk cId="1464438514" sldId="353"/>
        </pc:sldMkLst>
      </pc:sldChg>
      <pc:sldChg chg="del">
        <pc:chgData name="Thomason, John (STFC,RAL,ISIS)" userId="be72f9d4-0606-4cc6-b6bc-02d54eaa9c96" providerId="ADAL" clId="{B774E29F-3D3C-4B33-A0A5-C2EB4E12118D}" dt="2025-09-02T08:09:49.145" v="4" actId="47"/>
        <pc:sldMkLst>
          <pc:docMk/>
          <pc:sldMk cId="851243027" sldId="354"/>
        </pc:sldMkLst>
      </pc:sldChg>
      <pc:sldChg chg="del">
        <pc:chgData name="Thomason, John (STFC,RAL,ISIS)" userId="be72f9d4-0606-4cc6-b6bc-02d54eaa9c96" providerId="ADAL" clId="{B774E29F-3D3C-4B33-A0A5-C2EB4E12118D}" dt="2025-09-02T08:09:49.569" v="5" actId="47"/>
        <pc:sldMkLst>
          <pc:docMk/>
          <pc:sldMk cId="90325988" sldId="364"/>
        </pc:sldMkLst>
      </pc:sldChg>
      <pc:sldChg chg="addSp delSp modSp mod modAnim">
        <pc:chgData name="Thomason, John (STFC,RAL,ISIS)" userId="be72f9d4-0606-4cc6-b6bc-02d54eaa9c96" providerId="ADAL" clId="{B774E29F-3D3C-4B33-A0A5-C2EB4E12118D}" dt="2025-09-02T08:21:18.670" v="275" actId="1076"/>
        <pc:sldMkLst>
          <pc:docMk/>
          <pc:sldMk cId="702516087" sldId="366"/>
        </pc:sldMkLst>
        <pc:spChg chg="add mod">
          <ac:chgData name="Thomason, John (STFC,RAL,ISIS)" userId="be72f9d4-0606-4cc6-b6bc-02d54eaa9c96" providerId="ADAL" clId="{B774E29F-3D3C-4B33-A0A5-C2EB4E12118D}" dt="2025-09-02T08:15:39.110" v="222" actId="1582"/>
          <ac:spMkLst>
            <pc:docMk/>
            <pc:sldMk cId="702516087" sldId="366"/>
            <ac:spMk id="5" creationId="{CE82D507-67F2-E2AD-11A7-6703E03D5210}"/>
          </ac:spMkLst>
        </pc:spChg>
        <pc:spChg chg="add mod">
          <ac:chgData name="Thomason, John (STFC,RAL,ISIS)" userId="be72f9d4-0606-4cc6-b6bc-02d54eaa9c96" providerId="ADAL" clId="{B774E29F-3D3C-4B33-A0A5-C2EB4E12118D}" dt="2025-09-02T08:20:43.137" v="271" actId="6549"/>
          <ac:spMkLst>
            <pc:docMk/>
            <pc:sldMk cId="702516087" sldId="366"/>
            <ac:spMk id="6" creationId="{973E3CD3-743A-46EC-EB25-4D1BF1C1CB8A}"/>
          </ac:spMkLst>
        </pc:spChg>
        <pc:picChg chg="add mod">
          <ac:chgData name="Thomason, John (STFC,RAL,ISIS)" userId="be72f9d4-0606-4cc6-b6bc-02d54eaa9c96" providerId="ADAL" clId="{B774E29F-3D3C-4B33-A0A5-C2EB4E12118D}" dt="2025-09-02T08:13:15.689" v="142" actId="14100"/>
          <ac:picMkLst>
            <pc:docMk/>
            <pc:sldMk cId="702516087" sldId="366"/>
            <ac:picMk id="3" creationId="{9852C389-B102-A2D5-5C70-CFD721515195}"/>
          </ac:picMkLst>
        </pc:picChg>
        <pc:picChg chg="add mod">
          <ac:chgData name="Thomason, John (STFC,RAL,ISIS)" userId="be72f9d4-0606-4cc6-b6bc-02d54eaa9c96" providerId="ADAL" clId="{B774E29F-3D3C-4B33-A0A5-C2EB4E12118D}" dt="2025-09-02T08:21:18.670" v="275" actId="1076"/>
          <ac:picMkLst>
            <pc:docMk/>
            <pc:sldMk cId="702516087" sldId="366"/>
            <ac:picMk id="8" creationId="{43B9EB1C-12B6-64E1-B258-E3D6295096E3}"/>
          </ac:picMkLst>
        </pc:picChg>
      </pc:sldChg>
      <pc:sldChg chg="del">
        <pc:chgData name="Thomason, John (STFC,RAL,ISIS)" userId="be72f9d4-0606-4cc6-b6bc-02d54eaa9c96" providerId="ADAL" clId="{B774E29F-3D3C-4B33-A0A5-C2EB4E12118D}" dt="2025-09-02T08:09:56.677" v="8" actId="47"/>
        <pc:sldMkLst>
          <pc:docMk/>
          <pc:sldMk cId="1549178583" sldId="370"/>
        </pc:sldMkLst>
      </pc:sldChg>
      <pc:sldChg chg="addSp modSp ord">
        <pc:chgData name="Thomason, John (STFC,RAL,ISIS)" userId="be72f9d4-0606-4cc6-b6bc-02d54eaa9c96" providerId="ADAL" clId="{B774E29F-3D3C-4B33-A0A5-C2EB4E12118D}" dt="2025-09-02T08:21:34.007" v="278"/>
        <pc:sldMkLst>
          <pc:docMk/>
          <pc:sldMk cId="2332953986" sldId="371"/>
        </pc:sldMkLst>
        <pc:picChg chg="add mod">
          <ac:chgData name="Thomason, John (STFC,RAL,ISIS)" userId="be72f9d4-0606-4cc6-b6bc-02d54eaa9c96" providerId="ADAL" clId="{B774E29F-3D3C-4B33-A0A5-C2EB4E12118D}" dt="2025-09-02T08:21:34.007" v="278"/>
          <ac:picMkLst>
            <pc:docMk/>
            <pc:sldMk cId="2332953986" sldId="371"/>
            <ac:picMk id="2" creationId="{45C3735F-6375-39CF-0208-67D97DEADC2F}"/>
          </ac:picMkLst>
        </pc:picChg>
      </pc:sldChg>
      <pc:sldChg chg="addSp modSp add mod">
        <pc:chgData name="Thomason, John (STFC,RAL,ISIS)" userId="be72f9d4-0606-4cc6-b6bc-02d54eaa9c96" providerId="ADAL" clId="{B774E29F-3D3C-4B33-A0A5-C2EB4E12118D}" dt="2025-09-03T08:30:24.835" v="450" actId="1076"/>
        <pc:sldMkLst>
          <pc:docMk/>
          <pc:sldMk cId="1197877132" sldId="372"/>
        </pc:sldMkLst>
        <pc:spChg chg="add mod">
          <ac:chgData name="Thomason, John (STFC,RAL,ISIS)" userId="be72f9d4-0606-4cc6-b6bc-02d54eaa9c96" providerId="ADAL" clId="{B774E29F-3D3C-4B33-A0A5-C2EB4E12118D}" dt="2025-09-03T08:30:08.476" v="448" actId="20577"/>
          <ac:spMkLst>
            <pc:docMk/>
            <pc:sldMk cId="1197877132" sldId="372"/>
            <ac:spMk id="3" creationId="{846807FF-1319-5293-AC47-8F1EBB7CB3D5}"/>
          </ac:spMkLst>
        </pc:spChg>
        <pc:picChg chg="add mod">
          <ac:chgData name="Thomason, John (STFC,RAL,ISIS)" userId="be72f9d4-0606-4cc6-b6bc-02d54eaa9c96" providerId="ADAL" clId="{B774E29F-3D3C-4B33-A0A5-C2EB4E12118D}" dt="2025-09-02T08:21:28.527" v="277"/>
          <ac:picMkLst>
            <pc:docMk/>
            <pc:sldMk cId="1197877132" sldId="372"/>
            <ac:picMk id="2" creationId="{FD4B72A7-F507-0387-975B-16EF48B4EE5E}"/>
          </ac:picMkLst>
        </pc:picChg>
        <pc:picChg chg="mod">
          <ac:chgData name="Thomason, John (STFC,RAL,ISIS)" userId="be72f9d4-0606-4cc6-b6bc-02d54eaa9c96" providerId="ADAL" clId="{B774E29F-3D3C-4B33-A0A5-C2EB4E12118D}" dt="2025-09-03T08:30:24.835" v="450" actId="1076"/>
          <ac:picMkLst>
            <pc:docMk/>
            <pc:sldMk cId="1197877132" sldId="372"/>
            <ac:picMk id="1026" creationId="{2AB7A1FB-B5B2-B6BE-FF1C-60B707668104}"/>
          </ac:picMkLst>
        </pc:picChg>
      </pc:sldChg>
      <pc:sldChg chg="del">
        <pc:chgData name="Thomason, John (STFC,RAL,ISIS)" userId="be72f9d4-0606-4cc6-b6bc-02d54eaa9c96" providerId="ADAL" clId="{B774E29F-3D3C-4B33-A0A5-C2EB4E12118D}" dt="2025-09-02T08:09:47.427" v="0" actId="47"/>
        <pc:sldMkLst>
          <pc:docMk/>
          <pc:sldMk cId="2469071257" sldId="372"/>
        </pc:sldMkLst>
      </pc:sldChg>
      <pc:sldChg chg="addSp delSp modSp add mod delAnim">
        <pc:chgData name="Thomason, John (STFC,RAL,ISIS)" userId="be72f9d4-0606-4cc6-b6bc-02d54eaa9c96" providerId="ADAL" clId="{B774E29F-3D3C-4B33-A0A5-C2EB4E12118D}" dt="2025-09-03T08:52:21.749" v="457" actId="1076"/>
        <pc:sldMkLst>
          <pc:docMk/>
          <pc:sldMk cId="670212390" sldId="373"/>
        </pc:sldMkLst>
        <pc:picChg chg="add mod">
          <ac:chgData name="Thomason, John (STFC,RAL,ISIS)" userId="be72f9d4-0606-4cc6-b6bc-02d54eaa9c96" providerId="ADAL" clId="{B774E29F-3D3C-4B33-A0A5-C2EB4E12118D}" dt="2025-09-03T08:52:21.749" v="457" actId="1076"/>
          <ac:picMkLst>
            <pc:docMk/>
            <pc:sldMk cId="670212390" sldId="373"/>
            <ac:picMk id="3" creationId="{259675F3-FFE6-9C97-A130-A4AFFF7568F8}"/>
          </ac:picMkLst>
        </pc:picChg>
        <pc:picChg chg="add mod">
          <ac:chgData name="Thomason, John (STFC,RAL,ISIS)" userId="be72f9d4-0606-4cc6-b6bc-02d54eaa9c96" providerId="ADAL" clId="{B774E29F-3D3C-4B33-A0A5-C2EB4E12118D}" dt="2025-09-03T08:52:14.840" v="456" actId="1076"/>
          <ac:picMkLst>
            <pc:docMk/>
            <pc:sldMk cId="670212390" sldId="373"/>
            <ac:picMk id="6" creationId="{7DDECB4C-7A0A-B03C-B2FF-3C26D42F5799}"/>
          </ac:picMkLst>
        </pc:picChg>
        <pc:picChg chg="add mod">
          <ac:chgData name="Thomason, John (STFC,RAL,ISIS)" userId="be72f9d4-0606-4cc6-b6bc-02d54eaa9c96" providerId="ADAL" clId="{B774E29F-3D3C-4B33-A0A5-C2EB4E12118D}" dt="2025-09-02T08:21:25.727" v="276"/>
          <ac:picMkLst>
            <pc:docMk/>
            <pc:sldMk cId="670212390" sldId="373"/>
            <ac:picMk id="7" creationId="{39A96D6B-FF15-5EEA-750D-F6CDF382F5E2}"/>
          </ac:picMkLst>
        </pc:picChg>
      </pc:sldChg>
      <pc:sldChg chg="del">
        <pc:chgData name="Thomason, John (STFC,RAL,ISIS)" userId="be72f9d4-0606-4cc6-b6bc-02d54eaa9c96" providerId="ADAL" clId="{B774E29F-3D3C-4B33-A0A5-C2EB4E12118D}" dt="2025-09-02T08:09:48.779" v="3" actId="47"/>
        <pc:sldMkLst>
          <pc:docMk/>
          <pc:sldMk cId="1993272116" sldId="373"/>
        </pc:sldMkLst>
      </pc:sldChg>
      <pc:sldChg chg="addSp delSp modSp add mod">
        <pc:chgData name="Thomason, John (STFC,RAL,ISIS)" userId="be72f9d4-0606-4cc6-b6bc-02d54eaa9c96" providerId="ADAL" clId="{B774E29F-3D3C-4B33-A0A5-C2EB4E12118D}" dt="2025-09-04T15:11:02.405" v="533" actId="1076"/>
        <pc:sldMkLst>
          <pc:docMk/>
          <pc:sldMk cId="3359036081" sldId="374"/>
        </pc:sldMkLst>
        <pc:spChg chg="add mod">
          <ac:chgData name="Thomason, John (STFC,RAL,ISIS)" userId="be72f9d4-0606-4cc6-b6bc-02d54eaa9c96" providerId="ADAL" clId="{B774E29F-3D3C-4B33-A0A5-C2EB4E12118D}" dt="2025-09-03T08:29:29.152" v="417" actId="20577"/>
          <ac:spMkLst>
            <pc:docMk/>
            <pc:sldMk cId="3359036081" sldId="374"/>
            <ac:spMk id="8" creationId="{FCCE4CB7-EB20-FC97-B4E9-486780428548}"/>
          </ac:spMkLst>
        </pc:spChg>
        <pc:picChg chg="add mod">
          <ac:chgData name="Thomason, John (STFC,RAL,ISIS)" userId="be72f9d4-0606-4cc6-b6bc-02d54eaa9c96" providerId="ADAL" clId="{B774E29F-3D3C-4B33-A0A5-C2EB4E12118D}" dt="2025-09-04T15:10:48.347" v="531" actId="14100"/>
          <ac:picMkLst>
            <pc:docMk/>
            <pc:sldMk cId="3359036081" sldId="374"/>
            <ac:picMk id="3" creationId="{7B0A74D2-71FD-77C6-1C9A-ED8FAC1BC74C}"/>
          </ac:picMkLst>
        </pc:picChg>
        <pc:picChg chg="add mod">
          <ac:chgData name="Thomason, John (STFC,RAL,ISIS)" userId="be72f9d4-0606-4cc6-b6bc-02d54eaa9c96" providerId="ADAL" clId="{B774E29F-3D3C-4B33-A0A5-C2EB4E12118D}" dt="2025-09-04T15:11:02.405" v="533" actId="1076"/>
          <ac:picMkLst>
            <pc:docMk/>
            <pc:sldMk cId="3359036081" sldId="374"/>
            <ac:picMk id="4" creationId="{7808C0FF-0858-F177-2AA6-371D207FEA0E}"/>
          </ac:picMkLst>
        </pc:picChg>
        <pc:picChg chg="add mod">
          <ac:chgData name="Thomason, John (STFC,RAL,ISIS)" userId="be72f9d4-0606-4cc6-b6bc-02d54eaa9c96" providerId="ADAL" clId="{B774E29F-3D3C-4B33-A0A5-C2EB4E12118D}" dt="2025-09-04T15:10:26.246" v="526" actId="1076"/>
          <ac:picMkLst>
            <pc:docMk/>
            <pc:sldMk cId="3359036081" sldId="374"/>
            <ac:picMk id="5" creationId="{A76C3C5C-7AD4-1433-A9D3-608E9B7CCB52}"/>
          </ac:picMkLst>
        </pc:picChg>
        <pc:picChg chg="add del mod">
          <ac:chgData name="Thomason, John (STFC,RAL,ISIS)" userId="be72f9d4-0606-4cc6-b6bc-02d54eaa9c96" providerId="ADAL" clId="{B774E29F-3D3C-4B33-A0A5-C2EB4E12118D}" dt="2025-09-04T15:09:18.272" v="508" actId="478"/>
          <ac:picMkLst>
            <pc:docMk/>
            <pc:sldMk cId="3359036081" sldId="374"/>
            <ac:picMk id="6" creationId="{6D7D0553-F4D4-9207-0BF7-05777F0F6644}"/>
          </ac:picMkLst>
        </pc:picChg>
        <pc:picChg chg="add mod">
          <ac:chgData name="Thomason, John (STFC,RAL,ISIS)" userId="be72f9d4-0606-4cc6-b6bc-02d54eaa9c96" providerId="ADAL" clId="{B774E29F-3D3C-4B33-A0A5-C2EB4E12118D}" dt="2025-09-04T15:10:34.307" v="527" actId="1076"/>
          <ac:picMkLst>
            <pc:docMk/>
            <pc:sldMk cId="3359036081" sldId="374"/>
            <ac:picMk id="9" creationId="{5C03C181-0CAB-8552-83BE-78FB86E48189}"/>
          </ac:picMkLst>
        </pc:picChg>
      </pc:sldChg>
      <pc:sldChg chg="del">
        <pc:chgData name="Thomason, John (STFC,RAL,ISIS)" userId="be72f9d4-0606-4cc6-b6bc-02d54eaa9c96" providerId="ADAL" clId="{B774E29F-3D3C-4B33-A0A5-C2EB4E12118D}" dt="2025-09-02T08:09:48.292" v="2" actId="47"/>
        <pc:sldMkLst>
          <pc:docMk/>
          <pc:sldMk cId="3520566830" sldId="374"/>
        </pc:sldMkLst>
      </pc:sldChg>
      <pc:sldChg chg="addSp delSp modSp add mod ord modAnim">
        <pc:chgData name="Thomason, John (STFC,RAL,ISIS)" userId="be72f9d4-0606-4cc6-b6bc-02d54eaa9c96" providerId="ADAL" clId="{B774E29F-3D3C-4B33-A0A5-C2EB4E12118D}" dt="2025-09-04T15:13:42.216" v="557"/>
        <pc:sldMkLst>
          <pc:docMk/>
          <pc:sldMk cId="3646130439" sldId="375"/>
        </pc:sldMkLst>
        <pc:spChg chg="add mod">
          <ac:chgData name="Thomason, John (STFC,RAL,ISIS)" userId="be72f9d4-0606-4cc6-b6bc-02d54eaa9c96" providerId="ADAL" clId="{B774E29F-3D3C-4B33-A0A5-C2EB4E12118D}" dt="2025-09-03T08:27:44.499" v="396" actId="20577"/>
          <ac:spMkLst>
            <pc:docMk/>
            <pc:sldMk cId="3646130439" sldId="375"/>
            <ac:spMk id="11" creationId="{836B6AA0-5C3F-7C33-EB78-9638053D13FC}"/>
          </ac:spMkLst>
        </pc:spChg>
        <pc:grpChg chg="add mod">
          <ac:chgData name="Thomason, John (STFC,RAL,ISIS)" userId="be72f9d4-0606-4cc6-b6bc-02d54eaa9c96" providerId="ADAL" clId="{B774E29F-3D3C-4B33-A0A5-C2EB4E12118D}" dt="2025-09-04T15:13:25.002" v="554" actId="1037"/>
          <ac:grpSpMkLst>
            <pc:docMk/>
            <pc:sldMk cId="3646130439" sldId="375"/>
            <ac:grpSpMk id="9" creationId="{D52E3AAF-E806-5D92-68A5-6824ECEEFBD7}"/>
          </ac:grpSpMkLst>
        </pc:grpChg>
        <pc:picChg chg="add mod">
          <ac:chgData name="Thomason, John (STFC,RAL,ISIS)" userId="be72f9d4-0606-4cc6-b6bc-02d54eaa9c96" providerId="ADAL" clId="{B774E29F-3D3C-4B33-A0A5-C2EB4E12118D}" dt="2025-09-04T15:11:50.740" v="538" actId="1076"/>
          <ac:picMkLst>
            <pc:docMk/>
            <pc:sldMk cId="3646130439" sldId="375"/>
            <ac:picMk id="3" creationId="{2812D27A-1FA7-5844-B6EE-48B0C1B1C18F}"/>
          </ac:picMkLst>
        </pc:picChg>
        <pc:picChg chg="add mod">
          <ac:chgData name="Thomason, John (STFC,RAL,ISIS)" userId="be72f9d4-0606-4cc6-b6bc-02d54eaa9c96" providerId="ADAL" clId="{B774E29F-3D3C-4B33-A0A5-C2EB4E12118D}" dt="2025-09-03T08:54:21.611" v="462" actId="1076"/>
          <ac:picMkLst>
            <pc:docMk/>
            <pc:sldMk cId="3646130439" sldId="375"/>
            <ac:picMk id="4" creationId="{D18804F7-54F4-2B54-52D5-6A3153CB4CE4}"/>
          </ac:picMkLst>
        </pc:picChg>
        <pc:picChg chg="mod">
          <ac:chgData name="Thomason, John (STFC,RAL,ISIS)" userId="be72f9d4-0606-4cc6-b6bc-02d54eaa9c96" providerId="ADAL" clId="{B774E29F-3D3C-4B33-A0A5-C2EB4E12118D}" dt="2025-09-03T08:28:02.405" v="399" actId="1076"/>
          <ac:picMkLst>
            <pc:docMk/>
            <pc:sldMk cId="3646130439" sldId="375"/>
            <ac:picMk id="5" creationId="{374B0D8B-BFBB-1FF0-07DF-2FD0CAE58A63}"/>
          </ac:picMkLst>
        </pc:picChg>
        <pc:picChg chg="add mod">
          <ac:chgData name="Thomason, John (STFC,RAL,ISIS)" userId="be72f9d4-0606-4cc6-b6bc-02d54eaa9c96" providerId="ADAL" clId="{B774E29F-3D3C-4B33-A0A5-C2EB4E12118D}" dt="2025-09-04T15:11:48.247" v="537" actId="1076"/>
          <ac:picMkLst>
            <pc:docMk/>
            <pc:sldMk cId="3646130439" sldId="375"/>
            <ac:picMk id="6" creationId="{3E5CF287-9604-C86F-4AE3-E73917C8EAD2}"/>
          </ac:picMkLst>
        </pc:picChg>
        <pc:picChg chg="add mod">
          <ac:chgData name="Thomason, John (STFC,RAL,ISIS)" userId="be72f9d4-0606-4cc6-b6bc-02d54eaa9c96" providerId="ADAL" clId="{B774E29F-3D3C-4B33-A0A5-C2EB4E12118D}" dt="2025-09-04T15:13:25.002" v="554" actId="1037"/>
          <ac:picMkLst>
            <pc:docMk/>
            <pc:sldMk cId="3646130439" sldId="375"/>
            <ac:picMk id="8" creationId="{1BE914D3-8666-C4C5-064E-D5A381E65902}"/>
          </ac:picMkLst>
        </pc:picChg>
        <pc:picChg chg="add mod ord">
          <ac:chgData name="Thomason, John (STFC,RAL,ISIS)" userId="be72f9d4-0606-4cc6-b6bc-02d54eaa9c96" providerId="ADAL" clId="{B774E29F-3D3C-4B33-A0A5-C2EB4E12118D}" dt="2025-09-04T15:13:25.002" v="554" actId="1037"/>
          <ac:picMkLst>
            <pc:docMk/>
            <pc:sldMk cId="3646130439" sldId="375"/>
            <ac:picMk id="10" creationId="{52885252-2B32-9342-E102-5CACE62E15FF}"/>
          </ac:picMkLst>
        </pc:picChg>
      </pc:sldChg>
      <pc:sldChg chg="del">
        <pc:chgData name="Thomason, John (STFC,RAL,ISIS)" userId="be72f9d4-0606-4cc6-b6bc-02d54eaa9c96" providerId="ADAL" clId="{B774E29F-3D3C-4B33-A0A5-C2EB4E12118D}" dt="2025-09-02T08:10:06.557" v="10" actId="47"/>
        <pc:sldMkLst>
          <pc:docMk/>
          <pc:sldMk cId="4137855811" sldId="375"/>
        </pc:sldMkLst>
      </pc:sldChg>
      <pc:sldChg chg="addSp delSp modSp add mod">
        <pc:chgData name="Thomason, John (STFC,RAL,ISIS)" userId="be72f9d4-0606-4cc6-b6bc-02d54eaa9c96" providerId="ADAL" clId="{B774E29F-3D3C-4B33-A0A5-C2EB4E12118D}" dt="2025-09-05T07:05:13.912" v="573" actId="1076"/>
        <pc:sldMkLst>
          <pc:docMk/>
          <pc:sldMk cId="436401753" sldId="376"/>
        </pc:sldMkLst>
        <pc:spChg chg="del">
          <ac:chgData name="Thomason, John (STFC,RAL,ISIS)" userId="be72f9d4-0606-4cc6-b6bc-02d54eaa9c96" providerId="ADAL" clId="{B774E29F-3D3C-4B33-A0A5-C2EB4E12118D}" dt="2025-09-05T07:04:35.431" v="566" actId="478"/>
          <ac:spMkLst>
            <pc:docMk/>
            <pc:sldMk cId="436401753" sldId="376"/>
            <ac:spMk id="4" creationId="{467ACD7D-97F3-5B09-84D6-87F3DDE3CF4F}"/>
          </ac:spMkLst>
        </pc:spChg>
        <pc:spChg chg="del mod">
          <ac:chgData name="Thomason, John (STFC,RAL,ISIS)" userId="be72f9d4-0606-4cc6-b6bc-02d54eaa9c96" providerId="ADAL" clId="{B774E29F-3D3C-4B33-A0A5-C2EB4E12118D}" dt="2025-09-05T07:04:33.248" v="565" actId="478"/>
          <ac:spMkLst>
            <pc:docMk/>
            <pc:sldMk cId="436401753" sldId="376"/>
            <ac:spMk id="5" creationId="{C6E7EFFE-D553-43DD-A98C-C32C55198ED7}"/>
          </ac:spMkLst>
        </pc:spChg>
        <pc:spChg chg="add del mod">
          <ac:chgData name="Thomason, John (STFC,RAL,ISIS)" userId="be72f9d4-0606-4cc6-b6bc-02d54eaa9c96" providerId="ADAL" clId="{B774E29F-3D3C-4B33-A0A5-C2EB4E12118D}" dt="2025-09-05T07:04:39.770" v="567" actId="478"/>
          <ac:spMkLst>
            <pc:docMk/>
            <pc:sldMk cId="436401753" sldId="376"/>
            <ac:spMk id="11" creationId="{2E1948C4-1A88-F04E-0C8D-98409AFB2013}"/>
          </ac:spMkLst>
        </pc:spChg>
        <pc:picChg chg="del">
          <ac:chgData name="Thomason, John (STFC,RAL,ISIS)" userId="be72f9d4-0606-4cc6-b6bc-02d54eaa9c96" providerId="ADAL" clId="{B774E29F-3D3C-4B33-A0A5-C2EB4E12118D}" dt="2025-09-05T07:04:29.714" v="562" actId="478"/>
          <ac:picMkLst>
            <pc:docMk/>
            <pc:sldMk cId="436401753" sldId="376"/>
            <ac:picMk id="6" creationId="{5C8DD050-92D8-DA28-69E6-0595E5CF948A}"/>
          </ac:picMkLst>
        </pc:picChg>
        <pc:picChg chg="del">
          <ac:chgData name="Thomason, John (STFC,RAL,ISIS)" userId="be72f9d4-0606-4cc6-b6bc-02d54eaa9c96" providerId="ADAL" clId="{B774E29F-3D3C-4B33-A0A5-C2EB4E12118D}" dt="2025-09-05T07:04:28.693" v="561" actId="478"/>
          <ac:picMkLst>
            <pc:docMk/>
            <pc:sldMk cId="436401753" sldId="376"/>
            <ac:picMk id="7" creationId="{52B569F0-C06F-600B-E85C-B895898F91AD}"/>
          </ac:picMkLst>
        </pc:picChg>
        <pc:picChg chg="del">
          <ac:chgData name="Thomason, John (STFC,RAL,ISIS)" userId="be72f9d4-0606-4cc6-b6bc-02d54eaa9c96" providerId="ADAL" clId="{B774E29F-3D3C-4B33-A0A5-C2EB4E12118D}" dt="2025-09-05T07:04:30.690" v="563" actId="478"/>
          <ac:picMkLst>
            <pc:docMk/>
            <pc:sldMk cId="436401753" sldId="376"/>
            <ac:picMk id="8" creationId="{10664198-84A1-5415-C79B-39DD8BCFB741}"/>
          </ac:picMkLst>
        </pc:picChg>
        <pc:picChg chg="del">
          <ac:chgData name="Thomason, John (STFC,RAL,ISIS)" userId="be72f9d4-0606-4cc6-b6bc-02d54eaa9c96" providerId="ADAL" clId="{B774E29F-3D3C-4B33-A0A5-C2EB4E12118D}" dt="2025-09-05T07:04:27.094" v="559" actId="478"/>
          <ac:picMkLst>
            <pc:docMk/>
            <pc:sldMk cId="436401753" sldId="376"/>
            <ac:picMk id="9" creationId="{2E4B33B0-620E-2885-3A6A-82509ADB7A4D}"/>
          </ac:picMkLst>
        </pc:picChg>
        <pc:picChg chg="del">
          <ac:chgData name="Thomason, John (STFC,RAL,ISIS)" userId="be72f9d4-0606-4cc6-b6bc-02d54eaa9c96" providerId="ADAL" clId="{B774E29F-3D3C-4B33-A0A5-C2EB4E12118D}" dt="2025-09-05T07:04:27.889" v="560" actId="478"/>
          <ac:picMkLst>
            <pc:docMk/>
            <pc:sldMk cId="436401753" sldId="376"/>
            <ac:picMk id="10" creationId="{7E944D00-222A-D97C-9E12-45E52DE3C5C3}"/>
          </ac:picMkLst>
        </pc:picChg>
        <pc:picChg chg="add mod">
          <ac:chgData name="Thomason, John (STFC,RAL,ISIS)" userId="be72f9d4-0606-4cc6-b6bc-02d54eaa9c96" providerId="ADAL" clId="{B774E29F-3D3C-4B33-A0A5-C2EB4E12118D}" dt="2025-09-05T07:05:13.912" v="573" actId="1076"/>
          <ac:picMkLst>
            <pc:docMk/>
            <pc:sldMk cId="436401753" sldId="376"/>
            <ac:picMk id="13" creationId="{743DCCAD-FDCD-B43A-B1B5-45E8131AFD16}"/>
          </ac:picMkLst>
        </pc:picChg>
      </pc:sldChg>
      <pc:sldChg chg="del">
        <pc:chgData name="Thomason, John (STFC,RAL,ISIS)" userId="be72f9d4-0606-4cc6-b6bc-02d54eaa9c96" providerId="ADAL" clId="{B774E29F-3D3C-4B33-A0A5-C2EB4E12118D}" dt="2025-09-02T08:10:05.939" v="9" actId="47"/>
        <pc:sldMkLst>
          <pc:docMk/>
          <pc:sldMk cId="804689580" sldId="376"/>
        </pc:sldMkLst>
      </pc:sldChg>
      <pc:sldMasterChg chg="delSldLayout">
        <pc:chgData name="Thomason, John (STFC,RAL,ISIS)" userId="be72f9d4-0606-4cc6-b6bc-02d54eaa9c96" providerId="ADAL" clId="{B774E29F-3D3C-4B33-A0A5-C2EB4E12118D}" dt="2025-09-02T08:09:47.427" v="0" actId="47"/>
        <pc:sldMasterMkLst>
          <pc:docMk/>
          <pc:sldMasterMk cId="3562387349" sldId="2147483734"/>
        </pc:sldMasterMkLst>
        <pc:sldLayoutChg chg="del">
          <pc:chgData name="Thomason, John (STFC,RAL,ISIS)" userId="be72f9d4-0606-4cc6-b6bc-02d54eaa9c96" providerId="ADAL" clId="{B774E29F-3D3C-4B33-A0A5-C2EB4E12118D}" dt="2025-09-02T08:09:47.427" v="0" actId="47"/>
          <pc:sldLayoutMkLst>
            <pc:docMk/>
            <pc:sldMasterMk cId="3562387349" sldId="2147483734"/>
            <pc:sldLayoutMk cId="3552641095" sldId="214748376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C82ED0-7452-4354-A24E-35FB24BF9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969E9-2182-2FF9-A02F-A1842CE2A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66A77-BC89-4E24-A414-B6543411FF58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4D48-5E89-47EA-5EE7-5780CF041D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9F5C8-55D8-4294-92FA-96C28702B9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A80C6-5E9B-493C-B5B8-6FAC8DE86E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783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084A3-B696-4EDF-83DE-45036E08A19F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F41E3-8689-41A4-A37A-C6F4B40EF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958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36145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89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05/09/2025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672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41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45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54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6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53054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32876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2225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2777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780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70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90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34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79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315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150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71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199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627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8347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675949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155470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16302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84310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7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0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53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61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624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710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77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623609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48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4781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391002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6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2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18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" y="0"/>
            <a:ext cx="12190811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9682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0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23255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6" r:id="rId3"/>
    <p:sldLayoutId id="2147483724" r:id="rId4"/>
    <p:sldLayoutId id="2147483725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37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3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2" r:id="rId12"/>
    <p:sldLayoutId id="21474837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EBE87-4FFD-65EF-92D0-C45C2FB6D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2918929"/>
            <a:ext cx="5740400" cy="71084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ea typeface="Verdana" panose="020B0604030504040204" pitchFamily="34" charset="0"/>
              </a:rPr>
              <a:t>ICIS’25 Opening Remarks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17ACB-0A8A-D7E5-C681-0F9E26901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3880944"/>
            <a:ext cx="9144000" cy="477982"/>
          </a:xfrm>
        </p:spPr>
        <p:txBody>
          <a:bodyPr>
            <a:normAutofit/>
          </a:bodyPr>
          <a:lstStyle/>
          <a:p>
            <a:r>
              <a:rPr lang="en-GB" dirty="0"/>
              <a:t>John Thomason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6B01A-F278-65DA-ED05-569F555A3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4346125"/>
            <a:ext cx="4295648" cy="263975"/>
          </a:xfrm>
        </p:spPr>
        <p:txBody>
          <a:bodyPr>
            <a:noAutofit/>
          </a:bodyPr>
          <a:lstStyle/>
          <a:p>
            <a:r>
              <a:rPr lang="en-GB" sz="1800" dirty="0"/>
              <a:t>ISIS Associate Director for Accelerators</a:t>
            </a:r>
          </a:p>
          <a:p>
            <a:endParaRPr lang="en-GB" sz="1800" dirty="0"/>
          </a:p>
          <a:p>
            <a:r>
              <a:rPr lang="en-GB" sz="1800" dirty="0"/>
              <a:t>8 September 2025</a:t>
            </a:r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BAC0EC67-E30E-288B-2E97-F3FA974A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2" y="5701093"/>
            <a:ext cx="9525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3308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852C389-B102-A2D5-5C70-CFD721515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937946"/>
            <a:ext cx="11308080" cy="45797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82D507-67F2-E2AD-11A7-6703E03D5210}"/>
              </a:ext>
            </a:extLst>
          </p:cNvPr>
          <p:cNvSpPr/>
          <p:nvPr/>
        </p:nvSpPr>
        <p:spPr>
          <a:xfrm>
            <a:off x="3429000" y="1408176"/>
            <a:ext cx="493776" cy="4114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E3CD3-743A-46EC-EB25-4D1BF1C1CB8A}"/>
              </a:ext>
            </a:extLst>
          </p:cNvPr>
          <p:cNvSpPr txBox="1"/>
          <p:nvPr/>
        </p:nvSpPr>
        <p:spPr>
          <a:xfrm>
            <a:off x="573216" y="268961"/>
            <a:ext cx="662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ICIS’01 Oakland</a:t>
            </a:r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43B9EB1C-12B6-64E1-B258-E3D629509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854" y="5719381"/>
            <a:ext cx="9525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1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FAC77-2897-38D8-0556-C2DCB2F04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tanding together&#10;&#10;AI-generated content may be incorrect.">
            <a:extLst>
              <a:ext uri="{FF2B5EF4-FFF2-40B4-BE49-F238E27FC236}">
                <a16:creationId xmlns:a16="http://schemas.microsoft.com/office/drawing/2014/main" id="{7DDECB4C-7A0A-B03C-B2FF-3C26D42F5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2" y="1332547"/>
            <a:ext cx="5743575" cy="3095625"/>
          </a:xfrm>
          <a:prstGeom prst="rect">
            <a:avLst/>
          </a:prstGeom>
        </p:spPr>
      </p:pic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39A96D6B-FF15-5EEA-750D-F6CDF382F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854" y="5719381"/>
            <a:ext cx="952500" cy="923925"/>
          </a:xfrm>
          <a:prstGeom prst="rect">
            <a:avLst/>
          </a:prstGeom>
        </p:spPr>
      </p:pic>
      <p:pic>
        <p:nvPicPr>
          <p:cNvPr id="3" name="Picture 2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259675F3-FFE6-9C97-A130-A4AFFF756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1984248"/>
            <a:ext cx="502743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12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0A49F-5068-D8E5-98FD-49F1F01B3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972688A5-2287-4CD8-6B3F-827A7C8FB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854" y="5719381"/>
            <a:ext cx="952500" cy="923925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74B0D8B-BFBB-1FF0-07DF-2FD0CAE58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" y="1017227"/>
            <a:ext cx="3733800" cy="1962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804F7-54F4-2B54-52D5-6A3153CB4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20" y="1552268"/>
            <a:ext cx="2382944" cy="35705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52E3AAF-E806-5D92-68A5-6824ECEEFBD7}"/>
              </a:ext>
            </a:extLst>
          </p:cNvPr>
          <p:cNvGrpSpPr/>
          <p:nvPr/>
        </p:nvGrpSpPr>
        <p:grpSpPr>
          <a:xfrm>
            <a:off x="623256" y="3239427"/>
            <a:ext cx="4139322" cy="2509905"/>
            <a:chOff x="760416" y="3239427"/>
            <a:chExt cx="4139322" cy="25099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885252-2B32-9342-E102-5CACE62E1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858" y="3337559"/>
              <a:ext cx="2691880" cy="2411773"/>
            </a:xfrm>
            <a:prstGeom prst="rect">
              <a:avLst/>
            </a:prstGeom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1BE914D3-8666-C4C5-064E-D5A381E65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0416" y="3239427"/>
              <a:ext cx="1835566" cy="1278393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6B6AA0-5C3F-7C33-EB78-9638053D13FC}"/>
              </a:ext>
            </a:extLst>
          </p:cNvPr>
          <p:cNvSpPr txBox="1"/>
          <p:nvPr/>
        </p:nvSpPr>
        <p:spPr>
          <a:xfrm>
            <a:off x="573216" y="268961"/>
            <a:ext cx="662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2D27A-1FA7-5844-B6EE-48B0C1B1C1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6078" y="4167360"/>
            <a:ext cx="2738235" cy="1540257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E5CF287-9604-C86F-4AE3-E73917C8E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56" y="699015"/>
            <a:ext cx="3957281" cy="26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D53CC-2F68-F363-E0F2-AC542C8A8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8B073B7D-1884-1812-08BD-578CD5064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854" y="5719381"/>
            <a:ext cx="952500" cy="923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0A74D2-71FD-77C6-1C9A-ED8FAC1BC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00" y="789129"/>
            <a:ext cx="3657109" cy="2082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E4CB7-EB20-FC97-B4E9-486780428548}"/>
              </a:ext>
            </a:extLst>
          </p:cNvPr>
          <p:cNvSpPr txBox="1"/>
          <p:nvPr/>
        </p:nvSpPr>
        <p:spPr>
          <a:xfrm>
            <a:off x="573216" y="268961"/>
            <a:ext cx="662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8C0FF-0858-F177-2AA6-371D207FE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99" y="1273161"/>
            <a:ext cx="4648501" cy="1443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C3C5C-7AD4-1433-A9D3-608E9B7CC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91" y="3136068"/>
            <a:ext cx="3651504" cy="2438400"/>
          </a:xfrm>
          <a:prstGeom prst="rect">
            <a:avLst/>
          </a:prstGeom>
        </p:spPr>
      </p:pic>
      <p:pic>
        <p:nvPicPr>
          <p:cNvPr id="9" name="Picture 8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5C03C181-0CAB-8552-83BE-78FB86E48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00" y="3136068"/>
            <a:ext cx="365710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3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5EAB6-5F2D-13E7-83AE-5EE689CF5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2AB7A1FB-B5B2-B6BE-FF1C-60B707668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82" y="926888"/>
            <a:ext cx="8650036" cy="486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FD4B72A7-F507-0387-975B-16EF48B4E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854" y="5719381"/>
            <a:ext cx="952500" cy="923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807FF-1319-5293-AC47-8F1EBB7CB3D5}"/>
              </a:ext>
            </a:extLst>
          </p:cNvPr>
          <p:cNvSpPr txBox="1"/>
          <p:nvPr/>
        </p:nvSpPr>
        <p:spPr>
          <a:xfrm>
            <a:off x="573216" y="268961"/>
            <a:ext cx="662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ISIS-II</a:t>
            </a:r>
          </a:p>
        </p:txBody>
      </p:sp>
    </p:spTree>
    <p:extLst>
      <p:ext uri="{BB962C8B-B14F-4D97-AF65-F5344CB8AC3E}">
        <p14:creationId xmlns:p14="http://schemas.microsoft.com/office/powerpoint/2010/main" val="119787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22E014-31AF-E0B4-5E21-957A14D8C672}"/>
              </a:ext>
            </a:extLst>
          </p:cNvPr>
          <p:cNvSpPr txBox="1"/>
          <p:nvPr/>
        </p:nvSpPr>
        <p:spPr>
          <a:xfrm>
            <a:off x="573216" y="268961"/>
            <a:ext cx="662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ISIS-II Science Case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F8C8F9-CFB6-7909-1BC9-DEFF60FB8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595"/>
            <a:ext cx="66294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76767"/>
                </a:solidFill>
              </a:rPr>
              <a:t>Diverse key areas identified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/>
              <a:t>Materials discovery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676767"/>
                </a:solidFill>
              </a:rPr>
              <a:t>Discovery science</a:t>
            </a:r>
            <a:endParaRPr lang="en-GB" sz="1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676767"/>
                </a:solidFill>
              </a:rPr>
              <a:t>Healthcare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/>
              <a:t>Energy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676767"/>
                </a:solidFill>
              </a:rPr>
              <a:t>Manufacturing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/>
              <a:t>Electronics testing</a:t>
            </a:r>
            <a:endParaRPr lang="en-GB" sz="1600" dirty="0">
              <a:solidFill>
                <a:srgbClr val="67676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76767"/>
                </a:solidFill>
              </a:rPr>
              <a:t>Future Grand Challenges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/>
              <a:t>Smart/personalised healthcare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676767"/>
                </a:solidFill>
              </a:rPr>
              <a:t>Drive to net </a:t>
            </a:r>
            <a:r>
              <a:rPr lang="en-GB" sz="1600" dirty="0"/>
              <a:t>z</a:t>
            </a:r>
            <a:r>
              <a:rPr lang="en-GB" sz="1600" dirty="0">
                <a:solidFill>
                  <a:srgbClr val="676767"/>
                </a:solidFill>
              </a:rPr>
              <a:t>ero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/>
              <a:t>Next generation quantum technology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/>
              <a:t>Sustainable materials and manufacturing</a:t>
            </a:r>
          </a:p>
        </p:txBody>
      </p:sp>
      <p:pic>
        <p:nvPicPr>
          <p:cNvPr id="6" name="Picture 2" descr="New Flexible Ultrathin Organic Solar Cell Is Both Highly Efficient and ...">
            <a:extLst>
              <a:ext uri="{FF2B5EF4-FFF2-40B4-BE49-F238E27FC236}">
                <a16:creationId xmlns:a16="http://schemas.microsoft.com/office/drawing/2014/main" id="{1017849F-A3AB-D0EB-5F47-8C01BCA20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115" y="859176"/>
            <a:ext cx="2814338" cy="18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Mysterious New State of Matter – Quantum Spin Liquids – Could Enable ...">
            <a:extLst>
              <a:ext uri="{FF2B5EF4-FFF2-40B4-BE49-F238E27FC236}">
                <a16:creationId xmlns:a16="http://schemas.microsoft.com/office/drawing/2014/main" id="{458FA4D1-18AF-F3FF-A20D-B1AD6E7B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746" y="859175"/>
            <a:ext cx="2814338" cy="187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E Explains...Catalysts | Department of Energy">
            <a:extLst>
              <a:ext uri="{FF2B5EF4-FFF2-40B4-BE49-F238E27FC236}">
                <a16:creationId xmlns:a16="http://schemas.microsoft.com/office/drawing/2014/main" id="{039554DA-457E-3070-D221-BB012C209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07" y="4092149"/>
            <a:ext cx="2675216" cy="19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uperconductors - keep it in the family? | University of Oxford ...">
            <a:extLst>
              <a:ext uri="{FF2B5EF4-FFF2-40B4-BE49-F238E27FC236}">
                <a16:creationId xmlns:a16="http://schemas.microsoft.com/office/drawing/2014/main" id="{E266A299-F602-C1C2-6645-6B91397E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950" y="4133696"/>
            <a:ext cx="2675215" cy="190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ossible New Treatment for Antibiotic-Resistant Superbugs">
            <a:extLst>
              <a:ext uri="{FF2B5EF4-FFF2-40B4-BE49-F238E27FC236}">
                <a16:creationId xmlns:a16="http://schemas.microsoft.com/office/drawing/2014/main" id="{1F1CA56D-A6F4-6F62-2A71-E073A1EAB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242" y="2605874"/>
            <a:ext cx="3127567" cy="19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45C3735F-6375-39CF-0208-67D97DEAD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854" y="5719381"/>
            <a:ext cx="9525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5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BF3D9-0C4A-467A-BDD4-2B6A67988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37829F73-E183-74B5-FF02-09B446BDE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854" y="5719381"/>
            <a:ext cx="952500" cy="923925"/>
          </a:xfrm>
          <a:prstGeom prst="rect">
            <a:avLst/>
          </a:prstGeom>
        </p:spPr>
      </p:pic>
      <p:pic>
        <p:nvPicPr>
          <p:cNvPr id="13" name="Picture 12" descr="A group of people standing in a factory&#10;&#10;AI-generated content may be incorrect.">
            <a:extLst>
              <a:ext uri="{FF2B5EF4-FFF2-40B4-BE49-F238E27FC236}">
                <a16:creationId xmlns:a16="http://schemas.microsoft.com/office/drawing/2014/main" id="{743DCCAD-FDCD-B43A-B1B5-45E8131AF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91" y="375574"/>
            <a:ext cx="6681218" cy="52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01753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riangle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453390EE4BA43A5D6133E94472E90" ma:contentTypeVersion="17" ma:contentTypeDescription="Create a new document." ma:contentTypeScope="" ma:versionID="a3dd40fe961babd590db7e6ab2b6c3cc">
  <xsd:schema xmlns:xsd="http://www.w3.org/2001/XMLSchema" xmlns:xs="http://www.w3.org/2001/XMLSchema" xmlns:p="http://schemas.microsoft.com/office/2006/metadata/properties" xmlns:ns2="7a6c5452-7205-4e2c-a322-0d36e47a4095" xmlns:ns3="4367b676-3231-4229-b246-27e36f6a6ea0" targetNamespace="http://schemas.microsoft.com/office/2006/metadata/properties" ma:root="true" ma:fieldsID="9c9a1b7cbcb1e6780652342e7736d883" ns2:_="" ns3:_="">
    <xsd:import namespace="7a6c5452-7205-4e2c-a322-0d36e47a4095"/>
    <xsd:import namespace="4367b676-3231-4229-b246-27e36f6a6e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c5452-7205-4e2c-a322-0d36e47a4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7b676-3231-4229-b246-27e36f6a6e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5bb8876-a7eb-42f8-850b-785a27f532ba}" ma:internalName="TaxCatchAll" ma:showField="CatchAllData" ma:web="4367b676-3231-4229-b246-27e36f6a6e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67b676-3231-4229-b246-27e36f6a6ea0" xsi:nil="true"/>
    <lcf76f155ced4ddcb4097134ff3c332f xmlns="7a6c5452-7205-4e2c-a322-0d36e47a40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CAF4C5-C546-4E53-8B48-77E78F83DE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6c5452-7205-4e2c-a322-0d36e47a4095"/>
    <ds:schemaRef ds:uri="4367b676-3231-4229-b246-27e36f6a6e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9237DF-6E98-4AFD-A1AD-E1C9D616A3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DF670E-3DD2-40A0-8524-D0B4771A7312}">
  <ds:schemaRefs>
    <ds:schemaRef ds:uri="http://schemas.microsoft.com/office/2006/metadata/properties"/>
    <ds:schemaRef ds:uri="http://schemas.microsoft.com/office/infopath/2007/PartnerControls"/>
    <ds:schemaRef ds:uri="4367b676-3231-4229-b246-27e36f6a6ea0"/>
    <ds:schemaRef ds:uri="7a6c5452-7205-4e2c-a322-0d36e47a40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55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Verdana</vt:lpstr>
      <vt:lpstr>Arial</vt:lpstr>
      <vt:lpstr>Calibri</vt:lpstr>
      <vt:lpstr>Courier New</vt:lpstr>
      <vt:lpstr>1_Title slide</vt:lpstr>
      <vt:lpstr>2_Triangles</vt:lpstr>
      <vt:lpstr>3_Pattern</vt:lpstr>
      <vt:lpstr>4_Blank Layouts</vt:lpstr>
      <vt:lpstr>ICIS’25 Opening Remarks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Stephanie (STFC,RAL,ISIS)</dc:creator>
  <cp:lastModifiedBy>Thomason, John (STFC,RAL,ISIS)</cp:lastModifiedBy>
  <cp:revision>8</cp:revision>
  <dcterms:created xsi:type="dcterms:W3CDTF">2023-01-10T12:41:06Z</dcterms:created>
  <dcterms:modified xsi:type="dcterms:W3CDTF">2025-09-05T07:05:15Z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0x010100FC2453390EE4BA43A5D6133E94472E90</vt:lpwstr>
  </property>
  <property fmtid="{D5CDD505-2E9C-101B-9397-08002B2CF9AE}" pid="3" name="MediaServiceImageTags">
    <vt:lpwstr/>
  </property>
</Properties>
</file>